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88" r:id="rId2"/>
    <p:sldId id="289" r:id="rId3"/>
    <p:sldId id="290" r:id="rId4"/>
    <p:sldId id="313" r:id="rId5"/>
    <p:sldId id="312" r:id="rId6"/>
    <p:sldId id="298" r:id="rId7"/>
    <p:sldId id="302" r:id="rId8"/>
    <p:sldId id="297" r:id="rId9"/>
    <p:sldId id="291" r:id="rId10"/>
    <p:sldId id="309" r:id="rId11"/>
    <p:sldId id="300" r:id="rId12"/>
    <p:sldId id="299" r:id="rId13"/>
    <p:sldId id="303" r:id="rId14"/>
    <p:sldId id="305" r:id="rId15"/>
    <p:sldId id="292" r:id="rId16"/>
    <p:sldId id="301" r:id="rId17"/>
    <p:sldId id="295" r:id="rId18"/>
    <p:sldId id="306" r:id="rId19"/>
    <p:sldId id="308" r:id="rId20"/>
    <p:sldId id="304" r:id="rId21"/>
    <p:sldId id="293" r:id="rId22"/>
    <p:sldId id="294" r:id="rId23"/>
    <p:sldId id="296" r:id="rId24"/>
    <p:sldId id="307" r:id="rId25"/>
    <p:sldId id="310" r:id="rId26"/>
    <p:sldId id="311" r:id="rId27"/>
    <p:sldId id="314" r:id="rId28"/>
    <p:sldId id="439" r:id="rId29"/>
    <p:sldId id="440" r:id="rId30"/>
    <p:sldId id="441" r:id="rId3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5C0"/>
    <a:srgbClr val="02A0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54" autoAdjust="0"/>
    <p:restoredTop sz="94694"/>
  </p:normalViewPr>
  <p:slideViewPr>
    <p:cSldViewPr snapToGrid="0">
      <p:cViewPr varScale="1">
        <p:scale>
          <a:sx n="76" d="100"/>
          <a:sy n="76" d="100"/>
        </p:scale>
        <p:origin x="1080" y="6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BE76-29C8-41AB-8544-889D89FA4F96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AD677-048F-409F-AACD-0A0B5EF61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66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9912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30531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69645-561F-47F0-9357-72E27DD8C3B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6265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69645-561F-47F0-9357-72E27DD8C3B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6320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734D7E-DDC1-43BA-BA84-4A1CFE3D341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2747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6439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5753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681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661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37294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69645-561F-47F0-9357-72E27DD8C3B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3448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33186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69645-561F-47F0-9357-72E27DD8C3B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852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r-TR" altLang="zh-CN" dirty="0"/>
              <a:t>Freepptbackgrounds.net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r-TR" altLang="zh-CN" dirty="0"/>
              <a:t>www.freepptbackgrounds.net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74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r-TR" altLang="zh-CN" dirty="0"/>
              <a:t>Freepptbackgrounds.net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n-US" altLang="zh-CN" dirty="0"/>
              <a:t>Download free</a:t>
            </a:r>
            <a:endParaRPr lang="tr-TR" altLang="zh-CN" dirty="0"/>
          </a:p>
          <a:p>
            <a:pPr lvl="1"/>
            <a:r>
              <a:rPr lang="en-US" altLang="zh-CN" dirty="0" err="1"/>
              <a:t>Powerpoint</a:t>
            </a:r>
            <a:r>
              <a:rPr lang="en-US" altLang="zh-CN" dirty="0"/>
              <a:t> Template</a:t>
            </a:r>
            <a:endParaRPr lang="tr-TR" altLang="zh-CN" dirty="0"/>
          </a:p>
          <a:p>
            <a:pPr lvl="2"/>
            <a:r>
              <a:rPr lang="en-US" altLang="zh-CN" dirty="0"/>
              <a:t>and </a:t>
            </a:r>
            <a:endParaRPr lang="tr-TR" altLang="zh-CN" dirty="0"/>
          </a:p>
          <a:p>
            <a:pPr lvl="3"/>
            <a:r>
              <a:rPr lang="en-US" altLang="zh-CN" dirty="0"/>
              <a:t>Google slides</a:t>
            </a:r>
            <a:endParaRPr lang="tr-TR" altLang="zh-CN" dirty="0"/>
          </a:p>
          <a:p>
            <a:pPr lvl="4"/>
            <a:r>
              <a:rPr lang="en-US" altLang="zh-CN" dirty="0"/>
              <a:t>Presentation for you.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82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tr-TR" altLang="zh-CN" dirty="0"/>
              <a:t>Freepptbackgrounds.net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altLang="zh-CN" dirty="0"/>
              <a:t>Download free</a:t>
            </a:r>
            <a:endParaRPr lang="tr-TR" altLang="zh-CN" dirty="0"/>
          </a:p>
          <a:p>
            <a:pPr lvl="1"/>
            <a:r>
              <a:rPr lang="en-US" altLang="zh-CN" dirty="0" err="1"/>
              <a:t>Powerpoint</a:t>
            </a:r>
            <a:r>
              <a:rPr lang="en-US" altLang="zh-CN" dirty="0"/>
              <a:t> Template</a:t>
            </a:r>
            <a:endParaRPr lang="tr-TR" altLang="zh-CN" dirty="0"/>
          </a:p>
          <a:p>
            <a:pPr lvl="2"/>
            <a:r>
              <a:rPr lang="en-US" altLang="zh-CN" dirty="0"/>
              <a:t>and </a:t>
            </a:r>
            <a:endParaRPr lang="tr-TR" altLang="zh-CN" dirty="0"/>
          </a:p>
          <a:p>
            <a:pPr lvl="3"/>
            <a:r>
              <a:rPr lang="en-US" altLang="zh-CN" dirty="0"/>
              <a:t>Google slides</a:t>
            </a:r>
            <a:endParaRPr lang="tr-TR" altLang="zh-CN" dirty="0"/>
          </a:p>
          <a:p>
            <a:pPr lvl="4"/>
            <a:r>
              <a:rPr lang="en-US" altLang="zh-CN" dirty="0"/>
              <a:t>Presentation for you.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84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464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86118" y="4786626"/>
            <a:ext cx="410853" cy="273844"/>
          </a:xfrm>
          <a:prstGeom prst="rect">
            <a:avLst/>
          </a:prstGeom>
        </p:spPr>
        <p:txBody>
          <a:bodyPr/>
          <a:lstStyle/>
          <a:p>
            <a:fld id="{ECB62A96-75BD-4D1B-A9DE-49026C62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31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86118" y="4786626"/>
            <a:ext cx="410853" cy="273844"/>
          </a:xfrm>
          <a:prstGeom prst="rect">
            <a:avLst/>
          </a:prstGeom>
        </p:spPr>
        <p:txBody>
          <a:bodyPr/>
          <a:lstStyle/>
          <a:p>
            <a:fld id="{ECB62A96-75BD-4D1B-A9DE-49026C62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48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86118" y="4786626"/>
            <a:ext cx="410853" cy="273844"/>
          </a:xfrm>
          <a:prstGeom prst="rect">
            <a:avLst/>
          </a:prstGeom>
        </p:spPr>
        <p:txBody>
          <a:bodyPr/>
          <a:lstStyle/>
          <a:p>
            <a:fld id="{ECB62A96-75BD-4D1B-A9DE-49026C62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71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86118" y="4786626"/>
            <a:ext cx="410853" cy="273844"/>
          </a:xfrm>
          <a:prstGeom prst="rect">
            <a:avLst/>
          </a:prstGeom>
        </p:spPr>
        <p:txBody>
          <a:bodyPr/>
          <a:lstStyle/>
          <a:p>
            <a:fld id="{ECB62A96-75BD-4D1B-A9DE-49026C62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51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740551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r-TR" altLang="zh-CN" dirty="0"/>
              <a:t>Freepptbackgrounds.net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/>
              <a:t>Download free</a:t>
            </a:r>
            <a:endParaRPr lang="tr-TR" altLang="zh-CN" dirty="0"/>
          </a:p>
          <a:p>
            <a:pPr lvl="1"/>
            <a:r>
              <a:rPr lang="en-US" altLang="zh-CN" dirty="0" err="1"/>
              <a:t>Powerpoint</a:t>
            </a:r>
            <a:r>
              <a:rPr lang="en-US" altLang="zh-CN" dirty="0"/>
              <a:t> Template</a:t>
            </a:r>
            <a:endParaRPr lang="tr-TR" altLang="zh-CN" dirty="0"/>
          </a:p>
          <a:p>
            <a:pPr lvl="2"/>
            <a:r>
              <a:rPr lang="en-US" altLang="zh-CN" dirty="0"/>
              <a:t>and </a:t>
            </a:r>
            <a:endParaRPr lang="tr-TR" altLang="zh-CN" dirty="0"/>
          </a:p>
          <a:p>
            <a:pPr lvl="3"/>
            <a:r>
              <a:rPr lang="en-US" altLang="zh-CN" dirty="0"/>
              <a:t>Google slides</a:t>
            </a:r>
            <a:endParaRPr lang="tr-TR" altLang="zh-CN" dirty="0"/>
          </a:p>
          <a:p>
            <a:pPr lvl="4"/>
            <a:r>
              <a:rPr lang="en-US" altLang="zh-CN" dirty="0"/>
              <a:t>Presentation for you.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10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r-TR" altLang="zh-CN" dirty="0"/>
              <a:t>Freepptbackgrounds.net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altLang="zh-CN" dirty="0"/>
              <a:t>www.freepptbackgrounds.net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r-TR" altLang="zh-CN" dirty="0"/>
              <a:t>Freepptbackgrounds.net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altLang="zh-CN" dirty="0"/>
              <a:t>Download free</a:t>
            </a:r>
            <a:endParaRPr lang="tr-TR" altLang="zh-CN" dirty="0"/>
          </a:p>
          <a:p>
            <a:pPr lvl="1"/>
            <a:r>
              <a:rPr lang="en-US" altLang="zh-CN" dirty="0" err="1"/>
              <a:t>Powerpoint</a:t>
            </a:r>
            <a:r>
              <a:rPr lang="en-US" altLang="zh-CN" dirty="0"/>
              <a:t> Template</a:t>
            </a:r>
            <a:endParaRPr lang="tr-TR" altLang="zh-CN" dirty="0"/>
          </a:p>
          <a:p>
            <a:pPr lvl="2"/>
            <a:r>
              <a:rPr lang="en-US" altLang="zh-CN" dirty="0"/>
              <a:t>and </a:t>
            </a:r>
            <a:endParaRPr lang="tr-TR" altLang="zh-CN" dirty="0"/>
          </a:p>
          <a:p>
            <a:pPr lvl="3"/>
            <a:r>
              <a:rPr lang="en-US" altLang="zh-CN" dirty="0"/>
              <a:t>Google slides</a:t>
            </a:r>
            <a:endParaRPr lang="tr-TR" altLang="zh-CN" dirty="0"/>
          </a:p>
          <a:p>
            <a:pPr lvl="4"/>
            <a:r>
              <a:rPr lang="en-US" altLang="zh-CN" dirty="0"/>
              <a:t>Presentation for you.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altLang="zh-CN" dirty="0"/>
              <a:t>Download free</a:t>
            </a:r>
            <a:endParaRPr lang="tr-TR" altLang="zh-CN" dirty="0"/>
          </a:p>
          <a:p>
            <a:pPr lvl="1"/>
            <a:r>
              <a:rPr lang="en-US" altLang="zh-CN" dirty="0" err="1"/>
              <a:t>Powerpoint</a:t>
            </a:r>
            <a:r>
              <a:rPr lang="en-US" altLang="zh-CN" dirty="0"/>
              <a:t> Template</a:t>
            </a:r>
            <a:endParaRPr lang="tr-TR" altLang="zh-CN" dirty="0"/>
          </a:p>
          <a:p>
            <a:pPr lvl="2"/>
            <a:r>
              <a:rPr lang="en-US" altLang="zh-CN" dirty="0"/>
              <a:t>and </a:t>
            </a:r>
            <a:endParaRPr lang="tr-TR" altLang="zh-CN" dirty="0"/>
          </a:p>
          <a:p>
            <a:pPr lvl="3"/>
            <a:r>
              <a:rPr lang="en-US" altLang="zh-CN" dirty="0"/>
              <a:t>Google slides</a:t>
            </a:r>
            <a:endParaRPr lang="tr-TR" altLang="zh-CN" dirty="0"/>
          </a:p>
          <a:p>
            <a:pPr lvl="4"/>
            <a:r>
              <a:rPr lang="en-US" altLang="zh-CN" dirty="0"/>
              <a:t>Presentation for you.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15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tr-TR" altLang="zh-CN" dirty="0"/>
              <a:t>Freepptbackgrounds.net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altLang="zh-CN" dirty="0"/>
              <a:t>www.freepptbackgrounds.net</a:t>
            </a:r>
            <a:endParaRPr lang="zh-CN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altLang="zh-CN" dirty="0"/>
              <a:t>Download free</a:t>
            </a:r>
            <a:endParaRPr lang="tr-TR" altLang="zh-CN" dirty="0"/>
          </a:p>
          <a:p>
            <a:pPr lvl="1"/>
            <a:r>
              <a:rPr lang="en-US" altLang="zh-CN" dirty="0" err="1"/>
              <a:t>Powerpoint</a:t>
            </a:r>
            <a:r>
              <a:rPr lang="en-US" altLang="zh-CN" dirty="0"/>
              <a:t> Template</a:t>
            </a:r>
            <a:endParaRPr lang="tr-TR" altLang="zh-CN" dirty="0"/>
          </a:p>
          <a:p>
            <a:pPr lvl="2"/>
            <a:r>
              <a:rPr lang="en-US" altLang="zh-CN" dirty="0"/>
              <a:t>and </a:t>
            </a:r>
            <a:endParaRPr lang="tr-TR" altLang="zh-CN" dirty="0"/>
          </a:p>
          <a:p>
            <a:pPr lvl="3"/>
            <a:r>
              <a:rPr lang="en-US" altLang="zh-CN" dirty="0"/>
              <a:t>Google slides</a:t>
            </a:r>
            <a:endParaRPr lang="tr-TR" altLang="zh-CN" dirty="0"/>
          </a:p>
          <a:p>
            <a:pPr lvl="4"/>
            <a:r>
              <a:rPr lang="en-US" altLang="zh-CN" dirty="0"/>
              <a:t>Presentation for you.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altLang="zh-CN" dirty="0"/>
              <a:t>www.freepptbackgrounds.net</a:t>
            </a:r>
            <a:endParaRPr lang="zh-CN" alt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altLang="zh-CN" dirty="0"/>
              <a:t>Download free</a:t>
            </a:r>
            <a:endParaRPr lang="tr-TR" altLang="zh-CN" dirty="0"/>
          </a:p>
          <a:p>
            <a:pPr lvl="1"/>
            <a:r>
              <a:rPr lang="en-US" altLang="zh-CN" dirty="0" err="1"/>
              <a:t>Powerpoint</a:t>
            </a:r>
            <a:r>
              <a:rPr lang="en-US" altLang="zh-CN" dirty="0"/>
              <a:t> Template</a:t>
            </a:r>
            <a:endParaRPr lang="tr-TR" altLang="zh-CN" dirty="0"/>
          </a:p>
          <a:p>
            <a:pPr lvl="2"/>
            <a:r>
              <a:rPr lang="en-US" altLang="zh-CN" dirty="0"/>
              <a:t>and </a:t>
            </a:r>
            <a:endParaRPr lang="tr-TR" altLang="zh-CN" dirty="0"/>
          </a:p>
          <a:p>
            <a:pPr lvl="3"/>
            <a:r>
              <a:rPr lang="en-US" altLang="zh-CN" dirty="0"/>
              <a:t>Google slides</a:t>
            </a:r>
            <a:endParaRPr lang="tr-TR" altLang="zh-CN" dirty="0"/>
          </a:p>
          <a:p>
            <a:pPr lvl="4"/>
            <a:r>
              <a:rPr lang="en-US" altLang="zh-CN" dirty="0"/>
              <a:t>Presentation for you.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813928" y="47928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www.1ppt.com/hangye/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www.1ppt.com/sucai/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www.1ppt.com/tubiao/    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www.1ppt.com/powerpoint/      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www.1ppt.com/excel/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www.1ppt.com/kejian/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www.1ppt.com/shiti/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www.1ppt.com/jiaoan/      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www.1ppt.com/ziti/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549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r-TR" altLang="zh-CN" dirty="0"/>
              <a:t>Freepptbackgrounds.net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05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042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 altLang="zh-CN" dirty="0"/>
              <a:t>Freepptbackgrounds.net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altLang="zh-CN" dirty="0"/>
              <a:t>Download free</a:t>
            </a:r>
            <a:endParaRPr lang="tr-TR" altLang="zh-CN" dirty="0"/>
          </a:p>
          <a:p>
            <a:pPr lvl="1"/>
            <a:r>
              <a:rPr lang="en-US" altLang="zh-CN" dirty="0" err="1"/>
              <a:t>Powerpoint</a:t>
            </a:r>
            <a:r>
              <a:rPr lang="en-US" altLang="zh-CN" dirty="0"/>
              <a:t> Template</a:t>
            </a:r>
            <a:endParaRPr lang="tr-TR" altLang="zh-CN" dirty="0"/>
          </a:p>
          <a:p>
            <a:pPr lvl="2"/>
            <a:r>
              <a:rPr lang="en-US" altLang="zh-CN" dirty="0"/>
              <a:t>and </a:t>
            </a:r>
            <a:endParaRPr lang="tr-TR" altLang="zh-CN" dirty="0"/>
          </a:p>
          <a:p>
            <a:pPr lvl="3"/>
            <a:r>
              <a:rPr lang="en-US" altLang="zh-CN" dirty="0"/>
              <a:t>Google slides</a:t>
            </a:r>
            <a:endParaRPr lang="tr-TR" altLang="zh-CN" dirty="0"/>
          </a:p>
          <a:p>
            <a:pPr lvl="4"/>
            <a:r>
              <a:rPr lang="en-US" altLang="zh-CN" dirty="0"/>
              <a:t>Presentation for you.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 altLang="zh-CN" dirty="0"/>
              <a:t>www.freepptbackgrounds.net</a:t>
            </a:r>
            <a:endParaRPr lang="zh-CN" alt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86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144000" cy="711200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457200" y="124767"/>
            <a:ext cx="2393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微软雅黑" panose="020B0503020204020204" pitchFamily="34" charset="-122"/>
              </a:rPr>
              <a:t>Auto Transfer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20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altLang="zh-CN" dirty="0"/>
              <a:t>Freepptbackgrounds.net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Download free</a:t>
            </a:r>
            <a:endParaRPr lang="tr-TR" altLang="zh-CN" dirty="0"/>
          </a:p>
          <a:p>
            <a:pPr lvl="1"/>
            <a:r>
              <a:rPr lang="en-US" altLang="zh-CN" dirty="0" err="1"/>
              <a:t>Powerpoint</a:t>
            </a:r>
            <a:r>
              <a:rPr lang="en-US" altLang="zh-CN" dirty="0"/>
              <a:t> Template</a:t>
            </a:r>
            <a:endParaRPr lang="tr-TR" altLang="zh-CN" dirty="0"/>
          </a:p>
          <a:p>
            <a:pPr lvl="2"/>
            <a:r>
              <a:rPr lang="en-US" altLang="zh-CN" dirty="0"/>
              <a:t>and </a:t>
            </a:r>
            <a:endParaRPr lang="tr-TR" altLang="zh-CN" dirty="0"/>
          </a:p>
          <a:p>
            <a:pPr lvl="3"/>
            <a:r>
              <a:rPr lang="en-US" altLang="zh-CN" dirty="0"/>
              <a:t>Google slides</a:t>
            </a:r>
            <a:endParaRPr lang="tr-TR" altLang="zh-CN" dirty="0"/>
          </a:p>
          <a:p>
            <a:pPr lvl="4"/>
            <a:r>
              <a:rPr lang="en-US" altLang="zh-CN" dirty="0"/>
              <a:t>Presentation for you.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85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7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openxmlformats.org/officeDocument/2006/relationships/image" Target="../media/image6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5.jpe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7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69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7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7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481" y="1739257"/>
            <a:ext cx="6368508" cy="380293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49556" y="4079707"/>
            <a:ext cx="3725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altLang="zh-CN" sz="3600" dirty="0">
                <a:solidFill>
                  <a:schemeClr val="bg1">
                    <a:lumMod val="95000"/>
                  </a:schemeClr>
                </a:solidFill>
                <a:latin typeface="+mj-lt"/>
                <a:cs typeface="B Nazanin" panose="00000700000000000000" pitchFamily="2" charset="-78"/>
              </a:rPr>
              <a:t>قالب پاورپوینت خودرو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5008" y="3756541"/>
            <a:ext cx="29129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altLang="zh-CN" sz="36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B Nazanin" panose="00000700000000000000" pitchFamily="2" charset="-78"/>
              </a:rPr>
              <a:t>تم: انتقال خودکار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4738" y="4677219"/>
            <a:ext cx="1847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tr-TR" altLang="zh-CN" sz="1600" dirty="0">
                <a:solidFill>
                  <a:schemeClr val="bg1">
                    <a:lumMod val="95000"/>
                  </a:schemeClr>
                </a:solidFill>
                <a:latin typeface="+mj-lt"/>
                <a:cs typeface="B Nazanin" panose="00000700000000000000" pitchFamily="2" charset="-78"/>
              </a:rPr>
              <a:t>20begir.com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263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50" presetClass="entr" presetSubtype="0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65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5"/>
          <p:cNvSpPr>
            <a:spLocks/>
          </p:cNvSpPr>
          <p:nvPr/>
        </p:nvSpPr>
        <p:spPr bwMode="auto">
          <a:xfrm>
            <a:off x="0" y="3024188"/>
            <a:ext cx="9144000" cy="1111250"/>
          </a:xfrm>
          <a:custGeom>
            <a:avLst/>
            <a:gdLst>
              <a:gd name="T0" fmla="*/ 0 w 5760"/>
              <a:gd name="T1" fmla="*/ 0 h 700"/>
              <a:gd name="T2" fmla="*/ 114300 w 5760"/>
              <a:gd name="T3" fmla="*/ 60325 h 700"/>
              <a:gd name="T4" fmla="*/ 312737 w 5760"/>
              <a:gd name="T5" fmla="*/ 152400 h 700"/>
              <a:gd name="T6" fmla="*/ 600075 w 5760"/>
              <a:gd name="T7" fmla="*/ 277813 h 700"/>
              <a:gd name="T8" fmla="*/ 973138 w 5760"/>
              <a:gd name="T9" fmla="*/ 422275 h 700"/>
              <a:gd name="T10" fmla="*/ 1187450 w 5760"/>
              <a:gd name="T11" fmla="*/ 498475 h 700"/>
              <a:gd name="T12" fmla="*/ 1420812 w 5760"/>
              <a:gd name="T13" fmla="*/ 576262 h 700"/>
              <a:gd name="T14" fmla="*/ 1671638 w 5760"/>
              <a:gd name="T15" fmla="*/ 654050 h 700"/>
              <a:gd name="T16" fmla="*/ 1938338 w 5760"/>
              <a:gd name="T17" fmla="*/ 727075 h 700"/>
              <a:gd name="T18" fmla="*/ 2222500 w 5760"/>
              <a:gd name="T19" fmla="*/ 800100 h 700"/>
              <a:gd name="T20" fmla="*/ 2520950 w 5760"/>
              <a:gd name="T21" fmla="*/ 868363 h 700"/>
              <a:gd name="T22" fmla="*/ 2835275 w 5760"/>
              <a:gd name="T23" fmla="*/ 930275 h 700"/>
              <a:gd name="T24" fmla="*/ 3160712 w 5760"/>
              <a:gd name="T25" fmla="*/ 985838 h 700"/>
              <a:gd name="T26" fmla="*/ 3502025 w 5760"/>
              <a:gd name="T27" fmla="*/ 1033463 h 700"/>
              <a:gd name="T28" fmla="*/ 3852863 w 5760"/>
              <a:gd name="T29" fmla="*/ 1069975 h 700"/>
              <a:gd name="T30" fmla="*/ 4216400 w 5760"/>
              <a:gd name="T31" fmla="*/ 1096963 h 700"/>
              <a:gd name="T32" fmla="*/ 4587875 w 5760"/>
              <a:gd name="T33" fmla="*/ 1109663 h 700"/>
              <a:gd name="T34" fmla="*/ 4972050 w 5760"/>
              <a:gd name="T35" fmla="*/ 1109663 h 700"/>
              <a:gd name="T36" fmla="*/ 5362575 w 5760"/>
              <a:gd name="T37" fmla="*/ 1095375 h 700"/>
              <a:gd name="T38" fmla="*/ 5762625 w 5760"/>
              <a:gd name="T39" fmla="*/ 1063625 h 700"/>
              <a:gd name="T40" fmla="*/ 6065837 w 5760"/>
              <a:gd name="T41" fmla="*/ 1028700 h 700"/>
              <a:gd name="T42" fmla="*/ 6270624 w 5760"/>
              <a:gd name="T43" fmla="*/ 998538 h 700"/>
              <a:gd name="T44" fmla="*/ 6476999 w 5760"/>
              <a:gd name="T45" fmla="*/ 965200 h 700"/>
              <a:gd name="T46" fmla="*/ 6684963 w 5760"/>
              <a:gd name="T47" fmla="*/ 925513 h 700"/>
              <a:gd name="T48" fmla="*/ 6894513 w 5760"/>
              <a:gd name="T49" fmla="*/ 881063 h 700"/>
              <a:gd name="T50" fmla="*/ 7104063 w 5760"/>
              <a:gd name="T51" fmla="*/ 830263 h 700"/>
              <a:gd name="T52" fmla="*/ 7315201 w 5760"/>
              <a:gd name="T53" fmla="*/ 776287 h 700"/>
              <a:gd name="T54" fmla="*/ 7527926 w 5760"/>
              <a:gd name="T55" fmla="*/ 714375 h 700"/>
              <a:gd name="T56" fmla="*/ 7740650 w 5760"/>
              <a:gd name="T57" fmla="*/ 647700 h 700"/>
              <a:gd name="T58" fmla="*/ 7956550 w 5760"/>
              <a:gd name="T59" fmla="*/ 576262 h 700"/>
              <a:gd name="T60" fmla="*/ 8169275 w 5760"/>
              <a:gd name="T61" fmla="*/ 496888 h 700"/>
              <a:gd name="T62" fmla="*/ 8386763 w 5760"/>
              <a:gd name="T63" fmla="*/ 411163 h 700"/>
              <a:gd name="T64" fmla="*/ 8601075 w 5760"/>
              <a:gd name="T65" fmla="*/ 319087 h 700"/>
              <a:gd name="T66" fmla="*/ 8818563 w 5760"/>
              <a:gd name="T67" fmla="*/ 219075 h 700"/>
              <a:gd name="T68" fmla="*/ 9036050 w 5760"/>
              <a:gd name="T69" fmla="*/ 114300 h 700"/>
              <a:gd name="T70" fmla="*/ 9144000 w 5760"/>
              <a:gd name="T71" fmla="*/ 58738 h 700"/>
              <a:gd name="T72" fmla="*/ 8926513 w 5760"/>
              <a:gd name="T73" fmla="*/ 100012 h 700"/>
              <a:gd name="T74" fmla="*/ 8667750 w 5760"/>
              <a:gd name="T75" fmla="*/ 146050 h 700"/>
              <a:gd name="T76" fmla="*/ 8321675 w 5760"/>
              <a:gd name="T77" fmla="*/ 201612 h 700"/>
              <a:gd name="T78" fmla="*/ 7891463 w 5760"/>
              <a:gd name="T79" fmla="*/ 260350 h 700"/>
              <a:gd name="T80" fmla="*/ 7386638 w 5760"/>
              <a:gd name="T81" fmla="*/ 322262 h 700"/>
              <a:gd name="T82" fmla="*/ 6816726 w 5760"/>
              <a:gd name="T83" fmla="*/ 382587 h 700"/>
              <a:gd name="T84" fmla="*/ 6188074 w 5760"/>
              <a:gd name="T85" fmla="*/ 431800 h 700"/>
              <a:gd name="T86" fmla="*/ 5681662 w 5760"/>
              <a:gd name="T87" fmla="*/ 461963 h 700"/>
              <a:gd name="T88" fmla="*/ 5330825 w 5760"/>
              <a:gd name="T89" fmla="*/ 476250 h 700"/>
              <a:gd name="T90" fmla="*/ 4972050 w 5760"/>
              <a:gd name="T91" fmla="*/ 487363 h 700"/>
              <a:gd name="T92" fmla="*/ 4600575 w 5760"/>
              <a:gd name="T93" fmla="*/ 492125 h 700"/>
              <a:gd name="T94" fmla="*/ 4222750 w 5760"/>
              <a:gd name="T95" fmla="*/ 490538 h 700"/>
              <a:gd name="T96" fmla="*/ 3836988 w 5760"/>
              <a:gd name="T97" fmla="*/ 485775 h 700"/>
              <a:gd name="T98" fmla="*/ 3444875 w 5760"/>
              <a:gd name="T99" fmla="*/ 471488 h 700"/>
              <a:gd name="T100" fmla="*/ 3048000 w 5760"/>
              <a:gd name="T101" fmla="*/ 450850 h 700"/>
              <a:gd name="T102" fmla="*/ 2646362 w 5760"/>
              <a:gd name="T103" fmla="*/ 422275 h 700"/>
              <a:gd name="T104" fmla="*/ 2241550 w 5760"/>
              <a:gd name="T105" fmla="*/ 384175 h 700"/>
              <a:gd name="T106" fmla="*/ 1833563 w 5760"/>
              <a:gd name="T107" fmla="*/ 336550 h 700"/>
              <a:gd name="T108" fmla="*/ 1425575 w 5760"/>
              <a:gd name="T109" fmla="*/ 280987 h 700"/>
              <a:gd name="T110" fmla="*/ 1016000 w 5760"/>
              <a:gd name="T111" fmla="*/ 215900 h 700"/>
              <a:gd name="T112" fmla="*/ 608012 w 5760"/>
              <a:gd name="T113" fmla="*/ 138113 h 700"/>
              <a:gd name="T114" fmla="*/ 203200 w 5760"/>
              <a:gd name="T115" fmla="*/ 49212 h 700"/>
              <a:gd name="T116" fmla="*/ 0 w 5760"/>
              <a:gd name="T117" fmla="*/ 0 h 7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760"/>
              <a:gd name="T178" fmla="*/ 0 h 700"/>
              <a:gd name="T179" fmla="*/ 5760 w 5760"/>
              <a:gd name="T180" fmla="*/ 700 h 70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760" h="700">
                <a:moveTo>
                  <a:pt x="0" y="0"/>
                </a:moveTo>
                <a:lnTo>
                  <a:pt x="0" y="0"/>
                </a:lnTo>
                <a:lnTo>
                  <a:pt x="32" y="17"/>
                </a:lnTo>
                <a:lnTo>
                  <a:pt x="72" y="38"/>
                </a:lnTo>
                <a:lnTo>
                  <a:pt x="128" y="64"/>
                </a:lnTo>
                <a:lnTo>
                  <a:pt x="197" y="96"/>
                </a:lnTo>
                <a:lnTo>
                  <a:pt x="281" y="134"/>
                </a:lnTo>
                <a:lnTo>
                  <a:pt x="378" y="175"/>
                </a:lnTo>
                <a:lnTo>
                  <a:pt x="490" y="219"/>
                </a:lnTo>
                <a:lnTo>
                  <a:pt x="613" y="266"/>
                </a:lnTo>
                <a:lnTo>
                  <a:pt x="679" y="290"/>
                </a:lnTo>
                <a:lnTo>
                  <a:pt x="748" y="314"/>
                </a:lnTo>
                <a:lnTo>
                  <a:pt x="820" y="339"/>
                </a:lnTo>
                <a:lnTo>
                  <a:pt x="895" y="363"/>
                </a:lnTo>
                <a:lnTo>
                  <a:pt x="973" y="387"/>
                </a:lnTo>
                <a:lnTo>
                  <a:pt x="1053" y="412"/>
                </a:lnTo>
                <a:lnTo>
                  <a:pt x="1136" y="436"/>
                </a:lnTo>
                <a:lnTo>
                  <a:pt x="1221" y="458"/>
                </a:lnTo>
                <a:lnTo>
                  <a:pt x="1310" y="482"/>
                </a:lnTo>
                <a:lnTo>
                  <a:pt x="1400" y="504"/>
                </a:lnTo>
                <a:lnTo>
                  <a:pt x="1494" y="526"/>
                </a:lnTo>
                <a:lnTo>
                  <a:pt x="1588" y="547"/>
                </a:lnTo>
                <a:lnTo>
                  <a:pt x="1686" y="568"/>
                </a:lnTo>
                <a:lnTo>
                  <a:pt x="1786" y="586"/>
                </a:lnTo>
                <a:lnTo>
                  <a:pt x="1888" y="604"/>
                </a:lnTo>
                <a:lnTo>
                  <a:pt x="1991" y="621"/>
                </a:lnTo>
                <a:lnTo>
                  <a:pt x="2097" y="636"/>
                </a:lnTo>
                <a:lnTo>
                  <a:pt x="2206" y="651"/>
                </a:lnTo>
                <a:lnTo>
                  <a:pt x="2315" y="664"/>
                </a:lnTo>
                <a:lnTo>
                  <a:pt x="2427" y="674"/>
                </a:lnTo>
                <a:lnTo>
                  <a:pt x="2541" y="683"/>
                </a:lnTo>
                <a:lnTo>
                  <a:pt x="2656" y="691"/>
                </a:lnTo>
                <a:lnTo>
                  <a:pt x="2772" y="695"/>
                </a:lnTo>
                <a:lnTo>
                  <a:pt x="2890" y="699"/>
                </a:lnTo>
                <a:lnTo>
                  <a:pt x="3010" y="700"/>
                </a:lnTo>
                <a:lnTo>
                  <a:pt x="3132" y="699"/>
                </a:lnTo>
                <a:lnTo>
                  <a:pt x="3254" y="695"/>
                </a:lnTo>
                <a:lnTo>
                  <a:pt x="3378" y="690"/>
                </a:lnTo>
                <a:lnTo>
                  <a:pt x="3503" y="681"/>
                </a:lnTo>
                <a:lnTo>
                  <a:pt x="3630" y="670"/>
                </a:lnTo>
                <a:lnTo>
                  <a:pt x="3756" y="656"/>
                </a:lnTo>
                <a:lnTo>
                  <a:pt x="3821" y="648"/>
                </a:lnTo>
                <a:lnTo>
                  <a:pt x="3885" y="638"/>
                </a:lnTo>
                <a:lnTo>
                  <a:pt x="3950" y="629"/>
                </a:lnTo>
                <a:lnTo>
                  <a:pt x="4015" y="619"/>
                </a:lnTo>
                <a:lnTo>
                  <a:pt x="4080" y="608"/>
                </a:lnTo>
                <a:lnTo>
                  <a:pt x="4145" y="596"/>
                </a:lnTo>
                <a:lnTo>
                  <a:pt x="4211" y="583"/>
                </a:lnTo>
                <a:lnTo>
                  <a:pt x="4277" y="569"/>
                </a:lnTo>
                <a:lnTo>
                  <a:pt x="4343" y="555"/>
                </a:lnTo>
                <a:lnTo>
                  <a:pt x="4409" y="539"/>
                </a:lnTo>
                <a:lnTo>
                  <a:pt x="4475" y="523"/>
                </a:lnTo>
                <a:lnTo>
                  <a:pt x="4541" y="506"/>
                </a:lnTo>
                <a:lnTo>
                  <a:pt x="4608" y="489"/>
                </a:lnTo>
                <a:lnTo>
                  <a:pt x="4674" y="470"/>
                </a:lnTo>
                <a:lnTo>
                  <a:pt x="4742" y="450"/>
                </a:lnTo>
                <a:lnTo>
                  <a:pt x="4809" y="430"/>
                </a:lnTo>
                <a:lnTo>
                  <a:pt x="4876" y="408"/>
                </a:lnTo>
                <a:lnTo>
                  <a:pt x="4943" y="386"/>
                </a:lnTo>
                <a:lnTo>
                  <a:pt x="5012" y="363"/>
                </a:lnTo>
                <a:lnTo>
                  <a:pt x="5079" y="338"/>
                </a:lnTo>
                <a:lnTo>
                  <a:pt x="5146" y="313"/>
                </a:lnTo>
                <a:lnTo>
                  <a:pt x="5214" y="286"/>
                </a:lnTo>
                <a:lnTo>
                  <a:pt x="5283" y="259"/>
                </a:lnTo>
                <a:lnTo>
                  <a:pt x="5350" y="231"/>
                </a:lnTo>
                <a:lnTo>
                  <a:pt x="5418" y="201"/>
                </a:lnTo>
                <a:lnTo>
                  <a:pt x="5487" y="170"/>
                </a:lnTo>
                <a:lnTo>
                  <a:pt x="5555" y="138"/>
                </a:lnTo>
                <a:lnTo>
                  <a:pt x="5623" y="106"/>
                </a:lnTo>
                <a:lnTo>
                  <a:pt x="5692" y="72"/>
                </a:lnTo>
                <a:lnTo>
                  <a:pt x="5760" y="37"/>
                </a:lnTo>
                <a:lnTo>
                  <a:pt x="5725" y="44"/>
                </a:lnTo>
                <a:lnTo>
                  <a:pt x="5623" y="63"/>
                </a:lnTo>
                <a:lnTo>
                  <a:pt x="5549" y="77"/>
                </a:lnTo>
                <a:lnTo>
                  <a:pt x="5460" y="92"/>
                </a:lnTo>
                <a:lnTo>
                  <a:pt x="5358" y="109"/>
                </a:lnTo>
                <a:lnTo>
                  <a:pt x="5242" y="127"/>
                </a:lnTo>
                <a:lnTo>
                  <a:pt x="5112" y="145"/>
                </a:lnTo>
                <a:lnTo>
                  <a:pt x="4971" y="164"/>
                </a:lnTo>
                <a:lnTo>
                  <a:pt x="4818" y="184"/>
                </a:lnTo>
                <a:lnTo>
                  <a:pt x="4653" y="203"/>
                </a:lnTo>
                <a:lnTo>
                  <a:pt x="4478" y="223"/>
                </a:lnTo>
                <a:lnTo>
                  <a:pt x="4294" y="241"/>
                </a:lnTo>
                <a:lnTo>
                  <a:pt x="4100" y="257"/>
                </a:lnTo>
                <a:lnTo>
                  <a:pt x="3898" y="272"/>
                </a:lnTo>
                <a:lnTo>
                  <a:pt x="3688" y="285"/>
                </a:lnTo>
                <a:lnTo>
                  <a:pt x="3579" y="291"/>
                </a:lnTo>
                <a:lnTo>
                  <a:pt x="3470" y="296"/>
                </a:lnTo>
                <a:lnTo>
                  <a:pt x="3358" y="300"/>
                </a:lnTo>
                <a:lnTo>
                  <a:pt x="3246" y="303"/>
                </a:lnTo>
                <a:lnTo>
                  <a:pt x="3132" y="307"/>
                </a:lnTo>
                <a:lnTo>
                  <a:pt x="3016" y="309"/>
                </a:lnTo>
                <a:lnTo>
                  <a:pt x="2898" y="310"/>
                </a:lnTo>
                <a:lnTo>
                  <a:pt x="2780" y="310"/>
                </a:lnTo>
                <a:lnTo>
                  <a:pt x="2660" y="309"/>
                </a:lnTo>
                <a:lnTo>
                  <a:pt x="2539" y="308"/>
                </a:lnTo>
                <a:lnTo>
                  <a:pt x="2417" y="306"/>
                </a:lnTo>
                <a:lnTo>
                  <a:pt x="2294" y="302"/>
                </a:lnTo>
                <a:lnTo>
                  <a:pt x="2170" y="297"/>
                </a:lnTo>
                <a:lnTo>
                  <a:pt x="2045" y="291"/>
                </a:lnTo>
                <a:lnTo>
                  <a:pt x="1920" y="284"/>
                </a:lnTo>
                <a:lnTo>
                  <a:pt x="1793" y="275"/>
                </a:lnTo>
                <a:lnTo>
                  <a:pt x="1667" y="266"/>
                </a:lnTo>
                <a:lnTo>
                  <a:pt x="1539" y="254"/>
                </a:lnTo>
                <a:lnTo>
                  <a:pt x="1412" y="242"/>
                </a:lnTo>
                <a:lnTo>
                  <a:pt x="1284" y="228"/>
                </a:lnTo>
                <a:lnTo>
                  <a:pt x="1155" y="212"/>
                </a:lnTo>
                <a:lnTo>
                  <a:pt x="1026" y="196"/>
                </a:lnTo>
                <a:lnTo>
                  <a:pt x="898" y="177"/>
                </a:lnTo>
                <a:lnTo>
                  <a:pt x="769" y="158"/>
                </a:lnTo>
                <a:lnTo>
                  <a:pt x="640" y="136"/>
                </a:lnTo>
                <a:lnTo>
                  <a:pt x="512" y="112"/>
                </a:lnTo>
                <a:lnTo>
                  <a:pt x="383" y="87"/>
                </a:lnTo>
                <a:lnTo>
                  <a:pt x="255" y="60"/>
                </a:lnTo>
                <a:lnTo>
                  <a:pt x="128" y="3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pPr algn="r" rtl="1"/>
            <a:endParaRPr lang="zh-CN" altLang="en-US">
              <a:latin typeface="+mj-lt"/>
              <a:ea typeface="微软雅黑" pitchFamily="34" charset="-122"/>
              <a:cs typeface="B Nazanin" panose="00000700000000000000" pitchFamily="2" charset="-78"/>
            </a:endParaRPr>
          </a:p>
        </p:txBody>
      </p:sp>
      <p:grpSp>
        <p:nvGrpSpPr>
          <p:cNvPr id="24" name="组合 45"/>
          <p:cNvGrpSpPr>
            <a:grpSpLocks/>
          </p:cNvGrpSpPr>
          <p:nvPr/>
        </p:nvGrpSpPr>
        <p:grpSpPr bwMode="auto">
          <a:xfrm>
            <a:off x="128588" y="2214563"/>
            <a:ext cx="1019175" cy="1020763"/>
            <a:chOff x="128588" y="3546475"/>
            <a:chExt cx="1019175" cy="1020763"/>
          </a:xfrm>
        </p:grpSpPr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128588" y="3546475"/>
              <a:ext cx="1019175" cy="1020763"/>
            </a:xfrm>
            <a:custGeom>
              <a:avLst/>
              <a:gdLst>
                <a:gd name="T0" fmla="*/ 1017588 w 642"/>
                <a:gd name="T1" fmla="*/ 536575 h 643"/>
                <a:gd name="T2" fmla="*/ 1009650 w 642"/>
                <a:gd name="T3" fmla="*/ 612775 h 643"/>
                <a:gd name="T4" fmla="*/ 989013 w 642"/>
                <a:gd name="T5" fmla="*/ 685800 h 643"/>
                <a:gd name="T6" fmla="*/ 958850 w 642"/>
                <a:gd name="T7" fmla="*/ 752475 h 643"/>
                <a:gd name="T8" fmla="*/ 919163 w 642"/>
                <a:gd name="T9" fmla="*/ 815975 h 643"/>
                <a:gd name="T10" fmla="*/ 869950 w 642"/>
                <a:gd name="T11" fmla="*/ 869950 h 643"/>
                <a:gd name="T12" fmla="*/ 815975 w 642"/>
                <a:gd name="T13" fmla="*/ 919163 h 643"/>
                <a:gd name="T14" fmla="*/ 752475 w 642"/>
                <a:gd name="T15" fmla="*/ 958850 h 643"/>
                <a:gd name="T16" fmla="*/ 685800 w 642"/>
                <a:gd name="T17" fmla="*/ 989013 h 643"/>
                <a:gd name="T18" fmla="*/ 612775 w 642"/>
                <a:gd name="T19" fmla="*/ 1009650 h 643"/>
                <a:gd name="T20" fmla="*/ 534987 w 642"/>
                <a:gd name="T21" fmla="*/ 1020763 h 643"/>
                <a:gd name="T22" fmla="*/ 482600 w 642"/>
                <a:gd name="T23" fmla="*/ 1020763 h 643"/>
                <a:gd name="T24" fmla="*/ 406400 w 642"/>
                <a:gd name="T25" fmla="*/ 1009650 h 643"/>
                <a:gd name="T26" fmla="*/ 334962 w 642"/>
                <a:gd name="T27" fmla="*/ 989013 h 643"/>
                <a:gd name="T28" fmla="*/ 265112 w 642"/>
                <a:gd name="T29" fmla="*/ 958850 h 643"/>
                <a:gd name="T30" fmla="*/ 204788 w 642"/>
                <a:gd name="T31" fmla="*/ 919163 h 643"/>
                <a:gd name="T32" fmla="*/ 147637 w 642"/>
                <a:gd name="T33" fmla="*/ 869950 h 643"/>
                <a:gd name="T34" fmla="*/ 101600 w 642"/>
                <a:gd name="T35" fmla="*/ 815975 h 643"/>
                <a:gd name="T36" fmla="*/ 61913 w 642"/>
                <a:gd name="T37" fmla="*/ 752475 h 643"/>
                <a:gd name="T38" fmla="*/ 30163 w 642"/>
                <a:gd name="T39" fmla="*/ 685800 h 643"/>
                <a:gd name="T40" fmla="*/ 11112 w 642"/>
                <a:gd name="T41" fmla="*/ 612775 h 643"/>
                <a:gd name="T42" fmla="*/ 0 w 642"/>
                <a:gd name="T43" fmla="*/ 536575 h 643"/>
                <a:gd name="T44" fmla="*/ 0 w 642"/>
                <a:gd name="T45" fmla="*/ 482600 h 643"/>
                <a:gd name="T46" fmla="*/ 11112 w 642"/>
                <a:gd name="T47" fmla="*/ 406400 h 643"/>
                <a:gd name="T48" fmla="*/ 30163 w 642"/>
                <a:gd name="T49" fmla="*/ 334963 h 643"/>
                <a:gd name="T50" fmla="*/ 61913 w 642"/>
                <a:gd name="T51" fmla="*/ 268288 h 643"/>
                <a:gd name="T52" fmla="*/ 101600 w 642"/>
                <a:gd name="T53" fmla="*/ 204788 h 643"/>
                <a:gd name="T54" fmla="*/ 147637 w 642"/>
                <a:gd name="T55" fmla="*/ 150813 h 643"/>
                <a:gd name="T56" fmla="*/ 204788 w 642"/>
                <a:gd name="T57" fmla="*/ 101600 h 643"/>
                <a:gd name="T58" fmla="*/ 265112 w 642"/>
                <a:gd name="T59" fmla="*/ 61913 h 643"/>
                <a:gd name="T60" fmla="*/ 334962 w 642"/>
                <a:gd name="T61" fmla="*/ 30163 h 643"/>
                <a:gd name="T62" fmla="*/ 406400 w 642"/>
                <a:gd name="T63" fmla="*/ 11113 h 643"/>
                <a:gd name="T64" fmla="*/ 482600 w 642"/>
                <a:gd name="T65" fmla="*/ 0 h 643"/>
                <a:gd name="T66" fmla="*/ 534987 w 642"/>
                <a:gd name="T67" fmla="*/ 0 h 643"/>
                <a:gd name="T68" fmla="*/ 612775 w 642"/>
                <a:gd name="T69" fmla="*/ 11113 h 643"/>
                <a:gd name="T70" fmla="*/ 685800 w 642"/>
                <a:gd name="T71" fmla="*/ 30163 h 643"/>
                <a:gd name="T72" fmla="*/ 752475 w 642"/>
                <a:gd name="T73" fmla="*/ 61913 h 643"/>
                <a:gd name="T74" fmla="*/ 815975 w 642"/>
                <a:gd name="T75" fmla="*/ 101600 h 643"/>
                <a:gd name="T76" fmla="*/ 869950 w 642"/>
                <a:gd name="T77" fmla="*/ 150813 h 643"/>
                <a:gd name="T78" fmla="*/ 919163 w 642"/>
                <a:gd name="T79" fmla="*/ 204788 h 643"/>
                <a:gd name="T80" fmla="*/ 958850 w 642"/>
                <a:gd name="T81" fmla="*/ 268288 h 643"/>
                <a:gd name="T82" fmla="*/ 989013 w 642"/>
                <a:gd name="T83" fmla="*/ 334963 h 643"/>
                <a:gd name="T84" fmla="*/ 1009650 w 642"/>
                <a:gd name="T85" fmla="*/ 406400 h 643"/>
                <a:gd name="T86" fmla="*/ 1017588 w 642"/>
                <a:gd name="T87" fmla="*/ 482600 h 64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42"/>
                <a:gd name="T133" fmla="*/ 0 h 643"/>
                <a:gd name="T134" fmla="*/ 642 w 642"/>
                <a:gd name="T135" fmla="*/ 643 h 64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42" h="643">
                  <a:moveTo>
                    <a:pt x="642" y="321"/>
                  </a:moveTo>
                  <a:lnTo>
                    <a:pt x="642" y="321"/>
                  </a:lnTo>
                  <a:lnTo>
                    <a:pt x="641" y="338"/>
                  </a:lnTo>
                  <a:lnTo>
                    <a:pt x="640" y="354"/>
                  </a:lnTo>
                  <a:lnTo>
                    <a:pt x="639" y="370"/>
                  </a:lnTo>
                  <a:lnTo>
                    <a:pt x="636" y="386"/>
                  </a:lnTo>
                  <a:lnTo>
                    <a:pt x="632" y="401"/>
                  </a:lnTo>
                  <a:lnTo>
                    <a:pt x="628" y="417"/>
                  </a:lnTo>
                  <a:lnTo>
                    <a:pt x="623" y="432"/>
                  </a:lnTo>
                  <a:lnTo>
                    <a:pt x="617" y="447"/>
                  </a:lnTo>
                  <a:lnTo>
                    <a:pt x="611" y="460"/>
                  </a:lnTo>
                  <a:lnTo>
                    <a:pt x="604" y="474"/>
                  </a:lnTo>
                  <a:lnTo>
                    <a:pt x="596" y="488"/>
                  </a:lnTo>
                  <a:lnTo>
                    <a:pt x="588" y="501"/>
                  </a:lnTo>
                  <a:lnTo>
                    <a:pt x="579" y="514"/>
                  </a:lnTo>
                  <a:lnTo>
                    <a:pt x="568" y="525"/>
                  </a:lnTo>
                  <a:lnTo>
                    <a:pt x="559" y="538"/>
                  </a:lnTo>
                  <a:lnTo>
                    <a:pt x="548" y="548"/>
                  </a:lnTo>
                  <a:lnTo>
                    <a:pt x="536" y="559"/>
                  </a:lnTo>
                  <a:lnTo>
                    <a:pt x="525" y="570"/>
                  </a:lnTo>
                  <a:lnTo>
                    <a:pt x="514" y="579"/>
                  </a:lnTo>
                  <a:lnTo>
                    <a:pt x="501" y="588"/>
                  </a:lnTo>
                  <a:lnTo>
                    <a:pt x="487" y="596"/>
                  </a:lnTo>
                  <a:lnTo>
                    <a:pt x="474" y="604"/>
                  </a:lnTo>
                  <a:lnTo>
                    <a:pt x="460" y="611"/>
                  </a:lnTo>
                  <a:lnTo>
                    <a:pt x="446" y="618"/>
                  </a:lnTo>
                  <a:lnTo>
                    <a:pt x="432" y="623"/>
                  </a:lnTo>
                  <a:lnTo>
                    <a:pt x="417" y="628"/>
                  </a:lnTo>
                  <a:lnTo>
                    <a:pt x="401" y="632"/>
                  </a:lnTo>
                  <a:lnTo>
                    <a:pt x="386" y="636"/>
                  </a:lnTo>
                  <a:lnTo>
                    <a:pt x="370" y="639"/>
                  </a:lnTo>
                  <a:lnTo>
                    <a:pt x="354" y="641"/>
                  </a:lnTo>
                  <a:lnTo>
                    <a:pt x="337" y="643"/>
                  </a:lnTo>
                  <a:lnTo>
                    <a:pt x="321" y="643"/>
                  </a:lnTo>
                  <a:lnTo>
                    <a:pt x="304" y="643"/>
                  </a:lnTo>
                  <a:lnTo>
                    <a:pt x="288" y="641"/>
                  </a:lnTo>
                  <a:lnTo>
                    <a:pt x="272" y="639"/>
                  </a:lnTo>
                  <a:lnTo>
                    <a:pt x="256" y="636"/>
                  </a:lnTo>
                  <a:lnTo>
                    <a:pt x="240" y="632"/>
                  </a:lnTo>
                  <a:lnTo>
                    <a:pt x="225" y="628"/>
                  </a:lnTo>
                  <a:lnTo>
                    <a:pt x="211" y="623"/>
                  </a:lnTo>
                  <a:lnTo>
                    <a:pt x="196" y="618"/>
                  </a:lnTo>
                  <a:lnTo>
                    <a:pt x="182" y="611"/>
                  </a:lnTo>
                  <a:lnTo>
                    <a:pt x="167" y="604"/>
                  </a:lnTo>
                  <a:lnTo>
                    <a:pt x="155" y="596"/>
                  </a:lnTo>
                  <a:lnTo>
                    <a:pt x="141" y="588"/>
                  </a:lnTo>
                  <a:lnTo>
                    <a:pt x="129" y="579"/>
                  </a:lnTo>
                  <a:lnTo>
                    <a:pt x="116" y="570"/>
                  </a:lnTo>
                  <a:lnTo>
                    <a:pt x="105" y="559"/>
                  </a:lnTo>
                  <a:lnTo>
                    <a:pt x="93" y="548"/>
                  </a:lnTo>
                  <a:lnTo>
                    <a:pt x="83" y="538"/>
                  </a:lnTo>
                  <a:lnTo>
                    <a:pt x="73" y="525"/>
                  </a:lnTo>
                  <a:lnTo>
                    <a:pt x="64" y="514"/>
                  </a:lnTo>
                  <a:lnTo>
                    <a:pt x="55" y="501"/>
                  </a:lnTo>
                  <a:lnTo>
                    <a:pt x="47" y="488"/>
                  </a:lnTo>
                  <a:lnTo>
                    <a:pt x="39" y="474"/>
                  </a:lnTo>
                  <a:lnTo>
                    <a:pt x="32" y="460"/>
                  </a:lnTo>
                  <a:lnTo>
                    <a:pt x="25" y="447"/>
                  </a:lnTo>
                  <a:lnTo>
                    <a:pt x="19" y="432"/>
                  </a:lnTo>
                  <a:lnTo>
                    <a:pt x="14" y="417"/>
                  </a:lnTo>
                  <a:lnTo>
                    <a:pt x="10" y="401"/>
                  </a:lnTo>
                  <a:lnTo>
                    <a:pt x="7" y="386"/>
                  </a:lnTo>
                  <a:lnTo>
                    <a:pt x="3" y="370"/>
                  </a:lnTo>
                  <a:lnTo>
                    <a:pt x="1" y="354"/>
                  </a:lnTo>
                  <a:lnTo>
                    <a:pt x="0" y="338"/>
                  </a:lnTo>
                  <a:lnTo>
                    <a:pt x="0" y="321"/>
                  </a:lnTo>
                  <a:lnTo>
                    <a:pt x="0" y="304"/>
                  </a:lnTo>
                  <a:lnTo>
                    <a:pt x="1" y="288"/>
                  </a:lnTo>
                  <a:lnTo>
                    <a:pt x="3" y="272"/>
                  </a:lnTo>
                  <a:lnTo>
                    <a:pt x="7" y="256"/>
                  </a:lnTo>
                  <a:lnTo>
                    <a:pt x="10" y="242"/>
                  </a:lnTo>
                  <a:lnTo>
                    <a:pt x="14" y="226"/>
                  </a:lnTo>
                  <a:lnTo>
                    <a:pt x="19" y="211"/>
                  </a:lnTo>
                  <a:lnTo>
                    <a:pt x="25" y="196"/>
                  </a:lnTo>
                  <a:lnTo>
                    <a:pt x="32" y="182"/>
                  </a:lnTo>
                  <a:lnTo>
                    <a:pt x="39" y="169"/>
                  </a:lnTo>
                  <a:lnTo>
                    <a:pt x="47" y="155"/>
                  </a:lnTo>
                  <a:lnTo>
                    <a:pt x="55" y="141"/>
                  </a:lnTo>
                  <a:lnTo>
                    <a:pt x="64" y="129"/>
                  </a:lnTo>
                  <a:lnTo>
                    <a:pt x="73" y="117"/>
                  </a:lnTo>
                  <a:lnTo>
                    <a:pt x="83" y="105"/>
                  </a:lnTo>
                  <a:lnTo>
                    <a:pt x="93" y="95"/>
                  </a:lnTo>
                  <a:lnTo>
                    <a:pt x="105" y="83"/>
                  </a:lnTo>
                  <a:lnTo>
                    <a:pt x="116" y="73"/>
                  </a:lnTo>
                  <a:lnTo>
                    <a:pt x="129" y="64"/>
                  </a:lnTo>
                  <a:lnTo>
                    <a:pt x="141" y="55"/>
                  </a:lnTo>
                  <a:lnTo>
                    <a:pt x="155" y="47"/>
                  </a:lnTo>
                  <a:lnTo>
                    <a:pt x="167" y="39"/>
                  </a:lnTo>
                  <a:lnTo>
                    <a:pt x="182" y="32"/>
                  </a:lnTo>
                  <a:lnTo>
                    <a:pt x="196" y="25"/>
                  </a:lnTo>
                  <a:lnTo>
                    <a:pt x="211" y="19"/>
                  </a:lnTo>
                  <a:lnTo>
                    <a:pt x="225" y="15"/>
                  </a:lnTo>
                  <a:lnTo>
                    <a:pt x="240" y="10"/>
                  </a:lnTo>
                  <a:lnTo>
                    <a:pt x="256" y="7"/>
                  </a:lnTo>
                  <a:lnTo>
                    <a:pt x="272" y="3"/>
                  </a:lnTo>
                  <a:lnTo>
                    <a:pt x="288" y="1"/>
                  </a:lnTo>
                  <a:lnTo>
                    <a:pt x="304" y="0"/>
                  </a:lnTo>
                  <a:lnTo>
                    <a:pt x="321" y="0"/>
                  </a:lnTo>
                  <a:lnTo>
                    <a:pt x="337" y="0"/>
                  </a:lnTo>
                  <a:lnTo>
                    <a:pt x="354" y="1"/>
                  </a:lnTo>
                  <a:lnTo>
                    <a:pt x="370" y="3"/>
                  </a:lnTo>
                  <a:lnTo>
                    <a:pt x="386" y="7"/>
                  </a:lnTo>
                  <a:lnTo>
                    <a:pt x="401" y="10"/>
                  </a:lnTo>
                  <a:lnTo>
                    <a:pt x="417" y="15"/>
                  </a:lnTo>
                  <a:lnTo>
                    <a:pt x="432" y="19"/>
                  </a:lnTo>
                  <a:lnTo>
                    <a:pt x="446" y="25"/>
                  </a:lnTo>
                  <a:lnTo>
                    <a:pt x="460" y="32"/>
                  </a:lnTo>
                  <a:lnTo>
                    <a:pt x="474" y="39"/>
                  </a:lnTo>
                  <a:lnTo>
                    <a:pt x="487" y="47"/>
                  </a:lnTo>
                  <a:lnTo>
                    <a:pt x="501" y="55"/>
                  </a:lnTo>
                  <a:lnTo>
                    <a:pt x="514" y="64"/>
                  </a:lnTo>
                  <a:lnTo>
                    <a:pt x="525" y="73"/>
                  </a:lnTo>
                  <a:lnTo>
                    <a:pt x="536" y="83"/>
                  </a:lnTo>
                  <a:lnTo>
                    <a:pt x="548" y="95"/>
                  </a:lnTo>
                  <a:lnTo>
                    <a:pt x="559" y="105"/>
                  </a:lnTo>
                  <a:lnTo>
                    <a:pt x="568" y="117"/>
                  </a:lnTo>
                  <a:lnTo>
                    <a:pt x="579" y="129"/>
                  </a:lnTo>
                  <a:lnTo>
                    <a:pt x="588" y="141"/>
                  </a:lnTo>
                  <a:lnTo>
                    <a:pt x="596" y="155"/>
                  </a:lnTo>
                  <a:lnTo>
                    <a:pt x="604" y="169"/>
                  </a:lnTo>
                  <a:lnTo>
                    <a:pt x="611" y="182"/>
                  </a:lnTo>
                  <a:lnTo>
                    <a:pt x="617" y="196"/>
                  </a:lnTo>
                  <a:lnTo>
                    <a:pt x="623" y="211"/>
                  </a:lnTo>
                  <a:lnTo>
                    <a:pt x="628" y="226"/>
                  </a:lnTo>
                  <a:lnTo>
                    <a:pt x="632" y="242"/>
                  </a:lnTo>
                  <a:lnTo>
                    <a:pt x="636" y="256"/>
                  </a:lnTo>
                  <a:lnTo>
                    <a:pt x="639" y="272"/>
                  </a:lnTo>
                  <a:lnTo>
                    <a:pt x="640" y="288"/>
                  </a:lnTo>
                  <a:lnTo>
                    <a:pt x="641" y="304"/>
                  </a:lnTo>
                  <a:lnTo>
                    <a:pt x="642" y="321"/>
                  </a:lnTo>
                  <a:close/>
                </a:path>
              </a:pathLst>
            </a:custGeom>
            <a:solidFill>
              <a:srgbClr val="0078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rtl="1"/>
              <a:endParaRPr lang="zh-CN" altLang="en-US" b="1"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  <p:sp>
          <p:nvSpPr>
            <p:cNvPr id="26" name="Rectangle 13"/>
            <p:cNvSpPr>
              <a:spLocks noChangeArrowheads="1"/>
            </p:cNvSpPr>
            <p:nvPr/>
          </p:nvSpPr>
          <p:spPr bwMode="auto">
            <a:xfrm>
              <a:off x="590887" y="3722688"/>
              <a:ext cx="94578" cy="2077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 rtl="1"/>
              <a:r>
                <a:rPr lang="zh-CN" altLang="zh-CN" b="1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rPr>
                <a:t>A</a:t>
              </a:r>
              <a:endParaRPr lang="zh-CN" altLang="zh-CN" b="1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27" name="Rectangle 14"/>
            <p:cNvSpPr>
              <a:spLocks noChangeArrowheads="1"/>
            </p:cNvSpPr>
            <p:nvPr/>
          </p:nvSpPr>
          <p:spPr bwMode="auto">
            <a:xfrm>
              <a:off x="588481" y="4003675"/>
              <a:ext cx="99386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 rtl="1"/>
              <a:r>
                <a:rPr lang="tr-TR" altLang="zh-CN" sz="1400" b="1" dirty="0">
                  <a:solidFill>
                    <a:srgbClr val="FFFFFF"/>
                  </a:solidFill>
                  <a:latin typeface="+mj-lt"/>
                  <a:ea typeface="微软雅黑" pitchFamily="34" charset="-122"/>
                  <a:cs typeface="B Nazanin" panose="00000700000000000000" pitchFamily="2" charset="-78"/>
                </a:rPr>
                <a:t>1</a:t>
              </a:r>
              <a:endParaRPr lang="zh-CN" altLang="zh-CN" sz="1400" b="1" dirty="0"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组合 39"/>
          <p:cNvGrpSpPr>
            <a:grpSpLocks/>
          </p:cNvGrpSpPr>
          <p:nvPr/>
        </p:nvGrpSpPr>
        <p:grpSpPr bwMode="auto">
          <a:xfrm>
            <a:off x="1438275" y="2605088"/>
            <a:ext cx="1019175" cy="1020763"/>
            <a:chOff x="1438275" y="3937000"/>
            <a:chExt cx="1019175" cy="1020763"/>
          </a:xfrm>
        </p:grpSpPr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1438275" y="3937000"/>
              <a:ext cx="1019175" cy="1020763"/>
            </a:xfrm>
            <a:custGeom>
              <a:avLst/>
              <a:gdLst>
                <a:gd name="T0" fmla="*/ 1019175 w 642"/>
                <a:gd name="T1" fmla="*/ 536575 h 643"/>
                <a:gd name="T2" fmla="*/ 1008063 w 642"/>
                <a:gd name="T3" fmla="*/ 612775 h 643"/>
                <a:gd name="T4" fmla="*/ 989013 w 642"/>
                <a:gd name="T5" fmla="*/ 685800 h 643"/>
                <a:gd name="T6" fmla="*/ 957263 w 642"/>
                <a:gd name="T7" fmla="*/ 752475 h 643"/>
                <a:gd name="T8" fmla="*/ 917575 w 642"/>
                <a:gd name="T9" fmla="*/ 815975 h 643"/>
                <a:gd name="T10" fmla="*/ 869950 w 642"/>
                <a:gd name="T11" fmla="*/ 869950 h 643"/>
                <a:gd name="T12" fmla="*/ 814388 w 642"/>
                <a:gd name="T13" fmla="*/ 919163 h 643"/>
                <a:gd name="T14" fmla="*/ 752475 w 642"/>
                <a:gd name="T15" fmla="*/ 958850 h 643"/>
                <a:gd name="T16" fmla="*/ 684212 w 642"/>
                <a:gd name="T17" fmla="*/ 989013 h 643"/>
                <a:gd name="T18" fmla="*/ 612775 w 642"/>
                <a:gd name="T19" fmla="*/ 1009650 h 643"/>
                <a:gd name="T20" fmla="*/ 534987 w 642"/>
                <a:gd name="T21" fmla="*/ 1020763 h 643"/>
                <a:gd name="T22" fmla="*/ 482600 w 642"/>
                <a:gd name="T23" fmla="*/ 1020763 h 643"/>
                <a:gd name="T24" fmla="*/ 406400 w 642"/>
                <a:gd name="T25" fmla="*/ 1009650 h 643"/>
                <a:gd name="T26" fmla="*/ 333375 w 642"/>
                <a:gd name="T27" fmla="*/ 989013 h 643"/>
                <a:gd name="T28" fmla="*/ 265112 w 642"/>
                <a:gd name="T29" fmla="*/ 958850 h 643"/>
                <a:gd name="T30" fmla="*/ 203200 w 642"/>
                <a:gd name="T31" fmla="*/ 919163 h 643"/>
                <a:gd name="T32" fmla="*/ 147637 w 642"/>
                <a:gd name="T33" fmla="*/ 869950 h 643"/>
                <a:gd name="T34" fmla="*/ 100012 w 642"/>
                <a:gd name="T35" fmla="*/ 815975 h 643"/>
                <a:gd name="T36" fmla="*/ 60325 w 642"/>
                <a:gd name="T37" fmla="*/ 752475 h 643"/>
                <a:gd name="T38" fmla="*/ 30163 w 642"/>
                <a:gd name="T39" fmla="*/ 685800 h 643"/>
                <a:gd name="T40" fmla="*/ 11112 w 642"/>
                <a:gd name="T41" fmla="*/ 612775 h 643"/>
                <a:gd name="T42" fmla="*/ 0 w 642"/>
                <a:gd name="T43" fmla="*/ 536575 h 643"/>
                <a:gd name="T44" fmla="*/ 0 w 642"/>
                <a:gd name="T45" fmla="*/ 482600 h 643"/>
                <a:gd name="T46" fmla="*/ 11112 w 642"/>
                <a:gd name="T47" fmla="*/ 406400 h 643"/>
                <a:gd name="T48" fmla="*/ 30163 w 642"/>
                <a:gd name="T49" fmla="*/ 334963 h 643"/>
                <a:gd name="T50" fmla="*/ 60325 w 642"/>
                <a:gd name="T51" fmla="*/ 268288 h 643"/>
                <a:gd name="T52" fmla="*/ 100012 w 642"/>
                <a:gd name="T53" fmla="*/ 204788 h 643"/>
                <a:gd name="T54" fmla="*/ 147637 w 642"/>
                <a:gd name="T55" fmla="*/ 150813 h 643"/>
                <a:gd name="T56" fmla="*/ 203200 w 642"/>
                <a:gd name="T57" fmla="*/ 101600 h 643"/>
                <a:gd name="T58" fmla="*/ 265112 w 642"/>
                <a:gd name="T59" fmla="*/ 61913 h 643"/>
                <a:gd name="T60" fmla="*/ 333375 w 642"/>
                <a:gd name="T61" fmla="*/ 30163 h 643"/>
                <a:gd name="T62" fmla="*/ 406400 w 642"/>
                <a:gd name="T63" fmla="*/ 11113 h 643"/>
                <a:gd name="T64" fmla="*/ 482600 w 642"/>
                <a:gd name="T65" fmla="*/ 0 h 643"/>
                <a:gd name="T66" fmla="*/ 534987 w 642"/>
                <a:gd name="T67" fmla="*/ 0 h 643"/>
                <a:gd name="T68" fmla="*/ 612775 w 642"/>
                <a:gd name="T69" fmla="*/ 11113 h 643"/>
                <a:gd name="T70" fmla="*/ 684212 w 642"/>
                <a:gd name="T71" fmla="*/ 30163 h 643"/>
                <a:gd name="T72" fmla="*/ 752475 w 642"/>
                <a:gd name="T73" fmla="*/ 61913 h 643"/>
                <a:gd name="T74" fmla="*/ 814388 w 642"/>
                <a:gd name="T75" fmla="*/ 101600 h 643"/>
                <a:gd name="T76" fmla="*/ 869950 w 642"/>
                <a:gd name="T77" fmla="*/ 150813 h 643"/>
                <a:gd name="T78" fmla="*/ 917575 w 642"/>
                <a:gd name="T79" fmla="*/ 204788 h 643"/>
                <a:gd name="T80" fmla="*/ 957263 w 642"/>
                <a:gd name="T81" fmla="*/ 268288 h 643"/>
                <a:gd name="T82" fmla="*/ 989013 w 642"/>
                <a:gd name="T83" fmla="*/ 334963 h 643"/>
                <a:gd name="T84" fmla="*/ 1008063 w 642"/>
                <a:gd name="T85" fmla="*/ 406400 h 643"/>
                <a:gd name="T86" fmla="*/ 1019175 w 642"/>
                <a:gd name="T87" fmla="*/ 482600 h 64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42"/>
                <a:gd name="T133" fmla="*/ 0 h 643"/>
                <a:gd name="T134" fmla="*/ 642 w 642"/>
                <a:gd name="T135" fmla="*/ 643 h 64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42" h="643">
                  <a:moveTo>
                    <a:pt x="642" y="321"/>
                  </a:moveTo>
                  <a:lnTo>
                    <a:pt x="642" y="321"/>
                  </a:lnTo>
                  <a:lnTo>
                    <a:pt x="642" y="338"/>
                  </a:lnTo>
                  <a:lnTo>
                    <a:pt x="640" y="354"/>
                  </a:lnTo>
                  <a:lnTo>
                    <a:pt x="639" y="370"/>
                  </a:lnTo>
                  <a:lnTo>
                    <a:pt x="635" y="386"/>
                  </a:lnTo>
                  <a:lnTo>
                    <a:pt x="632" y="401"/>
                  </a:lnTo>
                  <a:lnTo>
                    <a:pt x="627" y="417"/>
                  </a:lnTo>
                  <a:lnTo>
                    <a:pt x="623" y="432"/>
                  </a:lnTo>
                  <a:lnTo>
                    <a:pt x="617" y="447"/>
                  </a:lnTo>
                  <a:lnTo>
                    <a:pt x="610" y="460"/>
                  </a:lnTo>
                  <a:lnTo>
                    <a:pt x="603" y="474"/>
                  </a:lnTo>
                  <a:lnTo>
                    <a:pt x="596" y="488"/>
                  </a:lnTo>
                  <a:lnTo>
                    <a:pt x="588" y="501"/>
                  </a:lnTo>
                  <a:lnTo>
                    <a:pt x="578" y="514"/>
                  </a:lnTo>
                  <a:lnTo>
                    <a:pt x="569" y="525"/>
                  </a:lnTo>
                  <a:lnTo>
                    <a:pt x="559" y="538"/>
                  </a:lnTo>
                  <a:lnTo>
                    <a:pt x="548" y="548"/>
                  </a:lnTo>
                  <a:lnTo>
                    <a:pt x="537" y="560"/>
                  </a:lnTo>
                  <a:lnTo>
                    <a:pt x="525" y="570"/>
                  </a:lnTo>
                  <a:lnTo>
                    <a:pt x="513" y="579"/>
                  </a:lnTo>
                  <a:lnTo>
                    <a:pt x="501" y="588"/>
                  </a:lnTo>
                  <a:lnTo>
                    <a:pt x="487" y="596"/>
                  </a:lnTo>
                  <a:lnTo>
                    <a:pt x="474" y="604"/>
                  </a:lnTo>
                  <a:lnTo>
                    <a:pt x="460" y="611"/>
                  </a:lnTo>
                  <a:lnTo>
                    <a:pt x="446" y="618"/>
                  </a:lnTo>
                  <a:lnTo>
                    <a:pt x="431" y="623"/>
                  </a:lnTo>
                  <a:lnTo>
                    <a:pt x="417" y="628"/>
                  </a:lnTo>
                  <a:lnTo>
                    <a:pt x="401" y="632"/>
                  </a:lnTo>
                  <a:lnTo>
                    <a:pt x="386" y="636"/>
                  </a:lnTo>
                  <a:lnTo>
                    <a:pt x="370" y="639"/>
                  </a:lnTo>
                  <a:lnTo>
                    <a:pt x="354" y="642"/>
                  </a:lnTo>
                  <a:lnTo>
                    <a:pt x="337" y="643"/>
                  </a:lnTo>
                  <a:lnTo>
                    <a:pt x="321" y="643"/>
                  </a:lnTo>
                  <a:lnTo>
                    <a:pt x="304" y="643"/>
                  </a:lnTo>
                  <a:lnTo>
                    <a:pt x="288" y="642"/>
                  </a:lnTo>
                  <a:lnTo>
                    <a:pt x="272" y="639"/>
                  </a:lnTo>
                  <a:lnTo>
                    <a:pt x="256" y="636"/>
                  </a:lnTo>
                  <a:lnTo>
                    <a:pt x="240" y="632"/>
                  </a:lnTo>
                  <a:lnTo>
                    <a:pt x="225" y="628"/>
                  </a:lnTo>
                  <a:lnTo>
                    <a:pt x="210" y="623"/>
                  </a:lnTo>
                  <a:lnTo>
                    <a:pt x="196" y="618"/>
                  </a:lnTo>
                  <a:lnTo>
                    <a:pt x="182" y="611"/>
                  </a:lnTo>
                  <a:lnTo>
                    <a:pt x="167" y="604"/>
                  </a:lnTo>
                  <a:lnTo>
                    <a:pt x="155" y="596"/>
                  </a:lnTo>
                  <a:lnTo>
                    <a:pt x="141" y="588"/>
                  </a:lnTo>
                  <a:lnTo>
                    <a:pt x="128" y="579"/>
                  </a:lnTo>
                  <a:lnTo>
                    <a:pt x="117" y="570"/>
                  </a:lnTo>
                  <a:lnTo>
                    <a:pt x="105" y="560"/>
                  </a:lnTo>
                  <a:lnTo>
                    <a:pt x="93" y="548"/>
                  </a:lnTo>
                  <a:lnTo>
                    <a:pt x="83" y="538"/>
                  </a:lnTo>
                  <a:lnTo>
                    <a:pt x="73" y="525"/>
                  </a:lnTo>
                  <a:lnTo>
                    <a:pt x="63" y="514"/>
                  </a:lnTo>
                  <a:lnTo>
                    <a:pt x="54" y="501"/>
                  </a:lnTo>
                  <a:lnTo>
                    <a:pt x="46" y="488"/>
                  </a:lnTo>
                  <a:lnTo>
                    <a:pt x="38" y="474"/>
                  </a:lnTo>
                  <a:lnTo>
                    <a:pt x="32" y="460"/>
                  </a:lnTo>
                  <a:lnTo>
                    <a:pt x="25" y="447"/>
                  </a:lnTo>
                  <a:lnTo>
                    <a:pt x="19" y="432"/>
                  </a:lnTo>
                  <a:lnTo>
                    <a:pt x="15" y="417"/>
                  </a:lnTo>
                  <a:lnTo>
                    <a:pt x="10" y="401"/>
                  </a:lnTo>
                  <a:lnTo>
                    <a:pt x="7" y="386"/>
                  </a:lnTo>
                  <a:lnTo>
                    <a:pt x="3" y="370"/>
                  </a:lnTo>
                  <a:lnTo>
                    <a:pt x="1" y="354"/>
                  </a:lnTo>
                  <a:lnTo>
                    <a:pt x="0" y="338"/>
                  </a:lnTo>
                  <a:lnTo>
                    <a:pt x="0" y="321"/>
                  </a:lnTo>
                  <a:lnTo>
                    <a:pt x="0" y="304"/>
                  </a:lnTo>
                  <a:lnTo>
                    <a:pt x="1" y="288"/>
                  </a:lnTo>
                  <a:lnTo>
                    <a:pt x="3" y="272"/>
                  </a:lnTo>
                  <a:lnTo>
                    <a:pt x="7" y="256"/>
                  </a:lnTo>
                  <a:lnTo>
                    <a:pt x="10" y="242"/>
                  </a:lnTo>
                  <a:lnTo>
                    <a:pt x="15" y="226"/>
                  </a:lnTo>
                  <a:lnTo>
                    <a:pt x="19" y="211"/>
                  </a:lnTo>
                  <a:lnTo>
                    <a:pt x="25" y="196"/>
                  </a:lnTo>
                  <a:lnTo>
                    <a:pt x="32" y="182"/>
                  </a:lnTo>
                  <a:lnTo>
                    <a:pt x="38" y="169"/>
                  </a:lnTo>
                  <a:lnTo>
                    <a:pt x="46" y="155"/>
                  </a:lnTo>
                  <a:lnTo>
                    <a:pt x="54" y="141"/>
                  </a:lnTo>
                  <a:lnTo>
                    <a:pt x="63" y="129"/>
                  </a:lnTo>
                  <a:lnTo>
                    <a:pt x="73" y="117"/>
                  </a:lnTo>
                  <a:lnTo>
                    <a:pt x="83" y="105"/>
                  </a:lnTo>
                  <a:lnTo>
                    <a:pt x="93" y="95"/>
                  </a:lnTo>
                  <a:lnTo>
                    <a:pt x="105" y="83"/>
                  </a:lnTo>
                  <a:lnTo>
                    <a:pt x="117" y="73"/>
                  </a:lnTo>
                  <a:lnTo>
                    <a:pt x="128" y="64"/>
                  </a:lnTo>
                  <a:lnTo>
                    <a:pt x="141" y="55"/>
                  </a:lnTo>
                  <a:lnTo>
                    <a:pt x="155" y="47"/>
                  </a:lnTo>
                  <a:lnTo>
                    <a:pt x="167" y="39"/>
                  </a:lnTo>
                  <a:lnTo>
                    <a:pt x="182" y="32"/>
                  </a:lnTo>
                  <a:lnTo>
                    <a:pt x="196" y="25"/>
                  </a:lnTo>
                  <a:lnTo>
                    <a:pt x="210" y="19"/>
                  </a:lnTo>
                  <a:lnTo>
                    <a:pt x="225" y="15"/>
                  </a:lnTo>
                  <a:lnTo>
                    <a:pt x="240" y="10"/>
                  </a:lnTo>
                  <a:lnTo>
                    <a:pt x="256" y="7"/>
                  </a:lnTo>
                  <a:lnTo>
                    <a:pt x="272" y="3"/>
                  </a:lnTo>
                  <a:lnTo>
                    <a:pt x="288" y="1"/>
                  </a:lnTo>
                  <a:lnTo>
                    <a:pt x="304" y="0"/>
                  </a:lnTo>
                  <a:lnTo>
                    <a:pt x="321" y="0"/>
                  </a:lnTo>
                  <a:lnTo>
                    <a:pt x="337" y="0"/>
                  </a:lnTo>
                  <a:lnTo>
                    <a:pt x="354" y="1"/>
                  </a:lnTo>
                  <a:lnTo>
                    <a:pt x="370" y="3"/>
                  </a:lnTo>
                  <a:lnTo>
                    <a:pt x="386" y="7"/>
                  </a:lnTo>
                  <a:lnTo>
                    <a:pt x="401" y="10"/>
                  </a:lnTo>
                  <a:lnTo>
                    <a:pt x="417" y="15"/>
                  </a:lnTo>
                  <a:lnTo>
                    <a:pt x="431" y="19"/>
                  </a:lnTo>
                  <a:lnTo>
                    <a:pt x="446" y="25"/>
                  </a:lnTo>
                  <a:lnTo>
                    <a:pt x="460" y="32"/>
                  </a:lnTo>
                  <a:lnTo>
                    <a:pt x="474" y="39"/>
                  </a:lnTo>
                  <a:lnTo>
                    <a:pt x="487" y="47"/>
                  </a:lnTo>
                  <a:lnTo>
                    <a:pt x="501" y="55"/>
                  </a:lnTo>
                  <a:lnTo>
                    <a:pt x="513" y="64"/>
                  </a:lnTo>
                  <a:lnTo>
                    <a:pt x="525" y="73"/>
                  </a:lnTo>
                  <a:lnTo>
                    <a:pt x="537" y="83"/>
                  </a:lnTo>
                  <a:lnTo>
                    <a:pt x="548" y="95"/>
                  </a:lnTo>
                  <a:lnTo>
                    <a:pt x="559" y="105"/>
                  </a:lnTo>
                  <a:lnTo>
                    <a:pt x="569" y="117"/>
                  </a:lnTo>
                  <a:lnTo>
                    <a:pt x="578" y="129"/>
                  </a:lnTo>
                  <a:lnTo>
                    <a:pt x="588" y="141"/>
                  </a:lnTo>
                  <a:lnTo>
                    <a:pt x="596" y="155"/>
                  </a:lnTo>
                  <a:lnTo>
                    <a:pt x="603" y="169"/>
                  </a:lnTo>
                  <a:lnTo>
                    <a:pt x="610" y="182"/>
                  </a:lnTo>
                  <a:lnTo>
                    <a:pt x="617" y="196"/>
                  </a:lnTo>
                  <a:lnTo>
                    <a:pt x="623" y="211"/>
                  </a:lnTo>
                  <a:lnTo>
                    <a:pt x="627" y="226"/>
                  </a:lnTo>
                  <a:lnTo>
                    <a:pt x="632" y="242"/>
                  </a:lnTo>
                  <a:lnTo>
                    <a:pt x="635" y="256"/>
                  </a:lnTo>
                  <a:lnTo>
                    <a:pt x="639" y="272"/>
                  </a:lnTo>
                  <a:lnTo>
                    <a:pt x="640" y="288"/>
                  </a:lnTo>
                  <a:lnTo>
                    <a:pt x="642" y="304"/>
                  </a:lnTo>
                  <a:lnTo>
                    <a:pt x="642" y="321"/>
                  </a:lnTo>
                  <a:close/>
                </a:path>
              </a:pathLst>
            </a:custGeom>
            <a:solidFill>
              <a:srgbClr val="0065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rtl="1"/>
              <a:endParaRPr lang="zh-CN" altLang="en-US" b="1"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  <p:sp>
          <p:nvSpPr>
            <p:cNvPr id="30" name="Rectangle 15"/>
            <p:cNvSpPr>
              <a:spLocks noChangeArrowheads="1"/>
            </p:cNvSpPr>
            <p:nvPr/>
          </p:nvSpPr>
          <p:spPr bwMode="auto">
            <a:xfrm>
              <a:off x="1899773" y="4135438"/>
              <a:ext cx="96180" cy="2077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 rtl="1"/>
              <a:r>
                <a:rPr lang="zh-CN" altLang="zh-CN" b="1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rPr>
                <a:t>B</a:t>
              </a:r>
              <a:endParaRPr lang="zh-CN" altLang="zh-CN" b="1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1" name="Rectangle 16"/>
            <p:cNvSpPr>
              <a:spLocks noChangeArrowheads="1"/>
            </p:cNvSpPr>
            <p:nvPr/>
          </p:nvSpPr>
          <p:spPr bwMode="auto">
            <a:xfrm>
              <a:off x="1898169" y="4416425"/>
              <a:ext cx="99386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 rtl="1"/>
              <a:r>
                <a:rPr lang="tr-TR" altLang="zh-CN" sz="1400" b="1" dirty="0">
                  <a:solidFill>
                    <a:srgbClr val="FFFFFF"/>
                  </a:solidFill>
                  <a:latin typeface="+mj-lt"/>
                  <a:ea typeface="微软雅黑" pitchFamily="34" charset="-122"/>
                  <a:cs typeface="B Nazanin" panose="00000700000000000000" pitchFamily="2" charset="-78"/>
                </a:rPr>
                <a:t>2</a:t>
              </a:r>
              <a:endParaRPr lang="zh-CN" altLang="zh-CN" sz="1400" b="1" dirty="0"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组合 40"/>
          <p:cNvGrpSpPr>
            <a:grpSpLocks/>
          </p:cNvGrpSpPr>
          <p:nvPr/>
        </p:nvGrpSpPr>
        <p:grpSpPr bwMode="auto">
          <a:xfrm>
            <a:off x="2747963" y="2735263"/>
            <a:ext cx="1019175" cy="1020763"/>
            <a:chOff x="2747963" y="4067175"/>
            <a:chExt cx="1019175" cy="1020763"/>
          </a:xfrm>
        </p:grpSpPr>
        <p:sp>
          <p:nvSpPr>
            <p:cNvPr id="33" name="Freeform 10"/>
            <p:cNvSpPr>
              <a:spLocks/>
            </p:cNvSpPr>
            <p:nvPr/>
          </p:nvSpPr>
          <p:spPr bwMode="auto">
            <a:xfrm>
              <a:off x="2747963" y="4067175"/>
              <a:ext cx="1019175" cy="1020763"/>
            </a:xfrm>
            <a:custGeom>
              <a:avLst/>
              <a:gdLst>
                <a:gd name="T0" fmla="*/ 1019175 w 642"/>
                <a:gd name="T1" fmla="*/ 538163 h 643"/>
                <a:gd name="T2" fmla="*/ 1008063 w 642"/>
                <a:gd name="T3" fmla="*/ 612775 h 643"/>
                <a:gd name="T4" fmla="*/ 989013 w 642"/>
                <a:gd name="T5" fmla="*/ 685800 h 643"/>
                <a:gd name="T6" fmla="*/ 957263 w 642"/>
                <a:gd name="T7" fmla="*/ 752475 h 643"/>
                <a:gd name="T8" fmla="*/ 917575 w 642"/>
                <a:gd name="T9" fmla="*/ 815975 h 643"/>
                <a:gd name="T10" fmla="*/ 868363 w 642"/>
                <a:gd name="T11" fmla="*/ 869950 h 643"/>
                <a:gd name="T12" fmla="*/ 814388 w 642"/>
                <a:gd name="T13" fmla="*/ 919163 h 643"/>
                <a:gd name="T14" fmla="*/ 750887 w 642"/>
                <a:gd name="T15" fmla="*/ 958850 h 643"/>
                <a:gd name="T16" fmla="*/ 684212 w 642"/>
                <a:gd name="T17" fmla="*/ 989013 h 643"/>
                <a:gd name="T18" fmla="*/ 612775 w 642"/>
                <a:gd name="T19" fmla="*/ 1009650 h 643"/>
                <a:gd name="T20" fmla="*/ 534987 w 642"/>
                <a:gd name="T21" fmla="*/ 1020763 h 643"/>
                <a:gd name="T22" fmla="*/ 482600 w 642"/>
                <a:gd name="T23" fmla="*/ 1020763 h 643"/>
                <a:gd name="T24" fmla="*/ 406400 w 642"/>
                <a:gd name="T25" fmla="*/ 1009650 h 643"/>
                <a:gd name="T26" fmla="*/ 333375 w 642"/>
                <a:gd name="T27" fmla="*/ 989013 h 643"/>
                <a:gd name="T28" fmla="*/ 266700 w 642"/>
                <a:gd name="T29" fmla="*/ 958850 h 643"/>
                <a:gd name="T30" fmla="*/ 203200 w 642"/>
                <a:gd name="T31" fmla="*/ 919163 h 643"/>
                <a:gd name="T32" fmla="*/ 149225 w 642"/>
                <a:gd name="T33" fmla="*/ 869950 h 643"/>
                <a:gd name="T34" fmla="*/ 100012 w 642"/>
                <a:gd name="T35" fmla="*/ 815975 h 643"/>
                <a:gd name="T36" fmla="*/ 60325 w 642"/>
                <a:gd name="T37" fmla="*/ 752475 h 643"/>
                <a:gd name="T38" fmla="*/ 30163 w 642"/>
                <a:gd name="T39" fmla="*/ 685800 h 643"/>
                <a:gd name="T40" fmla="*/ 9525 w 642"/>
                <a:gd name="T41" fmla="*/ 612775 h 643"/>
                <a:gd name="T42" fmla="*/ 0 w 642"/>
                <a:gd name="T43" fmla="*/ 538163 h 643"/>
                <a:gd name="T44" fmla="*/ 0 w 642"/>
                <a:gd name="T45" fmla="*/ 484188 h 643"/>
                <a:gd name="T46" fmla="*/ 9525 w 642"/>
                <a:gd name="T47" fmla="*/ 406400 h 643"/>
                <a:gd name="T48" fmla="*/ 30163 w 642"/>
                <a:gd name="T49" fmla="*/ 334963 h 643"/>
                <a:gd name="T50" fmla="*/ 60325 w 642"/>
                <a:gd name="T51" fmla="*/ 268288 h 643"/>
                <a:gd name="T52" fmla="*/ 100012 w 642"/>
                <a:gd name="T53" fmla="*/ 204788 h 643"/>
                <a:gd name="T54" fmla="*/ 149225 w 642"/>
                <a:gd name="T55" fmla="*/ 150813 h 643"/>
                <a:gd name="T56" fmla="*/ 203200 w 642"/>
                <a:gd name="T57" fmla="*/ 101600 h 643"/>
                <a:gd name="T58" fmla="*/ 266700 w 642"/>
                <a:gd name="T59" fmla="*/ 61913 h 643"/>
                <a:gd name="T60" fmla="*/ 333375 w 642"/>
                <a:gd name="T61" fmla="*/ 30163 h 643"/>
                <a:gd name="T62" fmla="*/ 406400 w 642"/>
                <a:gd name="T63" fmla="*/ 11113 h 643"/>
                <a:gd name="T64" fmla="*/ 482600 w 642"/>
                <a:gd name="T65" fmla="*/ 0 h 643"/>
                <a:gd name="T66" fmla="*/ 534987 w 642"/>
                <a:gd name="T67" fmla="*/ 0 h 643"/>
                <a:gd name="T68" fmla="*/ 612775 w 642"/>
                <a:gd name="T69" fmla="*/ 11113 h 643"/>
                <a:gd name="T70" fmla="*/ 684212 w 642"/>
                <a:gd name="T71" fmla="*/ 30163 h 643"/>
                <a:gd name="T72" fmla="*/ 750887 w 642"/>
                <a:gd name="T73" fmla="*/ 61913 h 643"/>
                <a:gd name="T74" fmla="*/ 814388 w 642"/>
                <a:gd name="T75" fmla="*/ 101600 h 643"/>
                <a:gd name="T76" fmla="*/ 868363 w 642"/>
                <a:gd name="T77" fmla="*/ 150813 h 643"/>
                <a:gd name="T78" fmla="*/ 917575 w 642"/>
                <a:gd name="T79" fmla="*/ 204788 h 643"/>
                <a:gd name="T80" fmla="*/ 957263 w 642"/>
                <a:gd name="T81" fmla="*/ 268288 h 643"/>
                <a:gd name="T82" fmla="*/ 989013 w 642"/>
                <a:gd name="T83" fmla="*/ 334963 h 643"/>
                <a:gd name="T84" fmla="*/ 1008063 w 642"/>
                <a:gd name="T85" fmla="*/ 406400 h 643"/>
                <a:gd name="T86" fmla="*/ 1019175 w 642"/>
                <a:gd name="T87" fmla="*/ 484188 h 64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42"/>
                <a:gd name="T133" fmla="*/ 0 h 643"/>
                <a:gd name="T134" fmla="*/ 642 w 642"/>
                <a:gd name="T135" fmla="*/ 643 h 64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42" h="643">
                  <a:moveTo>
                    <a:pt x="642" y="321"/>
                  </a:moveTo>
                  <a:lnTo>
                    <a:pt x="642" y="321"/>
                  </a:lnTo>
                  <a:lnTo>
                    <a:pt x="642" y="339"/>
                  </a:lnTo>
                  <a:lnTo>
                    <a:pt x="641" y="354"/>
                  </a:lnTo>
                  <a:lnTo>
                    <a:pt x="639" y="370"/>
                  </a:lnTo>
                  <a:lnTo>
                    <a:pt x="635" y="386"/>
                  </a:lnTo>
                  <a:lnTo>
                    <a:pt x="632" y="402"/>
                  </a:lnTo>
                  <a:lnTo>
                    <a:pt x="627" y="417"/>
                  </a:lnTo>
                  <a:lnTo>
                    <a:pt x="623" y="432"/>
                  </a:lnTo>
                  <a:lnTo>
                    <a:pt x="617" y="447"/>
                  </a:lnTo>
                  <a:lnTo>
                    <a:pt x="610" y="460"/>
                  </a:lnTo>
                  <a:lnTo>
                    <a:pt x="603" y="474"/>
                  </a:lnTo>
                  <a:lnTo>
                    <a:pt x="595" y="488"/>
                  </a:lnTo>
                  <a:lnTo>
                    <a:pt x="587" y="501"/>
                  </a:lnTo>
                  <a:lnTo>
                    <a:pt x="578" y="514"/>
                  </a:lnTo>
                  <a:lnTo>
                    <a:pt x="569" y="525"/>
                  </a:lnTo>
                  <a:lnTo>
                    <a:pt x="559" y="538"/>
                  </a:lnTo>
                  <a:lnTo>
                    <a:pt x="547" y="548"/>
                  </a:lnTo>
                  <a:lnTo>
                    <a:pt x="537" y="560"/>
                  </a:lnTo>
                  <a:lnTo>
                    <a:pt x="525" y="570"/>
                  </a:lnTo>
                  <a:lnTo>
                    <a:pt x="513" y="579"/>
                  </a:lnTo>
                  <a:lnTo>
                    <a:pt x="501" y="588"/>
                  </a:lnTo>
                  <a:lnTo>
                    <a:pt x="487" y="596"/>
                  </a:lnTo>
                  <a:lnTo>
                    <a:pt x="473" y="604"/>
                  </a:lnTo>
                  <a:lnTo>
                    <a:pt x="460" y="611"/>
                  </a:lnTo>
                  <a:lnTo>
                    <a:pt x="446" y="618"/>
                  </a:lnTo>
                  <a:lnTo>
                    <a:pt x="431" y="623"/>
                  </a:lnTo>
                  <a:lnTo>
                    <a:pt x="416" y="628"/>
                  </a:lnTo>
                  <a:lnTo>
                    <a:pt x="401" y="632"/>
                  </a:lnTo>
                  <a:lnTo>
                    <a:pt x="386" y="636"/>
                  </a:lnTo>
                  <a:lnTo>
                    <a:pt x="370" y="639"/>
                  </a:lnTo>
                  <a:lnTo>
                    <a:pt x="354" y="642"/>
                  </a:lnTo>
                  <a:lnTo>
                    <a:pt x="337" y="643"/>
                  </a:lnTo>
                  <a:lnTo>
                    <a:pt x="321" y="643"/>
                  </a:lnTo>
                  <a:lnTo>
                    <a:pt x="304" y="643"/>
                  </a:lnTo>
                  <a:lnTo>
                    <a:pt x="288" y="642"/>
                  </a:lnTo>
                  <a:lnTo>
                    <a:pt x="272" y="639"/>
                  </a:lnTo>
                  <a:lnTo>
                    <a:pt x="256" y="636"/>
                  </a:lnTo>
                  <a:lnTo>
                    <a:pt x="240" y="632"/>
                  </a:lnTo>
                  <a:lnTo>
                    <a:pt x="225" y="628"/>
                  </a:lnTo>
                  <a:lnTo>
                    <a:pt x="210" y="623"/>
                  </a:lnTo>
                  <a:lnTo>
                    <a:pt x="195" y="618"/>
                  </a:lnTo>
                  <a:lnTo>
                    <a:pt x="182" y="611"/>
                  </a:lnTo>
                  <a:lnTo>
                    <a:pt x="168" y="604"/>
                  </a:lnTo>
                  <a:lnTo>
                    <a:pt x="154" y="596"/>
                  </a:lnTo>
                  <a:lnTo>
                    <a:pt x="141" y="588"/>
                  </a:lnTo>
                  <a:lnTo>
                    <a:pt x="128" y="579"/>
                  </a:lnTo>
                  <a:lnTo>
                    <a:pt x="117" y="570"/>
                  </a:lnTo>
                  <a:lnTo>
                    <a:pt x="104" y="560"/>
                  </a:lnTo>
                  <a:lnTo>
                    <a:pt x="94" y="548"/>
                  </a:lnTo>
                  <a:lnTo>
                    <a:pt x="83" y="538"/>
                  </a:lnTo>
                  <a:lnTo>
                    <a:pt x="72" y="525"/>
                  </a:lnTo>
                  <a:lnTo>
                    <a:pt x="63" y="514"/>
                  </a:lnTo>
                  <a:lnTo>
                    <a:pt x="54" y="501"/>
                  </a:lnTo>
                  <a:lnTo>
                    <a:pt x="46" y="488"/>
                  </a:lnTo>
                  <a:lnTo>
                    <a:pt x="38" y="474"/>
                  </a:lnTo>
                  <a:lnTo>
                    <a:pt x="31" y="460"/>
                  </a:lnTo>
                  <a:lnTo>
                    <a:pt x="25" y="447"/>
                  </a:lnTo>
                  <a:lnTo>
                    <a:pt x="19" y="432"/>
                  </a:lnTo>
                  <a:lnTo>
                    <a:pt x="14" y="417"/>
                  </a:lnTo>
                  <a:lnTo>
                    <a:pt x="10" y="402"/>
                  </a:lnTo>
                  <a:lnTo>
                    <a:pt x="6" y="386"/>
                  </a:lnTo>
                  <a:lnTo>
                    <a:pt x="3" y="370"/>
                  </a:lnTo>
                  <a:lnTo>
                    <a:pt x="1" y="354"/>
                  </a:lnTo>
                  <a:lnTo>
                    <a:pt x="0" y="339"/>
                  </a:lnTo>
                  <a:lnTo>
                    <a:pt x="0" y="321"/>
                  </a:lnTo>
                  <a:lnTo>
                    <a:pt x="0" y="305"/>
                  </a:lnTo>
                  <a:lnTo>
                    <a:pt x="1" y="288"/>
                  </a:lnTo>
                  <a:lnTo>
                    <a:pt x="3" y="272"/>
                  </a:lnTo>
                  <a:lnTo>
                    <a:pt x="6" y="256"/>
                  </a:lnTo>
                  <a:lnTo>
                    <a:pt x="10" y="242"/>
                  </a:lnTo>
                  <a:lnTo>
                    <a:pt x="14" y="226"/>
                  </a:lnTo>
                  <a:lnTo>
                    <a:pt x="19" y="211"/>
                  </a:lnTo>
                  <a:lnTo>
                    <a:pt x="25" y="196"/>
                  </a:lnTo>
                  <a:lnTo>
                    <a:pt x="31" y="182"/>
                  </a:lnTo>
                  <a:lnTo>
                    <a:pt x="38" y="169"/>
                  </a:lnTo>
                  <a:lnTo>
                    <a:pt x="46" y="155"/>
                  </a:lnTo>
                  <a:lnTo>
                    <a:pt x="54" y="141"/>
                  </a:lnTo>
                  <a:lnTo>
                    <a:pt x="63" y="129"/>
                  </a:lnTo>
                  <a:lnTo>
                    <a:pt x="72" y="117"/>
                  </a:lnTo>
                  <a:lnTo>
                    <a:pt x="83" y="105"/>
                  </a:lnTo>
                  <a:lnTo>
                    <a:pt x="94" y="95"/>
                  </a:lnTo>
                  <a:lnTo>
                    <a:pt x="104" y="83"/>
                  </a:lnTo>
                  <a:lnTo>
                    <a:pt x="117" y="73"/>
                  </a:lnTo>
                  <a:lnTo>
                    <a:pt x="128" y="64"/>
                  </a:lnTo>
                  <a:lnTo>
                    <a:pt x="141" y="55"/>
                  </a:lnTo>
                  <a:lnTo>
                    <a:pt x="154" y="47"/>
                  </a:lnTo>
                  <a:lnTo>
                    <a:pt x="168" y="39"/>
                  </a:lnTo>
                  <a:lnTo>
                    <a:pt x="182" y="32"/>
                  </a:lnTo>
                  <a:lnTo>
                    <a:pt x="195" y="25"/>
                  </a:lnTo>
                  <a:lnTo>
                    <a:pt x="210" y="19"/>
                  </a:lnTo>
                  <a:lnTo>
                    <a:pt x="225" y="15"/>
                  </a:lnTo>
                  <a:lnTo>
                    <a:pt x="240" y="10"/>
                  </a:lnTo>
                  <a:lnTo>
                    <a:pt x="256" y="7"/>
                  </a:lnTo>
                  <a:lnTo>
                    <a:pt x="272" y="4"/>
                  </a:lnTo>
                  <a:lnTo>
                    <a:pt x="288" y="1"/>
                  </a:lnTo>
                  <a:lnTo>
                    <a:pt x="304" y="0"/>
                  </a:lnTo>
                  <a:lnTo>
                    <a:pt x="321" y="0"/>
                  </a:lnTo>
                  <a:lnTo>
                    <a:pt x="337" y="0"/>
                  </a:lnTo>
                  <a:lnTo>
                    <a:pt x="354" y="1"/>
                  </a:lnTo>
                  <a:lnTo>
                    <a:pt x="370" y="4"/>
                  </a:lnTo>
                  <a:lnTo>
                    <a:pt x="386" y="7"/>
                  </a:lnTo>
                  <a:lnTo>
                    <a:pt x="401" y="10"/>
                  </a:lnTo>
                  <a:lnTo>
                    <a:pt x="416" y="15"/>
                  </a:lnTo>
                  <a:lnTo>
                    <a:pt x="431" y="19"/>
                  </a:lnTo>
                  <a:lnTo>
                    <a:pt x="446" y="25"/>
                  </a:lnTo>
                  <a:lnTo>
                    <a:pt x="460" y="32"/>
                  </a:lnTo>
                  <a:lnTo>
                    <a:pt x="473" y="39"/>
                  </a:lnTo>
                  <a:lnTo>
                    <a:pt x="487" y="47"/>
                  </a:lnTo>
                  <a:lnTo>
                    <a:pt x="501" y="55"/>
                  </a:lnTo>
                  <a:lnTo>
                    <a:pt x="513" y="64"/>
                  </a:lnTo>
                  <a:lnTo>
                    <a:pt x="525" y="73"/>
                  </a:lnTo>
                  <a:lnTo>
                    <a:pt x="537" y="83"/>
                  </a:lnTo>
                  <a:lnTo>
                    <a:pt x="547" y="95"/>
                  </a:lnTo>
                  <a:lnTo>
                    <a:pt x="559" y="105"/>
                  </a:lnTo>
                  <a:lnTo>
                    <a:pt x="569" y="117"/>
                  </a:lnTo>
                  <a:lnTo>
                    <a:pt x="578" y="129"/>
                  </a:lnTo>
                  <a:lnTo>
                    <a:pt x="587" y="141"/>
                  </a:lnTo>
                  <a:lnTo>
                    <a:pt x="595" y="155"/>
                  </a:lnTo>
                  <a:lnTo>
                    <a:pt x="603" y="169"/>
                  </a:lnTo>
                  <a:lnTo>
                    <a:pt x="610" y="182"/>
                  </a:lnTo>
                  <a:lnTo>
                    <a:pt x="617" y="196"/>
                  </a:lnTo>
                  <a:lnTo>
                    <a:pt x="623" y="211"/>
                  </a:lnTo>
                  <a:lnTo>
                    <a:pt x="627" y="226"/>
                  </a:lnTo>
                  <a:lnTo>
                    <a:pt x="632" y="242"/>
                  </a:lnTo>
                  <a:lnTo>
                    <a:pt x="635" y="256"/>
                  </a:lnTo>
                  <a:lnTo>
                    <a:pt x="639" y="272"/>
                  </a:lnTo>
                  <a:lnTo>
                    <a:pt x="641" y="288"/>
                  </a:lnTo>
                  <a:lnTo>
                    <a:pt x="642" y="305"/>
                  </a:lnTo>
                  <a:lnTo>
                    <a:pt x="642" y="321"/>
                  </a:lnTo>
                  <a:close/>
                </a:path>
              </a:pathLst>
            </a:custGeom>
            <a:solidFill>
              <a:srgbClr val="004F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rtl="1"/>
              <a:endParaRPr lang="zh-CN" altLang="en-US" b="1"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  <p:sp>
          <p:nvSpPr>
            <p:cNvPr id="34" name="Rectangle 17"/>
            <p:cNvSpPr>
              <a:spLocks noChangeArrowheads="1"/>
            </p:cNvSpPr>
            <p:nvPr/>
          </p:nvSpPr>
          <p:spPr bwMode="auto">
            <a:xfrm>
              <a:off x="3209460" y="4265613"/>
              <a:ext cx="96180" cy="2077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 rtl="1"/>
              <a:r>
                <a:rPr lang="zh-CN" altLang="zh-CN" b="1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rPr>
                <a:t>C</a:t>
              </a:r>
              <a:endParaRPr lang="zh-CN" altLang="zh-CN" b="1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5" name="Rectangle 18"/>
            <p:cNvSpPr>
              <a:spLocks noChangeArrowheads="1"/>
            </p:cNvSpPr>
            <p:nvPr/>
          </p:nvSpPr>
          <p:spPr bwMode="auto">
            <a:xfrm>
              <a:off x="3207857" y="4546600"/>
              <a:ext cx="99386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 rtl="1"/>
              <a:r>
                <a:rPr lang="tr-TR" altLang="zh-CN" sz="1400" b="1" dirty="0">
                  <a:solidFill>
                    <a:srgbClr val="FFFFFF"/>
                  </a:solidFill>
                  <a:latin typeface="+mj-lt"/>
                  <a:ea typeface="微软雅黑" pitchFamily="34" charset="-122"/>
                  <a:cs typeface="B Nazanin" panose="00000700000000000000" pitchFamily="2" charset="-78"/>
                </a:rPr>
                <a:t>3</a:t>
              </a:r>
              <a:endParaRPr lang="zh-CN" altLang="zh-CN" sz="1400" b="1" dirty="0"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组合 41"/>
          <p:cNvGrpSpPr>
            <a:grpSpLocks/>
          </p:cNvGrpSpPr>
          <p:nvPr/>
        </p:nvGrpSpPr>
        <p:grpSpPr bwMode="auto">
          <a:xfrm>
            <a:off x="4056063" y="2843213"/>
            <a:ext cx="1020762" cy="1020763"/>
            <a:chOff x="4056063" y="4175125"/>
            <a:chExt cx="1020763" cy="1020763"/>
          </a:xfrm>
        </p:grpSpPr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4056063" y="4175125"/>
              <a:ext cx="1020763" cy="1020763"/>
            </a:xfrm>
            <a:custGeom>
              <a:avLst/>
              <a:gdLst>
                <a:gd name="T0" fmla="*/ 1020763 w 643"/>
                <a:gd name="T1" fmla="*/ 538163 h 643"/>
                <a:gd name="T2" fmla="*/ 1009650 w 643"/>
                <a:gd name="T3" fmla="*/ 614363 h 643"/>
                <a:gd name="T4" fmla="*/ 989013 w 643"/>
                <a:gd name="T5" fmla="*/ 685800 h 643"/>
                <a:gd name="T6" fmla="*/ 958850 w 643"/>
                <a:gd name="T7" fmla="*/ 752475 h 643"/>
                <a:gd name="T8" fmla="*/ 919163 w 643"/>
                <a:gd name="T9" fmla="*/ 815975 h 643"/>
                <a:gd name="T10" fmla="*/ 869950 w 643"/>
                <a:gd name="T11" fmla="*/ 871538 h 643"/>
                <a:gd name="T12" fmla="*/ 815975 w 643"/>
                <a:gd name="T13" fmla="*/ 919163 h 643"/>
                <a:gd name="T14" fmla="*/ 752475 w 643"/>
                <a:gd name="T15" fmla="*/ 958850 h 643"/>
                <a:gd name="T16" fmla="*/ 685800 w 643"/>
                <a:gd name="T17" fmla="*/ 990600 h 643"/>
                <a:gd name="T18" fmla="*/ 614363 w 643"/>
                <a:gd name="T19" fmla="*/ 1009650 h 643"/>
                <a:gd name="T20" fmla="*/ 538163 w 643"/>
                <a:gd name="T21" fmla="*/ 1020763 h 643"/>
                <a:gd name="T22" fmla="*/ 485775 w 643"/>
                <a:gd name="T23" fmla="*/ 1020763 h 643"/>
                <a:gd name="T24" fmla="*/ 407988 w 643"/>
                <a:gd name="T25" fmla="*/ 1009650 h 643"/>
                <a:gd name="T26" fmla="*/ 334963 w 643"/>
                <a:gd name="T27" fmla="*/ 990600 h 643"/>
                <a:gd name="T28" fmla="*/ 268288 w 643"/>
                <a:gd name="T29" fmla="*/ 958850 h 643"/>
                <a:gd name="T30" fmla="*/ 204788 w 643"/>
                <a:gd name="T31" fmla="*/ 919163 h 643"/>
                <a:gd name="T32" fmla="*/ 150813 w 643"/>
                <a:gd name="T33" fmla="*/ 871538 h 643"/>
                <a:gd name="T34" fmla="*/ 101600 w 643"/>
                <a:gd name="T35" fmla="*/ 815975 h 643"/>
                <a:gd name="T36" fmla="*/ 61913 w 643"/>
                <a:gd name="T37" fmla="*/ 752475 h 643"/>
                <a:gd name="T38" fmla="*/ 31750 w 643"/>
                <a:gd name="T39" fmla="*/ 685800 h 643"/>
                <a:gd name="T40" fmla="*/ 11113 w 643"/>
                <a:gd name="T41" fmla="*/ 614363 h 643"/>
                <a:gd name="T42" fmla="*/ 0 w 643"/>
                <a:gd name="T43" fmla="*/ 538163 h 643"/>
                <a:gd name="T44" fmla="*/ 0 w 643"/>
                <a:gd name="T45" fmla="*/ 485775 h 643"/>
                <a:gd name="T46" fmla="*/ 11113 w 643"/>
                <a:gd name="T47" fmla="*/ 407988 h 643"/>
                <a:gd name="T48" fmla="*/ 31750 w 643"/>
                <a:gd name="T49" fmla="*/ 334963 h 643"/>
                <a:gd name="T50" fmla="*/ 61913 w 643"/>
                <a:gd name="T51" fmla="*/ 268288 h 643"/>
                <a:gd name="T52" fmla="*/ 101600 w 643"/>
                <a:gd name="T53" fmla="*/ 204788 h 643"/>
                <a:gd name="T54" fmla="*/ 150813 w 643"/>
                <a:gd name="T55" fmla="*/ 150813 h 643"/>
                <a:gd name="T56" fmla="*/ 204788 w 643"/>
                <a:gd name="T57" fmla="*/ 101600 h 643"/>
                <a:gd name="T58" fmla="*/ 268288 w 643"/>
                <a:gd name="T59" fmla="*/ 61913 h 643"/>
                <a:gd name="T60" fmla="*/ 334963 w 643"/>
                <a:gd name="T61" fmla="*/ 31750 h 643"/>
                <a:gd name="T62" fmla="*/ 407988 w 643"/>
                <a:gd name="T63" fmla="*/ 11113 h 643"/>
                <a:gd name="T64" fmla="*/ 485775 w 643"/>
                <a:gd name="T65" fmla="*/ 0 h 643"/>
                <a:gd name="T66" fmla="*/ 538163 w 643"/>
                <a:gd name="T67" fmla="*/ 0 h 643"/>
                <a:gd name="T68" fmla="*/ 614363 w 643"/>
                <a:gd name="T69" fmla="*/ 11113 h 643"/>
                <a:gd name="T70" fmla="*/ 685800 w 643"/>
                <a:gd name="T71" fmla="*/ 31750 h 643"/>
                <a:gd name="T72" fmla="*/ 752475 w 643"/>
                <a:gd name="T73" fmla="*/ 61913 h 643"/>
                <a:gd name="T74" fmla="*/ 815975 w 643"/>
                <a:gd name="T75" fmla="*/ 101600 h 643"/>
                <a:gd name="T76" fmla="*/ 869950 w 643"/>
                <a:gd name="T77" fmla="*/ 150813 h 643"/>
                <a:gd name="T78" fmla="*/ 919163 w 643"/>
                <a:gd name="T79" fmla="*/ 204788 h 643"/>
                <a:gd name="T80" fmla="*/ 958850 w 643"/>
                <a:gd name="T81" fmla="*/ 268288 h 643"/>
                <a:gd name="T82" fmla="*/ 989013 w 643"/>
                <a:gd name="T83" fmla="*/ 334963 h 643"/>
                <a:gd name="T84" fmla="*/ 1009650 w 643"/>
                <a:gd name="T85" fmla="*/ 407988 h 643"/>
                <a:gd name="T86" fmla="*/ 1020763 w 643"/>
                <a:gd name="T87" fmla="*/ 485775 h 64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43"/>
                <a:gd name="T133" fmla="*/ 0 h 643"/>
                <a:gd name="T134" fmla="*/ 643 w 643"/>
                <a:gd name="T135" fmla="*/ 643 h 64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43" h="643">
                  <a:moveTo>
                    <a:pt x="643" y="322"/>
                  </a:moveTo>
                  <a:lnTo>
                    <a:pt x="643" y="322"/>
                  </a:lnTo>
                  <a:lnTo>
                    <a:pt x="643" y="339"/>
                  </a:lnTo>
                  <a:lnTo>
                    <a:pt x="642" y="355"/>
                  </a:lnTo>
                  <a:lnTo>
                    <a:pt x="639" y="371"/>
                  </a:lnTo>
                  <a:lnTo>
                    <a:pt x="636" y="387"/>
                  </a:lnTo>
                  <a:lnTo>
                    <a:pt x="633" y="403"/>
                  </a:lnTo>
                  <a:lnTo>
                    <a:pt x="628" y="417"/>
                  </a:lnTo>
                  <a:lnTo>
                    <a:pt x="623" y="432"/>
                  </a:lnTo>
                  <a:lnTo>
                    <a:pt x="618" y="447"/>
                  </a:lnTo>
                  <a:lnTo>
                    <a:pt x="611" y="461"/>
                  </a:lnTo>
                  <a:lnTo>
                    <a:pt x="604" y="474"/>
                  </a:lnTo>
                  <a:lnTo>
                    <a:pt x="596" y="488"/>
                  </a:lnTo>
                  <a:lnTo>
                    <a:pt x="588" y="502"/>
                  </a:lnTo>
                  <a:lnTo>
                    <a:pt x="579" y="514"/>
                  </a:lnTo>
                  <a:lnTo>
                    <a:pt x="570" y="526"/>
                  </a:lnTo>
                  <a:lnTo>
                    <a:pt x="560" y="538"/>
                  </a:lnTo>
                  <a:lnTo>
                    <a:pt x="548" y="549"/>
                  </a:lnTo>
                  <a:lnTo>
                    <a:pt x="538" y="560"/>
                  </a:lnTo>
                  <a:lnTo>
                    <a:pt x="526" y="570"/>
                  </a:lnTo>
                  <a:lnTo>
                    <a:pt x="514" y="579"/>
                  </a:lnTo>
                  <a:lnTo>
                    <a:pt x="502" y="588"/>
                  </a:lnTo>
                  <a:lnTo>
                    <a:pt x="488" y="596"/>
                  </a:lnTo>
                  <a:lnTo>
                    <a:pt x="474" y="604"/>
                  </a:lnTo>
                  <a:lnTo>
                    <a:pt x="461" y="611"/>
                  </a:lnTo>
                  <a:lnTo>
                    <a:pt x="447" y="618"/>
                  </a:lnTo>
                  <a:lnTo>
                    <a:pt x="432" y="624"/>
                  </a:lnTo>
                  <a:lnTo>
                    <a:pt x="417" y="628"/>
                  </a:lnTo>
                  <a:lnTo>
                    <a:pt x="402" y="633"/>
                  </a:lnTo>
                  <a:lnTo>
                    <a:pt x="387" y="636"/>
                  </a:lnTo>
                  <a:lnTo>
                    <a:pt x="371" y="640"/>
                  </a:lnTo>
                  <a:lnTo>
                    <a:pt x="355" y="642"/>
                  </a:lnTo>
                  <a:lnTo>
                    <a:pt x="339" y="643"/>
                  </a:lnTo>
                  <a:lnTo>
                    <a:pt x="322" y="643"/>
                  </a:lnTo>
                  <a:lnTo>
                    <a:pt x="306" y="643"/>
                  </a:lnTo>
                  <a:lnTo>
                    <a:pt x="289" y="642"/>
                  </a:lnTo>
                  <a:lnTo>
                    <a:pt x="273" y="640"/>
                  </a:lnTo>
                  <a:lnTo>
                    <a:pt x="257" y="636"/>
                  </a:lnTo>
                  <a:lnTo>
                    <a:pt x="242" y="633"/>
                  </a:lnTo>
                  <a:lnTo>
                    <a:pt x="226" y="628"/>
                  </a:lnTo>
                  <a:lnTo>
                    <a:pt x="211" y="624"/>
                  </a:lnTo>
                  <a:lnTo>
                    <a:pt x="196" y="618"/>
                  </a:lnTo>
                  <a:lnTo>
                    <a:pt x="183" y="611"/>
                  </a:lnTo>
                  <a:lnTo>
                    <a:pt x="169" y="604"/>
                  </a:lnTo>
                  <a:lnTo>
                    <a:pt x="155" y="596"/>
                  </a:lnTo>
                  <a:lnTo>
                    <a:pt x="142" y="588"/>
                  </a:lnTo>
                  <a:lnTo>
                    <a:pt x="129" y="579"/>
                  </a:lnTo>
                  <a:lnTo>
                    <a:pt x="118" y="570"/>
                  </a:lnTo>
                  <a:lnTo>
                    <a:pt x="105" y="560"/>
                  </a:lnTo>
                  <a:lnTo>
                    <a:pt x="95" y="549"/>
                  </a:lnTo>
                  <a:lnTo>
                    <a:pt x="83" y="538"/>
                  </a:lnTo>
                  <a:lnTo>
                    <a:pt x="73" y="526"/>
                  </a:lnTo>
                  <a:lnTo>
                    <a:pt x="64" y="514"/>
                  </a:lnTo>
                  <a:lnTo>
                    <a:pt x="55" y="502"/>
                  </a:lnTo>
                  <a:lnTo>
                    <a:pt x="47" y="488"/>
                  </a:lnTo>
                  <a:lnTo>
                    <a:pt x="39" y="474"/>
                  </a:lnTo>
                  <a:lnTo>
                    <a:pt x="32" y="461"/>
                  </a:lnTo>
                  <a:lnTo>
                    <a:pt x="25" y="447"/>
                  </a:lnTo>
                  <a:lnTo>
                    <a:pt x="20" y="432"/>
                  </a:lnTo>
                  <a:lnTo>
                    <a:pt x="15" y="417"/>
                  </a:lnTo>
                  <a:lnTo>
                    <a:pt x="11" y="403"/>
                  </a:lnTo>
                  <a:lnTo>
                    <a:pt x="7" y="387"/>
                  </a:lnTo>
                  <a:lnTo>
                    <a:pt x="4" y="371"/>
                  </a:lnTo>
                  <a:lnTo>
                    <a:pt x="1" y="355"/>
                  </a:lnTo>
                  <a:lnTo>
                    <a:pt x="0" y="339"/>
                  </a:lnTo>
                  <a:lnTo>
                    <a:pt x="0" y="322"/>
                  </a:lnTo>
                  <a:lnTo>
                    <a:pt x="0" y="306"/>
                  </a:lnTo>
                  <a:lnTo>
                    <a:pt x="1" y="289"/>
                  </a:lnTo>
                  <a:lnTo>
                    <a:pt x="4" y="273"/>
                  </a:lnTo>
                  <a:lnTo>
                    <a:pt x="7" y="257"/>
                  </a:lnTo>
                  <a:lnTo>
                    <a:pt x="11" y="242"/>
                  </a:lnTo>
                  <a:lnTo>
                    <a:pt x="15" y="226"/>
                  </a:lnTo>
                  <a:lnTo>
                    <a:pt x="20" y="211"/>
                  </a:lnTo>
                  <a:lnTo>
                    <a:pt x="25" y="196"/>
                  </a:lnTo>
                  <a:lnTo>
                    <a:pt x="32" y="183"/>
                  </a:lnTo>
                  <a:lnTo>
                    <a:pt x="39" y="169"/>
                  </a:lnTo>
                  <a:lnTo>
                    <a:pt x="47" y="155"/>
                  </a:lnTo>
                  <a:lnTo>
                    <a:pt x="55" y="142"/>
                  </a:lnTo>
                  <a:lnTo>
                    <a:pt x="64" y="129"/>
                  </a:lnTo>
                  <a:lnTo>
                    <a:pt x="73" y="118"/>
                  </a:lnTo>
                  <a:lnTo>
                    <a:pt x="83" y="105"/>
                  </a:lnTo>
                  <a:lnTo>
                    <a:pt x="95" y="95"/>
                  </a:lnTo>
                  <a:lnTo>
                    <a:pt x="105" y="84"/>
                  </a:lnTo>
                  <a:lnTo>
                    <a:pt x="118" y="73"/>
                  </a:lnTo>
                  <a:lnTo>
                    <a:pt x="129" y="64"/>
                  </a:lnTo>
                  <a:lnTo>
                    <a:pt x="142" y="55"/>
                  </a:lnTo>
                  <a:lnTo>
                    <a:pt x="155" y="47"/>
                  </a:lnTo>
                  <a:lnTo>
                    <a:pt x="169" y="39"/>
                  </a:lnTo>
                  <a:lnTo>
                    <a:pt x="183" y="32"/>
                  </a:lnTo>
                  <a:lnTo>
                    <a:pt x="196" y="26"/>
                  </a:lnTo>
                  <a:lnTo>
                    <a:pt x="211" y="20"/>
                  </a:lnTo>
                  <a:lnTo>
                    <a:pt x="226" y="15"/>
                  </a:lnTo>
                  <a:lnTo>
                    <a:pt x="242" y="11"/>
                  </a:lnTo>
                  <a:lnTo>
                    <a:pt x="257" y="7"/>
                  </a:lnTo>
                  <a:lnTo>
                    <a:pt x="273" y="4"/>
                  </a:lnTo>
                  <a:lnTo>
                    <a:pt x="289" y="2"/>
                  </a:lnTo>
                  <a:lnTo>
                    <a:pt x="306" y="0"/>
                  </a:lnTo>
                  <a:lnTo>
                    <a:pt x="322" y="0"/>
                  </a:lnTo>
                  <a:lnTo>
                    <a:pt x="339" y="0"/>
                  </a:lnTo>
                  <a:lnTo>
                    <a:pt x="355" y="2"/>
                  </a:lnTo>
                  <a:lnTo>
                    <a:pt x="371" y="4"/>
                  </a:lnTo>
                  <a:lnTo>
                    <a:pt x="387" y="7"/>
                  </a:lnTo>
                  <a:lnTo>
                    <a:pt x="402" y="11"/>
                  </a:lnTo>
                  <a:lnTo>
                    <a:pt x="417" y="15"/>
                  </a:lnTo>
                  <a:lnTo>
                    <a:pt x="432" y="20"/>
                  </a:lnTo>
                  <a:lnTo>
                    <a:pt x="447" y="26"/>
                  </a:lnTo>
                  <a:lnTo>
                    <a:pt x="461" y="32"/>
                  </a:lnTo>
                  <a:lnTo>
                    <a:pt x="474" y="39"/>
                  </a:lnTo>
                  <a:lnTo>
                    <a:pt x="488" y="47"/>
                  </a:lnTo>
                  <a:lnTo>
                    <a:pt x="502" y="55"/>
                  </a:lnTo>
                  <a:lnTo>
                    <a:pt x="514" y="64"/>
                  </a:lnTo>
                  <a:lnTo>
                    <a:pt x="526" y="73"/>
                  </a:lnTo>
                  <a:lnTo>
                    <a:pt x="538" y="84"/>
                  </a:lnTo>
                  <a:lnTo>
                    <a:pt x="548" y="95"/>
                  </a:lnTo>
                  <a:lnTo>
                    <a:pt x="560" y="105"/>
                  </a:lnTo>
                  <a:lnTo>
                    <a:pt x="570" y="118"/>
                  </a:lnTo>
                  <a:lnTo>
                    <a:pt x="579" y="129"/>
                  </a:lnTo>
                  <a:lnTo>
                    <a:pt x="588" y="142"/>
                  </a:lnTo>
                  <a:lnTo>
                    <a:pt x="596" y="155"/>
                  </a:lnTo>
                  <a:lnTo>
                    <a:pt x="604" y="169"/>
                  </a:lnTo>
                  <a:lnTo>
                    <a:pt x="611" y="183"/>
                  </a:lnTo>
                  <a:lnTo>
                    <a:pt x="618" y="196"/>
                  </a:lnTo>
                  <a:lnTo>
                    <a:pt x="623" y="211"/>
                  </a:lnTo>
                  <a:lnTo>
                    <a:pt x="628" y="226"/>
                  </a:lnTo>
                  <a:lnTo>
                    <a:pt x="633" y="242"/>
                  </a:lnTo>
                  <a:lnTo>
                    <a:pt x="636" y="257"/>
                  </a:lnTo>
                  <a:lnTo>
                    <a:pt x="639" y="273"/>
                  </a:lnTo>
                  <a:lnTo>
                    <a:pt x="642" y="289"/>
                  </a:lnTo>
                  <a:lnTo>
                    <a:pt x="643" y="306"/>
                  </a:lnTo>
                  <a:lnTo>
                    <a:pt x="643" y="322"/>
                  </a:lnTo>
                  <a:close/>
                </a:path>
              </a:pathLst>
            </a:custGeom>
            <a:solidFill>
              <a:srgbClr val="003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rtl="1"/>
              <a:endParaRPr lang="zh-CN" altLang="en-US" b="1"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  <p:sp>
          <p:nvSpPr>
            <p:cNvPr id="38" name="Rectangle 19"/>
            <p:cNvSpPr>
              <a:spLocks noChangeArrowheads="1"/>
            </p:cNvSpPr>
            <p:nvPr/>
          </p:nvSpPr>
          <p:spPr bwMode="auto">
            <a:xfrm>
              <a:off x="4518354" y="4367213"/>
              <a:ext cx="96180" cy="2077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 rtl="1"/>
              <a:r>
                <a:rPr lang="zh-CN" altLang="zh-CN" b="1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rPr>
                <a:t>D</a:t>
              </a:r>
              <a:endParaRPr lang="zh-CN" altLang="zh-CN" b="1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9" name="Rectangle 20"/>
            <p:cNvSpPr>
              <a:spLocks noChangeArrowheads="1"/>
            </p:cNvSpPr>
            <p:nvPr/>
          </p:nvSpPr>
          <p:spPr bwMode="auto">
            <a:xfrm>
              <a:off x="4516750" y="4646613"/>
              <a:ext cx="99386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 rtl="1"/>
              <a:r>
                <a:rPr lang="tr-TR" altLang="zh-CN" sz="1400" b="1" dirty="0">
                  <a:solidFill>
                    <a:srgbClr val="FFFFFF"/>
                  </a:solidFill>
                  <a:latin typeface="+mj-lt"/>
                  <a:ea typeface="微软雅黑" pitchFamily="34" charset="-122"/>
                  <a:cs typeface="B Nazanin" panose="00000700000000000000" pitchFamily="2" charset="-78"/>
                </a:rPr>
                <a:t>4</a:t>
              </a:r>
              <a:endParaRPr lang="zh-CN" altLang="zh-CN" sz="1400" b="1" dirty="0"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组合 42"/>
          <p:cNvGrpSpPr>
            <a:grpSpLocks/>
          </p:cNvGrpSpPr>
          <p:nvPr/>
        </p:nvGrpSpPr>
        <p:grpSpPr bwMode="auto">
          <a:xfrm>
            <a:off x="5365750" y="2778126"/>
            <a:ext cx="1020763" cy="1020762"/>
            <a:chOff x="5365750" y="4110038"/>
            <a:chExt cx="1020763" cy="1020763"/>
          </a:xfrm>
        </p:grpSpPr>
        <p:sp>
          <p:nvSpPr>
            <p:cNvPr id="41" name="Freeform 8"/>
            <p:cNvSpPr>
              <a:spLocks/>
            </p:cNvSpPr>
            <p:nvPr/>
          </p:nvSpPr>
          <p:spPr bwMode="auto">
            <a:xfrm>
              <a:off x="5365750" y="4110038"/>
              <a:ext cx="1020763" cy="1020763"/>
            </a:xfrm>
            <a:custGeom>
              <a:avLst/>
              <a:gdLst>
                <a:gd name="T0" fmla="*/ 1020763 w 643"/>
                <a:gd name="T1" fmla="*/ 538163 h 643"/>
                <a:gd name="T2" fmla="*/ 1009650 w 643"/>
                <a:gd name="T3" fmla="*/ 614363 h 643"/>
                <a:gd name="T4" fmla="*/ 989013 w 643"/>
                <a:gd name="T5" fmla="*/ 685800 h 643"/>
                <a:gd name="T6" fmla="*/ 958850 w 643"/>
                <a:gd name="T7" fmla="*/ 752475 h 643"/>
                <a:gd name="T8" fmla="*/ 919163 w 643"/>
                <a:gd name="T9" fmla="*/ 815975 h 643"/>
                <a:gd name="T10" fmla="*/ 871538 w 643"/>
                <a:gd name="T11" fmla="*/ 871538 h 643"/>
                <a:gd name="T12" fmla="*/ 815975 w 643"/>
                <a:gd name="T13" fmla="*/ 919163 h 643"/>
                <a:gd name="T14" fmla="*/ 754063 w 643"/>
                <a:gd name="T15" fmla="*/ 958850 h 643"/>
                <a:gd name="T16" fmla="*/ 685800 w 643"/>
                <a:gd name="T17" fmla="*/ 990600 h 643"/>
                <a:gd name="T18" fmla="*/ 612775 w 643"/>
                <a:gd name="T19" fmla="*/ 1009650 h 643"/>
                <a:gd name="T20" fmla="*/ 536575 w 643"/>
                <a:gd name="T21" fmla="*/ 1020763 h 643"/>
                <a:gd name="T22" fmla="*/ 484188 w 643"/>
                <a:gd name="T23" fmla="*/ 1020763 h 643"/>
                <a:gd name="T24" fmla="*/ 406400 w 643"/>
                <a:gd name="T25" fmla="*/ 1009650 h 643"/>
                <a:gd name="T26" fmla="*/ 334963 w 643"/>
                <a:gd name="T27" fmla="*/ 990600 h 643"/>
                <a:gd name="T28" fmla="*/ 268288 w 643"/>
                <a:gd name="T29" fmla="*/ 958850 h 643"/>
                <a:gd name="T30" fmla="*/ 204788 w 643"/>
                <a:gd name="T31" fmla="*/ 919163 h 643"/>
                <a:gd name="T32" fmla="*/ 150813 w 643"/>
                <a:gd name="T33" fmla="*/ 871538 h 643"/>
                <a:gd name="T34" fmla="*/ 101600 w 643"/>
                <a:gd name="T35" fmla="*/ 815975 h 643"/>
                <a:gd name="T36" fmla="*/ 61913 w 643"/>
                <a:gd name="T37" fmla="*/ 752475 h 643"/>
                <a:gd name="T38" fmla="*/ 30163 w 643"/>
                <a:gd name="T39" fmla="*/ 685800 h 643"/>
                <a:gd name="T40" fmla="*/ 11113 w 643"/>
                <a:gd name="T41" fmla="*/ 614363 h 643"/>
                <a:gd name="T42" fmla="*/ 0 w 643"/>
                <a:gd name="T43" fmla="*/ 538163 h 643"/>
                <a:gd name="T44" fmla="*/ 0 w 643"/>
                <a:gd name="T45" fmla="*/ 485775 h 643"/>
                <a:gd name="T46" fmla="*/ 11113 w 643"/>
                <a:gd name="T47" fmla="*/ 407988 h 643"/>
                <a:gd name="T48" fmla="*/ 30163 w 643"/>
                <a:gd name="T49" fmla="*/ 334963 h 643"/>
                <a:gd name="T50" fmla="*/ 61913 w 643"/>
                <a:gd name="T51" fmla="*/ 268288 h 643"/>
                <a:gd name="T52" fmla="*/ 101600 w 643"/>
                <a:gd name="T53" fmla="*/ 204788 h 643"/>
                <a:gd name="T54" fmla="*/ 150813 w 643"/>
                <a:gd name="T55" fmla="*/ 150813 h 643"/>
                <a:gd name="T56" fmla="*/ 204788 w 643"/>
                <a:gd name="T57" fmla="*/ 101600 h 643"/>
                <a:gd name="T58" fmla="*/ 268288 w 643"/>
                <a:gd name="T59" fmla="*/ 61913 h 643"/>
                <a:gd name="T60" fmla="*/ 334963 w 643"/>
                <a:gd name="T61" fmla="*/ 31750 h 643"/>
                <a:gd name="T62" fmla="*/ 406400 w 643"/>
                <a:gd name="T63" fmla="*/ 11113 h 643"/>
                <a:gd name="T64" fmla="*/ 484188 w 643"/>
                <a:gd name="T65" fmla="*/ 0 h 643"/>
                <a:gd name="T66" fmla="*/ 536575 w 643"/>
                <a:gd name="T67" fmla="*/ 0 h 643"/>
                <a:gd name="T68" fmla="*/ 612775 w 643"/>
                <a:gd name="T69" fmla="*/ 11113 h 643"/>
                <a:gd name="T70" fmla="*/ 685800 w 643"/>
                <a:gd name="T71" fmla="*/ 31750 h 643"/>
                <a:gd name="T72" fmla="*/ 754063 w 643"/>
                <a:gd name="T73" fmla="*/ 61913 h 643"/>
                <a:gd name="T74" fmla="*/ 815975 w 643"/>
                <a:gd name="T75" fmla="*/ 101600 h 643"/>
                <a:gd name="T76" fmla="*/ 871538 w 643"/>
                <a:gd name="T77" fmla="*/ 150813 h 643"/>
                <a:gd name="T78" fmla="*/ 919163 w 643"/>
                <a:gd name="T79" fmla="*/ 204788 h 643"/>
                <a:gd name="T80" fmla="*/ 958850 w 643"/>
                <a:gd name="T81" fmla="*/ 268288 h 643"/>
                <a:gd name="T82" fmla="*/ 989013 w 643"/>
                <a:gd name="T83" fmla="*/ 334963 h 643"/>
                <a:gd name="T84" fmla="*/ 1009650 w 643"/>
                <a:gd name="T85" fmla="*/ 407988 h 643"/>
                <a:gd name="T86" fmla="*/ 1020763 w 643"/>
                <a:gd name="T87" fmla="*/ 485775 h 64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43"/>
                <a:gd name="T133" fmla="*/ 0 h 643"/>
                <a:gd name="T134" fmla="*/ 643 w 643"/>
                <a:gd name="T135" fmla="*/ 643 h 64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43" h="643">
                  <a:moveTo>
                    <a:pt x="643" y="322"/>
                  </a:moveTo>
                  <a:lnTo>
                    <a:pt x="643" y="322"/>
                  </a:lnTo>
                  <a:lnTo>
                    <a:pt x="643" y="339"/>
                  </a:lnTo>
                  <a:lnTo>
                    <a:pt x="642" y="355"/>
                  </a:lnTo>
                  <a:lnTo>
                    <a:pt x="639" y="371"/>
                  </a:lnTo>
                  <a:lnTo>
                    <a:pt x="636" y="387"/>
                  </a:lnTo>
                  <a:lnTo>
                    <a:pt x="632" y="403"/>
                  </a:lnTo>
                  <a:lnTo>
                    <a:pt x="628" y="417"/>
                  </a:lnTo>
                  <a:lnTo>
                    <a:pt x="623" y="432"/>
                  </a:lnTo>
                  <a:lnTo>
                    <a:pt x="618" y="447"/>
                  </a:lnTo>
                  <a:lnTo>
                    <a:pt x="611" y="461"/>
                  </a:lnTo>
                  <a:lnTo>
                    <a:pt x="604" y="474"/>
                  </a:lnTo>
                  <a:lnTo>
                    <a:pt x="596" y="488"/>
                  </a:lnTo>
                  <a:lnTo>
                    <a:pt x="588" y="502"/>
                  </a:lnTo>
                  <a:lnTo>
                    <a:pt x="579" y="514"/>
                  </a:lnTo>
                  <a:lnTo>
                    <a:pt x="570" y="526"/>
                  </a:lnTo>
                  <a:lnTo>
                    <a:pt x="559" y="538"/>
                  </a:lnTo>
                  <a:lnTo>
                    <a:pt x="549" y="549"/>
                  </a:lnTo>
                  <a:lnTo>
                    <a:pt x="538" y="560"/>
                  </a:lnTo>
                  <a:lnTo>
                    <a:pt x="526" y="570"/>
                  </a:lnTo>
                  <a:lnTo>
                    <a:pt x="514" y="579"/>
                  </a:lnTo>
                  <a:lnTo>
                    <a:pt x="501" y="588"/>
                  </a:lnTo>
                  <a:lnTo>
                    <a:pt x="488" y="596"/>
                  </a:lnTo>
                  <a:lnTo>
                    <a:pt x="475" y="604"/>
                  </a:lnTo>
                  <a:lnTo>
                    <a:pt x="460" y="611"/>
                  </a:lnTo>
                  <a:lnTo>
                    <a:pt x="447" y="618"/>
                  </a:lnTo>
                  <a:lnTo>
                    <a:pt x="432" y="624"/>
                  </a:lnTo>
                  <a:lnTo>
                    <a:pt x="417" y="628"/>
                  </a:lnTo>
                  <a:lnTo>
                    <a:pt x="402" y="633"/>
                  </a:lnTo>
                  <a:lnTo>
                    <a:pt x="386" y="636"/>
                  </a:lnTo>
                  <a:lnTo>
                    <a:pt x="370" y="640"/>
                  </a:lnTo>
                  <a:lnTo>
                    <a:pt x="354" y="642"/>
                  </a:lnTo>
                  <a:lnTo>
                    <a:pt x="338" y="643"/>
                  </a:lnTo>
                  <a:lnTo>
                    <a:pt x="321" y="643"/>
                  </a:lnTo>
                  <a:lnTo>
                    <a:pt x="305" y="643"/>
                  </a:lnTo>
                  <a:lnTo>
                    <a:pt x="288" y="642"/>
                  </a:lnTo>
                  <a:lnTo>
                    <a:pt x="272" y="640"/>
                  </a:lnTo>
                  <a:lnTo>
                    <a:pt x="256" y="636"/>
                  </a:lnTo>
                  <a:lnTo>
                    <a:pt x="242" y="633"/>
                  </a:lnTo>
                  <a:lnTo>
                    <a:pt x="226" y="628"/>
                  </a:lnTo>
                  <a:lnTo>
                    <a:pt x="211" y="624"/>
                  </a:lnTo>
                  <a:lnTo>
                    <a:pt x="196" y="618"/>
                  </a:lnTo>
                  <a:lnTo>
                    <a:pt x="182" y="611"/>
                  </a:lnTo>
                  <a:lnTo>
                    <a:pt x="169" y="604"/>
                  </a:lnTo>
                  <a:lnTo>
                    <a:pt x="155" y="596"/>
                  </a:lnTo>
                  <a:lnTo>
                    <a:pt x="141" y="588"/>
                  </a:lnTo>
                  <a:lnTo>
                    <a:pt x="129" y="579"/>
                  </a:lnTo>
                  <a:lnTo>
                    <a:pt x="117" y="570"/>
                  </a:lnTo>
                  <a:lnTo>
                    <a:pt x="105" y="560"/>
                  </a:lnTo>
                  <a:lnTo>
                    <a:pt x="95" y="549"/>
                  </a:lnTo>
                  <a:lnTo>
                    <a:pt x="83" y="538"/>
                  </a:lnTo>
                  <a:lnTo>
                    <a:pt x="73" y="526"/>
                  </a:lnTo>
                  <a:lnTo>
                    <a:pt x="64" y="514"/>
                  </a:lnTo>
                  <a:lnTo>
                    <a:pt x="55" y="502"/>
                  </a:lnTo>
                  <a:lnTo>
                    <a:pt x="47" y="488"/>
                  </a:lnTo>
                  <a:lnTo>
                    <a:pt x="39" y="474"/>
                  </a:lnTo>
                  <a:lnTo>
                    <a:pt x="32" y="461"/>
                  </a:lnTo>
                  <a:lnTo>
                    <a:pt x="25" y="447"/>
                  </a:lnTo>
                  <a:lnTo>
                    <a:pt x="19" y="432"/>
                  </a:lnTo>
                  <a:lnTo>
                    <a:pt x="15" y="417"/>
                  </a:lnTo>
                  <a:lnTo>
                    <a:pt x="10" y="403"/>
                  </a:lnTo>
                  <a:lnTo>
                    <a:pt x="7" y="387"/>
                  </a:lnTo>
                  <a:lnTo>
                    <a:pt x="4" y="371"/>
                  </a:lnTo>
                  <a:lnTo>
                    <a:pt x="2" y="355"/>
                  </a:lnTo>
                  <a:lnTo>
                    <a:pt x="0" y="339"/>
                  </a:lnTo>
                  <a:lnTo>
                    <a:pt x="0" y="322"/>
                  </a:lnTo>
                  <a:lnTo>
                    <a:pt x="0" y="306"/>
                  </a:lnTo>
                  <a:lnTo>
                    <a:pt x="2" y="289"/>
                  </a:lnTo>
                  <a:lnTo>
                    <a:pt x="4" y="273"/>
                  </a:lnTo>
                  <a:lnTo>
                    <a:pt x="7" y="257"/>
                  </a:lnTo>
                  <a:lnTo>
                    <a:pt x="10" y="242"/>
                  </a:lnTo>
                  <a:lnTo>
                    <a:pt x="15" y="226"/>
                  </a:lnTo>
                  <a:lnTo>
                    <a:pt x="19" y="211"/>
                  </a:lnTo>
                  <a:lnTo>
                    <a:pt x="25" y="196"/>
                  </a:lnTo>
                  <a:lnTo>
                    <a:pt x="32" y="183"/>
                  </a:lnTo>
                  <a:lnTo>
                    <a:pt x="39" y="169"/>
                  </a:lnTo>
                  <a:lnTo>
                    <a:pt x="47" y="155"/>
                  </a:lnTo>
                  <a:lnTo>
                    <a:pt x="55" y="142"/>
                  </a:lnTo>
                  <a:lnTo>
                    <a:pt x="64" y="129"/>
                  </a:lnTo>
                  <a:lnTo>
                    <a:pt x="73" y="118"/>
                  </a:lnTo>
                  <a:lnTo>
                    <a:pt x="83" y="105"/>
                  </a:lnTo>
                  <a:lnTo>
                    <a:pt x="95" y="95"/>
                  </a:lnTo>
                  <a:lnTo>
                    <a:pt x="105" y="84"/>
                  </a:lnTo>
                  <a:lnTo>
                    <a:pt x="117" y="73"/>
                  </a:lnTo>
                  <a:lnTo>
                    <a:pt x="129" y="64"/>
                  </a:lnTo>
                  <a:lnTo>
                    <a:pt x="141" y="55"/>
                  </a:lnTo>
                  <a:lnTo>
                    <a:pt x="155" y="47"/>
                  </a:lnTo>
                  <a:lnTo>
                    <a:pt x="169" y="39"/>
                  </a:lnTo>
                  <a:lnTo>
                    <a:pt x="182" y="32"/>
                  </a:lnTo>
                  <a:lnTo>
                    <a:pt x="196" y="26"/>
                  </a:lnTo>
                  <a:lnTo>
                    <a:pt x="211" y="20"/>
                  </a:lnTo>
                  <a:lnTo>
                    <a:pt x="226" y="15"/>
                  </a:lnTo>
                  <a:lnTo>
                    <a:pt x="242" y="11"/>
                  </a:lnTo>
                  <a:lnTo>
                    <a:pt x="256" y="7"/>
                  </a:lnTo>
                  <a:lnTo>
                    <a:pt x="272" y="4"/>
                  </a:lnTo>
                  <a:lnTo>
                    <a:pt x="288" y="2"/>
                  </a:lnTo>
                  <a:lnTo>
                    <a:pt x="305" y="0"/>
                  </a:lnTo>
                  <a:lnTo>
                    <a:pt x="321" y="0"/>
                  </a:lnTo>
                  <a:lnTo>
                    <a:pt x="338" y="0"/>
                  </a:lnTo>
                  <a:lnTo>
                    <a:pt x="354" y="2"/>
                  </a:lnTo>
                  <a:lnTo>
                    <a:pt x="370" y="4"/>
                  </a:lnTo>
                  <a:lnTo>
                    <a:pt x="386" y="7"/>
                  </a:lnTo>
                  <a:lnTo>
                    <a:pt x="402" y="11"/>
                  </a:lnTo>
                  <a:lnTo>
                    <a:pt x="417" y="15"/>
                  </a:lnTo>
                  <a:lnTo>
                    <a:pt x="432" y="20"/>
                  </a:lnTo>
                  <a:lnTo>
                    <a:pt x="447" y="26"/>
                  </a:lnTo>
                  <a:lnTo>
                    <a:pt x="460" y="32"/>
                  </a:lnTo>
                  <a:lnTo>
                    <a:pt x="475" y="39"/>
                  </a:lnTo>
                  <a:lnTo>
                    <a:pt x="488" y="47"/>
                  </a:lnTo>
                  <a:lnTo>
                    <a:pt x="501" y="55"/>
                  </a:lnTo>
                  <a:lnTo>
                    <a:pt x="514" y="64"/>
                  </a:lnTo>
                  <a:lnTo>
                    <a:pt x="526" y="73"/>
                  </a:lnTo>
                  <a:lnTo>
                    <a:pt x="538" y="84"/>
                  </a:lnTo>
                  <a:lnTo>
                    <a:pt x="549" y="95"/>
                  </a:lnTo>
                  <a:lnTo>
                    <a:pt x="559" y="105"/>
                  </a:lnTo>
                  <a:lnTo>
                    <a:pt x="570" y="118"/>
                  </a:lnTo>
                  <a:lnTo>
                    <a:pt x="579" y="129"/>
                  </a:lnTo>
                  <a:lnTo>
                    <a:pt x="588" y="142"/>
                  </a:lnTo>
                  <a:lnTo>
                    <a:pt x="596" y="155"/>
                  </a:lnTo>
                  <a:lnTo>
                    <a:pt x="604" y="169"/>
                  </a:lnTo>
                  <a:lnTo>
                    <a:pt x="611" y="183"/>
                  </a:lnTo>
                  <a:lnTo>
                    <a:pt x="618" y="196"/>
                  </a:lnTo>
                  <a:lnTo>
                    <a:pt x="623" y="211"/>
                  </a:lnTo>
                  <a:lnTo>
                    <a:pt x="628" y="226"/>
                  </a:lnTo>
                  <a:lnTo>
                    <a:pt x="632" y="242"/>
                  </a:lnTo>
                  <a:lnTo>
                    <a:pt x="636" y="257"/>
                  </a:lnTo>
                  <a:lnTo>
                    <a:pt x="639" y="273"/>
                  </a:lnTo>
                  <a:lnTo>
                    <a:pt x="642" y="289"/>
                  </a:lnTo>
                  <a:lnTo>
                    <a:pt x="643" y="306"/>
                  </a:lnTo>
                  <a:lnTo>
                    <a:pt x="643" y="322"/>
                  </a:lnTo>
                  <a:close/>
                </a:path>
              </a:pathLst>
            </a:custGeom>
            <a:solidFill>
              <a:srgbClr val="004F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rtl="1"/>
              <a:endParaRPr lang="zh-CN" altLang="en-US" b="1"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  <p:sp>
          <p:nvSpPr>
            <p:cNvPr id="42" name="Rectangle 21"/>
            <p:cNvSpPr>
              <a:spLocks noChangeArrowheads="1"/>
            </p:cNvSpPr>
            <p:nvPr/>
          </p:nvSpPr>
          <p:spPr bwMode="auto">
            <a:xfrm>
              <a:off x="5828843" y="4338638"/>
              <a:ext cx="94578" cy="2077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 rtl="1"/>
              <a:r>
                <a:rPr lang="zh-CN" altLang="zh-CN" b="1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rPr>
                <a:t>E</a:t>
              </a:r>
              <a:endParaRPr lang="zh-CN" altLang="zh-CN" b="1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43" name="Rectangle 22"/>
            <p:cNvSpPr>
              <a:spLocks noChangeArrowheads="1"/>
            </p:cNvSpPr>
            <p:nvPr/>
          </p:nvSpPr>
          <p:spPr bwMode="auto">
            <a:xfrm>
              <a:off x="5826439" y="4618038"/>
              <a:ext cx="99386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 rtl="1"/>
              <a:r>
                <a:rPr lang="tr-TR" altLang="zh-CN" sz="1400" b="1" dirty="0">
                  <a:solidFill>
                    <a:srgbClr val="FFFFFF"/>
                  </a:solidFill>
                  <a:latin typeface="+mj-lt"/>
                  <a:ea typeface="微软雅黑" pitchFamily="34" charset="-122"/>
                  <a:cs typeface="B Nazanin" panose="00000700000000000000" pitchFamily="2" charset="-78"/>
                </a:rPr>
                <a:t>5</a:t>
              </a:r>
              <a:endParaRPr lang="zh-CN" altLang="zh-CN" sz="1400" b="1" dirty="0"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6675438" y="2562226"/>
            <a:ext cx="1019175" cy="1019175"/>
            <a:chOff x="6675438" y="3894138"/>
            <a:chExt cx="1019175" cy="1019175"/>
          </a:xfrm>
        </p:grpSpPr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6675438" y="3894138"/>
              <a:ext cx="1019175" cy="1019175"/>
            </a:xfrm>
            <a:custGeom>
              <a:avLst/>
              <a:gdLst>
                <a:gd name="T0" fmla="*/ 1019175 w 642"/>
                <a:gd name="T1" fmla="*/ 536575 h 642"/>
                <a:gd name="T2" fmla="*/ 1009650 w 642"/>
                <a:gd name="T3" fmla="*/ 612775 h 642"/>
                <a:gd name="T4" fmla="*/ 989013 w 642"/>
                <a:gd name="T5" fmla="*/ 685800 h 642"/>
                <a:gd name="T6" fmla="*/ 958850 w 642"/>
                <a:gd name="T7" fmla="*/ 752475 h 642"/>
                <a:gd name="T8" fmla="*/ 919163 w 642"/>
                <a:gd name="T9" fmla="*/ 815975 h 642"/>
                <a:gd name="T10" fmla="*/ 871538 w 642"/>
                <a:gd name="T11" fmla="*/ 869950 h 642"/>
                <a:gd name="T12" fmla="*/ 815975 w 642"/>
                <a:gd name="T13" fmla="*/ 919163 h 642"/>
                <a:gd name="T14" fmla="*/ 754062 w 642"/>
                <a:gd name="T15" fmla="*/ 958850 h 642"/>
                <a:gd name="T16" fmla="*/ 685800 w 642"/>
                <a:gd name="T17" fmla="*/ 989013 h 642"/>
                <a:gd name="T18" fmla="*/ 612775 w 642"/>
                <a:gd name="T19" fmla="*/ 1009650 h 642"/>
                <a:gd name="T20" fmla="*/ 536575 w 642"/>
                <a:gd name="T21" fmla="*/ 1019175 h 642"/>
                <a:gd name="T22" fmla="*/ 484188 w 642"/>
                <a:gd name="T23" fmla="*/ 1019175 h 642"/>
                <a:gd name="T24" fmla="*/ 406400 w 642"/>
                <a:gd name="T25" fmla="*/ 1009650 h 642"/>
                <a:gd name="T26" fmla="*/ 334962 w 642"/>
                <a:gd name="T27" fmla="*/ 989013 h 642"/>
                <a:gd name="T28" fmla="*/ 268287 w 642"/>
                <a:gd name="T29" fmla="*/ 958850 h 642"/>
                <a:gd name="T30" fmla="*/ 204788 w 642"/>
                <a:gd name="T31" fmla="*/ 919163 h 642"/>
                <a:gd name="T32" fmla="*/ 149225 w 642"/>
                <a:gd name="T33" fmla="*/ 869950 h 642"/>
                <a:gd name="T34" fmla="*/ 101600 w 642"/>
                <a:gd name="T35" fmla="*/ 815975 h 642"/>
                <a:gd name="T36" fmla="*/ 61913 w 642"/>
                <a:gd name="T37" fmla="*/ 752475 h 642"/>
                <a:gd name="T38" fmla="*/ 30163 w 642"/>
                <a:gd name="T39" fmla="*/ 685800 h 642"/>
                <a:gd name="T40" fmla="*/ 11112 w 642"/>
                <a:gd name="T41" fmla="*/ 612775 h 642"/>
                <a:gd name="T42" fmla="*/ 1588 w 642"/>
                <a:gd name="T43" fmla="*/ 536575 h 642"/>
                <a:gd name="T44" fmla="*/ 1588 w 642"/>
                <a:gd name="T45" fmla="*/ 482600 h 642"/>
                <a:gd name="T46" fmla="*/ 11112 w 642"/>
                <a:gd name="T47" fmla="*/ 406400 h 642"/>
                <a:gd name="T48" fmla="*/ 30163 w 642"/>
                <a:gd name="T49" fmla="*/ 334962 h 642"/>
                <a:gd name="T50" fmla="*/ 61913 w 642"/>
                <a:gd name="T51" fmla="*/ 266700 h 642"/>
                <a:gd name="T52" fmla="*/ 101600 w 642"/>
                <a:gd name="T53" fmla="*/ 203200 h 642"/>
                <a:gd name="T54" fmla="*/ 149225 w 642"/>
                <a:gd name="T55" fmla="*/ 149225 h 642"/>
                <a:gd name="T56" fmla="*/ 204788 w 642"/>
                <a:gd name="T57" fmla="*/ 101600 h 642"/>
                <a:gd name="T58" fmla="*/ 268287 w 642"/>
                <a:gd name="T59" fmla="*/ 60325 h 642"/>
                <a:gd name="T60" fmla="*/ 334962 w 642"/>
                <a:gd name="T61" fmla="*/ 30163 h 642"/>
                <a:gd name="T62" fmla="*/ 406400 w 642"/>
                <a:gd name="T63" fmla="*/ 11112 h 642"/>
                <a:gd name="T64" fmla="*/ 484188 w 642"/>
                <a:gd name="T65" fmla="*/ 0 h 642"/>
                <a:gd name="T66" fmla="*/ 536575 w 642"/>
                <a:gd name="T67" fmla="*/ 0 h 642"/>
                <a:gd name="T68" fmla="*/ 612775 w 642"/>
                <a:gd name="T69" fmla="*/ 11112 h 642"/>
                <a:gd name="T70" fmla="*/ 685800 w 642"/>
                <a:gd name="T71" fmla="*/ 30163 h 642"/>
                <a:gd name="T72" fmla="*/ 754062 w 642"/>
                <a:gd name="T73" fmla="*/ 60325 h 642"/>
                <a:gd name="T74" fmla="*/ 815975 w 642"/>
                <a:gd name="T75" fmla="*/ 101600 h 642"/>
                <a:gd name="T76" fmla="*/ 871538 w 642"/>
                <a:gd name="T77" fmla="*/ 149225 h 642"/>
                <a:gd name="T78" fmla="*/ 919163 w 642"/>
                <a:gd name="T79" fmla="*/ 203200 h 642"/>
                <a:gd name="T80" fmla="*/ 958850 w 642"/>
                <a:gd name="T81" fmla="*/ 266700 h 642"/>
                <a:gd name="T82" fmla="*/ 989013 w 642"/>
                <a:gd name="T83" fmla="*/ 334962 h 642"/>
                <a:gd name="T84" fmla="*/ 1009650 w 642"/>
                <a:gd name="T85" fmla="*/ 406400 h 642"/>
                <a:gd name="T86" fmla="*/ 1019175 w 642"/>
                <a:gd name="T87" fmla="*/ 482600 h 64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42"/>
                <a:gd name="T133" fmla="*/ 0 h 642"/>
                <a:gd name="T134" fmla="*/ 642 w 642"/>
                <a:gd name="T135" fmla="*/ 642 h 64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42" h="642">
                  <a:moveTo>
                    <a:pt x="642" y="321"/>
                  </a:moveTo>
                  <a:lnTo>
                    <a:pt x="642" y="321"/>
                  </a:lnTo>
                  <a:lnTo>
                    <a:pt x="642" y="338"/>
                  </a:lnTo>
                  <a:lnTo>
                    <a:pt x="641" y="354"/>
                  </a:lnTo>
                  <a:lnTo>
                    <a:pt x="639" y="370"/>
                  </a:lnTo>
                  <a:lnTo>
                    <a:pt x="636" y="386"/>
                  </a:lnTo>
                  <a:lnTo>
                    <a:pt x="632" y="401"/>
                  </a:lnTo>
                  <a:lnTo>
                    <a:pt x="629" y="417"/>
                  </a:lnTo>
                  <a:lnTo>
                    <a:pt x="623" y="432"/>
                  </a:lnTo>
                  <a:lnTo>
                    <a:pt x="617" y="446"/>
                  </a:lnTo>
                  <a:lnTo>
                    <a:pt x="611" y="460"/>
                  </a:lnTo>
                  <a:lnTo>
                    <a:pt x="604" y="474"/>
                  </a:lnTo>
                  <a:lnTo>
                    <a:pt x="596" y="487"/>
                  </a:lnTo>
                  <a:lnTo>
                    <a:pt x="588" y="501"/>
                  </a:lnTo>
                  <a:lnTo>
                    <a:pt x="579" y="514"/>
                  </a:lnTo>
                  <a:lnTo>
                    <a:pt x="570" y="525"/>
                  </a:lnTo>
                  <a:lnTo>
                    <a:pt x="559" y="538"/>
                  </a:lnTo>
                  <a:lnTo>
                    <a:pt x="549" y="548"/>
                  </a:lnTo>
                  <a:lnTo>
                    <a:pt x="538" y="559"/>
                  </a:lnTo>
                  <a:lnTo>
                    <a:pt x="526" y="569"/>
                  </a:lnTo>
                  <a:lnTo>
                    <a:pt x="514" y="579"/>
                  </a:lnTo>
                  <a:lnTo>
                    <a:pt x="501" y="588"/>
                  </a:lnTo>
                  <a:lnTo>
                    <a:pt x="488" y="596"/>
                  </a:lnTo>
                  <a:lnTo>
                    <a:pt x="475" y="604"/>
                  </a:lnTo>
                  <a:lnTo>
                    <a:pt x="460" y="610"/>
                  </a:lnTo>
                  <a:lnTo>
                    <a:pt x="447" y="617"/>
                  </a:lnTo>
                  <a:lnTo>
                    <a:pt x="432" y="623"/>
                  </a:lnTo>
                  <a:lnTo>
                    <a:pt x="417" y="628"/>
                  </a:lnTo>
                  <a:lnTo>
                    <a:pt x="402" y="632"/>
                  </a:lnTo>
                  <a:lnTo>
                    <a:pt x="386" y="636"/>
                  </a:lnTo>
                  <a:lnTo>
                    <a:pt x="370" y="639"/>
                  </a:lnTo>
                  <a:lnTo>
                    <a:pt x="354" y="641"/>
                  </a:lnTo>
                  <a:lnTo>
                    <a:pt x="338" y="642"/>
                  </a:lnTo>
                  <a:lnTo>
                    <a:pt x="321" y="642"/>
                  </a:lnTo>
                  <a:lnTo>
                    <a:pt x="305" y="642"/>
                  </a:lnTo>
                  <a:lnTo>
                    <a:pt x="288" y="641"/>
                  </a:lnTo>
                  <a:lnTo>
                    <a:pt x="272" y="639"/>
                  </a:lnTo>
                  <a:lnTo>
                    <a:pt x="256" y="636"/>
                  </a:lnTo>
                  <a:lnTo>
                    <a:pt x="241" y="632"/>
                  </a:lnTo>
                  <a:lnTo>
                    <a:pt x="226" y="628"/>
                  </a:lnTo>
                  <a:lnTo>
                    <a:pt x="211" y="623"/>
                  </a:lnTo>
                  <a:lnTo>
                    <a:pt x="196" y="617"/>
                  </a:lnTo>
                  <a:lnTo>
                    <a:pt x="182" y="610"/>
                  </a:lnTo>
                  <a:lnTo>
                    <a:pt x="169" y="604"/>
                  </a:lnTo>
                  <a:lnTo>
                    <a:pt x="155" y="596"/>
                  </a:lnTo>
                  <a:lnTo>
                    <a:pt x="142" y="588"/>
                  </a:lnTo>
                  <a:lnTo>
                    <a:pt x="129" y="579"/>
                  </a:lnTo>
                  <a:lnTo>
                    <a:pt x="117" y="569"/>
                  </a:lnTo>
                  <a:lnTo>
                    <a:pt x="106" y="559"/>
                  </a:lnTo>
                  <a:lnTo>
                    <a:pt x="94" y="548"/>
                  </a:lnTo>
                  <a:lnTo>
                    <a:pt x="83" y="538"/>
                  </a:lnTo>
                  <a:lnTo>
                    <a:pt x="74" y="525"/>
                  </a:lnTo>
                  <a:lnTo>
                    <a:pt x="64" y="514"/>
                  </a:lnTo>
                  <a:lnTo>
                    <a:pt x="55" y="501"/>
                  </a:lnTo>
                  <a:lnTo>
                    <a:pt x="47" y="487"/>
                  </a:lnTo>
                  <a:lnTo>
                    <a:pt x="39" y="474"/>
                  </a:lnTo>
                  <a:lnTo>
                    <a:pt x="32" y="460"/>
                  </a:lnTo>
                  <a:lnTo>
                    <a:pt x="25" y="446"/>
                  </a:lnTo>
                  <a:lnTo>
                    <a:pt x="19" y="432"/>
                  </a:lnTo>
                  <a:lnTo>
                    <a:pt x="15" y="417"/>
                  </a:lnTo>
                  <a:lnTo>
                    <a:pt x="10" y="401"/>
                  </a:lnTo>
                  <a:lnTo>
                    <a:pt x="7" y="386"/>
                  </a:lnTo>
                  <a:lnTo>
                    <a:pt x="3" y="370"/>
                  </a:lnTo>
                  <a:lnTo>
                    <a:pt x="2" y="354"/>
                  </a:lnTo>
                  <a:lnTo>
                    <a:pt x="1" y="338"/>
                  </a:lnTo>
                  <a:lnTo>
                    <a:pt x="0" y="321"/>
                  </a:lnTo>
                  <a:lnTo>
                    <a:pt x="1" y="304"/>
                  </a:lnTo>
                  <a:lnTo>
                    <a:pt x="2" y="288"/>
                  </a:lnTo>
                  <a:lnTo>
                    <a:pt x="3" y="272"/>
                  </a:lnTo>
                  <a:lnTo>
                    <a:pt x="7" y="256"/>
                  </a:lnTo>
                  <a:lnTo>
                    <a:pt x="10" y="241"/>
                  </a:lnTo>
                  <a:lnTo>
                    <a:pt x="15" y="225"/>
                  </a:lnTo>
                  <a:lnTo>
                    <a:pt x="19" y="211"/>
                  </a:lnTo>
                  <a:lnTo>
                    <a:pt x="25" y="196"/>
                  </a:lnTo>
                  <a:lnTo>
                    <a:pt x="32" y="182"/>
                  </a:lnTo>
                  <a:lnTo>
                    <a:pt x="39" y="168"/>
                  </a:lnTo>
                  <a:lnTo>
                    <a:pt x="47" y="155"/>
                  </a:lnTo>
                  <a:lnTo>
                    <a:pt x="55" y="141"/>
                  </a:lnTo>
                  <a:lnTo>
                    <a:pt x="64" y="128"/>
                  </a:lnTo>
                  <a:lnTo>
                    <a:pt x="74" y="117"/>
                  </a:lnTo>
                  <a:lnTo>
                    <a:pt x="83" y="105"/>
                  </a:lnTo>
                  <a:lnTo>
                    <a:pt x="94" y="94"/>
                  </a:lnTo>
                  <a:lnTo>
                    <a:pt x="106" y="83"/>
                  </a:lnTo>
                  <a:lnTo>
                    <a:pt x="117" y="73"/>
                  </a:lnTo>
                  <a:lnTo>
                    <a:pt x="129" y="64"/>
                  </a:lnTo>
                  <a:lnTo>
                    <a:pt x="142" y="54"/>
                  </a:lnTo>
                  <a:lnTo>
                    <a:pt x="155" y="46"/>
                  </a:lnTo>
                  <a:lnTo>
                    <a:pt x="169" y="38"/>
                  </a:lnTo>
                  <a:lnTo>
                    <a:pt x="182" y="32"/>
                  </a:lnTo>
                  <a:lnTo>
                    <a:pt x="196" y="25"/>
                  </a:lnTo>
                  <a:lnTo>
                    <a:pt x="211" y="19"/>
                  </a:lnTo>
                  <a:lnTo>
                    <a:pt x="226" y="15"/>
                  </a:lnTo>
                  <a:lnTo>
                    <a:pt x="241" y="10"/>
                  </a:lnTo>
                  <a:lnTo>
                    <a:pt x="256" y="7"/>
                  </a:lnTo>
                  <a:lnTo>
                    <a:pt x="272" y="3"/>
                  </a:lnTo>
                  <a:lnTo>
                    <a:pt x="288" y="1"/>
                  </a:lnTo>
                  <a:lnTo>
                    <a:pt x="305" y="0"/>
                  </a:lnTo>
                  <a:lnTo>
                    <a:pt x="321" y="0"/>
                  </a:lnTo>
                  <a:lnTo>
                    <a:pt x="338" y="0"/>
                  </a:lnTo>
                  <a:lnTo>
                    <a:pt x="354" y="1"/>
                  </a:lnTo>
                  <a:lnTo>
                    <a:pt x="370" y="3"/>
                  </a:lnTo>
                  <a:lnTo>
                    <a:pt x="386" y="7"/>
                  </a:lnTo>
                  <a:lnTo>
                    <a:pt x="402" y="10"/>
                  </a:lnTo>
                  <a:lnTo>
                    <a:pt x="417" y="15"/>
                  </a:lnTo>
                  <a:lnTo>
                    <a:pt x="432" y="19"/>
                  </a:lnTo>
                  <a:lnTo>
                    <a:pt x="447" y="25"/>
                  </a:lnTo>
                  <a:lnTo>
                    <a:pt x="460" y="32"/>
                  </a:lnTo>
                  <a:lnTo>
                    <a:pt x="475" y="38"/>
                  </a:lnTo>
                  <a:lnTo>
                    <a:pt x="488" y="46"/>
                  </a:lnTo>
                  <a:lnTo>
                    <a:pt x="501" y="54"/>
                  </a:lnTo>
                  <a:lnTo>
                    <a:pt x="514" y="64"/>
                  </a:lnTo>
                  <a:lnTo>
                    <a:pt x="526" y="73"/>
                  </a:lnTo>
                  <a:lnTo>
                    <a:pt x="538" y="83"/>
                  </a:lnTo>
                  <a:lnTo>
                    <a:pt x="549" y="94"/>
                  </a:lnTo>
                  <a:lnTo>
                    <a:pt x="559" y="105"/>
                  </a:lnTo>
                  <a:lnTo>
                    <a:pt x="570" y="117"/>
                  </a:lnTo>
                  <a:lnTo>
                    <a:pt x="579" y="128"/>
                  </a:lnTo>
                  <a:lnTo>
                    <a:pt x="588" y="141"/>
                  </a:lnTo>
                  <a:lnTo>
                    <a:pt x="596" y="155"/>
                  </a:lnTo>
                  <a:lnTo>
                    <a:pt x="604" y="168"/>
                  </a:lnTo>
                  <a:lnTo>
                    <a:pt x="611" y="182"/>
                  </a:lnTo>
                  <a:lnTo>
                    <a:pt x="617" y="196"/>
                  </a:lnTo>
                  <a:lnTo>
                    <a:pt x="623" y="211"/>
                  </a:lnTo>
                  <a:lnTo>
                    <a:pt x="629" y="225"/>
                  </a:lnTo>
                  <a:lnTo>
                    <a:pt x="632" y="241"/>
                  </a:lnTo>
                  <a:lnTo>
                    <a:pt x="636" y="256"/>
                  </a:lnTo>
                  <a:lnTo>
                    <a:pt x="639" y="272"/>
                  </a:lnTo>
                  <a:lnTo>
                    <a:pt x="641" y="288"/>
                  </a:lnTo>
                  <a:lnTo>
                    <a:pt x="642" y="304"/>
                  </a:lnTo>
                  <a:lnTo>
                    <a:pt x="642" y="321"/>
                  </a:lnTo>
                  <a:close/>
                </a:path>
              </a:pathLst>
            </a:custGeom>
            <a:solidFill>
              <a:srgbClr val="0065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rtl="1"/>
              <a:endParaRPr lang="zh-CN" altLang="en-US" b="1"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  <p:sp>
          <p:nvSpPr>
            <p:cNvPr id="46" name="Rectangle 23"/>
            <p:cNvSpPr>
              <a:spLocks noChangeArrowheads="1"/>
            </p:cNvSpPr>
            <p:nvPr/>
          </p:nvSpPr>
          <p:spPr bwMode="auto">
            <a:xfrm>
              <a:off x="7137737" y="4121150"/>
              <a:ext cx="94578" cy="2077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 rtl="1"/>
              <a:r>
                <a:rPr lang="zh-CN" altLang="zh-CN" b="1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rPr>
                <a:t>F</a:t>
              </a:r>
              <a:endParaRPr lang="zh-CN" altLang="zh-CN" b="1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47" name="Rectangle 24"/>
            <p:cNvSpPr>
              <a:spLocks noChangeArrowheads="1"/>
            </p:cNvSpPr>
            <p:nvPr/>
          </p:nvSpPr>
          <p:spPr bwMode="auto">
            <a:xfrm>
              <a:off x="7135332" y="4400550"/>
              <a:ext cx="99386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 rtl="1"/>
              <a:r>
                <a:rPr lang="tr-TR" altLang="zh-CN" sz="1400" b="1" dirty="0">
                  <a:solidFill>
                    <a:srgbClr val="FFFFFF"/>
                  </a:solidFill>
                  <a:latin typeface="+mj-lt"/>
                  <a:ea typeface="微软雅黑" pitchFamily="34" charset="-122"/>
                  <a:cs typeface="B Nazanin" panose="00000700000000000000" pitchFamily="2" charset="-78"/>
                </a:rPr>
                <a:t>6</a:t>
              </a:r>
              <a:endParaRPr lang="zh-CN" altLang="zh-CN" sz="1400" b="1" dirty="0"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组合 44"/>
          <p:cNvGrpSpPr>
            <a:grpSpLocks/>
          </p:cNvGrpSpPr>
          <p:nvPr/>
        </p:nvGrpSpPr>
        <p:grpSpPr bwMode="auto">
          <a:xfrm>
            <a:off x="7985125" y="2257426"/>
            <a:ext cx="1019175" cy="1020762"/>
            <a:chOff x="7985125" y="3589338"/>
            <a:chExt cx="1019175" cy="1020763"/>
          </a:xfrm>
        </p:grpSpPr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7985125" y="3589338"/>
              <a:ext cx="1019175" cy="1020763"/>
            </a:xfrm>
            <a:custGeom>
              <a:avLst/>
              <a:gdLst>
                <a:gd name="T0" fmla="*/ 1019175 w 642"/>
                <a:gd name="T1" fmla="*/ 538163 h 643"/>
                <a:gd name="T2" fmla="*/ 1011238 w 642"/>
                <a:gd name="T3" fmla="*/ 614363 h 643"/>
                <a:gd name="T4" fmla="*/ 989013 w 642"/>
                <a:gd name="T5" fmla="*/ 685800 h 643"/>
                <a:gd name="T6" fmla="*/ 958850 w 642"/>
                <a:gd name="T7" fmla="*/ 752475 h 643"/>
                <a:gd name="T8" fmla="*/ 917575 w 642"/>
                <a:gd name="T9" fmla="*/ 815975 h 643"/>
                <a:gd name="T10" fmla="*/ 871538 w 642"/>
                <a:gd name="T11" fmla="*/ 869950 h 643"/>
                <a:gd name="T12" fmla="*/ 815975 w 642"/>
                <a:gd name="T13" fmla="*/ 919163 h 643"/>
                <a:gd name="T14" fmla="*/ 754062 w 642"/>
                <a:gd name="T15" fmla="*/ 958850 h 643"/>
                <a:gd name="T16" fmla="*/ 685800 w 642"/>
                <a:gd name="T17" fmla="*/ 990600 h 643"/>
                <a:gd name="T18" fmla="*/ 612775 w 642"/>
                <a:gd name="T19" fmla="*/ 1009650 h 643"/>
                <a:gd name="T20" fmla="*/ 536575 w 642"/>
                <a:gd name="T21" fmla="*/ 1020763 h 643"/>
                <a:gd name="T22" fmla="*/ 484188 w 642"/>
                <a:gd name="T23" fmla="*/ 1020763 h 643"/>
                <a:gd name="T24" fmla="*/ 406400 w 642"/>
                <a:gd name="T25" fmla="*/ 1009650 h 643"/>
                <a:gd name="T26" fmla="*/ 334962 w 642"/>
                <a:gd name="T27" fmla="*/ 990600 h 643"/>
                <a:gd name="T28" fmla="*/ 266700 w 642"/>
                <a:gd name="T29" fmla="*/ 958850 h 643"/>
                <a:gd name="T30" fmla="*/ 206375 w 642"/>
                <a:gd name="T31" fmla="*/ 919163 h 643"/>
                <a:gd name="T32" fmla="*/ 149225 w 642"/>
                <a:gd name="T33" fmla="*/ 869950 h 643"/>
                <a:gd name="T34" fmla="*/ 101600 w 642"/>
                <a:gd name="T35" fmla="*/ 815975 h 643"/>
                <a:gd name="T36" fmla="*/ 60325 w 642"/>
                <a:gd name="T37" fmla="*/ 752475 h 643"/>
                <a:gd name="T38" fmla="*/ 30163 w 642"/>
                <a:gd name="T39" fmla="*/ 685800 h 643"/>
                <a:gd name="T40" fmla="*/ 11112 w 642"/>
                <a:gd name="T41" fmla="*/ 614363 h 643"/>
                <a:gd name="T42" fmla="*/ 1588 w 642"/>
                <a:gd name="T43" fmla="*/ 538163 h 643"/>
                <a:gd name="T44" fmla="*/ 1588 w 642"/>
                <a:gd name="T45" fmla="*/ 484188 h 643"/>
                <a:gd name="T46" fmla="*/ 11112 w 642"/>
                <a:gd name="T47" fmla="*/ 407988 h 643"/>
                <a:gd name="T48" fmla="*/ 30163 w 642"/>
                <a:gd name="T49" fmla="*/ 334963 h 643"/>
                <a:gd name="T50" fmla="*/ 60325 w 642"/>
                <a:gd name="T51" fmla="*/ 268288 h 643"/>
                <a:gd name="T52" fmla="*/ 101600 w 642"/>
                <a:gd name="T53" fmla="*/ 204788 h 643"/>
                <a:gd name="T54" fmla="*/ 149225 w 642"/>
                <a:gd name="T55" fmla="*/ 150813 h 643"/>
                <a:gd name="T56" fmla="*/ 206375 w 642"/>
                <a:gd name="T57" fmla="*/ 101600 h 643"/>
                <a:gd name="T58" fmla="*/ 266700 w 642"/>
                <a:gd name="T59" fmla="*/ 61913 h 643"/>
                <a:gd name="T60" fmla="*/ 334962 w 642"/>
                <a:gd name="T61" fmla="*/ 31750 h 643"/>
                <a:gd name="T62" fmla="*/ 406400 w 642"/>
                <a:gd name="T63" fmla="*/ 11113 h 643"/>
                <a:gd name="T64" fmla="*/ 484188 w 642"/>
                <a:gd name="T65" fmla="*/ 0 h 643"/>
                <a:gd name="T66" fmla="*/ 536575 w 642"/>
                <a:gd name="T67" fmla="*/ 0 h 643"/>
                <a:gd name="T68" fmla="*/ 612775 w 642"/>
                <a:gd name="T69" fmla="*/ 11113 h 643"/>
                <a:gd name="T70" fmla="*/ 685800 w 642"/>
                <a:gd name="T71" fmla="*/ 31750 h 643"/>
                <a:gd name="T72" fmla="*/ 754062 w 642"/>
                <a:gd name="T73" fmla="*/ 61913 h 643"/>
                <a:gd name="T74" fmla="*/ 815975 w 642"/>
                <a:gd name="T75" fmla="*/ 101600 h 643"/>
                <a:gd name="T76" fmla="*/ 871538 w 642"/>
                <a:gd name="T77" fmla="*/ 150813 h 643"/>
                <a:gd name="T78" fmla="*/ 917575 w 642"/>
                <a:gd name="T79" fmla="*/ 204788 h 643"/>
                <a:gd name="T80" fmla="*/ 958850 w 642"/>
                <a:gd name="T81" fmla="*/ 268288 h 643"/>
                <a:gd name="T82" fmla="*/ 989013 w 642"/>
                <a:gd name="T83" fmla="*/ 334963 h 643"/>
                <a:gd name="T84" fmla="*/ 1011238 w 642"/>
                <a:gd name="T85" fmla="*/ 407988 h 643"/>
                <a:gd name="T86" fmla="*/ 1019175 w 642"/>
                <a:gd name="T87" fmla="*/ 484188 h 64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42"/>
                <a:gd name="T133" fmla="*/ 0 h 643"/>
                <a:gd name="T134" fmla="*/ 642 w 642"/>
                <a:gd name="T135" fmla="*/ 643 h 64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42" h="643">
                  <a:moveTo>
                    <a:pt x="642" y="322"/>
                  </a:moveTo>
                  <a:lnTo>
                    <a:pt x="642" y="322"/>
                  </a:lnTo>
                  <a:lnTo>
                    <a:pt x="642" y="339"/>
                  </a:lnTo>
                  <a:lnTo>
                    <a:pt x="641" y="355"/>
                  </a:lnTo>
                  <a:lnTo>
                    <a:pt x="639" y="371"/>
                  </a:lnTo>
                  <a:lnTo>
                    <a:pt x="637" y="387"/>
                  </a:lnTo>
                  <a:lnTo>
                    <a:pt x="632" y="401"/>
                  </a:lnTo>
                  <a:lnTo>
                    <a:pt x="629" y="417"/>
                  </a:lnTo>
                  <a:lnTo>
                    <a:pt x="623" y="432"/>
                  </a:lnTo>
                  <a:lnTo>
                    <a:pt x="617" y="447"/>
                  </a:lnTo>
                  <a:lnTo>
                    <a:pt x="610" y="461"/>
                  </a:lnTo>
                  <a:lnTo>
                    <a:pt x="604" y="474"/>
                  </a:lnTo>
                  <a:lnTo>
                    <a:pt x="596" y="488"/>
                  </a:lnTo>
                  <a:lnTo>
                    <a:pt x="588" y="502"/>
                  </a:lnTo>
                  <a:lnTo>
                    <a:pt x="578" y="514"/>
                  </a:lnTo>
                  <a:lnTo>
                    <a:pt x="569" y="526"/>
                  </a:lnTo>
                  <a:lnTo>
                    <a:pt x="559" y="538"/>
                  </a:lnTo>
                  <a:lnTo>
                    <a:pt x="549" y="548"/>
                  </a:lnTo>
                  <a:lnTo>
                    <a:pt x="537" y="560"/>
                  </a:lnTo>
                  <a:lnTo>
                    <a:pt x="526" y="570"/>
                  </a:lnTo>
                  <a:lnTo>
                    <a:pt x="514" y="579"/>
                  </a:lnTo>
                  <a:lnTo>
                    <a:pt x="501" y="588"/>
                  </a:lnTo>
                  <a:lnTo>
                    <a:pt x="488" y="596"/>
                  </a:lnTo>
                  <a:lnTo>
                    <a:pt x="475" y="604"/>
                  </a:lnTo>
                  <a:lnTo>
                    <a:pt x="461" y="611"/>
                  </a:lnTo>
                  <a:lnTo>
                    <a:pt x="446" y="618"/>
                  </a:lnTo>
                  <a:lnTo>
                    <a:pt x="432" y="624"/>
                  </a:lnTo>
                  <a:lnTo>
                    <a:pt x="417" y="628"/>
                  </a:lnTo>
                  <a:lnTo>
                    <a:pt x="402" y="633"/>
                  </a:lnTo>
                  <a:lnTo>
                    <a:pt x="386" y="636"/>
                  </a:lnTo>
                  <a:lnTo>
                    <a:pt x="370" y="640"/>
                  </a:lnTo>
                  <a:lnTo>
                    <a:pt x="354" y="642"/>
                  </a:lnTo>
                  <a:lnTo>
                    <a:pt x="338" y="643"/>
                  </a:lnTo>
                  <a:lnTo>
                    <a:pt x="321" y="643"/>
                  </a:lnTo>
                  <a:lnTo>
                    <a:pt x="305" y="643"/>
                  </a:lnTo>
                  <a:lnTo>
                    <a:pt x="288" y="642"/>
                  </a:lnTo>
                  <a:lnTo>
                    <a:pt x="272" y="640"/>
                  </a:lnTo>
                  <a:lnTo>
                    <a:pt x="256" y="636"/>
                  </a:lnTo>
                  <a:lnTo>
                    <a:pt x="241" y="633"/>
                  </a:lnTo>
                  <a:lnTo>
                    <a:pt x="225" y="628"/>
                  </a:lnTo>
                  <a:lnTo>
                    <a:pt x="211" y="624"/>
                  </a:lnTo>
                  <a:lnTo>
                    <a:pt x="196" y="618"/>
                  </a:lnTo>
                  <a:lnTo>
                    <a:pt x="182" y="611"/>
                  </a:lnTo>
                  <a:lnTo>
                    <a:pt x="168" y="604"/>
                  </a:lnTo>
                  <a:lnTo>
                    <a:pt x="155" y="596"/>
                  </a:lnTo>
                  <a:lnTo>
                    <a:pt x="142" y="588"/>
                  </a:lnTo>
                  <a:lnTo>
                    <a:pt x="130" y="579"/>
                  </a:lnTo>
                  <a:lnTo>
                    <a:pt x="117" y="570"/>
                  </a:lnTo>
                  <a:lnTo>
                    <a:pt x="106" y="560"/>
                  </a:lnTo>
                  <a:lnTo>
                    <a:pt x="94" y="548"/>
                  </a:lnTo>
                  <a:lnTo>
                    <a:pt x="83" y="538"/>
                  </a:lnTo>
                  <a:lnTo>
                    <a:pt x="74" y="526"/>
                  </a:lnTo>
                  <a:lnTo>
                    <a:pt x="64" y="514"/>
                  </a:lnTo>
                  <a:lnTo>
                    <a:pt x="54" y="502"/>
                  </a:lnTo>
                  <a:lnTo>
                    <a:pt x="46" y="488"/>
                  </a:lnTo>
                  <a:lnTo>
                    <a:pt x="38" y="474"/>
                  </a:lnTo>
                  <a:lnTo>
                    <a:pt x="32" y="461"/>
                  </a:lnTo>
                  <a:lnTo>
                    <a:pt x="25" y="447"/>
                  </a:lnTo>
                  <a:lnTo>
                    <a:pt x="19" y="432"/>
                  </a:lnTo>
                  <a:lnTo>
                    <a:pt x="15" y="417"/>
                  </a:lnTo>
                  <a:lnTo>
                    <a:pt x="10" y="401"/>
                  </a:lnTo>
                  <a:lnTo>
                    <a:pt x="7" y="387"/>
                  </a:lnTo>
                  <a:lnTo>
                    <a:pt x="3" y="371"/>
                  </a:lnTo>
                  <a:lnTo>
                    <a:pt x="2" y="355"/>
                  </a:lnTo>
                  <a:lnTo>
                    <a:pt x="1" y="339"/>
                  </a:lnTo>
                  <a:lnTo>
                    <a:pt x="0" y="322"/>
                  </a:lnTo>
                  <a:lnTo>
                    <a:pt x="1" y="305"/>
                  </a:lnTo>
                  <a:lnTo>
                    <a:pt x="2" y="289"/>
                  </a:lnTo>
                  <a:lnTo>
                    <a:pt x="3" y="273"/>
                  </a:lnTo>
                  <a:lnTo>
                    <a:pt x="7" y="257"/>
                  </a:lnTo>
                  <a:lnTo>
                    <a:pt x="10" y="242"/>
                  </a:lnTo>
                  <a:lnTo>
                    <a:pt x="15" y="226"/>
                  </a:lnTo>
                  <a:lnTo>
                    <a:pt x="19" y="211"/>
                  </a:lnTo>
                  <a:lnTo>
                    <a:pt x="25" y="196"/>
                  </a:lnTo>
                  <a:lnTo>
                    <a:pt x="32" y="183"/>
                  </a:lnTo>
                  <a:lnTo>
                    <a:pt x="38" y="169"/>
                  </a:lnTo>
                  <a:lnTo>
                    <a:pt x="46" y="155"/>
                  </a:lnTo>
                  <a:lnTo>
                    <a:pt x="54" y="142"/>
                  </a:lnTo>
                  <a:lnTo>
                    <a:pt x="64" y="129"/>
                  </a:lnTo>
                  <a:lnTo>
                    <a:pt x="74" y="118"/>
                  </a:lnTo>
                  <a:lnTo>
                    <a:pt x="83" y="105"/>
                  </a:lnTo>
                  <a:lnTo>
                    <a:pt x="94" y="95"/>
                  </a:lnTo>
                  <a:lnTo>
                    <a:pt x="106" y="83"/>
                  </a:lnTo>
                  <a:lnTo>
                    <a:pt x="117" y="73"/>
                  </a:lnTo>
                  <a:lnTo>
                    <a:pt x="130" y="64"/>
                  </a:lnTo>
                  <a:lnTo>
                    <a:pt x="142" y="55"/>
                  </a:lnTo>
                  <a:lnTo>
                    <a:pt x="155" y="47"/>
                  </a:lnTo>
                  <a:lnTo>
                    <a:pt x="168" y="39"/>
                  </a:lnTo>
                  <a:lnTo>
                    <a:pt x="182" y="32"/>
                  </a:lnTo>
                  <a:lnTo>
                    <a:pt x="196" y="25"/>
                  </a:lnTo>
                  <a:lnTo>
                    <a:pt x="211" y="20"/>
                  </a:lnTo>
                  <a:lnTo>
                    <a:pt x="225" y="15"/>
                  </a:lnTo>
                  <a:lnTo>
                    <a:pt x="241" y="11"/>
                  </a:lnTo>
                  <a:lnTo>
                    <a:pt x="256" y="7"/>
                  </a:lnTo>
                  <a:lnTo>
                    <a:pt x="272" y="4"/>
                  </a:lnTo>
                  <a:lnTo>
                    <a:pt x="288" y="1"/>
                  </a:lnTo>
                  <a:lnTo>
                    <a:pt x="305" y="0"/>
                  </a:lnTo>
                  <a:lnTo>
                    <a:pt x="321" y="0"/>
                  </a:lnTo>
                  <a:lnTo>
                    <a:pt x="338" y="0"/>
                  </a:lnTo>
                  <a:lnTo>
                    <a:pt x="354" y="1"/>
                  </a:lnTo>
                  <a:lnTo>
                    <a:pt x="370" y="4"/>
                  </a:lnTo>
                  <a:lnTo>
                    <a:pt x="386" y="7"/>
                  </a:lnTo>
                  <a:lnTo>
                    <a:pt x="402" y="11"/>
                  </a:lnTo>
                  <a:lnTo>
                    <a:pt x="417" y="15"/>
                  </a:lnTo>
                  <a:lnTo>
                    <a:pt x="432" y="20"/>
                  </a:lnTo>
                  <a:lnTo>
                    <a:pt x="446" y="25"/>
                  </a:lnTo>
                  <a:lnTo>
                    <a:pt x="461" y="32"/>
                  </a:lnTo>
                  <a:lnTo>
                    <a:pt x="475" y="39"/>
                  </a:lnTo>
                  <a:lnTo>
                    <a:pt x="488" y="47"/>
                  </a:lnTo>
                  <a:lnTo>
                    <a:pt x="501" y="55"/>
                  </a:lnTo>
                  <a:lnTo>
                    <a:pt x="514" y="64"/>
                  </a:lnTo>
                  <a:lnTo>
                    <a:pt x="526" y="73"/>
                  </a:lnTo>
                  <a:lnTo>
                    <a:pt x="537" y="83"/>
                  </a:lnTo>
                  <a:lnTo>
                    <a:pt x="549" y="95"/>
                  </a:lnTo>
                  <a:lnTo>
                    <a:pt x="559" y="105"/>
                  </a:lnTo>
                  <a:lnTo>
                    <a:pt x="569" y="118"/>
                  </a:lnTo>
                  <a:lnTo>
                    <a:pt x="578" y="129"/>
                  </a:lnTo>
                  <a:lnTo>
                    <a:pt x="588" y="142"/>
                  </a:lnTo>
                  <a:lnTo>
                    <a:pt x="596" y="155"/>
                  </a:lnTo>
                  <a:lnTo>
                    <a:pt x="604" y="169"/>
                  </a:lnTo>
                  <a:lnTo>
                    <a:pt x="610" y="183"/>
                  </a:lnTo>
                  <a:lnTo>
                    <a:pt x="617" y="196"/>
                  </a:lnTo>
                  <a:lnTo>
                    <a:pt x="623" y="211"/>
                  </a:lnTo>
                  <a:lnTo>
                    <a:pt x="629" y="226"/>
                  </a:lnTo>
                  <a:lnTo>
                    <a:pt x="632" y="242"/>
                  </a:lnTo>
                  <a:lnTo>
                    <a:pt x="637" y="257"/>
                  </a:lnTo>
                  <a:lnTo>
                    <a:pt x="639" y="273"/>
                  </a:lnTo>
                  <a:lnTo>
                    <a:pt x="641" y="289"/>
                  </a:lnTo>
                  <a:lnTo>
                    <a:pt x="642" y="305"/>
                  </a:lnTo>
                  <a:lnTo>
                    <a:pt x="642" y="322"/>
                  </a:lnTo>
                  <a:close/>
                </a:path>
              </a:pathLst>
            </a:custGeom>
            <a:solidFill>
              <a:srgbClr val="0078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rtl="1"/>
              <a:endParaRPr lang="zh-CN" altLang="en-US" b="1"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  <p:sp>
          <p:nvSpPr>
            <p:cNvPr id="71" name="Rectangle 25"/>
            <p:cNvSpPr>
              <a:spLocks noChangeArrowheads="1"/>
            </p:cNvSpPr>
            <p:nvPr/>
          </p:nvSpPr>
          <p:spPr bwMode="auto">
            <a:xfrm>
              <a:off x="8446623" y="3787775"/>
              <a:ext cx="96180" cy="2077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 rtl="1"/>
              <a:r>
                <a:rPr lang="zh-CN" altLang="zh-CN" b="1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rPr>
                <a:t>G</a:t>
              </a:r>
              <a:endParaRPr lang="zh-CN" altLang="zh-CN" b="1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72" name="Rectangle 26"/>
            <p:cNvSpPr>
              <a:spLocks noChangeArrowheads="1"/>
            </p:cNvSpPr>
            <p:nvPr/>
          </p:nvSpPr>
          <p:spPr bwMode="auto">
            <a:xfrm>
              <a:off x="8445019" y="4068763"/>
              <a:ext cx="99386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 rtl="1"/>
              <a:r>
                <a:rPr lang="tr-TR" altLang="zh-CN" sz="1400" b="1" dirty="0">
                  <a:solidFill>
                    <a:srgbClr val="FFFFFF"/>
                  </a:solidFill>
                  <a:latin typeface="+mj-lt"/>
                  <a:ea typeface="微软雅黑" pitchFamily="34" charset="-122"/>
                  <a:cs typeface="B Nazanin" panose="00000700000000000000" pitchFamily="2" charset="-78"/>
                </a:rPr>
                <a:t>7</a:t>
              </a:r>
              <a:endParaRPr lang="zh-CN" altLang="zh-CN" sz="1400" b="1" dirty="0"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586121" y="1491630"/>
            <a:ext cx="497106" cy="497106"/>
            <a:chOff x="1842556" y="4008076"/>
            <a:chExt cx="497106" cy="497106"/>
          </a:xfrm>
        </p:grpSpPr>
        <p:sp>
          <p:nvSpPr>
            <p:cNvPr id="74" name="椭圆 73"/>
            <p:cNvSpPr/>
            <p:nvPr/>
          </p:nvSpPr>
          <p:spPr>
            <a:xfrm>
              <a:off x="1842556" y="4008076"/>
              <a:ext cx="497106" cy="497106"/>
            </a:xfrm>
            <a:prstGeom prst="ellipse">
              <a:avLst/>
            </a:prstGeom>
            <a:solidFill>
              <a:srgbClr val="00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latin typeface="+mj-lt"/>
                <a:cs typeface="B Nazanin" panose="00000700000000000000" pitchFamily="2" charset="-78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895300" y="4097371"/>
              <a:ext cx="391618" cy="318516"/>
              <a:chOff x="1075737" y="1609572"/>
              <a:chExt cx="541064" cy="440065"/>
            </a:xfrm>
            <a:solidFill>
              <a:schemeClr val="bg1">
                <a:lumMod val="85000"/>
              </a:schemeClr>
            </a:solidFill>
            <a:effectLst/>
          </p:grpSpPr>
          <p:sp>
            <p:nvSpPr>
              <p:cNvPr id="76" name="Freeform 86"/>
              <p:cNvSpPr>
                <a:spLocks noEditPoints="1"/>
              </p:cNvSpPr>
              <p:nvPr/>
            </p:nvSpPr>
            <p:spPr bwMode="black">
              <a:xfrm>
                <a:off x="1075737" y="1652491"/>
                <a:ext cx="395062" cy="397146"/>
              </a:xfrm>
              <a:custGeom>
                <a:avLst/>
                <a:gdLst>
                  <a:gd name="T0" fmla="*/ 287 w 292"/>
                  <a:gd name="T1" fmla="*/ 113 h 294"/>
                  <a:gd name="T2" fmla="*/ 239 w 292"/>
                  <a:gd name="T3" fmla="*/ 105 h 294"/>
                  <a:gd name="T4" fmla="*/ 252 w 292"/>
                  <a:gd name="T5" fmla="*/ 58 h 294"/>
                  <a:gd name="T6" fmla="*/ 229 w 292"/>
                  <a:gd name="T7" fmla="*/ 32 h 294"/>
                  <a:gd name="T8" fmla="*/ 187 w 292"/>
                  <a:gd name="T9" fmla="*/ 57 h 294"/>
                  <a:gd name="T10" fmla="*/ 167 w 292"/>
                  <a:gd name="T11" fmla="*/ 6 h 294"/>
                  <a:gd name="T12" fmla="*/ 132 w 292"/>
                  <a:gd name="T13" fmla="*/ 0 h 294"/>
                  <a:gd name="T14" fmla="*/ 115 w 292"/>
                  <a:gd name="T15" fmla="*/ 53 h 294"/>
                  <a:gd name="T16" fmla="*/ 72 w 292"/>
                  <a:gd name="T17" fmla="*/ 31 h 294"/>
                  <a:gd name="T18" fmla="*/ 42 w 292"/>
                  <a:gd name="T19" fmla="*/ 49 h 294"/>
                  <a:gd name="T20" fmla="*/ 59 w 292"/>
                  <a:gd name="T21" fmla="*/ 95 h 294"/>
                  <a:gd name="T22" fmla="*/ 12 w 292"/>
                  <a:gd name="T23" fmla="*/ 107 h 294"/>
                  <a:gd name="T24" fmla="*/ 0 w 292"/>
                  <a:gd name="T25" fmla="*/ 140 h 294"/>
                  <a:gd name="T26" fmla="*/ 43 w 292"/>
                  <a:gd name="T27" fmla="*/ 164 h 294"/>
                  <a:gd name="T28" fmla="*/ 14 w 292"/>
                  <a:gd name="T29" fmla="*/ 204 h 294"/>
                  <a:gd name="T30" fmla="*/ 27 w 292"/>
                  <a:gd name="T31" fmla="*/ 237 h 294"/>
                  <a:gd name="T32" fmla="*/ 75 w 292"/>
                  <a:gd name="T33" fmla="*/ 227 h 294"/>
                  <a:gd name="T34" fmla="*/ 79 w 292"/>
                  <a:gd name="T35" fmla="*/ 276 h 294"/>
                  <a:gd name="T36" fmla="*/ 109 w 292"/>
                  <a:gd name="T37" fmla="*/ 293 h 294"/>
                  <a:gd name="T38" fmla="*/ 140 w 292"/>
                  <a:gd name="T39" fmla="*/ 255 h 294"/>
                  <a:gd name="T40" fmla="*/ 152 w 292"/>
                  <a:gd name="T41" fmla="*/ 255 h 294"/>
                  <a:gd name="T42" fmla="*/ 183 w 292"/>
                  <a:gd name="T43" fmla="*/ 293 h 294"/>
                  <a:gd name="T44" fmla="*/ 213 w 292"/>
                  <a:gd name="T45" fmla="*/ 276 h 294"/>
                  <a:gd name="T46" fmla="*/ 217 w 292"/>
                  <a:gd name="T47" fmla="*/ 227 h 294"/>
                  <a:gd name="T48" fmla="*/ 265 w 292"/>
                  <a:gd name="T49" fmla="*/ 237 h 294"/>
                  <a:gd name="T50" fmla="*/ 278 w 292"/>
                  <a:gd name="T51" fmla="*/ 204 h 294"/>
                  <a:gd name="T52" fmla="*/ 249 w 292"/>
                  <a:gd name="T53" fmla="*/ 164 h 294"/>
                  <a:gd name="T54" fmla="*/ 292 w 292"/>
                  <a:gd name="T55" fmla="*/ 140 h 294"/>
                  <a:gd name="T56" fmla="*/ 187 w 292"/>
                  <a:gd name="T57" fmla="*/ 193 h 294"/>
                  <a:gd name="T58" fmla="*/ 105 w 292"/>
                  <a:gd name="T59" fmla="*/ 193 h 294"/>
                  <a:gd name="T60" fmla="*/ 105 w 292"/>
                  <a:gd name="T61" fmla="*/ 111 h 294"/>
                  <a:gd name="T62" fmla="*/ 187 w 292"/>
                  <a:gd name="T63" fmla="*/ 11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2" h="294">
                    <a:moveTo>
                      <a:pt x="292" y="140"/>
                    </a:moveTo>
                    <a:cubicBezTo>
                      <a:pt x="287" y="113"/>
                      <a:pt x="287" y="113"/>
                      <a:pt x="287" y="113"/>
                    </a:cubicBezTo>
                    <a:cubicBezTo>
                      <a:pt x="286" y="110"/>
                      <a:pt x="284" y="108"/>
                      <a:pt x="280" y="107"/>
                    </a:cubicBezTo>
                    <a:cubicBezTo>
                      <a:pt x="239" y="105"/>
                      <a:pt x="239" y="105"/>
                      <a:pt x="239" y="105"/>
                    </a:cubicBezTo>
                    <a:cubicBezTo>
                      <a:pt x="237" y="102"/>
                      <a:pt x="235" y="98"/>
                      <a:pt x="233" y="95"/>
                    </a:cubicBezTo>
                    <a:cubicBezTo>
                      <a:pt x="252" y="58"/>
                      <a:pt x="252" y="58"/>
                      <a:pt x="252" y="58"/>
                    </a:cubicBezTo>
                    <a:cubicBezTo>
                      <a:pt x="254" y="55"/>
                      <a:pt x="253" y="51"/>
                      <a:pt x="250" y="49"/>
                    </a:cubicBezTo>
                    <a:cubicBezTo>
                      <a:pt x="229" y="32"/>
                      <a:pt x="229" y="32"/>
                      <a:pt x="229" y="32"/>
                    </a:cubicBezTo>
                    <a:cubicBezTo>
                      <a:pt x="227" y="29"/>
                      <a:pt x="223" y="29"/>
                      <a:pt x="220" y="31"/>
                    </a:cubicBezTo>
                    <a:cubicBezTo>
                      <a:pt x="187" y="57"/>
                      <a:pt x="187" y="57"/>
                      <a:pt x="187" y="57"/>
                    </a:cubicBezTo>
                    <a:cubicBezTo>
                      <a:pt x="184" y="55"/>
                      <a:pt x="181" y="54"/>
                      <a:pt x="177" y="53"/>
                    </a:cubicBezTo>
                    <a:cubicBezTo>
                      <a:pt x="167" y="6"/>
                      <a:pt x="167" y="6"/>
                      <a:pt x="167" y="6"/>
                    </a:cubicBezTo>
                    <a:cubicBezTo>
                      <a:pt x="166" y="3"/>
                      <a:pt x="163" y="0"/>
                      <a:pt x="160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29" y="0"/>
                      <a:pt x="126" y="3"/>
                      <a:pt x="125" y="6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111" y="54"/>
                      <a:pt x="108" y="55"/>
                      <a:pt x="105" y="57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69" y="29"/>
                      <a:pt x="65" y="29"/>
                      <a:pt x="63" y="31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39" y="51"/>
                      <a:pt x="39" y="55"/>
                      <a:pt x="40" y="58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57" y="98"/>
                      <a:pt x="55" y="102"/>
                      <a:pt x="53" y="105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8" y="107"/>
                      <a:pt x="6" y="110"/>
                      <a:pt x="5" y="113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3"/>
                      <a:pt x="1" y="147"/>
                      <a:pt x="4" y="148"/>
                    </a:cubicBezTo>
                    <a:cubicBezTo>
                      <a:pt x="43" y="164"/>
                      <a:pt x="43" y="164"/>
                      <a:pt x="43" y="164"/>
                    </a:cubicBezTo>
                    <a:cubicBezTo>
                      <a:pt x="44" y="168"/>
                      <a:pt x="44" y="172"/>
                      <a:pt x="45" y="176"/>
                    </a:cubicBezTo>
                    <a:cubicBezTo>
                      <a:pt x="14" y="204"/>
                      <a:pt x="14" y="204"/>
                      <a:pt x="14" y="204"/>
                    </a:cubicBezTo>
                    <a:cubicBezTo>
                      <a:pt x="12" y="206"/>
                      <a:pt x="11" y="210"/>
                      <a:pt x="13" y="213"/>
                    </a:cubicBezTo>
                    <a:cubicBezTo>
                      <a:pt x="27" y="237"/>
                      <a:pt x="27" y="237"/>
                      <a:pt x="27" y="237"/>
                    </a:cubicBezTo>
                    <a:cubicBezTo>
                      <a:pt x="28" y="239"/>
                      <a:pt x="32" y="241"/>
                      <a:pt x="35" y="240"/>
                    </a:cubicBezTo>
                    <a:cubicBezTo>
                      <a:pt x="75" y="227"/>
                      <a:pt x="75" y="227"/>
                      <a:pt x="75" y="227"/>
                    </a:cubicBezTo>
                    <a:cubicBezTo>
                      <a:pt x="78" y="230"/>
                      <a:pt x="81" y="233"/>
                      <a:pt x="84" y="235"/>
                    </a:cubicBezTo>
                    <a:cubicBezTo>
                      <a:pt x="79" y="276"/>
                      <a:pt x="79" y="276"/>
                      <a:pt x="79" y="276"/>
                    </a:cubicBezTo>
                    <a:cubicBezTo>
                      <a:pt x="78" y="280"/>
                      <a:pt x="80" y="283"/>
                      <a:pt x="83" y="284"/>
                    </a:cubicBezTo>
                    <a:cubicBezTo>
                      <a:pt x="109" y="293"/>
                      <a:pt x="109" y="293"/>
                      <a:pt x="109" y="293"/>
                    </a:cubicBezTo>
                    <a:cubicBezTo>
                      <a:pt x="112" y="294"/>
                      <a:pt x="116" y="293"/>
                      <a:pt x="118" y="291"/>
                    </a:cubicBezTo>
                    <a:cubicBezTo>
                      <a:pt x="140" y="255"/>
                      <a:pt x="140" y="255"/>
                      <a:pt x="140" y="255"/>
                    </a:cubicBezTo>
                    <a:cubicBezTo>
                      <a:pt x="142" y="255"/>
                      <a:pt x="144" y="256"/>
                      <a:pt x="146" y="256"/>
                    </a:cubicBezTo>
                    <a:cubicBezTo>
                      <a:pt x="148" y="256"/>
                      <a:pt x="150" y="255"/>
                      <a:pt x="152" y="255"/>
                    </a:cubicBezTo>
                    <a:cubicBezTo>
                      <a:pt x="174" y="291"/>
                      <a:pt x="174" y="291"/>
                      <a:pt x="174" y="291"/>
                    </a:cubicBezTo>
                    <a:cubicBezTo>
                      <a:pt x="176" y="293"/>
                      <a:pt x="180" y="294"/>
                      <a:pt x="183" y="293"/>
                    </a:cubicBezTo>
                    <a:cubicBezTo>
                      <a:pt x="209" y="284"/>
                      <a:pt x="209" y="284"/>
                      <a:pt x="209" y="284"/>
                    </a:cubicBezTo>
                    <a:cubicBezTo>
                      <a:pt x="212" y="283"/>
                      <a:pt x="214" y="280"/>
                      <a:pt x="213" y="276"/>
                    </a:cubicBezTo>
                    <a:cubicBezTo>
                      <a:pt x="208" y="235"/>
                      <a:pt x="208" y="235"/>
                      <a:pt x="208" y="235"/>
                    </a:cubicBezTo>
                    <a:cubicBezTo>
                      <a:pt x="211" y="232"/>
                      <a:pt x="214" y="230"/>
                      <a:pt x="217" y="227"/>
                    </a:cubicBezTo>
                    <a:cubicBezTo>
                      <a:pt x="257" y="240"/>
                      <a:pt x="257" y="240"/>
                      <a:pt x="257" y="240"/>
                    </a:cubicBezTo>
                    <a:cubicBezTo>
                      <a:pt x="260" y="241"/>
                      <a:pt x="264" y="239"/>
                      <a:pt x="265" y="237"/>
                    </a:cubicBezTo>
                    <a:cubicBezTo>
                      <a:pt x="279" y="213"/>
                      <a:pt x="279" y="213"/>
                      <a:pt x="279" y="213"/>
                    </a:cubicBezTo>
                    <a:cubicBezTo>
                      <a:pt x="281" y="210"/>
                      <a:pt x="280" y="206"/>
                      <a:pt x="278" y="204"/>
                    </a:cubicBezTo>
                    <a:cubicBezTo>
                      <a:pt x="247" y="176"/>
                      <a:pt x="247" y="176"/>
                      <a:pt x="247" y="176"/>
                    </a:cubicBezTo>
                    <a:cubicBezTo>
                      <a:pt x="248" y="172"/>
                      <a:pt x="248" y="168"/>
                      <a:pt x="249" y="164"/>
                    </a:cubicBezTo>
                    <a:cubicBezTo>
                      <a:pt x="288" y="148"/>
                      <a:pt x="288" y="148"/>
                      <a:pt x="288" y="148"/>
                    </a:cubicBezTo>
                    <a:cubicBezTo>
                      <a:pt x="291" y="147"/>
                      <a:pt x="292" y="144"/>
                      <a:pt x="292" y="140"/>
                    </a:cubicBezTo>
                    <a:close/>
                    <a:moveTo>
                      <a:pt x="204" y="152"/>
                    </a:moveTo>
                    <a:cubicBezTo>
                      <a:pt x="204" y="168"/>
                      <a:pt x="197" y="182"/>
                      <a:pt x="187" y="193"/>
                    </a:cubicBezTo>
                    <a:cubicBezTo>
                      <a:pt x="176" y="203"/>
                      <a:pt x="162" y="210"/>
                      <a:pt x="146" y="210"/>
                    </a:cubicBezTo>
                    <a:cubicBezTo>
                      <a:pt x="130" y="210"/>
                      <a:pt x="116" y="203"/>
                      <a:pt x="105" y="193"/>
                    </a:cubicBezTo>
                    <a:cubicBezTo>
                      <a:pt x="95" y="182"/>
                      <a:pt x="88" y="168"/>
                      <a:pt x="88" y="152"/>
                    </a:cubicBezTo>
                    <a:cubicBezTo>
                      <a:pt x="88" y="136"/>
                      <a:pt x="95" y="121"/>
                      <a:pt x="105" y="111"/>
                    </a:cubicBezTo>
                    <a:cubicBezTo>
                      <a:pt x="116" y="100"/>
                      <a:pt x="130" y="94"/>
                      <a:pt x="146" y="94"/>
                    </a:cubicBezTo>
                    <a:cubicBezTo>
                      <a:pt x="162" y="94"/>
                      <a:pt x="176" y="100"/>
                      <a:pt x="187" y="111"/>
                    </a:cubicBezTo>
                    <a:cubicBezTo>
                      <a:pt x="197" y="121"/>
                      <a:pt x="204" y="136"/>
                      <a:pt x="204" y="152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1200">
                  <a:latin typeface="+mj-lt"/>
                  <a:cs typeface="B Nazanin" panose="00000700000000000000" pitchFamily="2" charset="-78"/>
                </a:endParaRPr>
              </a:p>
            </p:txBody>
          </p:sp>
          <p:sp>
            <p:nvSpPr>
              <p:cNvPr id="77" name="Freeform 88"/>
              <p:cNvSpPr>
                <a:spLocks noEditPoints="1"/>
              </p:cNvSpPr>
              <p:nvPr/>
            </p:nvSpPr>
            <p:spPr bwMode="black">
              <a:xfrm>
                <a:off x="1416407" y="1609572"/>
                <a:ext cx="200394" cy="215741"/>
              </a:xfrm>
              <a:custGeom>
                <a:avLst/>
                <a:gdLst>
                  <a:gd name="T0" fmla="*/ 129 w 148"/>
                  <a:gd name="T1" fmla="*/ 91 h 160"/>
                  <a:gd name="T2" fmla="*/ 131 w 148"/>
                  <a:gd name="T3" fmla="*/ 80 h 160"/>
                  <a:gd name="T4" fmla="*/ 129 w 148"/>
                  <a:gd name="T5" fmla="*/ 70 h 160"/>
                  <a:gd name="T6" fmla="*/ 145 w 148"/>
                  <a:gd name="T7" fmla="*/ 55 h 160"/>
                  <a:gd name="T8" fmla="*/ 147 w 148"/>
                  <a:gd name="T9" fmla="*/ 50 h 160"/>
                  <a:gd name="T10" fmla="*/ 147 w 148"/>
                  <a:gd name="T11" fmla="*/ 46 h 160"/>
                  <a:gd name="T12" fmla="*/ 140 w 148"/>
                  <a:gd name="T13" fmla="*/ 34 h 160"/>
                  <a:gd name="T14" fmla="*/ 133 w 148"/>
                  <a:gd name="T15" fmla="*/ 31 h 160"/>
                  <a:gd name="T16" fmla="*/ 131 w 148"/>
                  <a:gd name="T17" fmla="*/ 31 h 160"/>
                  <a:gd name="T18" fmla="*/ 111 w 148"/>
                  <a:gd name="T19" fmla="*/ 37 h 160"/>
                  <a:gd name="T20" fmla="*/ 92 w 148"/>
                  <a:gd name="T21" fmla="*/ 27 h 160"/>
                  <a:gd name="T22" fmla="*/ 88 w 148"/>
                  <a:gd name="T23" fmla="*/ 6 h 160"/>
                  <a:gd name="T24" fmla="*/ 81 w 148"/>
                  <a:gd name="T25" fmla="*/ 0 h 160"/>
                  <a:gd name="T26" fmla="*/ 67 w 148"/>
                  <a:gd name="T27" fmla="*/ 0 h 160"/>
                  <a:gd name="T28" fmla="*/ 60 w 148"/>
                  <a:gd name="T29" fmla="*/ 6 h 160"/>
                  <a:gd name="T30" fmla="*/ 55 w 148"/>
                  <a:gd name="T31" fmla="*/ 27 h 160"/>
                  <a:gd name="T32" fmla="*/ 37 w 148"/>
                  <a:gd name="T33" fmla="*/ 38 h 160"/>
                  <a:gd name="T34" fmla="*/ 16 w 148"/>
                  <a:gd name="T35" fmla="*/ 31 h 160"/>
                  <a:gd name="T36" fmla="*/ 14 w 148"/>
                  <a:gd name="T37" fmla="*/ 31 h 160"/>
                  <a:gd name="T38" fmla="*/ 8 w 148"/>
                  <a:gd name="T39" fmla="*/ 34 h 160"/>
                  <a:gd name="T40" fmla="*/ 1 w 148"/>
                  <a:gd name="T41" fmla="*/ 46 h 160"/>
                  <a:gd name="T42" fmla="*/ 0 w 148"/>
                  <a:gd name="T43" fmla="*/ 50 h 160"/>
                  <a:gd name="T44" fmla="*/ 2 w 148"/>
                  <a:gd name="T45" fmla="*/ 55 h 160"/>
                  <a:gd name="T46" fmla="*/ 19 w 148"/>
                  <a:gd name="T47" fmla="*/ 70 h 160"/>
                  <a:gd name="T48" fmla="*/ 17 w 148"/>
                  <a:gd name="T49" fmla="*/ 80 h 160"/>
                  <a:gd name="T50" fmla="*/ 19 w 148"/>
                  <a:gd name="T51" fmla="*/ 91 h 160"/>
                  <a:gd name="T52" fmla="*/ 2 w 148"/>
                  <a:gd name="T53" fmla="*/ 106 h 160"/>
                  <a:gd name="T54" fmla="*/ 0 w 148"/>
                  <a:gd name="T55" fmla="*/ 111 h 160"/>
                  <a:gd name="T56" fmla="*/ 1 w 148"/>
                  <a:gd name="T57" fmla="*/ 114 h 160"/>
                  <a:gd name="T58" fmla="*/ 8 w 148"/>
                  <a:gd name="T59" fmla="*/ 126 h 160"/>
                  <a:gd name="T60" fmla="*/ 14 w 148"/>
                  <a:gd name="T61" fmla="*/ 130 h 160"/>
                  <a:gd name="T62" fmla="*/ 16 w 148"/>
                  <a:gd name="T63" fmla="*/ 130 h 160"/>
                  <a:gd name="T64" fmla="*/ 37 w 148"/>
                  <a:gd name="T65" fmla="*/ 123 h 160"/>
                  <a:gd name="T66" fmla="*/ 55 w 148"/>
                  <a:gd name="T67" fmla="*/ 133 h 160"/>
                  <a:gd name="T68" fmla="*/ 60 w 148"/>
                  <a:gd name="T69" fmla="*/ 155 h 160"/>
                  <a:gd name="T70" fmla="*/ 67 w 148"/>
                  <a:gd name="T71" fmla="*/ 160 h 160"/>
                  <a:gd name="T72" fmla="*/ 81 w 148"/>
                  <a:gd name="T73" fmla="*/ 160 h 160"/>
                  <a:gd name="T74" fmla="*/ 88 w 148"/>
                  <a:gd name="T75" fmla="*/ 155 h 160"/>
                  <a:gd name="T76" fmla="*/ 92 w 148"/>
                  <a:gd name="T77" fmla="*/ 134 h 160"/>
                  <a:gd name="T78" fmla="*/ 111 w 148"/>
                  <a:gd name="T79" fmla="*/ 123 h 160"/>
                  <a:gd name="T80" fmla="*/ 131 w 148"/>
                  <a:gd name="T81" fmla="*/ 130 h 160"/>
                  <a:gd name="T82" fmla="*/ 133 w 148"/>
                  <a:gd name="T83" fmla="*/ 130 h 160"/>
                  <a:gd name="T84" fmla="*/ 140 w 148"/>
                  <a:gd name="T85" fmla="*/ 126 h 160"/>
                  <a:gd name="T86" fmla="*/ 147 w 148"/>
                  <a:gd name="T87" fmla="*/ 114 h 160"/>
                  <a:gd name="T88" fmla="*/ 147 w 148"/>
                  <a:gd name="T89" fmla="*/ 111 h 160"/>
                  <a:gd name="T90" fmla="*/ 145 w 148"/>
                  <a:gd name="T91" fmla="*/ 106 h 160"/>
                  <a:gd name="T92" fmla="*/ 129 w 148"/>
                  <a:gd name="T93" fmla="*/ 91 h 160"/>
                  <a:gd name="T94" fmla="*/ 96 w 148"/>
                  <a:gd name="T95" fmla="*/ 80 h 160"/>
                  <a:gd name="T96" fmla="*/ 74 w 148"/>
                  <a:gd name="T97" fmla="*/ 102 h 160"/>
                  <a:gd name="T98" fmla="*/ 52 w 148"/>
                  <a:gd name="T99" fmla="*/ 80 h 160"/>
                  <a:gd name="T100" fmla="*/ 74 w 148"/>
                  <a:gd name="T101" fmla="*/ 58 h 160"/>
                  <a:gd name="T102" fmla="*/ 96 w 148"/>
                  <a:gd name="T103" fmla="*/ 8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8" h="160">
                    <a:moveTo>
                      <a:pt x="129" y="91"/>
                    </a:moveTo>
                    <a:cubicBezTo>
                      <a:pt x="130" y="88"/>
                      <a:pt x="131" y="84"/>
                      <a:pt x="131" y="80"/>
                    </a:cubicBezTo>
                    <a:cubicBezTo>
                      <a:pt x="131" y="77"/>
                      <a:pt x="130" y="73"/>
                      <a:pt x="129" y="70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47" y="54"/>
                      <a:pt x="147" y="52"/>
                      <a:pt x="147" y="50"/>
                    </a:cubicBezTo>
                    <a:cubicBezTo>
                      <a:pt x="147" y="49"/>
                      <a:pt x="147" y="47"/>
                      <a:pt x="147" y="46"/>
                    </a:cubicBezTo>
                    <a:cubicBezTo>
                      <a:pt x="140" y="34"/>
                      <a:pt x="140" y="34"/>
                      <a:pt x="140" y="34"/>
                    </a:cubicBezTo>
                    <a:cubicBezTo>
                      <a:pt x="138" y="32"/>
                      <a:pt x="136" y="31"/>
                      <a:pt x="133" y="31"/>
                    </a:cubicBezTo>
                    <a:cubicBezTo>
                      <a:pt x="133" y="31"/>
                      <a:pt x="132" y="31"/>
                      <a:pt x="131" y="31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05" y="33"/>
                      <a:pt x="99" y="29"/>
                      <a:pt x="92" y="27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7" y="3"/>
                      <a:pt x="84" y="0"/>
                      <a:pt x="81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3" y="0"/>
                      <a:pt x="61" y="3"/>
                      <a:pt x="60" y="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48" y="29"/>
                      <a:pt x="42" y="33"/>
                      <a:pt x="37" y="38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5" y="31"/>
                      <a:pt x="15" y="31"/>
                      <a:pt x="14" y="31"/>
                    </a:cubicBezTo>
                    <a:cubicBezTo>
                      <a:pt x="12" y="31"/>
                      <a:pt x="9" y="32"/>
                      <a:pt x="8" y="34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0" y="47"/>
                      <a:pt x="0" y="49"/>
                      <a:pt x="0" y="50"/>
                    </a:cubicBezTo>
                    <a:cubicBezTo>
                      <a:pt x="0" y="52"/>
                      <a:pt x="1" y="54"/>
                      <a:pt x="2" y="55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3"/>
                      <a:pt x="17" y="77"/>
                      <a:pt x="17" y="80"/>
                    </a:cubicBezTo>
                    <a:cubicBezTo>
                      <a:pt x="17" y="84"/>
                      <a:pt x="18" y="87"/>
                      <a:pt x="19" y="91"/>
                    </a:cubicBezTo>
                    <a:cubicBezTo>
                      <a:pt x="2" y="106"/>
                      <a:pt x="2" y="106"/>
                      <a:pt x="2" y="106"/>
                    </a:cubicBezTo>
                    <a:cubicBezTo>
                      <a:pt x="1" y="107"/>
                      <a:pt x="0" y="109"/>
                      <a:pt x="0" y="111"/>
                    </a:cubicBezTo>
                    <a:cubicBezTo>
                      <a:pt x="0" y="112"/>
                      <a:pt x="0" y="113"/>
                      <a:pt x="1" y="114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9" y="129"/>
                      <a:pt x="12" y="130"/>
                      <a:pt x="14" y="130"/>
                    </a:cubicBezTo>
                    <a:cubicBezTo>
                      <a:pt x="15" y="130"/>
                      <a:pt x="15" y="130"/>
                      <a:pt x="16" y="130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42" y="127"/>
                      <a:pt x="48" y="131"/>
                      <a:pt x="55" y="133"/>
                    </a:cubicBezTo>
                    <a:cubicBezTo>
                      <a:pt x="60" y="155"/>
                      <a:pt x="60" y="155"/>
                      <a:pt x="60" y="155"/>
                    </a:cubicBezTo>
                    <a:cubicBezTo>
                      <a:pt x="61" y="158"/>
                      <a:pt x="63" y="160"/>
                      <a:pt x="67" y="160"/>
                    </a:cubicBezTo>
                    <a:cubicBezTo>
                      <a:pt x="81" y="160"/>
                      <a:pt x="81" y="160"/>
                      <a:pt x="81" y="160"/>
                    </a:cubicBezTo>
                    <a:cubicBezTo>
                      <a:pt x="84" y="160"/>
                      <a:pt x="87" y="158"/>
                      <a:pt x="88" y="155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9" y="131"/>
                      <a:pt x="105" y="128"/>
                      <a:pt x="111" y="123"/>
                    </a:cubicBezTo>
                    <a:cubicBezTo>
                      <a:pt x="131" y="130"/>
                      <a:pt x="131" y="130"/>
                      <a:pt x="131" y="130"/>
                    </a:cubicBezTo>
                    <a:cubicBezTo>
                      <a:pt x="132" y="130"/>
                      <a:pt x="133" y="130"/>
                      <a:pt x="133" y="130"/>
                    </a:cubicBezTo>
                    <a:cubicBezTo>
                      <a:pt x="136" y="130"/>
                      <a:pt x="138" y="129"/>
                      <a:pt x="140" y="126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3"/>
                      <a:pt x="148" y="112"/>
                      <a:pt x="147" y="111"/>
                    </a:cubicBezTo>
                    <a:cubicBezTo>
                      <a:pt x="148" y="109"/>
                      <a:pt x="147" y="107"/>
                      <a:pt x="145" y="106"/>
                    </a:cubicBezTo>
                    <a:lnTo>
                      <a:pt x="129" y="91"/>
                    </a:lnTo>
                    <a:close/>
                    <a:moveTo>
                      <a:pt x="96" y="80"/>
                    </a:moveTo>
                    <a:cubicBezTo>
                      <a:pt x="96" y="92"/>
                      <a:pt x="86" y="102"/>
                      <a:pt x="74" y="102"/>
                    </a:cubicBezTo>
                    <a:cubicBezTo>
                      <a:pt x="62" y="102"/>
                      <a:pt x="52" y="92"/>
                      <a:pt x="52" y="80"/>
                    </a:cubicBezTo>
                    <a:cubicBezTo>
                      <a:pt x="52" y="68"/>
                      <a:pt x="62" y="58"/>
                      <a:pt x="74" y="58"/>
                    </a:cubicBezTo>
                    <a:cubicBezTo>
                      <a:pt x="86" y="58"/>
                      <a:pt x="96" y="68"/>
                      <a:pt x="96" y="80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n-US" sz="1200">
                  <a:latin typeface="+mj-lt"/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78" name="矩形 77"/>
          <p:cNvSpPr/>
          <p:nvPr/>
        </p:nvSpPr>
        <p:spPr>
          <a:xfrm>
            <a:off x="3083227" y="1482986"/>
            <a:ext cx="4639419" cy="250563"/>
          </a:xfrm>
          <a:prstGeom prst="rect">
            <a:avLst/>
          </a:prstGeom>
        </p:spPr>
        <p:txBody>
          <a:bodyPr wrap="square" lIns="65261" tIns="32630" rIns="65261" bIns="32630">
            <a:spAutoFit/>
          </a:bodyPr>
          <a:lstStyle/>
          <a:p>
            <a:pPr algn="just" rtl="1">
              <a:spcBef>
                <a:spcPts val="600"/>
              </a:spcBef>
              <a:spcAft>
                <a:spcPts val="600"/>
              </a:spcAft>
              <a:buClr>
                <a:srgbClr val="074AA1"/>
              </a:buClr>
              <a:defRPr/>
            </a:pPr>
            <a:r>
              <a:rPr lang="fa-IR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700000000000000" pitchFamily="2" charset="-78"/>
              </a:rPr>
              <a:t>این به ما امکان می دهد تا به نتایج با کیفیت بالا و شفافیت کامل دست یابیم.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微软雅黑" pitchFamily="34" charset="-122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24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组合 10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5239" y="1017588"/>
            <a:ext cx="1762125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组合 10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8514" y="957263"/>
            <a:ext cx="1884362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组合 10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65389" y="3133150"/>
            <a:ext cx="1785938" cy="188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组合 11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8676" y="3054351"/>
            <a:ext cx="1682750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5" name="矩形 1"/>
          <p:cNvSpPr>
            <a:spLocks noChangeArrowheads="1"/>
          </p:cNvSpPr>
          <p:nvPr/>
        </p:nvSpPr>
        <p:spPr bwMode="auto">
          <a:xfrm>
            <a:off x="646114" y="1628776"/>
            <a:ext cx="18192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fa-IR" altLang="zh-CN" sz="1200" dirty="0">
                <a:solidFill>
                  <a:srgbClr val="595959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ما بازی را روی داستان دیجیتالی شما فشار می دهیم. با استفاده از مفهومی</a:t>
            </a:r>
            <a:endParaRPr lang="zh-CN" altLang="en-US" sz="1200" dirty="0">
              <a:solidFill>
                <a:srgbClr val="595959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4586" name="矩形 1"/>
          <p:cNvSpPr>
            <a:spLocks noChangeArrowheads="1"/>
          </p:cNvSpPr>
          <p:nvPr/>
        </p:nvSpPr>
        <p:spPr bwMode="auto">
          <a:xfrm>
            <a:off x="646114" y="3429001"/>
            <a:ext cx="18192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fa-IR" altLang="zh-CN" sz="1200" dirty="0">
                <a:solidFill>
                  <a:srgbClr val="595959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این به ما امکان می دهد تا به نتایج با کیفیت بالا و شفافیت کامل دست یابیم.</a:t>
            </a:r>
            <a:endParaRPr lang="zh-CN" altLang="en-US" sz="1200" dirty="0">
              <a:solidFill>
                <a:srgbClr val="595959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4587" name="矩形 1"/>
          <p:cNvSpPr>
            <a:spLocks noChangeArrowheads="1"/>
          </p:cNvSpPr>
          <p:nvPr/>
        </p:nvSpPr>
        <p:spPr bwMode="auto">
          <a:xfrm>
            <a:off x="6443663" y="1628776"/>
            <a:ext cx="18192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fa-IR" altLang="zh-CN" sz="1200" dirty="0">
                <a:solidFill>
                  <a:srgbClr val="595959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این به ما امکان می دهد تا به نتایج با کیفیت بالا و شفافیت کامل دست یابیم.</a:t>
            </a:r>
            <a:endParaRPr lang="zh-CN" altLang="en-US" sz="1200" dirty="0">
              <a:solidFill>
                <a:srgbClr val="595959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4588" name="矩形 1"/>
          <p:cNvSpPr>
            <a:spLocks noChangeArrowheads="1"/>
          </p:cNvSpPr>
          <p:nvPr/>
        </p:nvSpPr>
        <p:spPr bwMode="auto">
          <a:xfrm>
            <a:off x="6443663" y="3429001"/>
            <a:ext cx="18192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fa-IR" altLang="zh-CN" sz="1200" dirty="0">
                <a:solidFill>
                  <a:srgbClr val="595959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ما بازی را روی داستان دیجیتالی شما فشار می دهیم. با استفاده از مفهومی</a:t>
            </a:r>
            <a:endParaRPr lang="zh-CN" altLang="en-US" sz="1200" dirty="0">
              <a:solidFill>
                <a:srgbClr val="595959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pic>
        <p:nvPicPr>
          <p:cNvPr id="24589" name="Group 2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0326" y="2322514"/>
            <a:ext cx="1250950" cy="125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9912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5" grpId="0" autoUpdateAnimBg="0"/>
      <p:bldP spid="24586" grpId="0" autoUpdateAnimBg="0"/>
      <p:bldP spid="24587" grpId="0" autoUpdateAnimBg="0"/>
      <p:bldP spid="24588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Freeform 34"/>
          <p:cNvSpPr>
            <a:spLocks noEditPoints="1"/>
          </p:cNvSpPr>
          <p:nvPr/>
        </p:nvSpPr>
        <p:spPr bwMode="auto">
          <a:xfrm>
            <a:off x="1201738" y="1604963"/>
            <a:ext cx="4398962" cy="2447925"/>
          </a:xfrm>
          <a:custGeom>
            <a:avLst/>
            <a:gdLst>
              <a:gd name="T0" fmla="*/ 2771 w 2771"/>
              <a:gd name="T1" fmla="*/ 0 h 1542"/>
              <a:gd name="T2" fmla="*/ 2463 w 2771"/>
              <a:gd name="T3" fmla="*/ 9 h 1542"/>
              <a:gd name="T4" fmla="*/ 919 w 2771"/>
              <a:gd name="T5" fmla="*/ 621 h 1542"/>
              <a:gd name="T6" fmla="*/ 614 w 2771"/>
              <a:gd name="T7" fmla="*/ 919 h 1542"/>
              <a:gd name="T8" fmla="*/ 614 w 2771"/>
              <a:gd name="T9" fmla="*/ 919 h 1542"/>
              <a:gd name="T10" fmla="*/ 1840 w 2771"/>
              <a:gd name="T11" fmla="*/ 316 h 1542"/>
              <a:gd name="T12" fmla="*/ 2147 w 2771"/>
              <a:gd name="T13" fmla="*/ 611 h 1542"/>
              <a:gd name="T14" fmla="*/ 1533 w 2771"/>
              <a:gd name="T15" fmla="*/ 621 h 1542"/>
              <a:gd name="T16" fmla="*/ 1226 w 2771"/>
              <a:gd name="T17" fmla="*/ 919 h 1542"/>
              <a:gd name="T18" fmla="*/ 1226 w 2771"/>
              <a:gd name="T19" fmla="*/ 919 h 1542"/>
              <a:gd name="T20" fmla="*/ 1542 w 2771"/>
              <a:gd name="T21" fmla="*/ 919 h 1542"/>
              <a:gd name="T22" fmla="*/ 1235 w 2771"/>
              <a:gd name="T23" fmla="*/ 316 h 1542"/>
              <a:gd name="T24" fmla="*/ 928 w 2771"/>
              <a:gd name="T25" fmla="*/ 611 h 1542"/>
              <a:gd name="T26" fmla="*/ 919 w 2771"/>
              <a:gd name="T27" fmla="*/ 611 h 1542"/>
              <a:gd name="T28" fmla="*/ 919 w 2771"/>
              <a:gd name="T29" fmla="*/ 611 h 1542"/>
              <a:gd name="T30" fmla="*/ 623 w 2771"/>
              <a:gd name="T31" fmla="*/ 928 h 1542"/>
              <a:gd name="T32" fmla="*/ 1226 w 2771"/>
              <a:gd name="T33" fmla="*/ 1226 h 1542"/>
              <a:gd name="T34" fmla="*/ 1533 w 2771"/>
              <a:gd name="T35" fmla="*/ 928 h 1542"/>
              <a:gd name="T36" fmla="*/ 1542 w 2771"/>
              <a:gd name="T37" fmla="*/ 928 h 1542"/>
              <a:gd name="T38" fmla="*/ 1542 w 2771"/>
              <a:gd name="T39" fmla="*/ 928 h 1542"/>
              <a:gd name="T40" fmla="*/ 1849 w 2771"/>
              <a:gd name="T41" fmla="*/ 1226 h 1542"/>
              <a:gd name="T42" fmla="*/ 2147 w 2771"/>
              <a:gd name="T43" fmla="*/ 621 h 1542"/>
              <a:gd name="T44" fmla="*/ 2454 w 2771"/>
              <a:gd name="T45" fmla="*/ 621 h 1542"/>
              <a:gd name="T46" fmla="*/ 2156 w 2771"/>
              <a:gd name="T47" fmla="*/ 611 h 1542"/>
              <a:gd name="T48" fmla="*/ 2156 w 2771"/>
              <a:gd name="T49" fmla="*/ 611 h 1542"/>
              <a:gd name="T50" fmla="*/ 2454 w 2771"/>
              <a:gd name="T51" fmla="*/ 307 h 1542"/>
              <a:gd name="T52" fmla="*/ 1849 w 2771"/>
              <a:gd name="T53" fmla="*/ 9 h 1542"/>
              <a:gd name="T54" fmla="*/ 1542 w 2771"/>
              <a:gd name="T55" fmla="*/ 307 h 1542"/>
              <a:gd name="T56" fmla="*/ 1533 w 2771"/>
              <a:gd name="T57" fmla="*/ 307 h 1542"/>
              <a:gd name="T58" fmla="*/ 1533 w 2771"/>
              <a:gd name="T59" fmla="*/ 307 h 1542"/>
              <a:gd name="T60" fmla="*/ 1226 w 2771"/>
              <a:gd name="T61" fmla="*/ 9 h 1542"/>
              <a:gd name="T62" fmla="*/ 623 w 2771"/>
              <a:gd name="T63" fmla="*/ 9 h 1542"/>
              <a:gd name="T64" fmla="*/ 316 w 2771"/>
              <a:gd name="T65" fmla="*/ 307 h 1542"/>
              <a:gd name="T66" fmla="*/ 614 w 2771"/>
              <a:gd name="T67" fmla="*/ 316 h 1542"/>
              <a:gd name="T68" fmla="*/ 614 w 2771"/>
              <a:gd name="T69" fmla="*/ 316 h 1542"/>
              <a:gd name="T70" fmla="*/ 307 w 2771"/>
              <a:gd name="T71" fmla="*/ 316 h 1542"/>
              <a:gd name="T72" fmla="*/ 9 w 2771"/>
              <a:gd name="T73" fmla="*/ 919 h 1542"/>
              <a:gd name="T74" fmla="*/ 307 w 2771"/>
              <a:gd name="T75" fmla="*/ 1226 h 1542"/>
              <a:gd name="T76" fmla="*/ 316 w 2771"/>
              <a:gd name="T77" fmla="*/ 928 h 1542"/>
              <a:gd name="T78" fmla="*/ 316 w 2771"/>
              <a:gd name="T79" fmla="*/ 928 h 1542"/>
              <a:gd name="T80" fmla="*/ 316 w 2771"/>
              <a:gd name="T81" fmla="*/ 1235 h 1542"/>
              <a:gd name="T82" fmla="*/ 919 w 2771"/>
              <a:gd name="T83" fmla="*/ 1533 h 1542"/>
              <a:gd name="T84" fmla="*/ 1226 w 2771"/>
              <a:gd name="T85" fmla="*/ 1235 h 1542"/>
              <a:gd name="T86" fmla="*/ 1235 w 2771"/>
              <a:gd name="T87" fmla="*/ 1235 h 1542"/>
              <a:gd name="T88" fmla="*/ 1235 w 2771"/>
              <a:gd name="T89" fmla="*/ 1235 h 1542"/>
              <a:gd name="T90" fmla="*/ 1542 w 2771"/>
              <a:gd name="T91" fmla="*/ 1533 h 1542"/>
              <a:gd name="T92" fmla="*/ 2147 w 2771"/>
              <a:gd name="T93" fmla="*/ 1533 h 1542"/>
              <a:gd name="T94" fmla="*/ 2454 w 2771"/>
              <a:gd name="T95" fmla="*/ 1235 h 1542"/>
              <a:gd name="T96" fmla="*/ 2156 w 2771"/>
              <a:gd name="T97" fmla="*/ 1226 h 1542"/>
              <a:gd name="T98" fmla="*/ 2156 w 2771"/>
              <a:gd name="T99" fmla="*/ 1226 h 1542"/>
              <a:gd name="T100" fmla="*/ 2463 w 2771"/>
              <a:gd name="T101" fmla="*/ 1226 h 1542"/>
              <a:gd name="T102" fmla="*/ 2761 w 2771"/>
              <a:gd name="T103" fmla="*/ 621 h 1542"/>
              <a:gd name="T104" fmla="*/ 2463 w 2771"/>
              <a:gd name="T105" fmla="*/ 316 h 1542"/>
              <a:gd name="T106" fmla="*/ 307 w 2771"/>
              <a:gd name="T107" fmla="*/ 9 h 1542"/>
              <a:gd name="T108" fmla="*/ 307 w 2771"/>
              <a:gd name="T109" fmla="*/ 9 h 1542"/>
              <a:gd name="T110" fmla="*/ 9 w 2771"/>
              <a:gd name="T111" fmla="*/ 1533 h 1542"/>
              <a:gd name="T112" fmla="*/ 2761 w 2771"/>
              <a:gd name="T113" fmla="*/ 1235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771" h="1542">
                <a:moveTo>
                  <a:pt x="0" y="0"/>
                </a:moveTo>
                <a:lnTo>
                  <a:pt x="0" y="1542"/>
                </a:lnTo>
                <a:lnTo>
                  <a:pt x="2771" y="1542"/>
                </a:lnTo>
                <a:lnTo>
                  <a:pt x="2771" y="0"/>
                </a:lnTo>
                <a:lnTo>
                  <a:pt x="0" y="0"/>
                </a:lnTo>
                <a:close/>
                <a:moveTo>
                  <a:pt x="2761" y="307"/>
                </a:moveTo>
                <a:lnTo>
                  <a:pt x="2463" y="307"/>
                </a:lnTo>
                <a:lnTo>
                  <a:pt x="2463" y="9"/>
                </a:lnTo>
                <a:lnTo>
                  <a:pt x="2761" y="9"/>
                </a:lnTo>
                <a:lnTo>
                  <a:pt x="2761" y="307"/>
                </a:lnTo>
                <a:close/>
                <a:moveTo>
                  <a:pt x="623" y="621"/>
                </a:moveTo>
                <a:lnTo>
                  <a:pt x="919" y="621"/>
                </a:lnTo>
                <a:lnTo>
                  <a:pt x="919" y="919"/>
                </a:lnTo>
                <a:lnTo>
                  <a:pt x="623" y="919"/>
                </a:lnTo>
                <a:lnTo>
                  <a:pt x="623" y="621"/>
                </a:lnTo>
                <a:close/>
                <a:moveTo>
                  <a:pt x="614" y="919"/>
                </a:moveTo>
                <a:lnTo>
                  <a:pt x="316" y="919"/>
                </a:lnTo>
                <a:lnTo>
                  <a:pt x="316" y="621"/>
                </a:lnTo>
                <a:lnTo>
                  <a:pt x="614" y="621"/>
                </a:lnTo>
                <a:lnTo>
                  <a:pt x="614" y="919"/>
                </a:lnTo>
                <a:close/>
                <a:moveTo>
                  <a:pt x="1840" y="611"/>
                </a:moveTo>
                <a:lnTo>
                  <a:pt x="1542" y="611"/>
                </a:lnTo>
                <a:lnTo>
                  <a:pt x="1542" y="316"/>
                </a:lnTo>
                <a:lnTo>
                  <a:pt x="1840" y="316"/>
                </a:lnTo>
                <a:lnTo>
                  <a:pt x="1840" y="611"/>
                </a:lnTo>
                <a:close/>
                <a:moveTo>
                  <a:pt x="1849" y="316"/>
                </a:moveTo>
                <a:lnTo>
                  <a:pt x="2147" y="316"/>
                </a:lnTo>
                <a:lnTo>
                  <a:pt x="2147" y="611"/>
                </a:lnTo>
                <a:lnTo>
                  <a:pt x="1849" y="611"/>
                </a:lnTo>
                <a:lnTo>
                  <a:pt x="1849" y="316"/>
                </a:lnTo>
                <a:close/>
                <a:moveTo>
                  <a:pt x="1235" y="621"/>
                </a:moveTo>
                <a:lnTo>
                  <a:pt x="1533" y="621"/>
                </a:lnTo>
                <a:lnTo>
                  <a:pt x="1533" y="919"/>
                </a:lnTo>
                <a:lnTo>
                  <a:pt x="1235" y="919"/>
                </a:lnTo>
                <a:lnTo>
                  <a:pt x="1235" y="621"/>
                </a:lnTo>
                <a:close/>
                <a:moveTo>
                  <a:pt x="1226" y="919"/>
                </a:moveTo>
                <a:lnTo>
                  <a:pt x="928" y="919"/>
                </a:lnTo>
                <a:lnTo>
                  <a:pt x="928" y="621"/>
                </a:lnTo>
                <a:lnTo>
                  <a:pt x="1226" y="621"/>
                </a:lnTo>
                <a:lnTo>
                  <a:pt x="1226" y="919"/>
                </a:lnTo>
                <a:close/>
                <a:moveTo>
                  <a:pt x="1542" y="621"/>
                </a:moveTo>
                <a:lnTo>
                  <a:pt x="1840" y="621"/>
                </a:lnTo>
                <a:lnTo>
                  <a:pt x="1840" y="919"/>
                </a:lnTo>
                <a:lnTo>
                  <a:pt x="1542" y="919"/>
                </a:lnTo>
                <a:lnTo>
                  <a:pt x="1542" y="621"/>
                </a:lnTo>
                <a:close/>
                <a:moveTo>
                  <a:pt x="1533" y="611"/>
                </a:moveTo>
                <a:lnTo>
                  <a:pt x="1235" y="611"/>
                </a:lnTo>
                <a:lnTo>
                  <a:pt x="1235" y="316"/>
                </a:lnTo>
                <a:lnTo>
                  <a:pt x="1533" y="316"/>
                </a:lnTo>
                <a:lnTo>
                  <a:pt x="1533" y="611"/>
                </a:lnTo>
                <a:close/>
                <a:moveTo>
                  <a:pt x="1226" y="611"/>
                </a:moveTo>
                <a:lnTo>
                  <a:pt x="928" y="611"/>
                </a:lnTo>
                <a:lnTo>
                  <a:pt x="928" y="316"/>
                </a:lnTo>
                <a:lnTo>
                  <a:pt x="1226" y="316"/>
                </a:lnTo>
                <a:lnTo>
                  <a:pt x="1226" y="611"/>
                </a:lnTo>
                <a:close/>
                <a:moveTo>
                  <a:pt x="919" y="611"/>
                </a:moveTo>
                <a:lnTo>
                  <a:pt x="623" y="611"/>
                </a:lnTo>
                <a:lnTo>
                  <a:pt x="623" y="316"/>
                </a:lnTo>
                <a:lnTo>
                  <a:pt x="919" y="316"/>
                </a:lnTo>
                <a:lnTo>
                  <a:pt x="919" y="611"/>
                </a:lnTo>
                <a:close/>
                <a:moveTo>
                  <a:pt x="919" y="928"/>
                </a:moveTo>
                <a:lnTo>
                  <a:pt x="919" y="1226"/>
                </a:lnTo>
                <a:lnTo>
                  <a:pt x="623" y="1226"/>
                </a:lnTo>
                <a:lnTo>
                  <a:pt x="623" y="928"/>
                </a:lnTo>
                <a:lnTo>
                  <a:pt x="919" y="928"/>
                </a:lnTo>
                <a:close/>
                <a:moveTo>
                  <a:pt x="928" y="928"/>
                </a:moveTo>
                <a:lnTo>
                  <a:pt x="1226" y="928"/>
                </a:lnTo>
                <a:lnTo>
                  <a:pt x="1226" y="1226"/>
                </a:lnTo>
                <a:lnTo>
                  <a:pt x="928" y="1226"/>
                </a:lnTo>
                <a:lnTo>
                  <a:pt x="928" y="928"/>
                </a:lnTo>
                <a:close/>
                <a:moveTo>
                  <a:pt x="1235" y="928"/>
                </a:moveTo>
                <a:lnTo>
                  <a:pt x="1533" y="928"/>
                </a:lnTo>
                <a:lnTo>
                  <a:pt x="1533" y="1226"/>
                </a:lnTo>
                <a:lnTo>
                  <a:pt x="1235" y="1226"/>
                </a:lnTo>
                <a:lnTo>
                  <a:pt x="1235" y="928"/>
                </a:lnTo>
                <a:close/>
                <a:moveTo>
                  <a:pt x="1542" y="928"/>
                </a:moveTo>
                <a:lnTo>
                  <a:pt x="1840" y="928"/>
                </a:lnTo>
                <a:lnTo>
                  <a:pt x="1840" y="1226"/>
                </a:lnTo>
                <a:lnTo>
                  <a:pt x="1542" y="1226"/>
                </a:lnTo>
                <a:lnTo>
                  <a:pt x="1542" y="928"/>
                </a:lnTo>
                <a:close/>
                <a:moveTo>
                  <a:pt x="1849" y="928"/>
                </a:moveTo>
                <a:lnTo>
                  <a:pt x="2147" y="928"/>
                </a:lnTo>
                <a:lnTo>
                  <a:pt x="2147" y="1226"/>
                </a:lnTo>
                <a:lnTo>
                  <a:pt x="1849" y="1226"/>
                </a:lnTo>
                <a:lnTo>
                  <a:pt x="1849" y="928"/>
                </a:lnTo>
                <a:close/>
                <a:moveTo>
                  <a:pt x="1849" y="919"/>
                </a:moveTo>
                <a:lnTo>
                  <a:pt x="1849" y="621"/>
                </a:lnTo>
                <a:lnTo>
                  <a:pt x="2147" y="621"/>
                </a:lnTo>
                <a:lnTo>
                  <a:pt x="2147" y="919"/>
                </a:lnTo>
                <a:lnTo>
                  <a:pt x="1849" y="919"/>
                </a:lnTo>
                <a:close/>
                <a:moveTo>
                  <a:pt x="2156" y="621"/>
                </a:moveTo>
                <a:lnTo>
                  <a:pt x="2454" y="621"/>
                </a:lnTo>
                <a:lnTo>
                  <a:pt x="2454" y="919"/>
                </a:lnTo>
                <a:lnTo>
                  <a:pt x="2156" y="919"/>
                </a:lnTo>
                <a:lnTo>
                  <a:pt x="2156" y="621"/>
                </a:lnTo>
                <a:close/>
                <a:moveTo>
                  <a:pt x="2156" y="611"/>
                </a:moveTo>
                <a:lnTo>
                  <a:pt x="2156" y="316"/>
                </a:lnTo>
                <a:lnTo>
                  <a:pt x="2454" y="316"/>
                </a:lnTo>
                <a:lnTo>
                  <a:pt x="2454" y="611"/>
                </a:lnTo>
                <a:lnTo>
                  <a:pt x="2156" y="611"/>
                </a:lnTo>
                <a:close/>
                <a:moveTo>
                  <a:pt x="2156" y="307"/>
                </a:moveTo>
                <a:lnTo>
                  <a:pt x="2156" y="9"/>
                </a:lnTo>
                <a:lnTo>
                  <a:pt x="2454" y="9"/>
                </a:lnTo>
                <a:lnTo>
                  <a:pt x="2454" y="307"/>
                </a:lnTo>
                <a:lnTo>
                  <a:pt x="2156" y="307"/>
                </a:lnTo>
                <a:close/>
                <a:moveTo>
                  <a:pt x="2147" y="307"/>
                </a:moveTo>
                <a:lnTo>
                  <a:pt x="1849" y="307"/>
                </a:lnTo>
                <a:lnTo>
                  <a:pt x="1849" y="9"/>
                </a:lnTo>
                <a:lnTo>
                  <a:pt x="2147" y="9"/>
                </a:lnTo>
                <a:lnTo>
                  <a:pt x="2147" y="307"/>
                </a:lnTo>
                <a:close/>
                <a:moveTo>
                  <a:pt x="1840" y="307"/>
                </a:moveTo>
                <a:lnTo>
                  <a:pt x="1542" y="307"/>
                </a:lnTo>
                <a:lnTo>
                  <a:pt x="1542" y="9"/>
                </a:lnTo>
                <a:lnTo>
                  <a:pt x="1840" y="9"/>
                </a:lnTo>
                <a:lnTo>
                  <a:pt x="1840" y="307"/>
                </a:lnTo>
                <a:close/>
                <a:moveTo>
                  <a:pt x="1533" y="307"/>
                </a:moveTo>
                <a:lnTo>
                  <a:pt x="1235" y="307"/>
                </a:lnTo>
                <a:lnTo>
                  <a:pt x="1235" y="9"/>
                </a:lnTo>
                <a:lnTo>
                  <a:pt x="1533" y="9"/>
                </a:lnTo>
                <a:lnTo>
                  <a:pt x="1533" y="307"/>
                </a:lnTo>
                <a:close/>
                <a:moveTo>
                  <a:pt x="1226" y="307"/>
                </a:moveTo>
                <a:lnTo>
                  <a:pt x="928" y="307"/>
                </a:lnTo>
                <a:lnTo>
                  <a:pt x="928" y="9"/>
                </a:lnTo>
                <a:lnTo>
                  <a:pt x="1226" y="9"/>
                </a:lnTo>
                <a:lnTo>
                  <a:pt x="1226" y="307"/>
                </a:lnTo>
                <a:close/>
                <a:moveTo>
                  <a:pt x="919" y="307"/>
                </a:moveTo>
                <a:lnTo>
                  <a:pt x="623" y="307"/>
                </a:lnTo>
                <a:lnTo>
                  <a:pt x="623" y="9"/>
                </a:lnTo>
                <a:lnTo>
                  <a:pt x="919" y="9"/>
                </a:lnTo>
                <a:lnTo>
                  <a:pt x="919" y="307"/>
                </a:lnTo>
                <a:close/>
                <a:moveTo>
                  <a:pt x="614" y="307"/>
                </a:moveTo>
                <a:lnTo>
                  <a:pt x="316" y="307"/>
                </a:lnTo>
                <a:lnTo>
                  <a:pt x="316" y="9"/>
                </a:lnTo>
                <a:lnTo>
                  <a:pt x="614" y="9"/>
                </a:lnTo>
                <a:lnTo>
                  <a:pt x="614" y="307"/>
                </a:lnTo>
                <a:close/>
                <a:moveTo>
                  <a:pt x="614" y="316"/>
                </a:moveTo>
                <a:lnTo>
                  <a:pt x="614" y="611"/>
                </a:lnTo>
                <a:lnTo>
                  <a:pt x="316" y="611"/>
                </a:lnTo>
                <a:lnTo>
                  <a:pt x="316" y="316"/>
                </a:lnTo>
                <a:lnTo>
                  <a:pt x="614" y="316"/>
                </a:lnTo>
                <a:close/>
                <a:moveTo>
                  <a:pt x="307" y="611"/>
                </a:moveTo>
                <a:lnTo>
                  <a:pt x="9" y="611"/>
                </a:lnTo>
                <a:lnTo>
                  <a:pt x="9" y="316"/>
                </a:lnTo>
                <a:lnTo>
                  <a:pt x="307" y="316"/>
                </a:lnTo>
                <a:lnTo>
                  <a:pt x="307" y="611"/>
                </a:lnTo>
                <a:close/>
                <a:moveTo>
                  <a:pt x="307" y="621"/>
                </a:moveTo>
                <a:lnTo>
                  <a:pt x="307" y="919"/>
                </a:lnTo>
                <a:lnTo>
                  <a:pt x="9" y="919"/>
                </a:lnTo>
                <a:lnTo>
                  <a:pt x="9" y="621"/>
                </a:lnTo>
                <a:lnTo>
                  <a:pt x="307" y="621"/>
                </a:lnTo>
                <a:close/>
                <a:moveTo>
                  <a:pt x="307" y="928"/>
                </a:moveTo>
                <a:lnTo>
                  <a:pt x="307" y="1226"/>
                </a:lnTo>
                <a:lnTo>
                  <a:pt x="9" y="1226"/>
                </a:lnTo>
                <a:lnTo>
                  <a:pt x="9" y="928"/>
                </a:lnTo>
                <a:lnTo>
                  <a:pt x="307" y="928"/>
                </a:lnTo>
                <a:close/>
                <a:moveTo>
                  <a:pt x="316" y="928"/>
                </a:moveTo>
                <a:lnTo>
                  <a:pt x="614" y="928"/>
                </a:lnTo>
                <a:lnTo>
                  <a:pt x="614" y="1226"/>
                </a:lnTo>
                <a:lnTo>
                  <a:pt x="316" y="1226"/>
                </a:lnTo>
                <a:lnTo>
                  <a:pt x="316" y="928"/>
                </a:lnTo>
                <a:close/>
                <a:moveTo>
                  <a:pt x="614" y="1235"/>
                </a:moveTo>
                <a:lnTo>
                  <a:pt x="614" y="1533"/>
                </a:lnTo>
                <a:lnTo>
                  <a:pt x="316" y="1533"/>
                </a:lnTo>
                <a:lnTo>
                  <a:pt x="316" y="1235"/>
                </a:lnTo>
                <a:lnTo>
                  <a:pt x="614" y="1235"/>
                </a:lnTo>
                <a:close/>
                <a:moveTo>
                  <a:pt x="623" y="1235"/>
                </a:moveTo>
                <a:lnTo>
                  <a:pt x="919" y="1235"/>
                </a:lnTo>
                <a:lnTo>
                  <a:pt x="919" y="1533"/>
                </a:lnTo>
                <a:lnTo>
                  <a:pt x="623" y="1533"/>
                </a:lnTo>
                <a:lnTo>
                  <a:pt x="623" y="1235"/>
                </a:lnTo>
                <a:close/>
                <a:moveTo>
                  <a:pt x="928" y="1235"/>
                </a:moveTo>
                <a:lnTo>
                  <a:pt x="1226" y="1235"/>
                </a:lnTo>
                <a:lnTo>
                  <a:pt x="1226" y="1533"/>
                </a:lnTo>
                <a:lnTo>
                  <a:pt x="928" y="1533"/>
                </a:lnTo>
                <a:lnTo>
                  <a:pt x="928" y="1235"/>
                </a:lnTo>
                <a:close/>
                <a:moveTo>
                  <a:pt x="1235" y="1235"/>
                </a:moveTo>
                <a:lnTo>
                  <a:pt x="1533" y="1235"/>
                </a:lnTo>
                <a:lnTo>
                  <a:pt x="1533" y="1533"/>
                </a:lnTo>
                <a:lnTo>
                  <a:pt x="1235" y="1533"/>
                </a:lnTo>
                <a:lnTo>
                  <a:pt x="1235" y="1235"/>
                </a:lnTo>
                <a:close/>
                <a:moveTo>
                  <a:pt x="1542" y="1235"/>
                </a:moveTo>
                <a:lnTo>
                  <a:pt x="1840" y="1235"/>
                </a:lnTo>
                <a:lnTo>
                  <a:pt x="1840" y="1533"/>
                </a:lnTo>
                <a:lnTo>
                  <a:pt x="1542" y="1533"/>
                </a:lnTo>
                <a:lnTo>
                  <a:pt x="1542" y="1235"/>
                </a:lnTo>
                <a:close/>
                <a:moveTo>
                  <a:pt x="1849" y="1235"/>
                </a:moveTo>
                <a:lnTo>
                  <a:pt x="2147" y="1235"/>
                </a:lnTo>
                <a:lnTo>
                  <a:pt x="2147" y="1533"/>
                </a:lnTo>
                <a:lnTo>
                  <a:pt x="1849" y="1533"/>
                </a:lnTo>
                <a:lnTo>
                  <a:pt x="1849" y="1235"/>
                </a:lnTo>
                <a:close/>
                <a:moveTo>
                  <a:pt x="2156" y="1235"/>
                </a:moveTo>
                <a:lnTo>
                  <a:pt x="2454" y="1235"/>
                </a:lnTo>
                <a:lnTo>
                  <a:pt x="2454" y="1533"/>
                </a:lnTo>
                <a:lnTo>
                  <a:pt x="2156" y="1533"/>
                </a:lnTo>
                <a:lnTo>
                  <a:pt x="2156" y="1235"/>
                </a:lnTo>
                <a:close/>
                <a:moveTo>
                  <a:pt x="2156" y="1226"/>
                </a:moveTo>
                <a:lnTo>
                  <a:pt x="2156" y="928"/>
                </a:lnTo>
                <a:lnTo>
                  <a:pt x="2454" y="928"/>
                </a:lnTo>
                <a:lnTo>
                  <a:pt x="2454" y="1226"/>
                </a:lnTo>
                <a:lnTo>
                  <a:pt x="2156" y="1226"/>
                </a:lnTo>
                <a:close/>
                <a:moveTo>
                  <a:pt x="2463" y="928"/>
                </a:moveTo>
                <a:lnTo>
                  <a:pt x="2761" y="928"/>
                </a:lnTo>
                <a:lnTo>
                  <a:pt x="2761" y="1226"/>
                </a:lnTo>
                <a:lnTo>
                  <a:pt x="2463" y="1226"/>
                </a:lnTo>
                <a:lnTo>
                  <a:pt x="2463" y="928"/>
                </a:lnTo>
                <a:close/>
                <a:moveTo>
                  <a:pt x="2463" y="919"/>
                </a:moveTo>
                <a:lnTo>
                  <a:pt x="2463" y="621"/>
                </a:lnTo>
                <a:lnTo>
                  <a:pt x="2761" y="621"/>
                </a:lnTo>
                <a:lnTo>
                  <a:pt x="2761" y="919"/>
                </a:lnTo>
                <a:lnTo>
                  <a:pt x="2463" y="919"/>
                </a:lnTo>
                <a:close/>
                <a:moveTo>
                  <a:pt x="2463" y="611"/>
                </a:moveTo>
                <a:lnTo>
                  <a:pt x="2463" y="316"/>
                </a:lnTo>
                <a:lnTo>
                  <a:pt x="2761" y="316"/>
                </a:lnTo>
                <a:lnTo>
                  <a:pt x="2761" y="611"/>
                </a:lnTo>
                <a:lnTo>
                  <a:pt x="2463" y="611"/>
                </a:lnTo>
                <a:close/>
                <a:moveTo>
                  <a:pt x="307" y="9"/>
                </a:moveTo>
                <a:lnTo>
                  <a:pt x="307" y="307"/>
                </a:lnTo>
                <a:lnTo>
                  <a:pt x="9" y="307"/>
                </a:lnTo>
                <a:lnTo>
                  <a:pt x="9" y="9"/>
                </a:lnTo>
                <a:lnTo>
                  <a:pt x="307" y="9"/>
                </a:lnTo>
                <a:close/>
                <a:moveTo>
                  <a:pt x="9" y="1235"/>
                </a:moveTo>
                <a:lnTo>
                  <a:pt x="307" y="1235"/>
                </a:lnTo>
                <a:lnTo>
                  <a:pt x="307" y="1533"/>
                </a:lnTo>
                <a:lnTo>
                  <a:pt x="9" y="1533"/>
                </a:lnTo>
                <a:lnTo>
                  <a:pt x="9" y="1235"/>
                </a:lnTo>
                <a:close/>
                <a:moveTo>
                  <a:pt x="2463" y="1533"/>
                </a:moveTo>
                <a:lnTo>
                  <a:pt x="2463" y="1235"/>
                </a:lnTo>
                <a:lnTo>
                  <a:pt x="2761" y="1235"/>
                </a:lnTo>
                <a:lnTo>
                  <a:pt x="2761" y="1533"/>
                </a:lnTo>
                <a:lnTo>
                  <a:pt x="2463" y="1533"/>
                </a:lnTo>
                <a:close/>
              </a:path>
            </a:pathLst>
          </a:custGeom>
          <a:solidFill>
            <a:srgbClr val="C8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23558" name="Freeform 35"/>
          <p:cNvSpPr>
            <a:spLocks/>
          </p:cNvSpPr>
          <p:nvPr/>
        </p:nvSpPr>
        <p:spPr bwMode="auto">
          <a:xfrm>
            <a:off x="1208088" y="3314701"/>
            <a:ext cx="487362" cy="735013"/>
          </a:xfrm>
          <a:custGeom>
            <a:avLst/>
            <a:gdLst>
              <a:gd name="T0" fmla="*/ 0 w 307"/>
              <a:gd name="T1" fmla="*/ 463 h 463"/>
              <a:gd name="T2" fmla="*/ 154 w 307"/>
              <a:gd name="T3" fmla="*/ 0 h 463"/>
              <a:gd name="T4" fmla="*/ 307 w 307"/>
              <a:gd name="T5" fmla="*/ 463 h 463"/>
              <a:gd name="T6" fmla="*/ 0 w 307"/>
              <a:gd name="T7" fmla="*/ 463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463">
                <a:moveTo>
                  <a:pt x="0" y="463"/>
                </a:moveTo>
                <a:lnTo>
                  <a:pt x="154" y="0"/>
                </a:lnTo>
                <a:lnTo>
                  <a:pt x="307" y="463"/>
                </a:lnTo>
                <a:lnTo>
                  <a:pt x="0" y="463"/>
                </a:lnTo>
                <a:close/>
              </a:path>
            </a:pathLst>
          </a:custGeom>
          <a:solidFill>
            <a:srgbClr val="0065C0"/>
          </a:solidFill>
          <a:ln>
            <a:noFill/>
          </a:ln>
        </p:spPr>
        <p:txBody>
          <a:bodyPr/>
          <a:lstStyle/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23559" name="Freeform 36"/>
          <p:cNvSpPr>
            <a:spLocks/>
          </p:cNvSpPr>
          <p:nvPr/>
        </p:nvSpPr>
        <p:spPr bwMode="auto">
          <a:xfrm>
            <a:off x="1695450" y="2582863"/>
            <a:ext cx="488950" cy="1466850"/>
          </a:xfrm>
          <a:custGeom>
            <a:avLst/>
            <a:gdLst>
              <a:gd name="T0" fmla="*/ 0 w 308"/>
              <a:gd name="T1" fmla="*/ 924 h 924"/>
              <a:gd name="T2" fmla="*/ 154 w 308"/>
              <a:gd name="T3" fmla="*/ 0 h 924"/>
              <a:gd name="T4" fmla="*/ 308 w 308"/>
              <a:gd name="T5" fmla="*/ 924 h 924"/>
              <a:gd name="T6" fmla="*/ 0 w 308"/>
              <a:gd name="T7" fmla="*/ 924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8" h="924">
                <a:moveTo>
                  <a:pt x="0" y="924"/>
                </a:moveTo>
                <a:lnTo>
                  <a:pt x="154" y="0"/>
                </a:lnTo>
                <a:lnTo>
                  <a:pt x="308" y="924"/>
                </a:lnTo>
                <a:lnTo>
                  <a:pt x="0" y="924"/>
                </a:lnTo>
                <a:close/>
              </a:path>
            </a:pathLst>
          </a:custGeom>
          <a:solidFill>
            <a:srgbClr val="0065C0"/>
          </a:solidFill>
          <a:ln>
            <a:noFill/>
          </a:ln>
        </p:spPr>
        <p:txBody>
          <a:bodyPr/>
          <a:lstStyle/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23560" name="Freeform 37"/>
          <p:cNvSpPr>
            <a:spLocks/>
          </p:cNvSpPr>
          <p:nvPr/>
        </p:nvSpPr>
        <p:spPr bwMode="auto">
          <a:xfrm>
            <a:off x="2184401" y="3070225"/>
            <a:ext cx="487363" cy="979488"/>
          </a:xfrm>
          <a:custGeom>
            <a:avLst/>
            <a:gdLst>
              <a:gd name="T0" fmla="*/ 0 w 307"/>
              <a:gd name="T1" fmla="*/ 617 h 617"/>
              <a:gd name="T2" fmla="*/ 153 w 307"/>
              <a:gd name="T3" fmla="*/ 0 h 617"/>
              <a:gd name="T4" fmla="*/ 307 w 307"/>
              <a:gd name="T5" fmla="*/ 617 h 617"/>
              <a:gd name="T6" fmla="*/ 0 w 307"/>
              <a:gd name="T7" fmla="*/ 617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617">
                <a:moveTo>
                  <a:pt x="0" y="617"/>
                </a:moveTo>
                <a:lnTo>
                  <a:pt x="153" y="0"/>
                </a:lnTo>
                <a:lnTo>
                  <a:pt x="307" y="617"/>
                </a:lnTo>
                <a:lnTo>
                  <a:pt x="0" y="617"/>
                </a:lnTo>
                <a:close/>
              </a:path>
            </a:pathLst>
          </a:custGeom>
          <a:solidFill>
            <a:srgbClr val="0065C0"/>
          </a:solidFill>
          <a:ln>
            <a:noFill/>
          </a:ln>
        </p:spPr>
        <p:txBody>
          <a:bodyPr/>
          <a:lstStyle/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23561" name="Freeform 38"/>
          <p:cNvSpPr>
            <a:spLocks/>
          </p:cNvSpPr>
          <p:nvPr/>
        </p:nvSpPr>
        <p:spPr bwMode="auto">
          <a:xfrm>
            <a:off x="2674938" y="2582863"/>
            <a:ext cx="487362" cy="1466850"/>
          </a:xfrm>
          <a:custGeom>
            <a:avLst/>
            <a:gdLst>
              <a:gd name="T0" fmla="*/ 0 w 307"/>
              <a:gd name="T1" fmla="*/ 924 h 924"/>
              <a:gd name="T2" fmla="*/ 154 w 307"/>
              <a:gd name="T3" fmla="*/ 0 h 924"/>
              <a:gd name="T4" fmla="*/ 307 w 307"/>
              <a:gd name="T5" fmla="*/ 924 h 924"/>
              <a:gd name="T6" fmla="*/ 0 w 307"/>
              <a:gd name="T7" fmla="*/ 924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924">
                <a:moveTo>
                  <a:pt x="0" y="924"/>
                </a:moveTo>
                <a:lnTo>
                  <a:pt x="154" y="0"/>
                </a:lnTo>
                <a:lnTo>
                  <a:pt x="307" y="924"/>
                </a:lnTo>
                <a:lnTo>
                  <a:pt x="0" y="924"/>
                </a:lnTo>
                <a:close/>
              </a:path>
            </a:pathLst>
          </a:custGeom>
          <a:solidFill>
            <a:srgbClr val="0065C0"/>
          </a:solidFill>
          <a:ln>
            <a:noFill/>
          </a:ln>
        </p:spPr>
        <p:txBody>
          <a:bodyPr/>
          <a:lstStyle/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23562" name="Freeform 39"/>
          <p:cNvSpPr>
            <a:spLocks/>
          </p:cNvSpPr>
          <p:nvPr/>
        </p:nvSpPr>
        <p:spPr bwMode="auto">
          <a:xfrm>
            <a:off x="3162301" y="2582863"/>
            <a:ext cx="487363" cy="1466850"/>
          </a:xfrm>
          <a:custGeom>
            <a:avLst/>
            <a:gdLst>
              <a:gd name="T0" fmla="*/ 0 w 307"/>
              <a:gd name="T1" fmla="*/ 924 h 924"/>
              <a:gd name="T2" fmla="*/ 154 w 307"/>
              <a:gd name="T3" fmla="*/ 0 h 924"/>
              <a:gd name="T4" fmla="*/ 307 w 307"/>
              <a:gd name="T5" fmla="*/ 924 h 924"/>
              <a:gd name="T6" fmla="*/ 0 w 307"/>
              <a:gd name="T7" fmla="*/ 924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924">
                <a:moveTo>
                  <a:pt x="0" y="924"/>
                </a:moveTo>
                <a:lnTo>
                  <a:pt x="154" y="0"/>
                </a:lnTo>
                <a:lnTo>
                  <a:pt x="307" y="924"/>
                </a:lnTo>
                <a:lnTo>
                  <a:pt x="0" y="924"/>
                </a:lnTo>
                <a:close/>
              </a:path>
            </a:pathLst>
          </a:custGeom>
          <a:solidFill>
            <a:srgbClr val="0065C0"/>
          </a:solidFill>
          <a:ln>
            <a:noFill/>
          </a:ln>
        </p:spPr>
        <p:txBody>
          <a:bodyPr/>
          <a:lstStyle/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23563" name="Freeform 40"/>
          <p:cNvSpPr>
            <a:spLocks/>
          </p:cNvSpPr>
          <p:nvPr/>
        </p:nvSpPr>
        <p:spPr bwMode="auto">
          <a:xfrm>
            <a:off x="3646488" y="2805114"/>
            <a:ext cx="487362" cy="1244600"/>
          </a:xfrm>
          <a:custGeom>
            <a:avLst/>
            <a:gdLst>
              <a:gd name="T0" fmla="*/ 0 w 307"/>
              <a:gd name="T1" fmla="*/ 784 h 784"/>
              <a:gd name="T2" fmla="*/ 153 w 307"/>
              <a:gd name="T3" fmla="*/ 0 h 784"/>
              <a:gd name="T4" fmla="*/ 307 w 307"/>
              <a:gd name="T5" fmla="*/ 784 h 784"/>
              <a:gd name="T6" fmla="*/ 0 w 307"/>
              <a:gd name="T7" fmla="*/ 784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784">
                <a:moveTo>
                  <a:pt x="0" y="784"/>
                </a:moveTo>
                <a:lnTo>
                  <a:pt x="153" y="0"/>
                </a:lnTo>
                <a:lnTo>
                  <a:pt x="307" y="784"/>
                </a:lnTo>
                <a:lnTo>
                  <a:pt x="0" y="784"/>
                </a:lnTo>
                <a:close/>
              </a:path>
            </a:pathLst>
          </a:custGeom>
          <a:solidFill>
            <a:srgbClr val="0065C0"/>
          </a:solidFill>
          <a:ln>
            <a:noFill/>
          </a:ln>
        </p:spPr>
        <p:txBody>
          <a:bodyPr/>
          <a:lstStyle/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23564" name="Freeform 41"/>
          <p:cNvSpPr>
            <a:spLocks/>
          </p:cNvSpPr>
          <p:nvPr/>
        </p:nvSpPr>
        <p:spPr bwMode="auto">
          <a:xfrm>
            <a:off x="4133850" y="2274889"/>
            <a:ext cx="484188" cy="1774825"/>
          </a:xfrm>
          <a:custGeom>
            <a:avLst/>
            <a:gdLst>
              <a:gd name="T0" fmla="*/ 0 w 305"/>
              <a:gd name="T1" fmla="*/ 1118 h 1118"/>
              <a:gd name="T2" fmla="*/ 153 w 305"/>
              <a:gd name="T3" fmla="*/ 0 h 1118"/>
              <a:gd name="T4" fmla="*/ 305 w 305"/>
              <a:gd name="T5" fmla="*/ 1118 h 1118"/>
              <a:gd name="T6" fmla="*/ 0 w 305"/>
              <a:gd name="T7" fmla="*/ 1118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5" h="1118">
                <a:moveTo>
                  <a:pt x="0" y="1118"/>
                </a:moveTo>
                <a:lnTo>
                  <a:pt x="153" y="0"/>
                </a:lnTo>
                <a:lnTo>
                  <a:pt x="305" y="1118"/>
                </a:lnTo>
                <a:lnTo>
                  <a:pt x="0" y="1118"/>
                </a:lnTo>
                <a:close/>
              </a:path>
            </a:pathLst>
          </a:custGeom>
          <a:solidFill>
            <a:srgbClr val="0065C0"/>
          </a:solidFill>
          <a:ln>
            <a:noFill/>
          </a:ln>
        </p:spPr>
        <p:txBody>
          <a:bodyPr/>
          <a:lstStyle/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23565" name="Freeform 42"/>
          <p:cNvSpPr>
            <a:spLocks/>
          </p:cNvSpPr>
          <p:nvPr/>
        </p:nvSpPr>
        <p:spPr bwMode="auto">
          <a:xfrm>
            <a:off x="4618038" y="2081214"/>
            <a:ext cx="487362" cy="1968500"/>
          </a:xfrm>
          <a:custGeom>
            <a:avLst/>
            <a:gdLst>
              <a:gd name="T0" fmla="*/ 0 w 307"/>
              <a:gd name="T1" fmla="*/ 1240 h 1240"/>
              <a:gd name="T2" fmla="*/ 153 w 307"/>
              <a:gd name="T3" fmla="*/ 0 h 1240"/>
              <a:gd name="T4" fmla="*/ 307 w 307"/>
              <a:gd name="T5" fmla="*/ 1240 h 1240"/>
              <a:gd name="T6" fmla="*/ 0 w 307"/>
              <a:gd name="T7" fmla="*/ 1240 h 1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1240">
                <a:moveTo>
                  <a:pt x="0" y="1240"/>
                </a:moveTo>
                <a:lnTo>
                  <a:pt x="153" y="0"/>
                </a:lnTo>
                <a:lnTo>
                  <a:pt x="307" y="1240"/>
                </a:lnTo>
                <a:lnTo>
                  <a:pt x="0" y="1240"/>
                </a:lnTo>
                <a:close/>
              </a:path>
            </a:pathLst>
          </a:custGeom>
          <a:solidFill>
            <a:srgbClr val="0065C0"/>
          </a:solidFill>
          <a:ln>
            <a:noFill/>
          </a:ln>
        </p:spPr>
        <p:txBody>
          <a:bodyPr/>
          <a:lstStyle/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23566" name="Freeform 43"/>
          <p:cNvSpPr>
            <a:spLocks/>
          </p:cNvSpPr>
          <p:nvPr/>
        </p:nvSpPr>
        <p:spPr bwMode="auto">
          <a:xfrm>
            <a:off x="5105401" y="2827339"/>
            <a:ext cx="487363" cy="1222375"/>
          </a:xfrm>
          <a:custGeom>
            <a:avLst/>
            <a:gdLst>
              <a:gd name="T0" fmla="*/ 0 w 307"/>
              <a:gd name="T1" fmla="*/ 770 h 770"/>
              <a:gd name="T2" fmla="*/ 153 w 307"/>
              <a:gd name="T3" fmla="*/ 0 h 770"/>
              <a:gd name="T4" fmla="*/ 307 w 307"/>
              <a:gd name="T5" fmla="*/ 770 h 770"/>
              <a:gd name="T6" fmla="*/ 0 w 307"/>
              <a:gd name="T7" fmla="*/ 770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770">
                <a:moveTo>
                  <a:pt x="0" y="770"/>
                </a:moveTo>
                <a:lnTo>
                  <a:pt x="153" y="0"/>
                </a:lnTo>
                <a:lnTo>
                  <a:pt x="307" y="770"/>
                </a:lnTo>
                <a:lnTo>
                  <a:pt x="0" y="770"/>
                </a:lnTo>
                <a:close/>
              </a:path>
            </a:pathLst>
          </a:custGeom>
          <a:solidFill>
            <a:srgbClr val="0065C0"/>
          </a:solidFill>
          <a:ln>
            <a:noFill/>
          </a:ln>
        </p:spPr>
        <p:txBody>
          <a:bodyPr/>
          <a:lstStyle/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23567" name="Freeform 44"/>
          <p:cNvSpPr>
            <a:spLocks/>
          </p:cNvSpPr>
          <p:nvPr/>
        </p:nvSpPr>
        <p:spPr bwMode="auto">
          <a:xfrm>
            <a:off x="1208088" y="3813175"/>
            <a:ext cx="487362" cy="236538"/>
          </a:xfrm>
          <a:custGeom>
            <a:avLst/>
            <a:gdLst>
              <a:gd name="T0" fmla="*/ 0 w 307"/>
              <a:gd name="T1" fmla="*/ 149 h 149"/>
              <a:gd name="T2" fmla="*/ 154 w 307"/>
              <a:gd name="T3" fmla="*/ 0 h 149"/>
              <a:gd name="T4" fmla="*/ 307 w 307"/>
              <a:gd name="T5" fmla="*/ 149 h 149"/>
              <a:gd name="T6" fmla="*/ 0 w 307"/>
              <a:gd name="T7" fmla="*/ 14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149">
                <a:moveTo>
                  <a:pt x="0" y="149"/>
                </a:moveTo>
                <a:lnTo>
                  <a:pt x="154" y="0"/>
                </a:lnTo>
                <a:lnTo>
                  <a:pt x="307" y="149"/>
                </a:lnTo>
                <a:lnTo>
                  <a:pt x="0" y="14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23568" name="Freeform 45"/>
          <p:cNvSpPr>
            <a:spLocks/>
          </p:cNvSpPr>
          <p:nvPr/>
        </p:nvSpPr>
        <p:spPr bwMode="auto">
          <a:xfrm>
            <a:off x="1695450" y="3540126"/>
            <a:ext cx="488950" cy="509588"/>
          </a:xfrm>
          <a:custGeom>
            <a:avLst/>
            <a:gdLst>
              <a:gd name="T0" fmla="*/ 0 w 308"/>
              <a:gd name="T1" fmla="*/ 321 h 321"/>
              <a:gd name="T2" fmla="*/ 154 w 308"/>
              <a:gd name="T3" fmla="*/ 0 h 321"/>
              <a:gd name="T4" fmla="*/ 308 w 308"/>
              <a:gd name="T5" fmla="*/ 321 h 321"/>
              <a:gd name="T6" fmla="*/ 0 w 308"/>
              <a:gd name="T7" fmla="*/ 321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8" h="321">
                <a:moveTo>
                  <a:pt x="0" y="321"/>
                </a:moveTo>
                <a:lnTo>
                  <a:pt x="154" y="0"/>
                </a:lnTo>
                <a:lnTo>
                  <a:pt x="308" y="321"/>
                </a:lnTo>
                <a:lnTo>
                  <a:pt x="0" y="32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23569" name="Freeform 46"/>
          <p:cNvSpPr>
            <a:spLocks/>
          </p:cNvSpPr>
          <p:nvPr/>
        </p:nvSpPr>
        <p:spPr bwMode="auto">
          <a:xfrm>
            <a:off x="2184401" y="3933825"/>
            <a:ext cx="487363" cy="115888"/>
          </a:xfrm>
          <a:custGeom>
            <a:avLst/>
            <a:gdLst>
              <a:gd name="T0" fmla="*/ 0 w 307"/>
              <a:gd name="T1" fmla="*/ 73 h 73"/>
              <a:gd name="T2" fmla="*/ 153 w 307"/>
              <a:gd name="T3" fmla="*/ 0 h 73"/>
              <a:gd name="T4" fmla="*/ 307 w 307"/>
              <a:gd name="T5" fmla="*/ 73 h 73"/>
              <a:gd name="T6" fmla="*/ 0 w 307"/>
              <a:gd name="T7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73">
                <a:moveTo>
                  <a:pt x="0" y="73"/>
                </a:moveTo>
                <a:lnTo>
                  <a:pt x="153" y="0"/>
                </a:lnTo>
                <a:lnTo>
                  <a:pt x="307" y="73"/>
                </a:lnTo>
                <a:lnTo>
                  <a:pt x="0" y="7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23570" name="Freeform 47"/>
          <p:cNvSpPr>
            <a:spLocks/>
          </p:cNvSpPr>
          <p:nvPr/>
        </p:nvSpPr>
        <p:spPr bwMode="auto">
          <a:xfrm>
            <a:off x="2674938" y="3389313"/>
            <a:ext cx="487362" cy="660400"/>
          </a:xfrm>
          <a:custGeom>
            <a:avLst/>
            <a:gdLst>
              <a:gd name="T0" fmla="*/ 0 w 307"/>
              <a:gd name="T1" fmla="*/ 416 h 416"/>
              <a:gd name="T2" fmla="*/ 154 w 307"/>
              <a:gd name="T3" fmla="*/ 0 h 416"/>
              <a:gd name="T4" fmla="*/ 307 w 307"/>
              <a:gd name="T5" fmla="*/ 416 h 416"/>
              <a:gd name="T6" fmla="*/ 0 w 307"/>
              <a:gd name="T7" fmla="*/ 416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416">
                <a:moveTo>
                  <a:pt x="0" y="416"/>
                </a:moveTo>
                <a:lnTo>
                  <a:pt x="154" y="0"/>
                </a:lnTo>
                <a:lnTo>
                  <a:pt x="307" y="416"/>
                </a:lnTo>
                <a:lnTo>
                  <a:pt x="0" y="41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23571" name="Freeform 48"/>
          <p:cNvSpPr>
            <a:spLocks/>
          </p:cNvSpPr>
          <p:nvPr/>
        </p:nvSpPr>
        <p:spPr bwMode="auto">
          <a:xfrm>
            <a:off x="3162301" y="3794125"/>
            <a:ext cx="487363" cy="255588"/>
          </a:xfrm>
          <a:custGeom>
            <a:avLst/>
            <a:gdLst>
              <a:gd name="T0" fmla="*/ 0 w 307"/>
              <a:gd name="T1" fmla="*/ 161 h 161"/>
              <a:gd name="T2" fmla="*/ 154 w 307"/>
              <a:gd name="T3" fmla="*/ 0 h 161"/>
              <a:gd name="T4" fmla="*/ 307 w 307"/>
              <a:gd name="T5" fmla="*/ 161 h 161"/>
              <a:gd name="T6" fmla="*/ 0 w 307"/>
              <a:gd name="T7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161">
                <a:moveTo>
                  <a:pt x="0" y="161"/>
                </a:moveTo>
                <a:lnTo>
                  <a:pt x="154" y="0"/>
                </a:lnTo>
                <a:lnTo>
                  <a:pt x="307" y="161"/>
                </a:lnTo>
                <a:lnTo>
                  <a:pt x="0" y="16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23572" name="Freeform 49"/>
          <p:cNvSpPr>
            <a:spLocks/>
          </p:cNvSpPr>
          <p:nvPr/>
        </p:nvSpPr>
        <p:spPr bwMode="auto">
          <a:xfrm>
            <a:off x="3646488" y="3540126"/>
            <a:ext cx="487362" cy="509588"/>
          </a:xfrm>
          <a:custGeom>
            <a:avLst/>
            <a:gdLst>
              <a:gd name="T0" fmla="*/ 0 w 307"/>
              <a:gd name="T1" fmla="*/ 321 h 321"/>
              <a:gd name="T2" fmla="*/ 153 w 307"/>
              <a:gd name="T3" fmla="*/ 0 h 321"/>
              <a:gd name="T4" fmla="*/ 307 w 307"/>
              <a:gd name="T5" fmla="*/ 321 h 321"/>
              <a:gd name="T6" fmla="*/ 0 w 307"/>
              <a:gd name="T7" fmla="*/ 321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21">
                <a:moveTo>
                  <a:pt x="0" y="321"/>
                </a:moveTo>
                <a:lnTo>
                  <a:pt x="153" y="0"/>
                </a:lnTo>
                <a:lnTo>
                  <a:pt x="307" y="321"/>
                </a:lnTo>
                <a:lnTo>
                  <a:pt x="0" y="32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23573" name="Freeform 50"/>
          <p:cNvSpPr>
            <a:spLocks/>
          </p:cNvSpPr>
          <p:nvPr/>
        </p:nvSpPr>
        <p:spPr bwMode="auto">
          <a:xfrm>
            <a:off x="4133850" y="3681414"/>
            <a:ext cx="484188" cy="368300"/>
          </a:xfrm>
          <a:custGeom>
            <a:avLst/>
            <a:gdLst>
              <a:gd name="T0" fmla="*/ 0 w 305"/>
              <a:gd name="T1" fmla="*/ 232 h 232"/>
              <a:gd name="T2" fmla="*/ 153 w 305"/>
              <a:gd name="T3" fmla="*/ 0 h 232"/>
              <a:gd name="T4" fmla="*/ 305 w 305"/>
              <a:gd name="T5" fmla="*/ 232 h 232"/>
              <a:gd name="T6" fmla="*/ 0 w 305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5" h="232">
                <a:moveTo>
                  <a:pt x="0" y="232"/>
                </a:moveTo>
                <a:lnTo>
                  <a:pt x="153" y="0"/>
                </a:lnTo>
                <a:lnTo>
                  <a:pt x="305" y="232"/>
                </a:lnTo>
                <a:lnTo>
                  <a:pt x="0" y="23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23574" name="Freeform 51"/>
          <p:cNvSpPr>
            <a:spLocks/>
          </p:cNvSpPr>
          <p:nvPr/>
        </p:nvSpPr>
        <p:spPr bwMode="auto">
          <a:xfrm>
            <a:off x="4618038" y="3562351"/>
            <a:ext cx="487362" cy="487363"/>
          </a:xfrm>
          <a:custGeom>
            <a:avLst/>
            <a:gdLst>
              <a:gd name="T0" fmla="*/ 0 w 307"/>
              <a:gd name="T1" fmla="*/ 307 h 307"/>
              <a:gd name="T2" fmla="*/ 153 w 307"/>
              <a:gd name="T3" fmla="*/ 0 h 307"/>
              <a:gd name="T4" fmla="*/ 307 w 307"/>
              <a:gd name="T5" fmla="*/ 307 h 307"/>
              <a:gd name="T6" fmla="*/ 0 w 307"/>
              <a:gd name="T7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307">
                <a:moveTo>
                  <a:pt x="0" y="307"/>
                </a:moveTo>
                <a:lnTo>
                  <a:pt x="153" y="0"/>
                </a:lnTo>
                <a:lnTo>
                  <a:pt x="307" y="307"/>
                </a:lnTo>
                <a:lnTo>
                  <a:pt x="0" y="30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23575" name="Freeform 52"/>
          <p:cNvSpPr>
            <a:spLocks/>
          </p:cNvSpPr>
          <p:nvPr/>
        </p:nvSpPr>
        <p:spPr bwMode="auto">
          <a:xfrm>
            <a:off x="5105401" y="3194051"/>
            <a:ext cx="487363" cy="855663"/>
          </a:xfrm>
          <a:custGeom>
            <a:avLst/>
            <a:gdLst>
              <a:gd name="T0" fmla="*/ 0 w 307"/>
              <a:gd name="T1" fmla="*/ 539 h 539"/>
              <a:gd name="T2" fmla="*/ 153 w 307"/>
              <a:gd name="T3" fmla="*/ 0 h 539"/>
              <a:gd name="T4" fmla="*/ 307 w 307"/>
              <a:gd name="T5" fmla="*/ 539 h 539"/>
              <a:gd name="T6" fmla="*/ 0 w 307"/>
              <a:gd name="T7" fmla="*/ 539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" h="539">
                <a:moveTo>
                  <a:pt x="0" y="539"/>
                </a:moveTo>
                <a:lnTo>
                  <a:pt x="153" y="0"/>
                </a:lnTo>
                <a:lnTo>
                  <a:pt x="307" y="539"/>
                </a:lnTo>
                <a:lnTo>
                  <a:pt x="0" y="53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23576" name="TextBox 62"/>
          <p:cNvSpPr txBox="1">
            <a:spLocks noChangeArrowheads="1"/>
          </p:cNvSpPr>
          <p:nvPr/>
        </p:nvSpPr>
        <p:spPr bwMode="auto">
          <a:xfrm>
            <a:off x="981270" y="3879851"/>
            <a:ext cx="25519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0</a:t>
            </a:r>
            <a:endParaRPr lang="zh-CN" altLang="en-US" sz="1000" b="1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3577" name="TextBox 63"/>
          <p:cNvSpPr txBox="1">
            <a:spLocks noChangeArrowheads="1"/>
          </p:cNvSpPr>
          <p:nvPr/>
        </p:nvSpPr>
        <p:spPr bwMode="auto">
          <a:xfrm>
            <a:off x="909492" y="3406776"/>
            <a:ext cx="32573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20</a:t>
            </a:r>
            <a:endParaRPr lang="zh-CN" altLang="en-US" sz="1000" b="1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3578" name="TextBox 64"/>
          <p:cNvSpPr txBox="1">
            <a:spLocks noChangeArrowheads="1"/>
          </p:cNvSpPr>
          <p:nvPr/>
        </p:nvSpPr>
        <p:spPr bwMode="auto">
          <a:xfrm>
            <a:off x="905523" y="2933700"/>
            <a:ext cx="32573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40</a:t>
            </a:r>
            <a:endParaRPr lang="zh-CN" altLang="en-US" sz="1000" b="1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3579" name="TextBox 65"/>
          <p:cNvSpPr txBox="1">
            <a:spLocks noChangeArrowheads="1"/>
          </p:cNvSpPr>
          <p:nvPr/>
        </p:nvSpPr>
        <p:spPr bwMode="auto">
          <a:xfrm>
            <a:off x="906317" y="2460626"/>
            <a:ext cx="32573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60</a:t>
            </a:r>
            <a:endParaRPr lang="zh-CN" altLang="en-US" sz="1000" b="1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3580" name="TextBox 66"/>
          <p:cNvSpPr txBox="1">
            <a:spLocks noChangeArrowheads="1"/>
          </p:cNvSpPr>
          <p:nvPr/>
        </p:nvSpPr>
        <p:spPr bwMode="auto">
          <a:xfrm>
            <a:off x="907111" y="1987551"/>
            <a:ext cx="32573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80</a:t>
            </a:r>
            <a:endParaRPr lang="zh-CN" altLang="en-US" sz="1000" b="1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3581" name="TextBox 67"/>
          <p:cNvSpPr txBox="1">
            <a:spLocks noChangeArrowheads="1"/>
          </p:cNvSpPr>
          <p:nvPr/>
        </p:nvSpPr>
        <p:spPr bwMode="auto">
          <a:xfrm>
            <a:off x="837713" y="1514475"/>
            <a:ext cx="3962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100</a:t>
            </a:r>
            <a:endParaRPr lang="zh-CN" altLang="en-US" sz="1000" b="1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3582" name="TextBox 68"/>
          <p:cNvSpPr txBox="1">
            <a:spLocks noChangeArrowheads="1"/>
          </p:cNvSpPr>
          <p:nvPr/>
        </p:nvSpPr>
        <p:spPr bwMode="auto">
          <a:xfrm>
            <a:off x="1323377" y="4054476"/>
            <a:ext cx="25519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1</a:t>
            </a:r>
            <a:endParaRPr lang="zh-CN" altLang="en-US" sz="1000" b="1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3583" name="TextBox 69"/>
          <p:cNvSpPr txBox="1">
            <a:spLocks noChangeArrowheads="1"/>
          </p:cNvSpPr>
          <p:nvPr/>
        </p:nvSpPr>
        <p:spPr bwMode="auto">
          <a:xfrm>
            <a:off x="1809930" y="4054476"/>
            <a:ext cx="25840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2</a:t>
            </a:r>
            <a:endParaRPr lang="zh-CN" altLang="en-US" sz="1000" b="1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3584" name="TextBox 70"/>
          <p:cNvSpPr txBox="1">
            <a:spLocks noChangeArrowheads="1"/>
          </p:cNvSpPr>
          <p:nvPr/>
        </p:nvSpPr>
        <p:spPr bwMode="auto">
          <a:xfrm>
            <a:off x="2298880" y="4054476"/>
            <a:ext cx="25840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3</a:t>
            </a:r>
            <a:endParaRPr lang="zh-CN" altLang="en-US" sz="1000" b="1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3585" name="TextBox 71"/>
          <p:cNvSpPr txBox="1">
            <a:spLocks noChangeArrowheads="1"/>
          </p:cNvSpPr>
          <p:nvPr/>
        </p:nvSpPr>
        <p:spPr bwMode="auto">
          <a:xfrm>
            <a:off x="2790226" y="4054476"/>
            <a:ext cx="25519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4</a:t>
            </a:r>
            <a:endParaRPr lang="zh-CN" altLang="en-US" sz="1000" b="1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3586" name="TextBox 72"/>
          <p:cNvSpPr txBox="1">
            <a:spLocks noChangeArrowheads="1"/>
          </p:cNvSpPr>
          <p:nvPr/>
        </p:nvSpPr>
        <p:spPr bwMode="auto">
          <a:xfrm>
            <a:off x="3272018" y="4054476"/>
            <a:ext cx="25840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5</a:t>
            </a:r>
            <a:endParaRPr lang="zh-CN" altLang="en-US" sz="1000" b="1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3587" name="TextBox 73"/>
          <p:cNvSpPr txBox="1">
            <a:spLocks noChangeArrowheads="1"/>
          </p:cNvSpPr>
          <p:nvPr/>
        </p:nvSpPr>
        <p:spPr bwMode="auto">
          <a:xfrm>
            <a:off x="3757760" y="4054476"/>
            <a:ext cx="26481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6</a:t>
            </a:r>
            <a:endParaRPr lang="zh-CN" altLang="en-US" sz="1000" b="1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3588" name="TextBox 74"/>
          <p:cNvSpPr txBox="1">
            <a:spLocks noChangeArrowheads="1"/>
          </p:cNvSpPr>
          <p:nvPr/>
        </p:nvSpPr>
        <p:spPr bwMode="auto">
          <a:xfrm>
            <a:off x="4248353" y="4054476"/>
            <a:ext cx="2535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7</a:t>
            </a:r>
            <a:endParaRPr lang="zh-CN" altLang="en-US" sz="1000" b="1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3589" name="TextBox 75"/>
          <p:cNvSpPr txBox="1">
            <a:spLocks noChangeArrowheads="1"/>
          </p:cNvSpPr>
          <p:nvPr/>
        </p:nvSpPr>
        <p:spPr bwMode="auto">
          <a:xfrm>
            <a:off x="4729319" y="4054476"/>
            <a:ext cx="26321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8</a:t>
            </a:r>
            <a:endParaRPr lang="zh-CN" altLang="en-US" sz="1000" b="1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3590" name="TextBox 76"/>
          <p:cNvSpPr txBox="1">
            <a:spLocks noChangeArrowheads="1"/>
          </p:cNvSpPr>
          <p:nvPr/>
        </p:nvSpPr>
        <p:spPr bwMode="auto">
          <a:xfrm>
            <a:off x="5216673" y="4054476"/>
            <a:ext cx="26481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9</a:t>
            </a:r>
            <a:endParaRPr lang="zh-CN" altLang="en-US" sz="1000" b="1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3591" name="矩形 1"/>
          <p:cNvSpPr>
            <a:spLocks noChangeArrowheads="1"/>
          </p:cNvSpPr>
          <p:nvPr/>
        </p:nvSpPr>
        <p:spPr bwMode="auto">
          <a:xfrm>
            <a:off x="5888039" y="1492251"/>
            <a:ext cx="2586037" cy="2327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400" dirty="0">
                <a:solidFill>
                  <a:srgbClr val="595959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ما بازی را روی داستان دیجیتالی شما فشار می دهیم. با استفاده از طراحی مفهومی و دیجیتالی، ما با شما کار می کنیم تا تجربیاتی ایجاد کنیم که برای کاربران شما "مناسب" باشد. ما یک رابطه کاربر-محصول قوی ایجاد می کنیم، رابطه ای طولانی و پربار.</a:t>
            </a:r>
            <a:endParaRPr lang="zh-CN" altLang="en-US" sz="1400" dirty="0">
              <a:solidFill>
                <a:srgbClr val="595959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235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" fill="hold"/>
                                        <p:tgtEl>
                                          <p:spTgt spid="23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" fill="hold"/>
                                        <p:tgtEl>
                                          <p:spTgt spid="23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" fill="hold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" fill="hold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" fill="hold"/>
                                        <p:tgtEl>
                                          <p:spTgt spid="23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" fill="hold"/>
                                        <p:tgtEl>
                                          <p:spTgt spid="23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" fill="hold"/>
                                        <p:tgtEl>
                                          <p:spTgt spid="23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" fill="hold"/>
                                        <p:tgtEl>
                                          <p:spTgt spid="23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0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10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1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1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1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1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1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1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1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1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19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23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300" fill="hold"/>
                                        <p:tgtEl>
                                          <p:spTgt spid="23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 autoUpdateAnimBg="0"/>
      <p:bldP spid="23577" grpId="0" autoUpdateAnimBg="0"/>
      <p:bldP spid="23578" grpId="0" autoUpdateAnimBg="0"/>
      <p:bldP spid="23579" grpId="0" autoUpdateAnimBg="0"/>
      <p:bldP spid="23580" grpId="0" autoUpdateAnimBg="0"/>
      <p:bldP spid="23581" grpId="0" autoUpdateAnimBg="0"/>
      <p:bldP spid="23582" grpId="0" autoUpdateAnimBg="0"/>
      <p:bldP spid="23583" grpId="0" autoUpdateAnimBg="0"/>
      <p:bldP spid="23584" grpId="0" autoUpdateAnimBg="0"/>
      <p:bldP spid="23585" grpId="0" autoUpdateAnimBg="0"/>
      <p:bldP spid="23586" grpId="0" autoUpdateAnimBg="0"/>
      <p:bldP spid="23587" grpId="0" autoUpdateAnimBg="0"/>
      <p:bldP spid="23588" grpId="0" autoUpdateAnimBg="0"/>
      <p:bldP spid="23589" grpId="0" autoUpdateAnimBg="0"/>
      <p:bldP spid="23590" grpId="0" autoUpdateAnimBg="0"/>
      <p:bldP spid="23591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Oval 16"/>
          <p:cNvSpPr>
            <a:spLocks noChangeArrowheads="1"/>
          </p:cNvSpPr>
          <p:nvPr/>
        </p:nvSpPr>
        <p:spPr bwMode="auto">
          <a:xfrm>
            <a:off x="4140200" y="3778250"/>
            <a:ext cx="998538" cy="438150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54" name="Oval 17"/>
          <p:cNvSpPr>
            <a:spLocks noChangeArrowheads="1"/>
          </p:cNvSpPr>
          <p:nvPr/>
        </p:nvSpPr>
        <p:spPr bwMode="auto">
          <a:xfrm>
            <a:off x="4206875" y="3354389"/>
            <a:ext cx="865188" cy="374650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55" name="Oval 18"/>
          <p:cNvSpPr>
            <a:spLocks noChangeArrowheads="1"/>
          </p:cNvSpPr>
          <p:nvPr/>
        </p:nvSpPr>
        <p:spPr bwMode="auto">
          <a:xfrm>
            <a:off x="4265613" y="2971800"/>
            <a:ext cx="747712" cy="325438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56" name="Oval 19"/>
          <p:cNvSpPr>
            <a:spLocks noChangeArrowheads="1"/>
          </p:cNvSpPr>
          <p:nvPr/>
        </p:nvSpPr>
        <p:spPr bwMode="auto">
          <a:xfrm>
            <a:off x="4340225" y="2638426"/>
            <a:ext cx="598488" cy="269875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57" name="Oval 20"/>
          <p:cNvSpPr>
            <a:spLocks noChangeArrowheads="1"/>
          </p:cNvSpPr>
          <p:nvPr/>
        </p:nvSpPr>
        <p:spPr bwMode="auto">
          <a:xfrm>
            <a:off x="4389439" y="2362201"/>
            <a:ext cx="498475" cy="219075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58" name="Oval 21"/>
          <p:cNvSpPr>
            <a:spLocks noChangeArrowheads="1"/>
          </p:cNvSpPr>
          <p:nvPr/>
        </p:nvSpPr>
        <p:spPr bwMode="auto">
          <a:xfrm>
            <a:off x="4438651" y="2151063"/>
            <a:ext cx="390525" cy="171450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59" name="Oval 22"/>
          <p:cNvSpPr>
            <a:spLocks noChangeArrowheads="1"/>
          </p:cNvSpPr>
          <p:nvPr/>
        </p:nvSpPr>
        <p:spPr bwMode="auto">
          <a:xfrm>
            <a:off x="4489450" y="1954213"/>
            <a:ext cx="300038" cy="131762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60" name="Oval 23"/>
          <p:cNvSpPr>
            <a:spLocks noChangeArrowheads="1"/>
          </p:cNvSpPr>
          <p:nvPr/>
        </p:nvSpPr>
        <p:spPr bwMode="auto">
          <a:xfrm>
            <a:off x="4556125" y="1492251"/>
            <a:ext cx="166688" cy="80963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61" name="Oval 24"/>
          <p:cNvSpPr>
            <a:spLocks noChangeArrowheads="1"/>
          </p:cNvSpPr>
          <p:nvPr/>
        </p:nvSpPr>
        <p:spPr bwMode="auto">
          <a:xfrm>
            <a:off x="4530726" y="1622426"/>
            <a:ext cx="215900" cy="96838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62" name="Oval 25"/>
          <p:cNvSpPr>
            <a:spLocks noChangeArrowheads="1"/>
          </p:cNvSpPr>
          <p:nvPr/>
        </p:nvSpPr>
        <p:spPr bwMode="auto">
          <a:xfrm>
            <a:off x="4513264" y="1784351"/>
            <a:ext cx="249237" cy="106363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63" name="Oval 26"/>
          <p:cNvSpPr>
            <a:spLocks noChangeArrowheads="1"/>
          </p:cNvSpPr>
          <p:nvPr/>
        </p:nvSpPr>
        <p:spPr bwMode="auto">
          <a:xfrm>
            <a:off x="7246939" y="3789363"/>
            <a:ext cx="996950" cy="438150"/>
          </a:xfrm>
          <a:prstGeom prst="ellipse">
            <a:avLst/>
          </a:prstGeom>
          <a:solidFill>
            <a:srgbClr val="003A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64" name="Oval 27"/>
          <p:cNvSpPr>
            <a:spLocks noChangeArrowheads="1"/>
          </p:cNvSpPr>
          <p:nvPr/>
        </p:nvSpPr>
        <p:spPr bwMode="auto">
          <a:xfrm>
            <a:off x="7313614" y="3365501"/>
            <a:ext cx="863600" cy="374650"/>
          </a:xfrm>
          <a:prstGeom prst="ellipse">
            <a:avLst/>
          </a:prstGeom>
          <a:solidFill>
            <a:srgbClr val="003A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65" name="Oval 28"/>
          <p:cNvSpPr>
            <a:spLocks noChangeArrowheads="1"/>
          </p:cNvSpPr>
          <p:nvPr/>
        </p:nvSpPr>
        <p:spPr bwMode="auto">
          <a:xfrm>
            <a:off x="7372351" y="2982914"/>
            <a:ext cx="747713" cy="325437"/>
          </a:xfrm>
          <a:prstGeom prst="ellipse">
            <a:avLst/>
          </a:prstGeom>
          <a:solidFill>
            <a:srgbClr val="003A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66" name="Oval 29"/>
          <p:cNvSpPr>
            <a:spLocks noChangeArrowheads="1"/>
          </p:cNvSpPr>
          <p:nvPr/>
        </p:nvSpPr>
        <p:spPr bwMode="auto">
          <a:xfrm>
            <a:off x="7446964" y="2649539"/>
            <a:ext cx="598487" cy="269875"/>
          </a:xfrm>
          <a:prstGeom prst="ellipse">
            <a:avLst/>
          </a:prstGeom>
          <a:solidFill>
            <a:srgbClr val="003A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67" name="Oval 30"/>
          <p:cNvSpPr>
            <a:spLocks noChangeArrowheads="1"/>
          </p:cNvSpPr>
          <p:nvPr/>
        </p:nvSpPr>
        <p:spPr bwMode="auto">
          <a:xfrm>
            <a:off x="7496176" y="2373314"/>
            <a:ext cx="498475" cy="219075"/>
          </a:xfrm>
          <a:prstGeom prst="ellipse">
            <a:avLst/>
          </a:prstGeom>
          <a:solidFill>
            <a:srgbClr val="003A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68" name="Oval 31"/>
          <p:cNvSpPr>
            <a:spLocks noChangeArrowheads="1"/>
          </p:cNvSpPr>
          <p:nvPr/>
        </p:nvSpPr>
        <p:spPr bwMode="auto">
          <a:xfrm>
            <a:off x="7554914" y="2162175"/>
            <a:ext cx="390525" cy="171450"/>
          </a:xfrm>
          <a:prstGeom prst="ellipse">
            <a:avLst/>
          </a:prstGeom>
          <a:solidFill>
            <a:srgbClr val="003A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69" name="Oval 32"/>
          <p:cNvSpPr>
            <a:spLocks noChangeArrowheads="1"/>
          </p:cNvSpPr>
          <p:nvPr/>
        </p:nvSpPr>
        <p:spPr bwMode="auto">
          <a:xfrm>
            <a:off x="7596189" y="1965326"/>
            <a:ext cx="298450" cy="131763"/>
          </a:xfrm>
          <a:prstGeom prst="ellipse">
            <a:avLst/>
          </a:prstGeom>
          <a:solidFill>
            <a:srgbClr val="003A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70" name="Oval 33"/>
          <p:cNvSpPr>
            <a:spLocks noChangeArrowheads="1"/>
          </p:cNvSpPr>
          <p:nvPr/>
        </p:nvSpPr>
        <p:spPr bwMode="auto">
          <a:xfrm>
            <a:off x="7662864" y="1503363"/>
            <a:ext cx="174625" cy="80962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71" name="Oval 34"/>
          <p:cNvSpPr>
            <a:spLocks noChangeArrowheads="1"/>
          </p:cNvSpPr>
          <p:nvPr/>
        </p:nvSpPr>
        <p:spPr bwMode="auto">
          <a:xfrm>
            <a:off x="7637464" y="1633538"/>
            <a:ext cx="223837" cy="96837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72" name="Oval 35"/>
          <p:cNvSpPr>
            <a:spLocks noChangeArrowheads="1"/>
          </p:cNvSpPr>
          <p:nvPr/>
        </p:nvSpPr>
        <p:spPr bwMode="auto">
          <a:xfrm>
            <a:off x="7621589" y="1795463"/>
            <a:ext cx="249237" cy="106362"/>
          </a:xfrm>
          <a:prstGeom prst="ellipse">
            <a:avLst/>
          </a:prstGeom>
          <a:solidFill>
            <a:srgbClr val="003A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73" name="Oval 36"/>
          <p:cNvSpPr>
            <a:spLocks noChangeArrowheads="1"/>
          </p:cNvSpPr>
          <p:nvPr/>
        </p:nvSpPr>
        <p:spPr bwMode="auto">
          <a:xfrm>
            <a:off x="5651500" y="3778250"/>
            <a:ext cx="998538" cy="438150"/>
          </a:xfrm>
          <a:prstGeom prst="ellips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74" name="Oval 37"/>
          <p:cNvSpPr>
            <a:spLocks noChangeArrowheads="1"/>
          </p:cNvSpPr>
          <p:nvPr/>
        </p:nvSpPr>
        <p:spPr bwMode="auto">
          <a:xfrm>
            <a:off x="5718175" y="3354389"/>
            <a:ext cx="865188" cy="374650"/>
          </a:xfrm>
          <a:prstGeom prst="ellips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75" name="Oval 38"/>
          <p:cNvSpPr>
            <a:spLocks noChangeArrowheads="1"/>
          </p:cNvSpPr>
          <p:nvPr/>
        </p:nvSpPr>
        <p:spPr bwMode="auto">
          <a:xfrm>
            <a:off x="5776914" y="2971800"/>
            <a:ext cx="747712" cy="325438"/>
          </a:xfrm>
          <a:prstGeom prst="ellips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76" name="Oval 39"/>
          <p:cNvSpPr>
            <a:spLocks noChangeArrowheads="1"/>
          </p:cNvSpPr>
          <p:nvPr/>
        </p:nvSpPr>
        <p:spPr bwMode="auto">
          <a:xfrm>
            <a:off x="5851525" y="2638426"/>
            <a:ext cx="598488" cy="269875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77" name="Oval 40"/>
          <p:cNvSpPr>
            <a:spLocks noChangeArrowheads="1"/>
          </p:cNvSpPr>
          <p:nvPr/>
        </p:nvSpPr>
        <p:spPr bwMode="auto">
          <a:xfrm>
            <a:off x="5902326" y="2362201"/>
            <a:ext cx="498475" cy="219075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78" name="Oval 41"/>
          <p:cNvSpPr>
            <a:spLocks noChangeArrowheads="1"/>
          </p:cNvSpPr>
          <p:nvPr/>
        </p:nvSpPr>
        <p:spPr bwMode="auto">
          <a:xfrm>
            <a:off x="5951539" y="2151063"/>
            <a:ext cx="390525" cy="171450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79" name="Oval 42"/>
          <p:cNvSpPr>
            <a:spLocks noChangeArrowheads="1"/>
          </p:cNvSpPr>
          <p:nvPr/>
        </p:nvSpPr>
        <p:spPr bwMode="auto">
          <a:xfrm>
            <a:off x="6000751" y="1954213"/>
            <a:ext cx="300038" cy="131762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80" name="Oval 43"/>
          <p:cNvSpPr>
            <a:spLocks noChangeArrowheads="1"/>
          </p:cNvSpPr>
          <p:nvPr/>
        </p:nvSpPr>
        <p:spPr bwMode="auto">
          <a:xfrm>
            <a:off x="6067426" y="1492251"/>
            <a:ext cx="166688" cy="80963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81" name="Oval 44"/>
          <p:cNvSpPr>
            <a:spLocks noChangeArrowheads="1"/>
          </p:cNvSpPr>
          <p:nvPr/>
        </p:nvSpPr>
        <p:spPr bwMode="auto">
          <a:xfrm>
            <a:off x="6042025" y="1622426"/>
            <a:ext cx="215900" cy="96838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82" name="Oval 45"/>
          <p:cNvSpPr>
            <a:spLocks noChangeArrowheads="1"/>
          </p:cNvSpPr>
          <p:nvPr/>
        </p:nvSpPr>
        <p:spPr bwMode="auto">
          <a:xfrm>
            <a:off x="6026151" y="1784351"/>
            <a:ext cx="249238" cy="106363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4" tIns="45712" rIns="91424" bIns="45712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pic>
        <p:nvPicPr>
          <p:cNvPr id="27683" name="组合 5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4113" y="2951164"/>
            <a:ext cx="78105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84" name="组合 7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5164" y="2998789"/>
            <a:ext cx="573087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85" name="组合 12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34064" y="2998789"/>
            <a:ext cx="53657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86" name="TextBox 153"/>
          <p:cNvSpPr txBox="1">
            <a:spLocks noChangeArrowheads="1"/>
          </p:cNvSpPr>
          <p:nvPr/>
        </p:nvSpPr>
        <p:spPr bwMode="auto">
          <a:xfrm>
            <a:off x="4373563" y="1133475"/>
            <a:ext cx="407452" cy="246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4" tIns="45712" rIns="91424" bIns="45712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>
                <a:solidFill>
                  <a:srgbClr val="000000"/>
                </a:solidFill>
                <a:latin typeface="+mj-lt"/>
                <a:cs typeface="B Nazanin" panose="00000700000000000000" pitchFamily="2" charset="-78"/>
              </a:rPr>
              <a:t>60%</a:t>
            </a: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87" name="TextBox 154"/>
          <p:cNvSpPr txBox="1">
            <a:spLocks noChangeArrowheads="1"/>
          </p:cNvSpPr>
          <p:nvPr/>
        </p:nvSpPr>
        <p:spPr bwMode="auto">
          <a:xfrm>
            <a:off x="5872164" y="1133475"/>
            <a:ext cx="407452" cy="246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4" tIns="45712" rIns="91424" bIns="45712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>
                <a:solidFill>
                  <a:srgbClr val="000000"/>
                </a:solidFill>
                <a:latin typeface="+mj-lt"/>
                <a:cs typeface="B Nazanin" panose="00000700000000000000" pitchFamily="2" charset="-78"/>
              </a:rPr>
              <a:t>30%</a:t>
            </a: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7688" name="TextBox 155"/>
          <p:cNvSpPr txBox="1">
            <a:spLocks noChangeArrowheads="1"/>
          </p:cNvSpPr>
          <p:nvPr/>
        </p:nvSpPr>
        <p:spPr bwMode="auto">
          <a:xfrm>
            <a:off x="7489825" y="1133475"/>
            <a:ext cx="407452" cy="246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4" tIns="45712" rIns="91424" bIns="45712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2791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>
                <a:solidFill>
                  <a:srgbClr val="000000"/>
                </a:solidFill>
                <a:latin typeface="+mj-lt"/>
                <a:cs typeface="B Nazanin" panose="00000700000000000000" pitchFamily="2" charset="-78"/>
              </a:rPr>
              <a:t>80%</a:t>
            </a:r>
            <a:endParaRPr lang="zh-CN" altLang="en-US" sz="10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27689" name="组合 156"/>
          <p:cNvGrpSpPr>
            <a:grpSpLocks/>
          </p:cNvGrpSpPr>
          <p:nvPr/>
        </p:nvGrpSpPr>
        <p:grpSpPr bwMode="auto">
          <a:xfrm>
            <a:off x="619126" y="1366838"/>
            <a:ext cx="673100" cy="563562"/>
            <a:chOff x="0" y="0"/>
            <a:chExt cx="672210" cy="562610"/>
          </a:xfrm>
        </p:grpSpPr>
        <p:sp>
          <p:nvSpPr>
            <p:cNvPr id="27690" name="椭圆 157"/>
            <p:cNvSpPr>
              <a:spLocks noChangeArrowheads="1"/>
            </p:cNvSpPr>
            <p:nvPr/>
          </p:nvSpPr>
          <p:spPr bwMode="auto">
            <a:xfrm>
              <a:off x="0" y="0"/>
              <a:ext cx="562610" cy="56261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2791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27691" name="矩形 158"/>
            <p:cNvSpPr>
              <a:spLocks noChangeArrowheads="1"/>
            </p:cNvSpPr>
            <p:nvPr/>
          </p:nvSpPr>
          <p:spPr bwMode="auto">
            <a:xfrm>
              <a:off x="92388" y="182085"/>
              <a:ext cx="579822" cy="245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912791" rtl="1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rPr>
                <a:t>60%</a:t>
              </a:r>
            </a:p>
          </p:txBody>
        </p:sp>
      </p:grpSp>
      <p:grpSp>
        <p:nvGrpSpPr>
          <p:cNvPr id="27692" name="组合 159"/>
          <p:cNvGrpSpPr>
            <a:grpSpLocks/>
          </p:cNvGrpSpPr>
          <p:nvPr/>
        </p:nvGrpSpPr>
        <p:grpSpPr bwMode="auto">
          <a:xfrm>
            <a:off x="611189" y="2519363"/>
            <a:ext cx="674687" cy="561975"/>
            <a:chOff x="0" y="0"/>
            <a:chExt cx="674076" cy="562610"/>
          </a:xfrm>
        </p:grpSpPr>
        <p:sp>
          <p:nvSpPr>
            <p:cNvPr id="27693" name="椭圆 160"/>
            <p:cNvSpPr>
              <a:spLocks noChangeArrowheads="1"/>
            </p:cNvSpPr>
            <p:nvPr/>
          </p:nvSpPr>
          <p:spPr bwMode="auto">
            <a:xfrm>
              <a:off x="0" y="0"/>
              <a:ext cx="562610" cy="56261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2791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0">
                <a:solidFill>
                  <a:srgbClr val="000000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27694" name="矩形 161"/>
            <p:cNvSpPr>
              <a:spLocks noChangeArrowheads="1"/>
            </p:cNvSpPr>
            <p:nvPr/>
          </p:nvSpPr>
          <p:spPr bwMode="auto">
            <a:xfrm>
              <a:off x="94254" y="179188"/>
              <a:ext cx="579822" cy="246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912791" rtl="1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rPr>
                <a:t>30%</a:t>
              </a:r>
            </a:p>
          </p:txBody>
        </p:sp>
      </p:grpSp>
      <p:grpSp>
        <p:nvGrpSpPr>
          <p:cNvPr id="27695" name="组合 162"/>
          <p:cNvGrpSpPr>
            <a:grpSpLocks/>
          </p:cNvGrpSpPr>
          <p:nvPr/>
        </p:nvGrpSpPr>
        <p:grpSpPr bwMode="auto">
          <a:xfrm>
            <a:off x="619125" y="3622676"/>
            <a:ext cx="666750" cy="561975"/>
            <a:chOff x="0" y="0"/>
            <a:chExt cx="666979" cy="562610"/>
          </a:xfrm>
        </p:grpSpPr>
        <p:sp>
          <p:nvSpPr>
            <p:cNvPr id="27696" name="椭圆 163"/>
            <p:cNvSpPr>
              <a:spLocks noChangeArrowheads="1"/>
            </p:cNvSpPr>
            <p:nvPr/>
          </p:nvSpPr>
          <p:spPr bwMode="auto">
            <a:xfrm>
              <a:off x="0" y="0"/>
              <a:ext cx="562610" cy="562610"/>
            </a:xfrm>
            <a:prstGeom prst="ellipse">
              <a:avLst/>
            </a:prstGeom>
            <a:solidFill>
              <a:srgbClr val="003A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2791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27697" name="矩形 164"/>
            <p:cNvSpPr>
              <a:spLocks noChangeArrowheads="1"/>
            </p:cNvSpPr>
            <p:nvPr/>
          </p:nvSpPr>
          <p:spPr bwMode="auto">
            <a:xfrm>
              <a:off x="87157" y="183569"/>
              <a:ext cx="579822" cy="246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912791" rtl="1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rPr>
                <a:t>80%</a:t>
              </a:r>
            </a:p>
          </p:txBody>
        </p:sp>
      </p:grpSp>
      <p:sp>
        <p:nvSpPr>
          <p:cNvPr id="27698" name="矩形 165"/>
          <p:cNvSpPr>
            <a:spLocks noChangeArrowheads="1"/>
          </p:cNvSpPr>
          <p:nvPr/>
        </p:nvSpPr>
        <p:spPr bwMode="auto">
          <a:xfrm>
            <a:off x="1279526" y="1427163"/>
            <a:ext cx="2016125" cy="41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2791" rtl="1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4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حرکت از ایده های خلاقانه به استراتژی محکم</a:t>
            </a:r>
            <a:endParaRPr lang="en-US" altLang="zh-CN" sz="14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7699" name="矩形 166"/>
          <p:cNvSpPr>
            <a:spLocks noChangeArrowheads="1"/>
          </p:cNvSpPr>
          <p:nvPr/>
        </p:nvSpPr>
        <p:spPr bwMode="auto">
          <a:xfrm>
            <a:off x="1279526" y="2597151"/>
            <a:ext cx="2016125" cy="40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2791" rtl="1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2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حرکت از ایده های خلاقانه به استراتژی محکم</a:t>
            </a:r>
            <a:endParaRPr lang="en-US" altLang="zh-CN" sz="12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7700" name="矩形 167"/>
          <p:cNvSpPr>
            <a:spLocks noChangeArrowheads="1"/>
          </p:cNvSpPr>
          <p:nvPr/>
        </p:nvSpPr>
        <p:spPr bwMode="auto">
          <a:xfrm>
            <a:off x="1279526" y="3706813"/>
            <a:ext cx="2016125" cy="40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2791" rtl="1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2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حرکت از ایده های خلاقانه به استراتژی محکم</a:t>
            </a:r>
            <a:endParaRPr lang="en-US" altLang="zh-CN" sz="12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cxnSp>
        <p:nvCxnSpPr>
          <p:cNvPr id="27701" name="直接连接符 168"/>
          <p:cNvCxnSpPr>
            <a:cxnSpLocks noChangeShapeType="1"/>
          </p:cNvCxnSpPr>
          <p:nvPr/>
        </p:nvCxnSpPr>
        <p:spPr bwMode="auto">
          <a:xfrm>
            <a:off x="3563938" y="1133476"/>
            <a:ext cx="0" cy="3051175"/>
          </a:xfrm>
          <a:prstGeom prst="line">
            <a:avLst/>
          </a:prstGeom>
          <a:noFill/>
          <a:ln w="9525" cmpd="sng">
            <a:solidFill>
              <a:srgbClr val="7F7F7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96710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7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7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276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7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7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1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1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4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1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4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1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1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6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2" dur="1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6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6" dur="1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7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6" dur="1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8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4" dur="1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9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2" dur="1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9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6" dur="10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0" dur="1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0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4" dur="1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10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8" dur="10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11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8" dur="1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12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2" dur="1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2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6" dur="1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12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0" dur="1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13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4" dur="1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13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8" dur="1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14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2" dur="1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4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6" dur="1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1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0" dur="1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1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7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7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7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1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27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1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00" fill="hold"/>
                                        <p:tgtEl>
                                          <p:spTgt spid="27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00" fill="hold"/>
                                        <p:tgtEl>
                                          <p:spTgt spid="27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400"/>
                                        <p:tgtEl>
                                          <p:spTgt spid="27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27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2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1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00" fill="hold"/>
                                        <p:tgtEl>
                                          <p:spTgt spid="27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00" fill="hold"/>
                                        <p:tgtEl>
                                          <p:spTgt spid="27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400"/>
                                        <p:tgtEl>
                                          <p:spTgt spid="27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300" fill="hold"/>
                                        <p:tgtEl>
                                          <p:spTgt spid="27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300" fill="hold"/>
                                        <p:tgtEl>
                                          <p:spTgt spid="27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00" fill="hold"/>
                                        <p:tgtEl>
                                          <p:spTgt spid="27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00" fill="hold"/>
                                        <p:tgtEl>
                                          <p:spTgt spid="27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400"/>
                                        <p:tgtEl>
                                          <p:spTgt spid="27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7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27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nimBg="1" autoUpdateAnimBg="0"/>
      <p:bldP spid="27654" grpId="0" animBg="1" autoUpdateAnimBg="0"/>
      <p:bldP spid="27655" grpId="0" animBg="1" autoUpdateAnimBg="0"/>
      <p:bldP spid="27656" grpId="0" animBg="1" autoUpdateAnimBg="0"/>
      <p:bldP spid="27657" grpId="0" animBg="1" autoUpdateAnimBg="0"/>
      <p:bldP spid="27658" grpId="0" animBg="1" autoUpdateAnimBg="0"/>
      <p:bldP spid="27659" grpId="0" animBg="1" autoUpdateAnimBg="0"/>
      <p:bldP spid="27660" grpId="0" animBg="1" autoUpdateAnimBg="0"/>
      <p:bldP spid="27661" grpId="0" animBg="1" autoUpdateAnimBg="0"/>
      <p:bldP spid="27662" grpId="0" animBg="1" autoUpdateAnimBg="0"/>
      <p:bldP spid="27663" grpId="0" animBg="1" autoUpdateAnimBg="0"/>
      <p:bldP spid="27664" grpId="0" animBg="1" autoUpdateAnimBg="0"/>
      <p:bldP spid="27665" grpId="0" animBg="1" autoUpdateAnimBg="0"/>
      <p:bldP spid="27666" grpId="0" animBg="1" autoUpdateAnimBg="0"/>
      <p:bldP spid="27667" grpId="0" animBg="1" autoUpdateAnimBg="0"/>
      <p:bldP spid="27668" grpId="0" animBg="1" autoUpdateAnimBg="0"/>
      <p:bldP spid="27669" grpId="0" animBg="1" autoUpdateAnimBg="0"/>
      <p:bldP spid="27670" grpId="0" animBg="1" autoUpdateAnimBg="0"/>
      <p:bldP spid="27671" grpId="0" animBg="1" autoUpdateAnimBg="0"/>
      <p:bldP spid="27672" grpId="0" animBg="1" autoUpdateAnimBg="0"/>
      <p:bldP spid="27673" grpId="0" animBg="1" autoUpdateAnimBg="0"/>
      <p:bldP spid="27674" grpId="0" animBg="1" autoUpdateAnimBg="0"/>
      <p:bldP spid="27675" grpId="0" animBg="1" autoUpdateAnimBg="0"/>
      <p:bldP spid="27676" grpId="0" animBg="1" autoUpdateAnimBg="0"/>
      <p:bldP spid="27677" grpId="0" animBg="1" autoUpdateAnimBg="0"/>
      <p:bldP spid="27678" grpId="0" animBg="1" autoUpdateAnimBg="0"/>
      <p:bldP spid="27679" grpId="0" animBg="1" autoUpdateAnimBg="0"/>
      <p:bldP spid="27680" grpId="0" animBg="1" autoUpdateAnimBg="0"/>
      <p:bldP spid="27681" grpId="0" animBg="1" autoUpdateAnimBg="0"/>
      <p:bldP spid="27682" grpId="0" animBg="1" autoUpdateAnimBg="0"/>
      <p:bldP spid="27686" grpId="0" autoUpdateAnimBg="0"/>
      <p:bldP spid="27687" grpId="0" autoUpdateAnimBg="0"/>
      <p:bldP spid="27688" grpId="0" autoUpdateAnimBg="0"/>
      <p:bldP spid="27698" grpId="0" autoUpdateAnimBg="0"/>
      <p:bldP spid="27699" grpId="0" autoUpdateAnimBg="0"/>
      <p:bldP spid="2770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01" name="组合 162"/>
          <p:cNvGrpSpPr>
            <a:grpSpLocks/>
          </p:cNvGrpSpPr>
          <p:nvPr/>
        </p:nvGrpSpPr>
        <p:grpSpPr bwMode="auto">
          <a:xfrm>
            <a:off x="3059114" y="2403475"/>
            <a:ext cx="1479550" cy="882650"/>
            <a:chOff x="0" y="0"/>
            <a:chExt cx="1480330" cy="881794"/>
          </a:xfrm>
        </p:grpSpPr>
        <p:sp>
          <p:nvSpPr>
            <p:cNvPr id="29702" name="Freeform 89"/>
            <p:cNvSpPr>
              <a:spLocks/>
            </p:cNvSpPr>
            <p:nvPr/>
          </p:nvSpPr>
          <p:spPr bwMode="auto">
            <a:xfrm>
              <a:off x="0" y="0"/>
              <a:ext cx="880562" cy="881794"/>
            </a:xfrm>
            <a:custGeom>
              <a:avLst/>
              <a:gdLst>
                <a:gd name="T0" fmla="*/ 715 w 715"/>
                <a:gd name="T1" fmla="*/ 357 h 716"/>
                <a:gd name="T2" fmla="*/ 357 w 715"/>
                <a:gd name="T3" fmla="*/ 716 h 716"/>
                <a:gd name="T4" fmla="*/ 0 w 715"/>
                <a:gd name="T5" fmla="*/ 357 h 716"/>
                <a:gd name="T6" fmla="*/ 357 w 715"/>
                <a:gd name="T7" fmla="*/ 0 h 716"/>
                <a:gd name="T8" fmla="*/ 715 w 715"/>
                <a:gd name="T9" fmla="*/ 357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5" h="716">
                  <a:moveTo>
                    <a:pt x="715" y="357"/>
                  </a:moveTo>
                  <a:lnTo>
                    <a:pt x="357" y="716"/>
                  </a:lnTo>
                  <a:lnTo>
                    <a:pt x="0" y="357"/>
                  </a:lnTo>
                  <a:lnTo>
                    <a:pt x="357" y="0"/>
                  </a:lnTo>
                  <a:lnTo>
                    <a:pt x="715" y="357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9703" name="Freeform 90"/>
            <p:cNvSpPr>
              <a:spLocks/>
            </p:cNvSpPr>
            <p:nvPr/>
          </p:nvSpPr>
          <p:spPr bwMode="auto">
            <a:xfrm>
              <a:off x="439666" y="0"/>
              <a:ext cx="1040664" cy="439665"/>
            </a:xfrm>
            <a:custGeom>
              <a:avLst/>
              <a:gdLst>
                <a:gd name="T0" fmla="*/ 482 w 845"/>
                <a:gd name="T1" fmla="*/ 0 h 357"/>
                <a:gd name="T2" fmla="*/ 845 w 845"/>
                <a:gd name="T3" fmla="*/ 357 h 357"/>
                <a:gd name="T4" fmla="*/ 358 w 845"/>
                <a:gd name="T5" fmla="*/ 357 h 357"/>
                <a:gd name="T6" fmla="*/ 0 w 845"/>
                <a:gd name="T7" fmla="*/ 0 h 357"/>
                <a:gd name="T8" fmla="*/ 482 w 845"/>
                <a:gd name="T9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5" h="357">
                  <a:moveTo>
                    <a:pt x="482" y="0"/>
                  </a:moveTo>
                  <a:lnTo>
                    <a:pt x="845" y="357"/>
                  </a:lnTo>
                  <a:lnTo>
                    <a:pt x="358" y="357"/>
                  </a:lnTo>
                  <a:lnTo>
                    <a:pt x="0" y="0"/>
                  </a:lnTo>
                  <a:lnTo>
                    <a:pt x="482" y="0"/>
                  </a:lnTo>
                  <a:close/>
                </a:path>
              </a:pathLst>
            </a:custGeom>
            <a:gradFill rotWithShape="1">
              <a:gsLst>
                <a:gs pos="0">
                  <a:srgbClr val="F2F2F2"/>
                </a:gs>
                <a:gs pos="37000">
                  <a:srgbClr val="F2F2F2"/>
                </a:gs>
                <a:gs pos="100000">
                  <a:srgbClr val="7F7F7F"/>
                </a:gs>
              </a:gsLst>
              <a:lin ang="186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9704" name="Freeform 91"/>
            <p:cNvSpPr>
              <a:spLocks/>
            </p:cNvSpPr>
            <p:nvPr/>
          </p:nvSpPr>
          <p:spPr bwMode="auto">
            <a:xfrm>
              <a:off x="439666" y="439665"/>
              <a:ext cx="1040664" cy="442128"/>
            </a:xfrm>
            <a:custGeom>
              <a:avLst/>
              <a:gdLst>
                <a:gd name="T0" fmla="*/ 0 w 845"/>
                <a:gd name="T1" fmla="*/ 359 h 359"/>
                <a:gd name="T2" fmla="*/ 358 w 845"/>
                <a:gd name="T3" fmla="*/ 0 h 359"/>
                <a:gd name="T4" fmla="*/ 845 w 845"/>
                <a:gd name="T5" fmla="*/ 0 h 359"/>
                <a:gd name="T6" fmla="*/ 496 w 845"/>
                <a:gd name="T7" fmla="*/ 359 h 359"/>
                <a:gd name="T8" fmla="*/ 0 w 845"/>
                <a:gd name="T9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5" h="359">
                  <a:moveTo>
                    <a:pt x="0" y="359"/>
                  </a:moveTo>
                  <a:lnTo>
                    <a:pt x="358" y="0"/>
                  </a:lnTo>
                  <a:lnTo>
                    <a:pt x="845" y="0"/>
                  </a:lnTo>
                  <a:lnTo>
                    <a:pt x="496" y="359"/>
                  </a:lnTo>
                  <a:lnTo>
                    <a:pt x="0" y="359"/>
                  </a:lnTo>
                  <a:close/>
                </a:path>
              </a:pathLst>
            </a:custGeom>
            <a:gradFill rotWithShape="1">
              <a:gsLst>
                <a:gs pos="0">
                  <a:srgbClr val="BCBCBC"/>
                </a:gs>
                <a:gs pos="60001">
                  <a:srgbClr val="7F7F7F"/>
                </a:gs>
                <a:gs pos="100000">
                  <a:srgbClr val="7F7F7F"/>
                </a:gs>
              </a:gsLst>
              <a:lin ang="186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9705" name="Freeform 6"/>
            <p:cNvSpPr>
              <a:spLocks noEditPoints="1"/>
            </p:cNvSpPr>
            <p:nvPr/>
          </p:nvSpPr>
          <p:spPr bwMode="auto">
            <a:xfrm>
              <a:off x="195984" y="272109"/>
              <a:ext cx="487363" cy="376238"/>
            </a:xfrm>
            <a:custGeom>
              <a:avLst/>
              <a:gdLst>
                <a:gd name="T0" fmla="*/ 68 w 102"/>
                <a:gd name="T1" fmla="*/ 36 h 79"/>
                <a:gd name="T2" fmla="*/ 79 w 102"/>
                <a:gd name="T3" fmla="*/ 5 h 79"/>
                <a:gd name="T4" fmla="*/ 49 w 102"/>
                <a:gd name="T5" fmla="*/ 23 h 79"/>
                <a:gd name="T6" fmla="*/ 36 w 102"/>
                <a:gd name="T7" fmla="*/ 23 h 79"/>
                <a:gd name="T8" fmla="*/ 33 w 102"/>
                <a:gd name="T9" fmla="*/ 28 h 79"/>
                <a:gd name="T10" fmla="*/ 36 w 102"/>
                <a:gd name="T11" fmla="*/ 33 h 79"/>
                <a:gd name="T12" fmla="*/ 45 w 102"/>
                <a:gd name="T13" fmla="*/ 34 h 79"/>
                <a:gd name="T14" fmla="*/ 15 w 102"/>
                <a:gd name="T15" fmla="*/ 36 h 79"/>
                <a:gd name="T16" fmla="*/ 18 w 102"/>
                <a:gd name="T17" fmla="*/ 37 h 79"/>
                <a:gd name="T18" fmla="*/ 7 w 102"/>
                <a:gd name="T19" fmla="*/ 39 h 79"/>
                <a:gd name="T20" fmla="*/ 15 w 102"/>
                <a:gd name="T21" fmla="*/ 54 h 79"/>
                <a:gd name="T22" fmla="*/ 96 w 102"/>
                <a:gd name="T23" fmla="*/ 42 h 79"/>
                <a:gd name="T24" fmla="*/ 102 w 102"/>
                <a:gd name="T25" fmla="*/ 26 h 79"/>
                <a:gd name="T26" fmla="*/ 91 w 102"/>
                <a:gd name="T27" fmla="*/ 33 h 79"/>
                <a:gd name="T28" fmla="*/ 94 w 102"/>
                <a:gd name="T29" fmla="*/ 26 h 79"/>
                <a:gd name="T30" fmla="*/ 84 w 102"/>
                <a:gd name="T31" fmla="*/ 19 h 79"/>
                <a:gd name="T32" fmla="*/ 91 w 102"/>
                <a:gd name="T33" fmla="*/ 65 h 79"/>
                <a:gd name="T34" fmla="*/ 84 w 102"/>
                <a:gd name="T35" fmla="*/ 61 h 79"/>
                <a:gd name="T36" fmla="*/ 78 w 102"/>
                <a:gd name="T37" fmla="*/ 67 h 79"/>
                <a:gd name="T38" fmla="*/ 76 w 102"/>
                <a:gd name="T39" fmla="*/ 68 h 79"/>
                <a:gd name="T40" fmla="*/ 68 w 102"/>
                <a:gd name="T41" fmla="*/ 69 h 79"/>
                <a:gd name="T42" fmla="*/ 93 w 102"/>
                <a:gd name="T43" fmla="*/ 71 h 79"/>
                <a:gd name="T44" fmla="*/ 91 w 102"/>
                <a:gd name="T45" fmla="*/ 65 h 79"/>
                <a:gd name="T46" fmla="*/ 15 w 102"/>
                <a:gd name="T47" fmla="*/ 5 h 79"/>
                <a:gd name="T48" fmla="*/ 30 w 102"/>
                <a:gd name="T49" fmla="*/ 8 h 79"/>
                <a:gd name="T50" fmla="*/ 30 w 102"/>
                <a:gd name="T51" fmla="*/ 8 h 79"/>
                <a:gd name="T52" fmla="*/ 37 w 102"/>
                <a:gd name="T53" fmla="*/ 5 h 79"/>
                <a:gd name="T54" fmla="*/ 42 w 102"/>
                <a:gd name="T55" fmla="*/ 13 h 79"/>
                <a:gd name="T56" fmla="*/ 8 w 102"/>
                <a:gd name="T57" fmla="*/ 10 h 79"/>
                <a:gd name="T58" fmla="*/ 27 w 102"/>
                <a:gd name="T59" fmla="*/ 37 h 79"/>
                <a:gd name="T60" fmla="*/ 27 w 102"/>
                <a:gd name="T61" fmla="*/ 40 h 79"/>
                <a:gd name="T62" fmla="*/ 27 w 102"/>
                <a:gd name="T63" fmla="*/ 37 h 79"/>
                <a:gd name="T64" fmla="*/ 37 w 102"/>
                <a:gd name="T65" fmla="*/ 39 h 79"/>
                <a:gd name="T66" fmla="*/ 35 w 102"/>
                <a:gd name="T67" fmla="*/ 39 h 79"/>
                <a:gd name="T68" fmla="*/ 73 w 102"/>
                <a:gd name="T69" fmla="*/ 37 h 79"/>
                <a:gd name="T70" fmla="*/ 73 w 102"/>
                <a:gd name="T71" fmla="*/ 40 h 79"/>
                <a:gd name="T72" fmla="*/ 73 w 102"/>
                <a:gd name="T73" fmla="*/ 37 h 79"/>
                <a:gd name="T74" fmla="*/ 34 w 102"/>
                <a:gd name="T75" fmla="*/ 59 h 79"/>
                <a:gd name="T76" fmla="*/ 32 w 102"/>
                <a:gd name="T77" fmla="*/ 60 h 79"/>
                <a:gd name="T78" fmla="*/ 32 w 102"/>
                <a:gd name="T79" fmla="*/ 66 h 79"/>
                <a:gd name="T80" fmla="*/ 34 w 102"/>
                <a:gd name="T81" fmla="*/ 67 h 79"/>
                <a:gd name="T82" fmla="*/ 47 w 102"/>
                <a:gd name="T83" fmla="*/ 67 h 79"/>
                <a:gd name="T84" fmla="*/ 63 w 102"/>
                <a:gd name="T85" fmla="*/ 78 h 79"/>
                <a:gd name="T86" fmla="*/ 39 w 102"/>
                <a:gd name="T87" fmla="*/ 57 h 79"/>
                <a:gd name="T88" fmla="*/ 33 w 102"/>
                <a:gd name="T89" fmla="*/ 61 h 79"/>
                <a:gd name="T90" fmla="*/ 34 w 102"/>
                <a:gd name="T91" fmla="*/ 61 h 79"/>
                <a:gd name="T92" fmla="*/ 34 w 102"/>
                <a:gd name="T93" fmla="*/ 65 h 79"/>
                <a:gd name="T94" fmla="*/ 33 w 102"/>
                <a:gd name="T95" fmla="*/ 65 h 79"/>
                <a:gd name="T96" fmla="*/ 33 w 102"/>
                <a:gd name="T97" fmla="*/ 61 h 79"/>
                <a:gd name="T98" fmla="*/ 36 w 102"/>
                <a:gd name="T99" fmla="*/ 25 h 79"/>
                <a:gd name="T100" fmla="*/ 37 w 102"/>
                <a:gd name="T101" fmla="*/ 25 h 79"/>
                <a:gd name="T102" fmla="*/ 37 w 102"/>
                <a:gd name="T103" fmla="*/ 31 h 79"/>
                <a:gd name="T104" fmla="*/ 36 w 102"/>
                <a:gd name="T105" fmla="*/ 31 h 79"/>
                <a:gd name="T106" fmla="*/ 36 w 102"/>
                <a:gd name="T107" fmla="*/ 25 h 79"/>
                <a:gd name="T108" fmla="*/ 36 w 102"/>
                <a:gd name="T109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2" h="79">
                  <a:moveTo>
                    <a:pt x="78" y="36"/>
                  </a:moveTo>
                  <a:cubicBezTo>
                    <a:pt x="68" y="36"/>
                    <a:pt x="68" y="36"/>
                    <a:pt x="68" y="36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4"/>
                    <a:pt x="52" y="24"/>
                    <a:pt x="49" y="23"/>
                  </a:cubicBezTo>
                  <a:cubicBezTo>
                    <a:pt x="45" y="23"/>
                    <a:pt x="41" y="23"/>
                    <a:pt x="37" y="23"/>
                  </a:cubicBezTo>
                  <a:cubicBezTo>
                    <a:pt x="37" y="23"/>
                    <a:pt x="37" y="23"/>
                    <a:pt x="36" y="23"/>
                  </a:cubicBezTo>
                  <a:cubicBezTo>
                    <a:pt x="35" y="23"/>
                    <a:pt x="34" y="23"/>
                    <a:pt x="34" y="25"/>
                  </a:cubicBezTo>
                  <a:cubicBezTo>
                    <a:pt x="34" y="25"/>
                    <a:pt x="33" y="27"/>
                    <a:pt x="33" y="28"/>
                  </a:cubicBezTo>
                  <a:cubicBezTo>
                    <a:pt x="33" y="29"/>
                    <a:pt x="34" y="31"/>
                    <a:pt x="34" y="31"/>
                  </a:cubicBezTo>
                  <a:cubicBezTo>
                    <a:pt x="34" y="33"/>
                    <a:pt x="35" y="33"/>
                    <a:pt x="36" y="33"/>
                  </a:cubicBezTo>
                  <a:cubicBezTo>
                    <a:pt x="36" y="33"/>
                    <a:pt x="37" y="33"/>
                    <a:pt x="37" y="33"/>
                  </a:cubicBezTo>
                  <a:cubicBezTo>
                    <a:pt x="39" y="34"/>
                    <a:pt x="42" y="34"/>
                    <a:pt x="45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4" y="36"/>
                    <a:pt x="13" y="37"/>
                    <a:pt x="12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4" y="41"/>
                    <a:pt x="2" y="44"/>
                    <a:pt x="0" y="47"/>
                  </a:cubicBezTo>
                  <a:cubicBezTo>
                    <a:pt x="0" y="52"/>
                    <a:pt x="7" y="53"/>
                    <a:pt x="15" y="5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8" y="36"/>
                    <a:pt x="78" y="36"/>
                    <a:pt x="78" y="36"/>
                  </a:cubicBezTo>
                  <a:close/>
                  <a:moveTo>
                    <a:pt x="91" y="65"/>
                  </a:moveTo>
                  <a:cubicBezTo>
                    <a:pt x="90" y="65"/>
                    <a:pt x="89" y="65"/>
                    <a:pt x="89" y="65"/>
                  </a:cubicBezTo>
                  <a:cubicBezTo>
                    <a:pt x="88" y="63"/>
                    <a:pt x="86" y="61"/>
                    <a:pt x="84" y="61"/>
                  </a:cubicBezTo>
                  <a:cubicBezTo>
                    <a:pt x="80" y="61"/>
                    <a:pt x="78" y="64"/>
                    <a:pt x="78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7" y="67"/>
                    <a:pt x="76" y="67"/>
                    <a:pt x="76" y="68"/>
                  </a:cubicBezTo>
                  <a:cubicBezTo>
                    <a:pt x="75" y="66"/>
                    <a:pt x="74" y="65"/>
                    <a:pt x="72" y="65"/>
                  </a:cubicBezTo>
                  <a:cubicBezTo>
                    <a:pt x="70" y="65"/>
                    <a:pt x="68" y="67"/>
                    <a:pt x="68" y="69"/>
                  </a:cubicBezTo>
                  <a:cubicBezTo>
                    <a:pt x="68" y="70"/>
                    <a:pt x="69" y="70"/>
                    <a:pt x="69" y="71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4" y="70"/>
                    <a:pt x="94" y="69"/>
                    <a:pt x="94" y="68"/>
                  </a:cubicBezTo>
                  <a:cubicBezTo>
                    <a:pt x="94" y="66"/>
                    <a:pt x="93" y="65"/>
                    <a:pt x="91" y="65"/>
                  </a:cubicBezTo>
                  <a:close/>
                  <a:moveTo>
                    <a:pt x="13" y="5"/>
                  </a:moveTo>
                  <a:cubicBezTo>
                    <a:pt x="13" y="5"/>
                    <a:pt x="14" y="5"/>
                    <a:pt x="15" y="5"/>
                  </a:cubicBezTo>
                  <a:cubicBezTo>
                    <a:pt x="16" y="2"/>
                    <a:pt x="19" y="0"/>
                    <a:pt x="22" y="0"/>
                  </a:cubicBezTo>
                  <a:cubicBezTo>
                    <a:pt x="26" y="0"/>
                    <a:pt x="30" y="4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8"/>
                    <a:pt x="31" y="8"/>
                    <a:pt x="32" y="9"/>
                  </a:cubicBezTo>
                  <a:cubicBezTo>
                    <a:pt x="33" y="7"/>
                    <a:pt x="35" y="5"/>
                    <a:pt x="37" y="5"/>
                  </a:cubicBezTo>
                  <a:cubicBezTo>
                    <a:pt x="40" y="5"/>
                    <a:pt x="42" y="8"/>
                    <a:pt x="42" y="10"/>
                  </a:cubicBezTo>
                  <a:cubicBezTo>
                    <a:pt x="42" y="11"/>
                    <a:pt x="42" y="12"/>
                    <a:pt x="42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2"/>
                    <a:pt x="8" y="11"/>
                    <a:pt x="8" y="10"/>
                  </a:cubicBezTo>
                  <a:cubicBezTo>
                    <a:pt x="8" y="7"/>
                    <a:pt x="10" y="5"/>
                    <a:pt x="13" y="5"/>
                  </a:cubicBezTo>
                  <a:close/>
                  <a:moveTo>
                    <a:pt x="27" y="37"/>
                  </a:moveTo>
                  <a:cubicBezTo>
                    <a:pt x="28" y="37"/>
                    <a:pt x="28" y="38"/>
                    <a:pt x="28" y="39"/>
                  </a:cubicBezTo>
                  <a:cubicBezTo>
                    <a:pt x="28" y="39"/>
                    <a:pt x="28" y="40"/>
                    <a:pt x="27" y="40"/>
                  </a:cubicBezTo>
                  <a:cubicBezTo>
                    <a:pt x="26" y="40"/>
                    <a:pt x="26" y="39"/>
                    <a:pt x="26" y="39"/>
                  </a:cubicBezTo>
                  <a:cubicBezTo>
                    <a:pt x="26" y="38"/>
                    <a:pt x="26" y="37"/>
                    <a:pt x="27" y="37"/>
                  </a:cubicBezTo>
                  <a:close/>
                  <a:moveTo>
                    <a:pt x="36" y="37"/>
                  </a:moveTo>
                  <a:cubicBezTo>
                    <a:pt x="36" y="37"/>
                    <a:pt x="37" y="38"/>
                    <a:pt x="37" y="39"/>
                  </a:cubicBezTo>
                  <a:cubicBezTo>
                    <a:pt x="37" y="39"/>
                    <a:pt x="36" y="40"/>
                    <a:pt x="36" y="40"/>
                  </a:cubicBezTo>
                  <a:cubicBezTo>
                    <a:pt x="35" y="40"/>
                    <a:pt x="35" y="39"/>
                    <a:pt x="35" y="39"/>
                  </a:cubicBezTo>
                  <a:cubicBezTo>
                    <a:pt x="35" y="38"/>
                    <a:pt x="35" y="37"/>
                    <a:pt x="36" y="37"/>
                  </a:cubicBezTo>
                  <a:close/>
                  <a:moveTo>
                    <a:pt x="73" y="37"/>
                  </a:moveTo>
                  <a:cubicBezTo>
                    <a:pt x="74" y="37"/>
                    <a:pt x="74" y="38"/>
                    <a:pt x="74" y="39"/>
                  </a:cubicBezTo>
                  <a:cubicBezTo>
                    <a:pt x="74" y="39"/>
                    <a:pt x="74" y="40"/>
                    <a:pt x="73" y="40"/>
                  </a:cubicBezTo>
                  <a:cubicBezTo>
                    <a:pt x="72" y="40"/>
                    <a:pt x="72" y="39"/>
                    <a:pt x="72" y="39"/>
                  </a:cubicBezTo>
                  <a:cubicBezTo>
                    <a:pt x="72" y="38"/>
                    <a:pt x="72" y="37"/>
                    <a:pt x="73" y="37"/>
                  </a:cubicBezTo>
                  <a:close/>
                  <a:moveTo>
                    <a:pt x="41" y="59"/>
                  </a:moveTo>
                  <a:cubicBezTo>
                    <a:pt x="38" y="59"/>
                    <a:pt x="36" y="59"/>
                    <a:pt x="34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3" y="59"/>
                    <a:pt x="32" y="60"/>
                    <a:pt x="32" y="60"/>
                  </a:cubicBezTo>
                  <a:cubicBezTo>
                    <a:pt x="31" y="61"/>
                    <a:pt x="31" y="62"/>
                    <a:pt x="31" y="63"/>
                  </a:cubicBezTo>
                  <a:cubicBezTo>
                    <a:pt x="31" y="64"/>
                    <a:pt x="31" y="65"/>
                    <a:pt x="32" y="66"/>
                  </a:cubicBezTo>
                  <a:cubicBezTo>
                    <a:pt x="32" y="67"/>
                    <a:pt x="33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7" y="68"/>
                    <a:pt x="40" y="68"/>
                    <a:pt x="44" y="67"/>
                  </a:cubicBezTo>
                  <a:cubicBezTo>
                    <a:pt x="45" y="67"/>
                    <a:pt x="46" y="67"/>
                    <a:pt x="47" y="67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1" y="59"/>
                    <a:pt x="41" y="59"/>
                    <a:pt x="41" y="59"/>
                  </a:cubicBezTo>
                  <a:close/>
                  <a:moveTo>
                    <a:pt x="33" y="61"/>
                  </a:moveTo>
                  <a:cubicBezTo>
                    <a:pt x="33" y="61"/>
                    <a:pt x="34" y="61"/>
                    <a:pt x="34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4" y="62"/>
                    <a:pt x="34" y="62"/>
                    <a:pt x="34" y="63"/>
                  </a:cubicBezTo>
                  <a:cubicBezTo>
                    <a:pt x="34" y="64"/>
                    <a:pt x="34" y="64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3"/>
                  </a:cubicBezTo>
                  <a:cubicBezTo>
                    <a:pt x="33" y="62"/>
                    <a:pt x="33" y="62"/>
                    <a:pt x="33" y="61"/>
                  </a:cubicBezTo>
                  <a:close/>
                  <a:moveTo>
                    <a:pt x="36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6"/>
                    <a:pt x="37" y="27"/>
                    <a:pt x="37" y="28"/>
                  </a:cubicBezTo>
                  <a:cubicBezTo>
                    <a:pt x="37" y="29"/>
                    <a:pt x="37" y="30"/>
                    <a:pt x="37" y="31"/>
                  </a:cubicBezTo>
                  <a:cubicBezTo>
                    <a:pt x="37" y="31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29"/>
                    <a:pt x="35" y="28"/>
                  </a:cubicBezTo>
                  <a:cubicBezTo>
                    <a:pt x="35" y="27"/>
                    <a:pt x="35" y="26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29706" name="组合 167"/>
          <p:cNvGrpSpPr>
            <a:grpSpLocks/>
          </p:cNvGrpSpPr>
          <p:nvPr/>
        </p:nvGrpSpPr>
        <p:grpSpPr bwMode="auto">
          <a:xfrm>
            <a:off x="4538664" y="2401889"/>
            <a:ext cx="1481137" cy="884237"/>
            <a:chOff x="0" y="0"/>
            <a:chExt cx="1480329" cy="884162"/>
          </a:xfrm>
        </p:grpSpPr>
        <p:sp>
          <p:nvSpPr>
            <p:cNvPr id="29707" name="Freeform 86"/>
            <p:cNvSpPr>
              <a:spLocks/>
            </p:cNvSpPr>
            <p:nvPr/>
          </p:nvSpPr>
          <p:spPr bwMode="auto">
            <a:xfrm>
              <a:off x="595012" y="0"/>
              <a:ext cx="885317" cy="884162"/>
            </a:xfrm>
            <a:custGeom>
              <a:avLst/>
              <a:gdLst>
                <a:gd name="T0" fmla="*/ 0 w 10054"/>
                <a:gd name="T1" fmla="*/ 5026 h 10054"/>
                <a:gd name="T2" fmla="*/ 5007 w 10054"/>
                <a:gd name="T3" fmla="*/ 0 h 10054"/>
                <a:gd name="T4" fmla="*/ 10054 w 10054"/>
                <a:gd name="T5" fmla="*/ 5026 h 10054"/>
                <a:gd name="T6" fmla="*/ 5061 w 10054"/>
                <a:gd name="T7" fmla="*/ 10054 h 10054"/>
                <a:gd name="T8" fmla="*/ 0 w 10054"/>
                <a:gd name="T9" fmla="*/ 5026 h 10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54" h="10054">
                  <a:moveTo>
                    <a:pt x="0" y="5026"/>
                  </a:moveTo>
                  <a:lnTo>
                    <a:pt x="5007" y="0"/>
                  </a:lnTo>
                  <a:lnTo>
                    <a:pt x="10054" y="5026"/>
                  </a:lnTo>
                  <a:lnTo>
                    <a:pt x="5061" y="10054"/>
                  </a:lnTo>
                  <a:lnTo>
                    <a:pt x="0" y="5026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9708" name="Freeform 87"/>
            <p:cNvSpPr>
              <a:spLocks/>
            </p:cNvSpPr>
            <p:nvPr/>
          </p:nvSpPr>
          <p:spPr bwMode="auto">
            <a:xfrm>
              <a:off x="0" y="442033"/>
              <a:ext cx="1040664" cy="442128"/>
            </a:xfrm>
            <a:custGeom>
              <a:avLst/>
              <a:gdLst>
                <a:gd name="T0" fmla="*/ 363 w 845"/>
                <a:gd name="T1" fmla="*/ 359 h 359"/>
                <a:gd name="T2" fmla="*/ 0 w 845"/>
                <a:gd name="T3" fmla="*/ 0 h 359"/>
                <a:gd name="T4" fmla="*/ 487 w 845"/>
                <a:gd name="T5" fmla="*/ 0 h 359"/>
                <a:gd name="T6" fmla="*/ 845 w 845"/>
                <a:gd name="T7" fmla="*/ 359 h 359"/>
                <a:gd name="T8" fmla="*/ 363 w 845"/>
                <a:gd name="T9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5" h="359">
                  <a:moveTo>
                    <a:pt x="363" y="359"/>
                  </a:moveTo>
                  <a:lnTo>
                    <a:pt x="0" y="0"/>
                  </a:lnTo>
                  <a:lnTo>
                    <a:pt x="487" y="0"/>
                  </a:lnTo>
                  <a:lnTo>
                    <a:pt x="845" y="359"/>
                  </a:lnTo>
                  <a:lnTo>
                    <a:pt x="363" y="359"/>
                  </a:lnTo>
                  <a:close/>
                </a:path>
              </a:pathLst>
            </a:custGeom>
            <a:gradFill rotWithShape="1">
              <a:gsLst>
                <a:gs pos="0">
                  <a:srgbClr val="D9D9D9"/>
                </a:gs>
                <a:gs pos="42999">
                  <a:srgbClr val="D9D9D9"/>
                </a:gs>
                <a:gs pos="100000">
                  <a:srgbClr val="7F7F7F"/>
                </a:gs>
              </a:gsLst>
              <a:lin ang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9709" name="Freeform 88"/>
            <p:cNvSpPr>
              <a:spLocks/>
            </p:cNvSpPr>
            <p:nvPr/>
          </p:nvSpPr>
          <p:spPr bwMode="auto">
            <a:xfrm>
              <a:off x="0" y="2368"/>
              <a:ext cx="1040664" cy="439665"/>
            </a:xfrm>
            <a:custGeom>
              <a:avLst/>
              <a:gdLst>
                <a:gd name="T0" fmla="*/ 845 w 845"/>
                <a:gd name="T1" fmla="*/ 0 h 357"/>
                <a:gd name="T2" fmla="*/ 487 w 845"/>
                <a:gd name="T3" fmla="*/ 357 h 357"/>
                <a:gd name="T4" fmla="*/ 0 w 845"/>
                <a:gd name="T5" fmla="*/ 357 h 357"/>
                <a:gd name="T6" fmla="*/ 349 w 845"/>
                <a:gd name="T7" fmla="*/ 0 h 357"/>
                <a:gd name="T8" fmla="*/ 845 w 845"/>
                <a:gd name="T9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5" h="357">
                  <a:moveTo>
                    <a:pt x="845" y="0"/>
                  </a:moveTo>
                  <a:lnTo>
                    <a:pt x="487" y="357"/>
                  </a:lnTo>
                  <a:lnTo>
                    <a:pt x="0" y="357"/>
                  </a:lnTo>
                  <a:lnTo>
                    <a:pt x="349" y="0"/>
                  </a:lnTo>
                  <a:lnTo>
                    <a:pt x="845" y="0"/>
                  </a:lnTo>
                  <a:close/>
                </a:path>
              </a:pathLst>
            </a:custGeom>
            <a:gradFill rotWithShape="1">
              <a:gsLst>
                <a:gs pos="0">
                  <a:srgbClr val="D9D9D9"/>
                </a:gs>
                <a:gs pos="30000">
                  <a:srgbClr val="D9D9D9"/>
                </a:gs>
                <a:gs pos="100000">
                  <a:srgbClr val="7F7F7F"/>
                </a:gs>
              </a:gsLst>
              <a:lin ang="1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9710" name="Freeform 11"/>
            <p:cNvSpPr>
              <a:spLocks noEditPoints="1"/>
            </p:cNvSpPr>
            <p:nvPr/>
          </p:nvSpPr>
          <p:spPr bwMode="auto">
            <a:xfrm>
              <a:off x="825176" y="274477"/>
              <a:ext cx="542925" cy="315913"/>
            </a:xfrm>
            <a:custGeom>
              <a:avLst/>
              <a:gdLst>
                <a:gd name="T0" fmla="*/ 31 w 105"/>
                <a:gd name="T1" fmla="*/ 60 h 61"/>
                <a:gd name="T2" fmla="*/ 10 w 105"/>
                <a:gd name="T3" fmla="*/ 61 h 61"/>
                <a:gd name="T4" fmla="*/ 0 w 105"/>
                <a:gd name="T5" fmla="*/ 59 h 61"/>
                <a:gd name="T6" fmla="*/ 19 w 105"/>
                <a:gd name="T7" fmla="*/ 49 h 61"/>
                <a:gd name="T8" fmla="*/ 36 w 105"/>
                <a:gd name="T9" fmla="*/ 51 h 61"/>
                <a:gd name="T10" fmla="*/ 45 w 105"/>
                <a:gd name="T11" fmla="*/ 49 h 61"/>
                <a:gd name="T12" fmla="*/ 105 w 105"/>
                <a:gd name="T13" fmla="*/ 50 h 61"/>
                <a:gd name="T14" fmla="*/ 41 w 105"/>
                <a:gd name="T15" fmla="*/ 61 h 61"/>
                <a:gd name="T16" fmla="*/ 33 w 105"/>
                <a:gd name="T17" fmla="*/ 57 h 61"/>
                <a:gd name="T18" fmla="*/ 15 w 105"/>
                <a:gd name="T19" fmla="*/ 54 h 61"/>
                <a:gd name="T20" fmla="*/ 33 w 105"/>
                <a:gd name="T21" fmla="*/ 57 h 61"/>
                <a:gd name="T22" fmla="*/ 59 w 105"/>
                <a:gd name="T23" fmla="*/ 9 h 61"/>
                <a:gd name="T24" fmla="*/ 62 w 105"/>
                <a:gd name="T25" fmla="*/ 46 h 61"/>
                <a:gd name="T26" fmla="*/ 6 w 105"/>
                <a:gd name="T27" fmla="*/ 46 h 61"/>
                <a:gd name="T28" fmla="*/ 3 w 105"/>
                <a:gd name="T29" fmla="*/ 43 h 61"/>
                <a:gd name="T30" fmla="*/ 3 w 105"/>
                <a:gd name="T31" fmla="*/ 9 h 61"/>
                <a:gd name="T32" fmla="*/ 9 w 105"/>
                <a:gd name="T33" fmla="*/ 1 h 61"/>
                <a:gd name="T34" fmla="*/ 11 w 105"/>
                <a:gd name="T35" fmla="*/ 0 h 61"/>
                <a:gd name="T36" fmla="*/ 43 w 105"/>
                <a:gd name="T37" fmla="*/ 0 h 61"/>
                <a:gd name="T38" fmla="*/ 8 w 105"/>
                <a:gd name="T39" fmla="*/ 35 h 61"/>
                <a:gd name="T40" fmla="*/ 15 w 105"/>
                <a:gd name="T41" fmla="*/ 35 h 61"/>
                <a:gd name="T42" fmla="*/ 40 w 105"/>
                <a:gd name="T43" fmla="*/ 31 h 61"/>
                <a:gd name="T44" fmla="*/ 40 w 105"/>
                <a:gd name="T45" fmla="*/ 38 h 61"/>
                <a:gd name="T46" fmla="*/ 40 w 105"/>
                <a:gd name="T47" fmla="*/ 31 h 61"/>
                <a:gd name="T48" fmla="*/ 44 w 105"/>
                <a:gd name="T49" fmla="*/ 26 h 61"/>
                <a:gd name="T50" fmla="*/ 40 w 105"/>
                <a:gd name="T51" fmla="*/ 6 h 61"/>
                <a:gd name="T52" fmla="*/ 9 w 105"/>
                <a:gd name="T53" fmla="*/ 11 h 61"/>
                <a:gd name="T54" fmla="*/ 64 w 105"/>
                <a:gd name="T55" fmla="*/ 12 h 61"/>
                <a:gd name="T56" fmla="*/ 81 w 105"/>
                <a:gd name="T57" fmla="*/ 46 h 61"/>
                <a:gd name="T58" fmla="*/ 65 w 105"/>
                <a:gd name="T59" fmla="*/ 14 h 61"/>
                <a:gd name="T60" fmla="*/ 65 w 105"/>
                <a:gd name="T61" fmla="*/ 13 h 61"/>
                <a:gd name="T62" fmla="*/ 84 w 105"/>
                <a:gd name="T63" fmla="*/ 23 h 61"/>
                <a:gd name="T64" fmla="*/ 95 w 105"/>
                <a:gd name="T65" fmla="*/ 46 h 61"/>
                <a:gd name="T66" fmla="*/ 84 w 105"/>
                <a:gd name="T67" fmla="*/ 23 h 61"/>
                <a:gd name="T68" fmla="*/ 102 w 105"/>
                <a:gd name="T69" fmla="*/ 33 h 61"/>
                <a:gd name="T70" fmla="*/ 98 w 105"/>
                <a:gd name="T7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" h="61">
                  <a:moveTo>
                    <a:pt x="30" y="61"/>
                  </a:moveTo>
                  <a:cubicBezTo>
                    <a:pt x="31" y="60"/>
                    <a:pt x="31" y="60"/>
                    <a:pt x="3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50"/>
                    <a:pt x="105" y="50"/>
                    <a:pt x="105" y="50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30" y="61"/>
                    <a:pt x="30" y="61"/>
                    <a:pt x="30" y="61"/>
                  </a:cubicBezTo>
                  <a:close/>
                  <a:moveTo>
                    <a:pt x="33" y="57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33" y="57"/>
                    <a:pt x="33" y="57"/>
                    <a:pt x="33" y="57"/>
                  </a:cubicBezTo>
                  <a:close/>
                  <a:moveTo>
                    <a:pt x="43" y="0"/>
                  </a:moveTo>
                  <a:cubicBezTo>
                    <a:pt x="59" y="9"/>
                    <a:pt x="59" y="9"/>
                    <a:pt x="59" y="9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1" y="46"/>
                    <a:pt x="12" y="46"/>
                    <a:pt x="6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30"/>
                    <a:pt x="3" y="35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lose/>
                  <a:moveTo>
                    <a:pt x="12" y="31"/>
                  </a:moveTo>
                  <a:cubicBezTo>
                    <a:pt x="10" y="31"/>
                    <a:pt x="8" y="33"/>
                    <a:pt x="8" y="35"/>
                  </a:cubicBezTo>
                  <a:cubicBezTo>
                    <a:pt x="8" y="37"/>
                    <a:pt x="10" y="38"/>
                    <a:pt x="12" y="38"/>
                  </a:cubicBezTo>
                  <a:cubicBezTo>
                    <a:pt x="14" y="38"/>
                    <a:pt x="15" y="37"/>
                    <a:pt x="15" y="35"/>
                  </a:cubicBezTo>
                  <a:cubicBezTo>
                    <a:pt x="15" y="33"/>
                    <a:pt x="14" y="31"/>
                    <a:pt x="12" y="31"/>
                  </a:cubicBezTo>
                  <a:close/>
                  <a:moveTo>
                    <a:pt x="40" y="31"/>
                  </a:moveTo>
                  <a:cubicBezTo>
                    <a:pt x="38" y="31"/>
                    <a:pt x="37" y="33"/>
                    <a:pt x="37" y="35"/>
                  </a:cubicBezTo>
                  <a:cubicBezTo>
                    <a:pt x="37" y="37"/>
                    <a:pt x="38" y="38"/>
                    <a:pt x="40" y="38"/>
                  </a:cubicBezTo>
                  <a:cubicBezTo>
                    <a:pt x="42" y="38"/>
                    <a:pt x="44" y="37"/>
                    <a:pt x="44" y="35"/>
                  </a:cubicBezTo>
                  <a:cubicBezTo>
                    <a:pt x="44" y="33"/>
                    <a:pt x="42" y="31"/>
                    <a:pt x="40" y="31"/>
                  </a:cubicBezTo>
                  <a:close/>
                  <a:moveTo>
                    <a:pt x="9" y="26"/>
                  </a:moveTo>
                  <a:cubicBezTo>
                    <a:pt x="44" y="26"/>
                    <a:pt x="44" y="26"/>
                    <a:pt x="44" y="26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26"/>
                    <a:pt x="9" y="26"/>
                    <a:pt x="9" y="26"/>
                  </a:cubicBezTo>
                  <a:close/>
                  <a:moveTo>
                    <a:pt x="64" y="12"/>
                  </a:moveTo>
                  <a:cubicBezTo>
                    <a:pt x="81" y="21"/>
                    <a:pt x="81" y="21"/>
                    <a:pt x="81" y="21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4" y="12"/>
                    <a:pt x="64" y="12"/>
                    <a:pt x="64" y="12"/>
                  </a:cubicBezTo>
                  <a:close/>
                  <a:moveTo>
                    <a:pt x="84" y="23"/>
                  </a:moveTo>
                  <a:cubicBezTo>
                    <a:pt x="95" y="29"/>
                    <a:pt x="95" y="29"/>
                    <a:pt x="95" y="29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4" y="23"/>
                    <a:pt x="84" y="23"/>
                    <a:pt x="84" y="23"/>
                  </a:cubicBezTo>
                  <a:close/>
                  <a:moveTo>
                    <a:pt x="98" y="31"/>
                  </a:moveTo>
                  <a:cubicBezTo>
                    <a:pt x="102" y="33"/>
                    <a:pt x="102" y="33"/>
                    <a:pt x="102" y="33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98" y="46"/>
                    <a:pt x="98" y="46"/>
                    <a:pt x="98" y="46"/>
                  </a:cubicBezTo>
                  <a:lnTo>
                    <a:pt x="9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29711" name="组合 330"/>
          <p:cNvGrpSpPr>
            <a:grpSpLocks/>
          </p:cNvGrpSpPr>
          <p:nvPr/>
        </p:nvGrpSpPr>
        <p:grpSpPr bwMode="auto">
          <a:xfrm>
            <a:off x="4097339" y="1362076"/>
            <a:ext cx="884237" cy="1481138"/>
            <a:chOff x="0" y="0"/>
            <a:chExt cx="884257" cy="1481561"/>
          </a:xfrm>
        </p:grpSpPr>
        <p:sp>
          <p:nvSpPr>
            <p:cNvPr id="29712" name="Freeform 80"/>
            <p:cNvSpPr>
              <a:spLocks/>
            </p:cNvSpPr>
            <p:nvPr/>
          </p:nvSpPr>
          <p:spPr bwMode="auto">
            <a:xfrm>
              <a:off x="0" y="0"/>
              <a:ext cx="884256" cy="885674"/>
            </a:xfrm>
            <a:custGeom>
              <a:avLst/>
              <a:gdLst>
                <a:gd name="T0" fmla="*/ 5000 w 10000"/>
                <a:gd name="T1" fmla="*/ 10044 h 10044"/>
                <a:gd name="T2" fmla="*/ 0 w 10000"/>
                <a:gd name="T3" fmla="*/ 5014 h 10044"/>
                <a:gd name="T4" fmla="*/ 5000 w 10000"/>
                <a:gd name="T5" fmla="*/ 0 h 10044"/>
                <a:gd name="T6" fmla="*/ 10000 w 10000"/>
                <a:gd name="T7" fmla="*/ 5014 h 10044"/>
                <a:gd name="T8" fmla="*/ 5000 w 10000"/>
                <a:gd name="T9" fmla="*/ 10044 h 10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00" h="10044">
                  <a:moveTo>
                    <a:pt x="5000" y="10044"/>
                  </a:moveTo>
                  <a:lnTo>
                    <a:pt x="0" y="5014"/>
                  </a:lnTo>
                  <a:lnTo>
                    <a:pt x="5000" y="0"/>
                  </a:lnTo>
                  <a:lnTo>
                    <a:pt x="10000" y="5014"/>
                  </a:lnTo>
                  <a:lnTo>
                    <a:pt x="5000" y="1004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9713" name="Freeform 81"/>
            <p:cNvSpPr>
              <a:spLocks/>
            </p:cNvSpPr>
            <p:nvPr/>
          </p:nvSpPr>
          <p:spPr bwMode="auto">
            <a:xfrm>
              <a:off x="442128" y="442128"/>
              <a:ext cx="442129" cy="1039433"/>
            </a:xfrm>
            <a:custGeom>
              <a:avLst/>
              <a:gdLst>
                <a:gd name="T0" fmla="*/ 359 w 359"/>
                <a:gd name="T1" fmla="*/ 482 h 844"/>
                <a:gd name="T2" fmla="*/ 0 w 359"/>
                <a:gd name="T3" fmla="*/ 844 h 844"/>
                <a:gd name="T4" fmla="*/ 0 w 359"/>
                <a:gd name="T5" fmla="*/ 357 h 844"/>
                <a:gd name="T6" fmla="*/ 359 w 359"/>
                <a:gd name="T7" fmla="*/ 0 h 844"/>
                <a:gd name="T8" fmla="*/ 359 w 359"/>
                <a:gd name="T9" fmla="*/ 482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844">
                  <a:moveTo>
                    <a:pt x="359" y="482"/>
                  </a:moveTo>
                  <a:lnTo>
                    <a:pt x="0" y="844"/>
                  </a:lnTo>
                  <a:lnTo>
                    <a:pt x="0" y="357"/>
                  </a:lnTo>
                  <a:lnTo>
                    <a:pt x="359" y="0"/>
                  </a:lnTo>
                  <a:lnTo>
                    <a:pt x="359" y="482"/>
                  </a:lnTo>
                  <a:close/>
                </a:path>
              </a:pathLst>
            </a:custGeom>
            <a:gradFill rotWithShape="1">
              <a:gsLst>
                <a:gs pos="0">
                  <a:srgbClr val="00AFF0"/>
                </a:gs>
                <a:gs pos="53999">
                  <a:srgbClr val="00AFF0"/>
                </a:gs>
                <a:gs pos="100000">
                  <a:schemeClr val="tx2"/>
                </a:gs>
              </a:gsLst>
              <a:lin ang="19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9714" name="Freeform 82"/>
            <p:cNvSpPr>
              <a:spLocks/>
            </p:cNvSpPr>
            <p:nvPr/>
          </p:nvSpPr>
          <p:spPr bwMode="auto">
            <a:xfrm>
              <a:off x="0" y="442128"/>
              <a:ext cx="442129" cy="1039433"/>
            </a:xfrm>
            <a:custGeom>
              <a:avLst/>
              <a:gdLst>
                <a:gd name="T0" fmla="*/ 0 w 359"/>
                <a:gd name="T1" fmla="*/ 0 h 844"/>
                <a:gd name="T2" fmla="*/ 359 w 359"/>
                <a:gd name="T3" fmla="*/ 357 h 844"/>
                <a:gd name="T4" fmla="*/ 359 w 359"/>
                <a:gd name="T5" fmla="*/ 844 h 844"/>
                <a:gd name="T6" fmla="*/ 0 w 359"/>
                <a:gd name="T7" fmla="*/ 496 h 844"/>
                <a:gd name="T8" fmla="*/ 0 w 359"/>
                <a:gd name="T9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844">
                  <a:moveTo>
                    <a:pt x="0" y="0"/>
                  </a:moveTo>
                  <a:lnTo>
                    <a:pt x="359" y="357"/>
                  </a:lnTo>
                  <a:lnTo>
                    <a:pt x="359" y="844"/>
                  </a:lnTo>
                  <a:lnTo>
                    <a:pt x="0" y="496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AFF0"/>
                </a:gs>
                <a:gs pos="16000">
                  <a:srgbClr val="00AFF0"/>
                </a:gs>
                <a:gs pos="100000">
                  <a:schemeClr val="tx2"/>
                </a:gs>
              </a:gsLst>
              <a:lin ang="198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9715" name="Freeform 16"/>
            <p:cNvSpPr>
              <a:spLocks noEditPoints="1"/>
            </p:cNvSpPr>
            <p:nvPr/>
          </p:nvSpPr>
          <p:spPr bwMode="auto">
            <a:xfrm>
              <a:off x="203900" y="301634"/>
              <a:ext cx="472477" cy="280987"/>
            </a:xfrm>
            <a:custGeom>
              <a:avLst/>
              <a:gdLst>
                <a:gd name="T0" fmla="*/ 41 w 95"/>
                <a:gd name="T1" fmla="*/ 40 h 58"/>
                <a:gd name="T2" fmla="*/ 95 w 95"/>
                <a:gd name="T3" fmla="*/ 36 h 58"/>
                <a:gd name="T4" fmla="*/ 7 w 95"/>
                <a:gd name="T5" fmla="*/ 58 h 58"/>
                <a:gd name="T6" fmla="*/ 0 w 95"/>
                <a:gd name="T7" fmla="*/ 34 h 58"/>
                <a:gd name="T8" fmla="*/ 18 w 95"/>
                <a:gd name="T9" fmla="*/ 10 h 58"/>
                <a:gd name="T10" fmla="*/ 6 w 95"/>
                <a:gd name="T11" fmla="*/ 11 h 58"/>
                <a:gd name="T12" fmla="*/ 6 w 95"/>
                <a:gd name="T13" fmla="*/ 21 h 58"/>
                <a:gd name="T14" fmla="*/ 64 w 95"/>
                <a:gd name="T15" fmla="*/ 38 h 58"/>
                <a:gd name="T16" fmla="*/ 86 w 95"/>
                <a:gd name="T17" fmla="*/ 32 h 58"/>
                <a:gd name="T18" fmla="*/ 90 w 95"/>
                <a:gd name="T19" fmla="*/ 13 h 58"/>
                <a:gd name="T20" fmla="*/ 81 w 95"/>
                <a:gd name="T21" fmla="*/ 11 h 58"/>
                <a:gd name="T22" fmla="*/ 71 w 95"/>
                <a:gd name="T23" fmla="*/ 15 h 58"/>
                <a:gd name="T24" fmla="*/ 71 w 95"/>
                <a:gd name="T25" fmla="*/ 17 h 58"/>
                <a:gd name="T26" fmla="*/ 71 w 95"/>
                <a:gd name="T27" fmla="*/ 31 h 58"/>
                <a:gd name="T28" fmla="*/ 41 w 95"/>
                <a:gd name="T29" fmla="*/ 38 h 58"/>
                <a:gd name="T30" fmla="*/ 41 w 95"/>
                <a:gd name="T31" fmla="*/ 31 h 58"/>
                <a:gd name="T32" fmla="*/ 18 w 95"/>
                <a:gd name="T33" fmla="*/ 32 h 58"/>
                <a:gd name="T34" fmla="*/ 21 w 95"/>
                <a:gd name="T35" fmla="*/ 22 h 58"/>
                <a:gd name="T36" fmla="*/ 34 w 95"/>
                <a:gd name="T37" fmla="*/ 22 h 58"/>
                <a:gd name="T38" fmla="*/ 53 w 95"/>
                <a:gd name="T39" fmla="*/ 24 h 58"/>
                <a:gd name="T40" fmla="*/ 55 w 95"/>
                <a:gd name="T41" fmla="*/ 38 h 58"/>
                <a:gd name="T42" fmla="*/ 65 w 95"/>
                <a:gd name="T43" fmla="*/ 28 h 58"/>
                <a:gd name="T44" fmla="*/ 28 w 95"/>
                <a:gd name="T45" fmla="*/ 1 h 58"/>
                <a:gd name="T46" fmla="*/ 25 w 95"/>
                <a:gd name="T47" fmla="*/ 5 h 58"/>
                <a:gd name="T48" fmla="*/ 26 w 95"/>
                <a:gd name="T49" fmla="*/ 7 h 58"/>
                <a:gd name="T50" fmla="*/ 41 w 95"/>
                <a:gd name="T51" fmla="*/ 10 h 58"/>
                <a:gd name="T52" fmla="*/ 38 w 95"/>
                <a:gd name="T53" fmla="*/ 9 h 58"/>
                <a:gd name="T54" fmla="*/ 44 w 95"/>
                <a:gd name="T55" fmla="*/ 15 h 58"/>
                <a:gd name="T56" fmla="*/ 52 w 95"/>
                <a:gd name="T57" fmla="*/ 15 h 58"/>
                <a:gd name="T58" fmla="*/ 52 w 95"/>
                <a:gd name="T59" fmla="*/ 15 h 58"/>
                <a:gd name="T60" fmla="*/ 53 w 95"/>
                <a:gd name="T61" fmla="*/ 21 h 58"/>
                <a:gd name="T62" fmla="*/ 48 w 95"/>
                <a:gd name="T63" fmla="*/ 14 h 58"/>
                <a:gd name="T64" fmla="*/ 40 w 95"/>
                <a:gd name="T65" fmla="*/ 13 h 58"/>
                <a:gd name="T66" fmla="*/ 40 w 95"/>
                <a:gd name="T67" fmla="*/ 13 h 58"/>
                <a:gd name="T68" fmla="*/ 36 w 95"/>
                <a:gd name="T69" fmla="*/ 10 h 58"/>
                <a:gd name="T70" fmla="*/ 32 w 95"/>
                <a:gd name="T71" fmla="*/ 6 h 58"/>
                <a:gd name="T72" fmla="*/ 32 w 95"/>
                <a:gd name="T73" fmla="*/ 7 h 58"/>
                <a:gd name="T74" fmla="*/ 28 w 95"/>
                <a:gd name="T75" fmla="*/ 5 h 58"/>
                <a:gd name="T76" fmla="*/ 85 w 95"/>
                <a:gd name="T77" fmla="*/ 15 h 58"/>
                <a:gd name="T78" fmla="*/ 85 w 95"/>
                <a:gd name="T79" fmla="*/ 17 h 58"/>
                <a:gd name="T80" fmla="*/ 84 w 95"/>
                <a:gd name="T81" fmla="*/ 15 h 58"/>
                <a:gd name="T82" fmla="*/ 80 w 95"/>
                <a:gd name="T83" fmla="*/ 15 h 58"/>
                <a:gd name="T84" fmla="*/ 79 w 95"/>
                <a:gd name="T85" fmla="*/ 17 h 58"/>
                <a:gd name="T86" fmla="*/ 42 w 95"/>
                <a:gd name="T87" fmla="*/ 45 h 58"/>
                <a:gd name="T88" fmla="*/ 45 w 95"/>
                <a:gd name="T89" fmla="*/ 45 h 58"/>
                <a:gd name="T90" fmla="*/ 64 w 95"/>
                <a:gd name="T91" fmla="*/ 47 h 58"/>
                <a:gd name="T92" fmla="*/ 64 w 95"/>
                <a:gd name="T93" fmla="*/ 45 h 58"/>
                <a:gd name="T94" fmla="*/ 73 w 95"/>
                <a:gd name="T95" fmla="*/ 47 h 58"/>
                <a:gd name="T96" fmla="*/ 59 w 95"/>
                <a:gd name="T97" fmla="*/ 45 h 58"/>
                <a:gd name="T98" fmla="*/ 62 w 95"/>
                <a:gd name="T99" fmla="*/ 45 h 58"/>
                <a:gd name="T100" fmla="*/ 53 w 95"/>
                <a:gd name="T101" fmla="*/ 47 h 58"/>
                <a:gd name="T102" fmla="*/ 53 w 95"/>
                <a:gd name="T103" fmla="*/ 45 h 58"/>
                <a:gd name="T104" fmla="*/ 51 w 95"/>
                <a:gd name="T105" fmla="*/ 4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" h="58">
                  <a:moveTo>
                    <a:pt x="0" y="34"/>
                  </a:moveTo>
                  <a:cubicBezTo>
                    <a:pt x="34" y="34"/>
                    <a:pt x="34" y="34"/>
                    <a:pt x="34" y="34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0" y="34"/>
                    <a:pt x="0" y="34"/>
                    <a:pt x="0" y="34"/>
                  </a:cubicBezTo>
                  <a:close/>
                  <a:moveTo>
                    <a:pt x="6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"/>
                    <a:pt x="6" y="1"/>
                    <a:pt x="6" y="1"/>
                  </a:cubicBezTo>
                  <a:close/>
                  <a:moveTo>
                    <a:pt x="6" y="11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64" y="31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6" y="32"/>
                    <a:pt x="86" y="32"/>
                    <a:pt x="86" y="3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64" y="31"/>
                    <a:pt x="64" y="31"/>
                    <a:pt x="64" y="31"/>
                  </a:cubicBezTo>
                  <a:close/>
                  <a:moveTo>
                    <a:pt x="41" y="31"/>
                  </a:moveTo>
                  <a:cubicBezTo>
                    <a:pt x="41" y="38"/>
                    <a:pt x="41" y="38"/>
                    <a:pt x="4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1" y="31"/>
                    <a:pt x="41" y="31"/>
                    <a:pt x="41" y="31"/>
                  </a:cubicBezTo>
                  <a:close/>
                  <a:moveTo>
                    <a:pt x="6" y="22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22"/>
                    <a:pt x="6" y="22"/>
                    <a:pt x="6" y="22"/>
                  </a:cubicBezTo>
                  <a:close/>
                  <a:moveTo>
                    <a:pt x="21" y="22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1" y="22"/>
                    <a:pt x="21" y="22"/>
                    <a:pt x="21" y="22"/>
                  </a:cubicBezTo>
                  <a:close/>
                  <a:moveTo>
                    <a:pt x="41" y="10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41" y="10"/>
                    <a:pt x="41" y="10"/>
                    <a:pt x="41" y="10"/>
                  </a:cubicBezTo>
                  <a:close/>
                  <a:moveTo>
                    <a:pt x="47" y="13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7" y="13"/>
                    <a:pt x="47" y="13"/>
                    <a:pt x="47" y="13"/>
                  </a:cubicBezTo>
                  <a:close/>
                  <a:moveTo>
                    <a:pt x="52" y="15"/>
                  </a:moveTo>
                  <a:cubicBezTo>
                    <a:pt x="50" y="17"/>
                    <a:pt x="50" y="17"/>
                    <a:pt x="50" y="1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2" y="15"/>
                    <a:pt x="52" y="15"/>
                    <a:pt x="52" y="15"/>
                  </a:cubicBezTo>
                  <a:close/>
                  <a:moveTo>
                    <a:pt x="50" y="19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0" y="19"/>
                    <a:pt x="50" y="19"/>
                    <a:pt x="50" y="19"/>
                  </a:cubicBezTo>
                  <a:close/>
                  <a:moveTo>
                    <a:pt x="46" y="16"/>
                  </a:moveTo>
                  <a:cubicBezTo>
                    <a:pt x="48" y="14"/>
                    <a:pt x="48" y="14"/>
                    <a:pt x="48" y="14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6" y="16"/>
                    <a:pt x="46" y="16"/>
                    <a:pt x="46" y="16"/>
                  </a:cubicBezTo>
                  <a:close/>
                  <a:moveTo>
                    <a:pt x="40" y="13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0" y="13"/>
                    <a:pt x="40" y="13"/>
                    <a:pt x="40" y="13"/>
                  </a:cubicBezTo>
                  <a:close/>
                  <a:moveTo>
                    <a:pt x="35" y="9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9"/>
                    <a:pt x="35" y="9"/>
                    <a:pt x="35" y="9"/>
                  </a:cubicBezTo>
                  <a:close/>
                  <a:moveTo>
                    <a:pt x="32" y="7"/>
                  </a:moveTo>
                  <a:cubicBezTo>
                    <a:pt x="32" y="7"/>
                    <a:pt x="32" y="7"/>
                    <a:pt x="32" y="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2" y="7"/>
                    <a:pt x="32" y="7"/>
                    <a:pt x="32" y="7"/>
                  </a:cubicBezTo>
                  <a:close/>
                  <a:moveTo>
                    <a:pt x="31" y="6"/>
                  </a:moveTo>
                  <a:cubicBezTo>
                    <a:pt x="31" y="6"/>
                    <a:pt x="31" y="6"/>
                    <a:pt x="31" y="6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1" y="6"/>
                    <a:pt x="31" y="6"/>
                    <a:pt x="31" y="6"/>
                  </a:cubicBezTo>
                  <a:close/>
                  <a:moveTo>
                    <a:pt x="85" y="15"/>
                  </a:moveTo>
                  <a:cubicBezTo>
                    <a:pt x="88" y="15"/>
                    <a:pt x="88" y="15"/>
                    <a:pt x="88" y="15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5" y="15"/>
                    <a:pt x="85" y="15"/>
                    <a:pt x="85" y="15"/>
                  </a:cubicBezTo>
                  <a:close/>
                  <a:moveTo>
                    <a:pt x="80" y="15"/>
                  </a:moveTo>
                  <a:cubicBezTo>
                    <a:pt x="84" y="15"/>
                    <a:pt x="84" y="15"/>
                    <a:pt x="84" y="15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5"/>
                    <a:pt x="80" y="15"/>
                    <a:pt x="80" y="15"/>
                  </a:cubicBezTo>
                  <a:close/>
                  <a:moveTo>
                    <a:pt x="75" y="15"/>
                  </a:moveTo>
                  <a:cubicBezTo>
                    <a:pt x="79" y="15"/>
                    <a:pt x="79" y="15"/>
                    <a:pt x="79" y="15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5" y="15"/>
                    <a:pt x="75" y="15"/>
                    <a:pt x="75" y="15"/>
                  </a:cubicBezTo>
                  <a:close/>
                  <a:moveTo>
                    <a:pt x="42" y="45"/>
                  </a:moveTo>
                  <a:cubicBezTo>
                    <a:pt x="42" y="47"/>
                    <a:pt x="42" y="47"/>
                    <a:pt x="42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2" y="45"/>
                    <a:pt x="42" y="45"/>
                    <a:pt x="42" y="45"/>
                  </a:cubicBezTo>
                  <a:close/>
                  <a:moveTo>
                    <a:pt x="64" y="45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4" y="45"/>
                    <a:pt x="64" y="45"/>
                    <a:pt x="64" y="45"/>
                  </a:cubicBezTo>
                  <a:close/>
                  <a:moveTo>
                    <a:pt x="70" y="45"/>
                  </a:moveTo>
                  <a:cubicBezTo>
                    <a:pt x="70" y="47"/>
                    <a:pt x="70" y="47"/>
                    <a:pt x="70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0" y="45"/>
                    <a:pt x="70" y="45"/>
                    <a:pt x="70" y="45"/>
                  </a:cubicBezTo>
                  <a:close/>
                  <a:moveTo>
                    <a:pt x="59" y="45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59" y="45"/>
                    <a:pt x="59" y="45"/>
                    <a:pt x="59" y="45"/>
                  </a:cubicBezTo>
                  <a:close/>
                  <a:moveTo>
                    <a:pt x="53" y="45"/>
                  </a:moveTo>
                  <a:cubicBezTo>
                    <a:pt x="53" y="47"/>
                    <a:pt x="53" y="47"/>
                    <a:pt x="53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3" y="45"/>
                    <a:pt x="53" y="45"/>
                    <a:pt x="53" y="45"/>
                  </a:cubicBezTo>
                  <a:close/>
                  <a:moveTo>
                    <a:pt x="48" y="45"/>
                  </a:moveTo>
                  <a:cubicBezTo>
                    <a:pt x="48" y="47"/>
                    <a:pt x="48" y="47"/>
                    <a:pt x="48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1" y="45"/>
                    <a:pt x="51" y="45"/>
                    <a:pt x="51" y="45"/>
                  </a:cubicBezTo>
                  <a:lnTo>
                    <a:pt x="48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29716" name="组合 335"/>
          <p:cNvGrpSpPr>
            <a:grpSpLocks/>
          </p:cNvGrpSpPr>
          <p:nvPr/>
        </p:nvGrpSpPr>
        <p:grpSpPr bwMode="auto">
          <a:xfrm>
            <a:off x="4097339" y="2843214"/>
            <a:ext cx="884237" cy="1482725"/>
            <a:chOff x="0" y="0"/>
            <a:chExt cx="884257" cy="1482792"/>
          </a:xfrm>
        </p:grpSpPr>
        <p:sp>
          <p:nvSpPr>
            <p:cNvPr id="29717" name="Freeform 83"/>
            <p:cNvSpPr>
              <a:spLocks/>
            </p:cNvSpPr>
            <p:nvPr/>
          </p:nvSpPr>
          <p:spPr bwMode="auto">
            <a:xfrm>
              <a:off x="0" y="600998"/>
              <a:ext cx="884256" cy="881794"/>
            </a:xfrm>
            <a:custGeom>
              <a:avLst/>
              <a:gdLst>
                <a:gd name="T0" fmla="*/ 359 w 718"/>
                <a:gd name="T1" fmla="*/ 0 h 716"/>
                <a:gd name="T2" fmla="*/ 718 w 718"/>
                <a:gd name="T3" fmla="*/ 358 h 716"/>
                <a:gd name="T4" fmla="*/ 359 w 718"/>
                <a:gd name="T5" fmla="*/ 716 h 716"/>
                <a:gd name="T6" fmla="*/ 0 w 718"/>
                <a:gd name="T7" fmla="*/ 358 h 716"/>
                <a:gd name="T8" fmla="*/ 359 w 718"/>
                <a:gd name="T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6">
                  <a:moveTo>
                    <a:pt x="359" y="0"/>
                  </a:moveTo>
                  <a:lnTo>
                    <a:pt x="718" y="358"/>
                  </a:lnTo>
                  <a:lnTo>
                    <a:pt x="359" y="716"/>
                  </a:lnTo>
                  <a:lnTo>
                    <a:pt x="0" y="358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9718" name="Freeform 84"/>
            <p:cNvSpPr>
              <a:spLocks/>
            </p:cNvSpPr>
            <p:nvPr/>
          </p:nvSpPr>
          <p:spPr bwMode="auto">
            <a:xfrm>
              <a:off x="0" y="0"/>
              <a:ext cx="442129" cy="1041896"/>
            </a:xfrm>
            <a:custGeom>
              <a:avLst/>
              <a:gdLst>
                <a:gd name="T0" fmla="*/ 0 w 359"/>
                <a:gd name="T1" fmla="*/ 363 h 846"/>
                <a:gd name="T2" fmla="*/ 359 w 359"/>
                <a:gd name="T3" fmla="*/ 0 h 846"/>
                <a:gd name="T4" fmla="*/ 359 w 359"/>
                <a:gd name="T5" fmla="*/ 488 h 846"/>
                <a:gd name="T6" fmla="*/ 0 w 359"/>
                <a:gd name="T7" fmla="*/ 846 h 846"/>
                <a:gd name="T8" fmla="*/ 0 w 359"/>
                <a:gd name="T9" fmla="*/ 36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846">
                  <a:moveTo>
                    <a:pt x="0" y="363"/>
                  </a:moveTo>
                  <a:lnTo>
                    <a:pt x="359" y="0"/>
                  </a:lnTo>
                  <a:lnTo>
                    <a:pt x="359" y="488"/>
                  </a:lnTo>
                  <a:lnTo>
                    <a:pt x="0" y="846"/>
                  </a:lnTo>
                  <a:lnTo>
                    <a:pt x="0" y="363"/>
                  </a:lnTo>
                  <a:close/>
                </a:path>
              </a:pathLst>
            </a:custGeom>
            <a:gradFill rotWithShape="1">
              <a:gsLst>
                <a:gs pos="0">
                  <a:srgbClr val="00AFF0"/>
                </a:gs>
                <a:gs pos="53000">
                  <a:srgbClr val="00AFF0"/>
                </a:gs>
                <a:gs pos="100000">
                  <a:schemeClr val="tx2"/>
                </a:gs>
              </a:gsLst>
              <a:lin ang="19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9719" name="Freeform 85"/>
            <p:cNvSpPr>
              <a:spLocks/>
            </p:cNvSpPr>
            <p:nvPr/>
          </p:nvSpPr>
          <p:spPr bwMode="auto">
            <a:xfrm>
              <a:off x="442128" y="0"/>
              <a:ext cx="442129" cy="1041896"/>
            </a:xfrm>
            <a:custGeom>
              <a:avLst/>
              <a:gdLst>
                <a:gd name="T0" fmla="*/ 359 w 359"/>
                <a:gd name="T1" fmla="*/ 846 h 846"/>
                <a:gd name="T2" fmla="*/ 0 w 359"/>
                <a:gd name="T3" fmla="*/ 488 h 846"/>
                <a:gd name="T4" fmla="*/ 0 w 359"/>
                <a:gd name="T5" fmla="*/ 0 h 846"/>
                <a:gd name="T6" fmla="*/ 359 w 359"/>
                <a:gd name="T7" fmla="*/ 350 h 846"/>
                <a:gd name="T8" fmla="*/ 359 w 359"/>
                <a:gd name="T9" fmla="*/ 846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846">
                  <a:moveTo>
                    <a:pt x="359" y="846"/>
                  </a:moveTo>
                  <a:lnTo>
                    <a:pt x="0" y="488"/>
                  </a:lnTo>
                  <a:lnTo>
                    <a:pt x="0" y="0"/>
                  </a:lnTo>
                  <a:lnTo>
                    <a:pt x="359" y="350"/>
                  </a:lnTo>
                  <a:lnTo>
                    <a:pt x="359" y="846"/>
                  </a:lnTo>
                  <a:close/>
                </a:path>
              </a:pathLst>
            </a:custGeom>
            <a:gradFill rotWithShape="1">
              <a:gsLst>
                <a:gs pos="0">
                  <a:srgbClr val="00AFF0"/>
                </a:gs>
                <a:gs pos="63000">
                  <a:srgbClr val="0073C4"/>
                </a:gs>
                <a:gs pos="100000">
                  <a:schemeClr val="tx2"/>
                </a:gs>
              </a:gsLst>
              <a:lin ang="19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9720" name="Freeform 21"/>
            <p:cNvSpPr>
              <a:spLocks noEditPoints="1"/>
            </p:cNvSpPr>
            <p:nvPr/>
          </p:nvSpPr>
          <p:spPr bwMode="auto">
            <a:xfrm>
              <a:off x="195620" y="910411"/>
              <a:ext cx="489035" cy="262967"/>
            </a:xfrm>
            <a:custGeom>
              <a:avLst/>
              <a:gdLst>
                <a:gd name="T0" fmla="*/ 20 w 103"/>
                <a:gd name="T1" fmla="*/ 26 h 55"/>
                <a:gd name="T2" fmla="*/ 27 w 103"/>
                <a:gd name="T3" fmla="*/ 13 h 55"/>
                <a:gd name="T4" fmla="*/ 47 w 103"/>
                <a:gd name="T5" fmla="*/ 13 h 55"/>
                <a:gd name="T6" fmla="*/ 49 w 103"/>
                <a:gd name="T7" fmla="*/ 15 h 55"/>
                <a:gd name="T8" fmla="*/ 49 w 103"/>
                <a:gd name="T9" fmla="*/ 48 h 55"/>
                <a:gd name="T10" fmla="*/ 34 w 103"/>
                <a:gd name="T11" fmla="*/ 48 h 55"/>
                <a:gd name="T12" fmla="*/ 23 w 103"/>
                <a:gd name="T13" fmla="*/ 55 h 55"/>
                <a:gd name="T14" fmla="*/ 12 w 103"/>
                <a:gd name="T15" fmla="*/ 48 h 55"/>
                <a:gd name="T16" fmla="*/ 2 w 103"/>
                <a:gd name="T17" fmla="*/ 48 h 55"/>
                <a:gd name="T18" fmla="*/ 0 w 103"/>
                <a:gd name="T19" fmla="*/ 39 h 55"/>
                <a:gd name="T20" fmla="*/ 2 w 103"/>
                <a:gd name="T21" fmla="*/ 30 h 55"/>
                <a:gd name="T22" fmla="*/ 63 w 103"/>
                <a:gd name="T23" fmla="*/ 0 h 55"/>
                <a:gd name="T24" fmla="*/ 60 w 103"/>
                <a:gd name="T25" fmla="*/ 3 h 55"/>
                <a:gd name="T26" fmla="*/ 60 w 103"/>
                <a:gd name="T27" fmla="*/ 26 h 55"/>
                <a:gd name="T28" fmla="*/ 54 w 103"/>
                <a:gd name="T29" fmla="*/ 48 h 55"/>
                <a:gd name="T30" fmla="*/ 80 w 103"/>
                <a:gd name="T31" fmla="*/ 52 h 55"/>
                <a:gd name="T32" fmla="*/ 97 w 103"/>
                <a:gd name="T33" fmla="*/ 52 h 55"/>
                <a:gd name="T34" fmla="*/ 103 w 103"/>
                <a:gd name="T35" fmla="*/ 48 h 55"/>
                <a:gd name="T36" fmla="*/ 96 w 103"/>
                <a:gd name="T37" fmla="*/ 26 h 55"/>
                <a:gd name="T38" fmla="*/ 96 w 103"/>
                <a:gd name="T39" fmla="*/ 3 h 55"/>
                <a:gd name="T40" fmla="*/ 94 w 103"/>
                <a:gd name="T41" fmla="*/ 0 h 55"/>
                <a:gd name="T42" fmla="*/ 91 w 103"/>
                <a:gd name="T43" fmla="*/ 23 h 55"/>
                <a:gd name="T44" fmla="*/ 88 w 103"/>
                <a:gd name="T45" fmla="*/ 23 h 55"/>
                <a:gd name="T46" fmla="*/ 85 w 103"/>
                <a:gd name="T47" fmla="*/ 6 h 55"/>
                <a:gd name="T48" fmla="*/ 88 w 103"/>
                <a:gd name="T49" fmla="*/ 6 h 55"/>
                <a:gd name="T50" fmla="*/ 91 w 103"/>
                <a:gd name="T51" fmla="*/ 14 h 55"/>
                <a:gd name="T52" fmla="*/ 73 w 103"/>
                <a:gd name="T53" fmla="*/ 23 h 55"/>
                <a:gd name="T54" fmla="*/ 66 w 103"/>
                <a:gd name="T55" fmla="*/ 9 h 55"/>
                <a:gd name="T56" fmla="*/ 68 w 103"/>
                <a:gd name="T57" fmla="*/ 6 h 55"/>
                <a:gd name="T58" fmla="*/ 70 w 103"/>
                <a:gd name="T59" fmla="*/ 6 h 55"/>
                <a:gd name="T60" fmla="*/ 79 w 103"/>
                <a:gd name="T61" fmla="*/ 23 h 55"/>
                <a:gd name="T62" fmla="*/ 82 w 103"/>
                <a:gd name="T63" fmla="*/ 23 h 55"/>
                <a:gd name="T64" fmla="*/ 79 w 103"/>
                <a:gd name="T65" fmla="*/ 6 h 55"/>
                <a:gd name="T66" fmla="*/ 82 w 103"/>
                <a:gd name="T67" fmla="*/ 23 h 55"/>
                <a:gd name="T68" fmla="*/ 68 w 103"/>
                <a:gd name="T69" fmla="*/ 23 h 55"/>
                <a:gd name="T70" fmla="*/ 66 w 103"/>
                <a:gd name="T71" fmla="*/ 17 h 55"/>
                <a:gd name="T72" fmla="*/ 96 w 103"/>
                <a:gd name="T73" fmla="*/ 43 h 55"/>
                <a:gd name="T74" fmla="*/ 89 w 103"/>
                <a:gd name="T75" fmla="*/ 50 h 55"/>
                <a:gd name="T76" fmla="*/ 82 w 103"/>
                <a:gd name="T77" fmla="*/ 43 h 55"/>
                <a:gd name="T78" fmla="*/ 89 w 103"/>
                <a:gd name="T79" fmla="*/ 36 h 55"/>
                <a:gd name="T80" fmla="*/ 30 w 103"/>
                <a:gd name="T81" fmla="*/ 43 h 55"/>
                <a:gd name="T82" fmla="*/ 30 w 103"/>
                <a:gd name="T83" fmla="*/ 43 h 55"/>
                <a:gd name="T84" fmla="*/ 30 w 103"/>
                <a:gd name="T85" fmla="*/ 43 h 55"/>
                <a:gd name="T86" fmla="*/ 30 w 103"/>
                <a:gd name="T87" fmla="*/ 43 h 55"/>
                <a:gd name="T88" fmla="*/ 30 w 103"/>
                <a:gd name="T89" fmla="*/ 43 h 55"/>
                <a:gd name="T90" fmla="*/ 23 w 103"/>
                <a:gd name="T91" fmla="*/ 36 h 55"/>
                <a:gd name="T92" fmla="*/ 23 w 103"/>
                <a:gd name="T93" fmla="*/ 36 h 55"/>
                <a:gd name="T94" fmla="*/ 23 w 103"/>
                <a:gd name="T95" fmla="*/ 36 h 55"/>
                <a:gd name="T96" fmla="*/ 18 w 103"/>
                <a:gd name="T97" fmla="*/ 38 h 55"/>
                <a:gd name="T98" fmla="*/ 18 w 103"/>
                <a:gd name="T99" fmla="*/ 48 h 55"/>
                <a:gd name="T100" fmla="*/ 28 w 103"/>
                <a:gd name="T101" fmla="*/ 48 h 55"/>
                <a:gd name="T102" fmla="*/ 43 w 103"/>
                <a:gd name="T103" fmla="*/ 30 h 55"/>
                <a:gd name="T104" fmla="*/ 38 w 103"/>
                <a:gd name="T105" fmla="*/ 33 h 55"/>
                <a:gd name="T106" fmla="*/ 43 w 103"/>
                <a:gd name="T107" fmla="*/ 30 h 55"/>
                <a:gd name="T108" fmla="*/ 45 w 103"/>
                <a:gd name="T109" fmla="*/ 26 h 55"/>
                <a:gd name="T110" fmla="*/ 30 w 103"/>
                <a:gd name="T111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3" h="55">
                  <a:moveTo>
                    <a:pt x="2" y="30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9"/>
                    <a:pt x="33" y="51"/>
                    <a:pt x="32" y="52"/>
                  </a:cubicBezTo>
                  <a:cubicBezTo>
                    <a:pt x="30" y="54"/>
                    <a:pt x="27" y="55"/>
                    <a:pt x="23" y="55"/>
                  </a:cubicBezTo>
                  <a:cubicBezTo>
                    <a:pt x="20" y="55"/>
                    <a:pt x="17" y="54"/>
                    <a:pt x="15" y="52"/>
                  </a:cubicBezTo>
                  <a:cubicBezTo>
                    <a:pt x="13" y="51"/>
                    <a:pt x="13" y="49"/>
                    <a:pt x="12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0"/>
                    <a:pt x="2" y="30"/>
                    <a:pt x="2" y="30"/>
                  </a:cubicBezTo>
                  <a:close/>
                  <a:moveTo>
                    <a:pt x="94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8" y="49"/>
                    <a:pt x="79" y="51"/>
                    <a:pt x="80" y="52"/>
                  </a:cubicBezTo>
                  <a:cubicBezTo>
                    <a:pt x="82" y="54"/>
                    <a:pt x="86" y="55"/>
                    <a:pt x="89" y="55"/>
                  </a:cubicBezTo>
                  <a:cubicBezTo>
                    <a:pt x="92" y="55"/>
                    <a:pt x="95" y="54"/>
                    <a:pt x="97" y="52"/>
                  </a:cubicBezTo>
                  <a:cubicBezTo>
                    <a:pt x="99" y="51"/>
                    <a:pt x="99" y="49"/>
                    <a:pt x="100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4" y="0"/>
                    <a:pt x="94" y="0"/>
                    <a:pt x="94" y="0"/>
                  </a:cubicBezTo>
                  <a:close/>
                  <a:moveTo>
                    <a:pt x="85" y="6"/>
                  </a:moveTo>
                  <a:cubicBezTo>
                    <a:pt x="91" y="23"/>
                    <a:pt x="91" y="23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5" y="6"/>
                    <a:pt x="85" y="6"/>
                    <a:pt x="85" y="6"/>
                  </a:cubicBezTo>
                  <a:close/>
                  <a:moveTo>
                    <a:pt x="91" y="14"/>
                  </a:moveTo>
                  <a:cubicBezTo>
                    <a:pt x="88" y="6"/>
                    <a:pt x="88" y="6"/>
                    <a:pt x="88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14"/>
                    <a:pt x="91" y="14"/>
                    <a:pt x="91" y="14"/>
                  </a:cubicBezTo>
                  <a:close/>
                  <a:moveTo>
                    <a:pt x="68" y="6"/>
                  </a:moveTo>
                  <a:cubicBezTo>
                    <a:pt x="73" y="23"/>
                    <a:pt x="73" y="23"/>
                    <a:pt x="73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8" y="6"/>
                    <a:pt x="68" y="6"/>
                    <a:pt x="68" y="6"/>
                  </a:cubicBezTo>
                  <a:close/>
                  <a:moveTo>
                    <a:pt x="76" y="23"/>
                  </a:moveTo>
                  <a:cubicBezTo>
                    <a:pt x="70" y="6"/>
                    <a:pt x="70" y="6"/>
                    <a:pt x="70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6" y="23"/>
                    <a:pt x="76" y="23"/>
                    <a:pt x="76" y="23"/>
                  </a:cubicBezTo>
                  <a:close/>
                  <a:moveTo>
                    <a:pt x="82" y="23"/>
                  </a:moveTo>
                  <a:cubicBezTo>
                    <a:pt x="76" y="6"/>
                    <a:pt x="76" y="6"/>
                    <a:pt x="76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2" y="23"/>
                    <a:pt x="82" y="23"/>
                    <a:pt x="82" y="23"/>
                  </a:cubicBezTo>
                  <a:close/>
                  <a:moveTo>
                    <a:pt x="66" y="17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17"/>
                    <a:pt x="66" y="17"/>
                    <a:pt x="66" y="17"/>
                  </a:cubicBezTo>
                  <a:close/>
                  <a:moveTo>
                    <a:pt x="94" y="38"/>
                  </a:moveTo>
                  <a:cubicBezTo>
                    <a:pt x="95" y="39"/>
                    <a:pt x="96" y="41"/>
                    <a:pt x="96" y="43"/>
                  </a:cubicBezTo>
                  <a:cubicBezTo>
                    <a:pt x="96" y="45"/>
                    <a:pt x="95" y="47"/>
                    <a:pt x="94" y="48"/>
                  </a:cubicBezTo>
                  <a:cubicBezTo>
                    <a:pt x="93" y="50"/>
                    <a:pt x="91" y="50"/>
                    <a:pt x="89" y="50"/>
                  </a:cubicBezTo>
                  <a:cubicBezTo>
                    <a:pt x="87" y="50"/>
                    <a:pt x="85" y="50"/>
                    <a:pt x="84" y="48"/>
                  </a:cubicBezTo>
                  <a:cubicBezTo>
                    <a:pt x="82" y="47"/>
                    <a:pt x="82" y="45"/>
                    <a:pt x="82" y="43"/>
                  </a:cubicBezTo>
                  <a:cubicBezTo>
                    <a:pt x="82" y="41"/>
                    <a:pt x="82" y="39"/>
                    <a:pt x="84" y="38"/>
                  </a:cubicBezTo>
                  <a:cubicBezTo>
                    <a:pt x="85" y="37"/>
                    <a:pt x="87" y="36"/>
                    <a:pt x="89" y="36"/>
                  </a:cubicBezTo>
                  <a:cubicBezTo>
                    <a:pt x="91" y="36"/>
                    <a:pt x="93" y="37"/>
                    <a:pt x="94" y="38"/>
                  </a:cubicBezTo>
                  <a:close/>
                  <a:moveTo>
                    <a:pt x="30" y="43"/>
                  </a:move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1"/>
                    <a:pt x="30" y="39"/>
                    <a:pt x="28" y="38"/>
                  </a:cubicBezTo>
                  <a:cubicBezTo>
                    <a:pt x="27" y="37"/>
                    <a:pt x="25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36"/>
                    <a:pt x="19" y="37"/>
                    <a:pt x="18" y="38"/>
                  </a:cubicBezTo>
                  <a:cubicBezTo>
                    <a:pt x="17" y="39"/>
                    <a:pt x="16" y="41"/>
                    <a:pt x="16" y="43"/>
                  </a:cubicBezTo>
                  <a:cubicBezTo>
                    <a:pt x="16" y="45"/>
                    <a:pt x="17" y="47"/>
                    <a:pt x="18" y="48"/>
                  </a:cubicBezTo>
                  <a:cubicBezTo>
                    <a:pt x="19" y="50"/>
                    <a:pt x="21" y="50"/>
                    <a:pt x="23" y="50"/>
                  </a:cubicBezTo>
                  <a:cubicBezTo>
                    <a:pt x="25" y="50"/>
                    <a:pt x="27" y="50"/>
                    <a:pt x="28" y="48"/>
                  </a:cubicBezTo>
                  <a:cubicBezTo>
                    <a:pt x="30" y="47"/>
                    <a:pt x="30" y="45"/>
                    <a:pt x="30" y="43"/>
                  </a:cubicBezTo>
                  <a:close/>
                  <a:moveTo>
                    <a:pt x="43" y="30"/>
                  </a:move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0"/>
                    <a:pt x="43" y="30"/>
                    <a:pt x="43" y="30"/>
                  </a:cubicBezTo>
                  <a:close/>
                  <a:moveTo>
                    <a:pt x="26" y="26"/>
                  </a:moveTo>
                  <a:cubicBezTo>
                    <a:pt x="45" y="26"/>
                    <a:pt x="45" y="26"/>
                    <a:pt x="45" y="26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0" y="18"/>
                    <a:pt x="30" y="18"/>
                    <a:pt x="30" y="18"/>
                  </a:cubicBezTo>
                  <a:lnTo>
                    <a:pt x="26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</p:grpSp>
      <p:sp>
        <p:nvSpPr>
          <p:cNvPr id="29721" name="椭圆 340"/>
          <p:cNvSpPr>
            <a:spLocks noChangeArrowheads="1"/>
          </p:cNvSpPr>
          <p:nvPr/>
        </p:nvSpPr>
        <p:spPr bwMode="auto">
          <a:xfrm>
            <a:off x="3959226" y="4211638"/>
            <a:ext cx="1158875" cy="354012"/>
          </a:xfrm>
          <a:prstGeom prst="ellipse">
            <a:avLst/>
          </a:prstGeom>
          <a:gradFill rotWithShape="1">
            <a:gsLst>
              <a:gs pos="0">
                <a:srgbClr val="000000">
                  <a:alpha val="7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9722" name="六边形 341"/>
          <p:cNvSpPr>
            <a:spLocks noChangeArrowheads="1"/>
          </p:cNvSpPr>
          <p:nvPr/>
        </p:nvSpPr>
        <p:spPr bwMode="auto">
          <a:xfrm rot="5400000">
            <a:off x="4318001" y="2654302"/>
            <a:ext cx="428625" cy="368300"/>
          </a:xfrm>
          <a:prstGeom prst="hexagon">
            <a:avLst>
              <a:gd name="adj" fmla="val 26142"/>
              <a:gd name="vf" fmla="val 115470"/>
            </a:avLst>
          </a:prstGeom>
          <a:noFill/>
          <a:ln w="25400" cmpd="sng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29723" name="等腰三角形 342"/>
          <p:cNvGrpSpPr>
            <a:grpSpLocks/>
          </p:cNvGrpSpPr>
          <p:nvPr/>
        </p:nvGrpSpPr>
        <p:grpSpPr bwMode="auto">
          <a:xfrm>
            <a:off x="3852864" y="1384301"/>
            <a:ext cx="176212" cy="195263"/>
            <a:chOff x="0" y="0"/>
            <a:chExt cx="111" cy="123"/>
          </a:xfrm>
        </p:grpSpPr>
        <p:pic>
          <p:nvPicPr>
            <p:cNvPr id="29724" name="等腰三角形 34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1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5" name="Text Box 29"/>
            <p:cNvSpPr txBox="1">
              <a:spLocks noChangeArrowheads="1"/>
            </p:cNvSpPr>
            <p:nvPr/>
          </p:nvSpPr>
          <p:spPr bwMode="auto">
            <a:xfrm rot="16200000">
              <a:off x="50" y="33"/>
              <a:ext cx="63" cy="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29726" name="等腰三角形 343"/>
          <p:cNvGrpSpPr>
            <a:grpSpLocks/>
          </p:cNvGrpSpPr>
          <p:nvPr/>
        </p:nvGrpSpPr>
        <p:grpSpPr bwMode="auto">
          <a:xfrm>
            <a:off x="4041776" y="1384301"/>
            <a:ext cx="169863" cy="195263"/>
            <a:chOff x="0" y="0"/>
            <a:chExt cx="107" cy="123"/>
          </a:xfrm>
        </p:grpSpPr>
        <p:pic>
          <p:nvPicPr>
            <p:cNvPr id="29727" name="等腰三角形 343"/>
            <p:cNvPicPr>
              <a:picLocks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7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8" name="Text Box 32"/>
            <p:cNvSpPr txBox="1">
              <a:spLocks noChangeArrowheads="1"/>
            </p:cNvSpPr>
            <p:nvPr/>
          </p:nvSpPr>
          <p:spPr bwMode="auto">
            <a:xfrm rot="16200000">
              <a:off x="48" y="33"/>
              <a:ext cx="63" cy="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sp>
        <p:nvSpPr>
          <p:cNvPr id="29729" name="矩形 344"/>
          <p:cNvSpPr>
            <a:spLocks noChangeArrowheads="1"/>
          </p:cNvSpPr>
          <p:nvPr/>
        </p:nvSpPr>
        <p:spPr bwMode="auto">
          <a:xfrm>
            <a:off x="1889125" y="1203325"/>
            <a:ext cx="19621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4378" rtl="1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0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ما با کاربران شما همسو می‌شویم که باید یک رابط خرید روان بسازیم و توسعه دهیم، رابطی که به راحتی وارد آن شود</a:t>
            </a:r>
            <a:endParaRPr lang="en-US" altLang="zh-CN" sz="10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grpSp>
        <p:nvGrpSpPr>
          <p:cNvPr id="29730" name="等腰三角形 345"/>
          <p:cNvGrpSpPr>
            <a:grpSpLocks/>
          </p:cNvGrpSpPr>
          <p:nvPr/>
        </p:nvGrpSpPr>
        <p:grpSpPr bwMode="auto">
          <a:xfrm>
            <a:off x="5821364" y="2378075"/>
            <a:ext cx="195262" cy="169863"/>
            <a:chOff x="0" y="0"/>
            <a:chExt cx="123" cy="107"/>
          </a:xfrm>
        </p:grpSpPr>
        <p:pic>
          <p:nvPicPr>
            <p:cNvPr id="29731" name="等腰三角形 345"/>
            <p:cNvPicPr>
              <a:picLocks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32" name="Text Box 36"/>
            <p:cNvSpPr txBox="1">
              <a:spLocks noChangeArrowheads="1"/>
            </p:cNvSpPr>
            <p:nvPr/>
          </p:nvSpPr>
          <p:spPr bwMode="auto">
            <a:xfrm>
              <a:off x="30" y="54"/>
              <a:ext cx="63" cy="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29733" name="等腰三角形 346"/>
          <p:cNvGrpSpPr>
            <a:grpSpLocks/>
          </p:cNvGrpSpPr>
          <p:nvPr/>
        </p:nvGrpSpPr>
        <p:grpSpPr bwMode="auto">
          <a:xfrm>
            <a:off x="5815013" y="2176464"/>
            <a:ext cx="201612" cy="169862"/>
            <a:chOff x="0" y="0"/>
            <a:chExt cx="127" cy="107"/>
          </a:xfrm>
        </p:grpSpPr>
        <p:pic>
          <p:nvPicPr>
            <p:cNvPr id="29734" name="等腰三角形 346"/>
            <p:cNvPicPr>
              <a:picLocks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7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35" name="Text Box 39"/>
            <p:cNvSpPr txBox="1">
              <a:spLocks noChangeArrowheads="1"/>
            </p:cNvSpPr>
            <p:nvPr/>
          </p:nvSpPr>
          <p:spPr bwMode="auto">
            <a:xfrm>
              <a:off x="32" y="53"/>
              <a:ext cx="63" cy="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sp>
        <p:nvSpPr>
          <p:cNvPr id="29736" name="矩形 347"/>
          <p:cNvSpPr>
            <a:spLocks noChangeArrowheads="1"/>
          </p:cNvSpPr>
          <p:nvPr/>
        </p:nvSpPr>
        <p:spPr bwMode="auto">
          <a:xfrm>
            <a:off x="5705475" y="1612900"/>
            <a:ext cx="19621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0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ساده و روان، دقیقاً چگونه تجربیات خرید باید باشد.</a:t>
            </a:r>
            <a:endParaRPr lang="en-US" altLang="zh-CN" sz="10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grpSp>
        <p:nvGrpSpPr>
          <p:cNvPr id="29737" name="等腰三角形 348"/>
          <p:cNvGrpSpPr>
            <a:grpSpLocks/>
          </p:cNvGrpSpPr>
          <p:nvPr/>
        </p:nvGrpSpPr>
        <p:grpSpPr bwMode="auto">
          <a:xfrm>
            <a:off x="4840289" y="4127501"/>
            <a:ext cx="176212" cy="200025"/>
            <a:chOff x="0" y="0"/>
            <a:chExt cx="111" cy="126"/>
          </a:xfrm>
        </p:grpSpPr>
        <p:pic>
          <p:nvPicPr>
            <p:cNvPr id="29738" name="等腰三角形 348"/>
            <p:cNvPicPr>
              <a:picLocks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1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39" name="Text Box 43"/>
            <p:cNvSpPr txBox="1">
              <a:spLocks noChangeArrowheads="1"/>
            </p:cNvSpPr>
            <p:nvPr/>
          </p:nvSpPr>
          <p:spPr bwMode="auto">
            <a:xfrm rot="5400000">
              <a:off x="-3" y="34"/>
              <a:ext cx="63" cy="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29740" name="等腰三角形 349"/>
          <p:cNvGrpSpPr>
            <a:grpSpLocks/>
          </p:cNvGrpSpPr>
          <p:nvPr/>
        </p:nvGrpSpPr>
        <p:grpSpPr bwMode="auto">
          <a:xfrm>
            <a:off x="5041901" y="4127501"/>
            <a:ext cx="169863" cy="200025"/>
            <a:chOff x="0" y="0"/>
            <a:chExt cx="107" cy="126"/>
          </a:xfrm>
        </p:grpSpPr>
        <p:pic>
          <p:nvPicPr>
            <p:cNvPr id="29741" name="等腰三角形 349"/>
            <p:cNvPicPr>
              <a:picLocks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7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42" name="Text Box 46"/>
            <p:cNvSpPr txBox="1">
              <a:spLocks noChangeArrowheads="1"/>
            </p:cNvSpPr>
            <p:nvPr/>
          </p:nvSpPr>
          <p:spPr bwMode="auto">
            <a:xfrm rot="5400000">
              <a:off x="-6" y="35"/>
              <a:ext cx="62" cy="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sp>
        <p:nvSpPr>
          <p:cNvPr id="29743" name="矩形 350"/>
          <p:cNvSpPr>
            <a:spLocks noChangeArrowheads="1"/>
          </p:cNvSpPr>
          <p:nvPr/>
        </p:nvSpPr>
        <p:spPr bwMode="auto">
          <a:xfrm>
            <a:off x="5219700" y="3949700"/>
            <a:ext cx="19637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0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ما با کاربران شما همسو می‌شویم که باید یک رابط خرید روان بسازیم و توسعه دهیم، رابطی که به راحتی وارد آن شود</a:t>
            </a:r>
            <a:endParaRPr lang="en-US" altLang="zh-CN" sz="10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grpSp>
        <p:nvGrpSpPr>
          <p:cNvPr id="29744" name="等腰三角形 351"/>
          <p:cNvGrpSpPr>
            <a:grpSpLocks/>
          </p:cNvGrpSpPr>
          <p:nvPr/>
        </p:nvGrpSpPr>
        <p:grpSpPr bwMode="auto">
          <a:xfrm>
            <a:off x="3060701" y="3127376"/>
            <a:ext cx="195263" cy="169863"/>
            <a:chOff x="0" y="0"/>
            <a:chExt cx="123" cy="107"/>
          </a:xfrm>
        </p:grpSpPr>
        <p:pic>
          <p:nvPicPr>
            <p:cNvPr id="29745" name="等腰三角形 351"/>
            <p:cNvPicPr>
              <a:picLocks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46" name="Text Box 50"/>
            <p:cNvSpPr txBox="1">
              <a:spLocks noChangeArrowheads="1"/>
            </p:cNvSpPr>
            <p:nvPr/>
          </p:nvSpPr>
          <p:spPr bwMode="auto">
            <a:xfrm rot="10800000">
              <a:off x="30" y="0"/>
              <a:ext cx="63" cy="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29747" name="等腰三角形 352"/>
          <p:cNvGrpSpPr>
            <a:grpSpLocks/>
          </p:cNvGrpSpPr>
          <p:nvPr/>
        </p:nvGrpSpPr>
        <p:grpSpPr bwMode="auto">
          <a:xfrm>
            <a:off x="3060701" y="3328989"/>
            <a:ext cx="200025" cy="169862"/>
            <a:chOff x="0" y="0"/>
            <a:chExt cx="126" cy="107"/>
          </a:xfrm>
        </p:grpSpPr>
        <p:pic>
          <p:nvPicPr>
            <p:cNvPr id="29748" name="等腰三角形 352"/>
            <p:cNvPicPr>
              <a:picLocks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6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49" name="Text Box 53"/>
            <p:cNvSpPr txBox="1">
              <a:spLocks noChangeArrowheads="1"/>
            </p:cNvSpPr>
            <p:nvPr/>
          </p:nvSpPr>
          <p:spPr bwMode="auto">
            <a:xfrm rot="10800000">
              <a:off x="30" y="0"/>
              <a:ext cx="63" cy="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sp>
        <p:nvSpPr>
          <p:cNvPr id="29750" name="矩形 353"/>
          <p:cNvSpPr>
            <a:spLocks noChangeArrowheads="1"/>
          </p:cNvSpPr>
          <p:nvPr/>
        </p:nvSpPr>
        <p:spPr bwMode="auto">
          <a:xfrm>
            <a:off x="1387476" y="3611563"/>
            <a:ext cx="19637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0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ساده و روان، دقیقاً چگونه تجربیات خرید باید باشد.</a:t>
            </a:r>
            <a:endParaRPr lang="en-US" altLang="zh-CN" sz="10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043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3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32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6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4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"/>
                                        <p:tgtEl>
                                          <p:spTgt spid="29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49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"/>
                                        <p:tgtEl>
                                          <p:spTgt spid="29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58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50"/>
                                        <p:tgtEl>
                                          <p:spTgt spid="29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550"/>
                            </p:stCondLst>
                            <p:childTnLst>
                              <p:par>
                                <p:cTn id="62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29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1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29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950"/>
                            </p:stCondLst>
                            <p:childTnLst>
                              <p:par>
                                <p:cTn id="7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50"/>
                                        <p:tgtEl>
                                          <p:spTgt spid="29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64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9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9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21" grpId="0" animBg="1" autoUpdateAnimBg="0"/>
      <p:bldP spid="29722" grpId="0" animBg="1" autoUpdateAnimBg="0"/>
      <p:bldP spid="29729" grpId="0" autoUpdateAnimBg="0"/>
      <p:bldP spid="29736" grpId="0" autoUpdateAnimBg="0"/>
      <p:bldP spid="29743" grpId="0" autoUpdateAnimBg="0"/>
      <p:bldP spid="2975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6"/>
          <p:cNvSpPr/>
          <p:nvPr/>
        </p:nvSpPr>
        <p:spPr>
          <a:xfrm>
            <a:off x="0" y="1600200"/>
            <a:ext cx="9144000" cy="194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15" name="组合 7"/>
          <p:cNvGrpSpPr/>
          <p:nvPr/>
        </p:nvGrpSpPr>
        <p:grpSpPr>
          <a:xfrm>
            <a:off x="1964388" y="2202996"/>
            <a:ext cx="5215225" cy="737508"/>
            <a:chOff x="5324746" y="609600"/>
            <a:chExt cx="3284375" cy="464458"/>
          </a:xfrm>
        </p:grpSpPr>
        <p:sp>
          <p:nvSpPr>
            <p:cNvPr id="16" name="Freeform 4"/>
            <p:cNvSpPr>
              <a:spLocks/>
            </p:cNvSpPr>
            <p:nvPr>
              <p:custDataLst>
                <p:tags r:id="rId1"/>
              </p:custDataLst>
            </p:nvPr>
          </p:nvSpPr>
          <p:spPr bwMode="gray">
            <a:xfrm>
              <a:off x="5432566" y="877078"/>
              <a:ext cx="3068734" cy="196980"/>
            </a:xfrm>
            <a:custGeom>
              <a:avLst/>
              <a:gdLst>
                <a:gd name="T0" fmla="*/ 20706948 w 1120"/>
                <a:gd name="T1" fmla="*/ 11 h 252"/>
                <a:gd name="T2" fmla="*/ 20629597 w 1120"/>
                <a:gd name="T3" fmla="*/ 11 h 252"/>
                <a:gd name="T4" fmla="*/ 20335316 w 1120"/>
                <a:gd name="T5" fmla="*/ 11 h 252"/>
                <a:gd name="T6" fmla="*/ 19858832 w 1120"/>
                <a:gd name="T7" fmla="*/ 11 h 252"/>
                <a:gd name="T8" fmla="*/ 19191786 w 1120"/>
                <a:gd name="T9" fmla="*/ 11 h 252"/>
                <a:gd name="T10" fmla="*/ 18336532 w 1120"/>
                <a:gd name="T11" fmla="*/ 10 h 252"/>
                <a:gd name="T12" fmla="*/ 17339847 w 1120"/>
                <a:gd name="T13" fmla="*/ 10 h 252"/>
                <a:gd name="T14" fmla="*/ 16196141 w 1120"/>
                <a:gd name="T15" fmla="*/ 10 h 252"/>
                <a:gd name="T16" fmla="*/ 14901486 w 1120"/>
                <a:gd name="T17" fmla="*/ 8 h 252"/>
                <a:gd name="T18" fmla="*/ 13494596 w 1120"/>
                <a:gd name="T19" fmla="*/ 8 h 252"/>
                <a:gd name="T20" fmla="*/ 11942220 w 1120"/>
                <a:gd name="T21" fmla="*/ 8 h 252"/>
                <a:gd name="T22" fmla="*/ 10275918 w 1120"/>
                <a:gd name="T23" fmla="*/ 8 h 252"/>
                <a:gd name="T24" fmla="*/ 8612140 w 1120"/>
                <a:gd name="T25" fmla="*/ 8 h 252"/>
                <a:gd name="T26" fmla="*/ 7098185 w 1120"/>
                <a:gd name="T27" fmla="*/ 8 h 252"/>
                <a:gd name="T28" fmla="*/ 5691769 w 1120"/>
                <a:gd name="T29" fmla="*/ 8 h 252"/>
                <a:gd name="T30" fmla="*/ 4395650 w 1120"/>
                <a:gd name="T31" fmla="*/ 10 h 252"/>
                <a:gd name="T32" fmla="*/ 3293330 w 1120"/>
                <a:gd name="T33" fmla="*/ 10 h 252"/>
                <a:gd name="T34" fmla="*/ 2329965 w 1120"/>
                <a:gd name="T35" fmla="*/ 10 h 252"/>
                <a:gd name="T36" fmla="*/ 1515458 w 1120"/>
                <a:gd name="T37" fmla="*/ 11 h 252"/>
                <a:gd name="T38" fmla="*/ 848370 w 1120"/>
                <a:gd name="T39" fmla="*/ 11 h 252"/>
                <a:gd name="T40" fmla="*/ 371720 w 1120"/>
                <a:gd name="T41" fmla="*/ 11 h 252"/>
                <a:gd name="T42" fmla="*/ 114130 w 1120"/>
                <a:gd name="T43" fmla="*/ 11 h 252"/>
                <a:gd name="T44" fmla="*/ 0 w 1120"/>
                <a:gd name="T45" fmla="*/ 11 h 252"/>
                <a:gd name="T46" fmla="*/ 0 w 1120"/>
                <a:gd name="T47" fmla="*/ 3 h 252"/>
                <a:gd name="T48" fmla="*/ 10353269 w 1120"/>
                <a:gd name="T49" fmla="*/ 0 h 252"/>
                <a:gd name="T50" fmla="*/ 20706948 w 1120"/>
                <a:gd name="T51" fmla="*/ 3 h 252"/>
                <a:gd name="T52" fmla="*/ 20706948 w 1120"/>
                <a:gd name="T53" fmla="*/ 11 h 252"/>
                <a:gd name="T54" fmla="*/ 20706948 w 1120"/>
                <a:gd name="T55" fmla="*/ 11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BFBFBF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7" name="Rectangle 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gray">
            <a:xfrm>
              <a:off x="5324746" y="609600"/>
              <a:ext cx="3284375" cy="407437"/>
            </a:xfrm>
            <a:prstGeom prst="rect">
              <a:avLst/>
            </a:prstGeom>
            <a:gradFill rotWithShape="1">
              <a:gsLst>
                <a:gs pos="0">
                  <a:srgbClr val="53D2FF"/>
                </a:gs>
                <a:gs pos="100000">
                  <a:srgbClr val="02A0D8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</a:pPr>
              <a:r>
                <a:rPr lang="fa-IR" altLang="zh-CN" sz="3600" dirty="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rPr>
                <a:t>دارایی، مالیه، سرمایه گذاری</a:t>
              </a:r>
              <a:endParaRPr lang="zh-CN" altLang="en-US" sz="3600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  <p:sp>
          <p:nvSpPr>
            <p:cNvPr id="18" name="椭圆 18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382802" y="632408"/>
              <a:ext cx="178319" cy="1783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2700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tr-TR" altLang="zh-CN" sz="1800" b="1" dirty="0">
                  <a:solidFill>
                    <a:srgbClr val="02A0D8"/>
                  </a:solidFill>
                  <a:latin typeface="+mj-lt"/>
                  <a:ea typeface="方正舒体" panose="02010601030101010101" pitchFamily="2" charset="-122"/>
                  <a:cs typeface="B Nazanin" panose="00000700000000000000" pitchFamily="2" charset="-78"/>
                </a:rPr>
                <a:t>3</a:t>
              </a:r>
              <a:endParaRPr lang="zh-CN" altLang="en-US" sz="1800" b="1" dirty="0">
                <a:solidFill>
                  <a:srgbClr val="02A0D8"/>
                </a:solidFill>
                <a:latin typeface="+mj-lt"/>
                <a:ea typeface="方正舒体" panose="02010601030101010101" pitchFamily="2" charset="-122"/>
                <a:cs typeface="B Nazanin" panose="00000700000000000000" pitchFamily="2" charset="-78"/>
              </a:endParaRPr>
            </a:p>
          </p:txBody>
        </p:sp>
      </p:grpSp>
      <p:pic>
        <p:nvPicPr>
          <p:cNvPr id="19" name="图片 1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9376" y="3241251"/>
            <a:ext cx="4237623" cy="188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425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5" name="组合 39"/>
          <p:cNvGrpSpPr>
            <a:grpSpLocks/>
          </p:cNvGrpSpPr>
          <p:nvPr/>
        </p:nvGrpSpPr>
        <p:grpSpPr bwMode="auto">
          <a:xfrm flipV="1">
            <a:off x="1246189" y="2862264"/>
            <a:ext cx="3482975" cy="1493837"/>
            <a:chOff x="0" y="0"/>
            <a:chExt cx="3482731" cy="1494009"/>
          </a:xfrm>
        </p:grpSpPr>
        <p:sp>
          <p:nvSpPr>
            <p:cNvPr id="25606" name="直角三角形 14"/>
            <p:cNvSpPr>
              <a:spLocks/>
            </p:cNvSpPr>
            <p:nvPr/>
          </p:nvSpPr>
          <p:spPr bwMode="auto">
            <a:xfrm>
              <a:off x="1872208" y="0"/>
              <a:ext cx="1610523" cy="1494009"/>
            </a:xfrm>
            <a:custGeom>
              <a:avLst/>
              <a:gdLst>
                <a:gd name="T0" fmla="*/ 0 w 1610523"/>
                <a:gd name="T1" fmla="*/ 601642 h 1494009"/>
                <a:gd name="T2" fmla="*/ 0 w 1610523"/>
                <a:gd name="T3" fmla="*/ 0 h 1494009"/>
                <a:gd name="T4" fmla="*/ 1610523 w 1610523"/>
                <a:gd name="T5" fmla="*/ 1494009 h 1494009"/>
                <a:gd name="T6" fmla="*/ 0 w 1610523"/>
                <a:gd name="T7" fmla="*/ 601642 h 1494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0523" h="1494009">
                  <a:moveTo>
                    <a:pt x="0" y="601642"/>
                  </a:moveTo>
                  <a:lnTo>
                    <a:pt x="0" y="0"/>
                  </a:lnTo>
                  <a:lnTo>
                    <a:pt x="1610523" y="1494009"/>
                  </a:lnTo>
                  <a:lnTo>
                    <a:pt x="0" y="601642"/>
                  </a:lnTo>
                  <a:close/>
                </a:path>
              </a:pathLst>
            </a:custGeom>
            <a:solidFill>
              <a:srgbClr val="003A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5607" name="矩形 41"/>
            <p:cNvSpPr>
              <a:spLocks noChangeArrowheads="1"/>
            </p:cNvSpPr>
            <p:nvPr/>
          </p:nvSpPr>
          <p:spPr bwMode="auto">
            <a:xfrm>
              <a:off x="0" y="0"/>
              <a:ext cx="1872208" cy="6016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25608" name="组合 42"/>
          <p:cNvGrpSpPr>
            <a:grpSpLocks/>
          </p:cNvGrpSpPr>
          <p:nvPr/>
        </p:nvGrpSpPr>
        <p:grpSpPr bwMode="auto">
          <a:xfrm flipH="1">
            <a:off x="4730751" y="1328739"/>
            <a:ext cx="3482975" cy="1493837"/>
            <a:chOff x="0" y="0"/>
            <a:chExt cx="3482731" cy="1494009"/>
          </a:xfrm>
        </p:grpSpPr>
        <p:sp>
          <p:nvSpPr>
            <p:cNvPr id="25609" name="直角三角形 14"/>
            <p:cNvSpPr>
              <a:spLocks/>
            </p:cNvSpPr>
            <p:nvPr/>
          </p:nvSpPr>
          <p:spPr bwMode="auto">
            <a:xfrm>
              <a:off x="1872208" y="0"/>
              <a:ext cx="1610523" cy="1494009"/>
            </a:xfrm>
            <a:custGeom>
              <a:avLst/>
              <a:gdLst>
                <a:gd name="T0" fmla="*/ 0 w 1610523"/>
                <a:gd name="T1" fmla="*/ 601642 h 1494009"/>
                <a:gd name="T2" fmla="*/ 0 w 1610523"/>
                <a:gd name="T3" fmla="*/ 0 h 1494009"/>
                <a:gd name="T4" fmla="*/ 1610523 w 1610523"/>
                <a:gd name="T5" fmla="*/ 1494009 h 1494009"/>
                <a:gd name="T6" fmla="*/ 0 w 1610523"/>
                <a:gd name="T7" fmla="*/ 601642 h 1494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0523" h="1494009">
                  <a:moveTo>
                    <a:pt x="0" y="601642"/>
                  </a:moveTo>
                  <a:lnTo>
                    <a:pt x="0" y="0"/>
                  </a:lnTo>
                  <a:lnTo>
                    <a:pt x="1610523" y="1494009"/>
                  </a:lnTo>
                  <a:lnTo>
                    <a:pt x="0" y="601642"/>
                  </a:lnTo>
                  <a:close/>
                </a:path>
              </a:pathLst>
            </a:custGeom>
            <a:solidFill>
              <a:srgbClr val="003A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5610" name="矩形 79"/>
            <p:cNvSpPr>
              <a:spLocks noChangeArrowheads="1"/>
            </p:cNvSpPr>
            <p:nvPr/>
          </p:nvSpPr>
          <p:spPr bwMode="auto">
            <a:xfrm>
              <a:off x="0" y="0"/>
              <a:ext cx="1872208" cy="6016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25611" name="组合 80"/>
          <p:cNvGrpSpPr>
            <a:grpSpLocks/>
          </p:cNvGrpSpPr>
          <p:nvPr/>
        </p:nvGrpSpPr>
        <p:grpSpPr bwMode="auto">
          <a:xfrm flipH="1" flipV="1">
            <a:off x="4745039" y="2809875"/>
            <a:ext cx="3482975" cy="1493838"/>
            <a:chOff x="0" y="0"/>
            <a:chExt cx="3482731" cy="1494009"/>
          </a:xfrm>
        </p:grpSpPr>
        <p:sp>
          <p:nvSpPr>
            <p:cNvPr id="25612" name="直角三角形 14"/>
            <p:cNvSpPr>
              <a:spLocks/>
            </p:cNvSpPr>
            <p:nvPr/>
          </p:nvSpPr>
          <p:spPr bwMode="auto">
            <a:xfrm>
              <a:off x="1872208" y="0"/>
              <a:ext cx="1610523" cy="1494009"/>
            </a:xfrm>
            <a:custGeom>
              <a:avLst/>
              <a:gdLst>
                <a:gd name="T0" fmla="*/ 0 w 1610523"/>
                <a:gd name="T1" fmla="*/ 601642 h 1494009"/>
                <a:gd name="T2" fmla="*/ 0 w 1610523"/>
                <a:gd name="T3" fmla="*/ 0 h 1494009"/>
                <a:gd name="T4" fmla="*/ 1610523 w 1610523"/>
                <a:gd name="T5" fmla="*/ 1494009 h 1494009"/>
                <a:gd name="T6" fmla="*/ 0 w 1610523"/>
                <a:gd name="T7" fmla="*/ 601642 h 1494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0523" h="1494009">
                  <a:moveTo>
                    <a:pt x="0" y="601642"/>
                  </a:moveTo>
                  <a:lnTo>
                    <a:pt x="0" y="0"/>
                  </a:lnTo>
                  <a:lnTo>
                    <a:pt x="1610523" y="1494009"/>
                  </a:lnTo>
                  <a:lnTo>
                    <a:pt x="0" y="601642"/>
                  </a:lnTo>
                  <a:close/>
                </a:path>
              </a:pathLst>
            </a:custGeom>
            <a:solidFill>
              <a:srgbClr val="003A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5613" name="矩形 82"/>
            <p:cNvSpPr>
              <a:spLocks noChangeArrowheads="1"/>
            </p:cNvSpPr>
            <p:nvPr/>
          </p:nvSpPr>
          <p:spPr bwMode="auto">
            <a:xfrm>
              <a:off x="0" y="0"/>
              <a:ext cx="1872208" cy="6016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25614" name="组合 83"/>
          <p:cNvGrpSpPr>
            <a:grpSpLocks/>
          </p:cNvGrpSpPr>
          <p:nvPr/>
        </p:nvGrpSpPr>
        <p:grpSpPr bwMode="auto">
          <a:xfrm>
            <a:off x="1258889" y="1276350"/>
            <a:ext cx="3482975" cy="1493838"/>
            <a:chOff x="0" y="0"/>
            <a:chExt cx="3482731" cy="1494009"/>
          </a:xfrm>
        </p:grpSpPr>
        <p:sp>
          <p:nvSpPr>
            <p:cNvPr id="25615" name="直角三角形 14"/>
            <p:cNvSpPr>
              <a:spLocks/>
            </p:cNvSpPr>
            <p:nvPr/>
          </p:nvSpPr>
          <p:spPr bwMode="auto">
            <a:xfrm>
              <a:off x="1872208" y="0"/>
              <a:ext cx="1610523" cy="1494009"/>
            </a:xfrm>
            <a:custGeom>
              <a:avLst/>
              <a:gdLst>
                <a:gd name="T0" fmla="*/ 0 w 1610523"/>
                <a:gd name="T1" fmla="*/ 601642 h 1494009"/>
                <a:gd name="T2" fmla="*/ 0 w 1610523"/>
                <a:gd name="T3" fmla="*/ 0 h 1494009"/>
                <a:gd name="T4" fmla="*/ 1610523 w 1610523"/>
                <a:gd name="T5" fmla="*/ 1494009 h 1494009"/>
                <a:gd name="T6" fmla="*/ 0 w 1610523"/>
                <a:gd name="T7" fmla="*/ 601642 h 1494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0523" h="1494009">
                  <a:moveTo>
                    <a:pt x="0" y="601642"/>
                  </a:moveTo>
                  <a:lnTo>
                    <a:pt x="0" y="0"/>
                  </a:lnTo>
                  <a:lnTo>
                    <a:pt x="1610523" y="1494009"/>
                  </a:lnTo>
                  <a:lnTo>
                    <a:pt x="0" y="601642"/>
                  </a:lnTo>
                  <a:close/>
                </a:path>
              </a:pathLst>
            </a:custGeom>
            <a:solidFill>
              <a:srgbClr val="003A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5616" name="矩形 85"/>
            <p:cNvSpPr>
              <a:spLocks noChangeArrowheads="1"/>
            </p:cNvSpPr>
            <p:nvPr/>
          </p:nvSpPr>
          <p:spPr bwMode="auto">
            <a:xfrm>
              <a:off x="0" y="0"/>
              <a:ext cx="1872208" cy="6016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25617" name="组合 86"/>
          <p:cNvGrpSpPr>
            <a:grpSpLocks/>
          </p:cNvGrpSpPr>
          <p:nvPr/>
        </p:nvGrpSpPr>
        <p:grpSpPr bwMode="auto">
          <a:xfrm>
            <a:off x="4024313" y="2030414"/>
            <a:ext cx="1439862" cy="1439863"/>
            <a:chOff x="0" y="0"/>
            <a:chExt cx="1440160" cy="1440160"/>
          </a:xfrm>
        </p:grpSpPr>
        <p:grpSp>
          <p:nvGrpSpPr>
            <p:cNvPr id="25618" name="组合 87"/>
            <p:cNvGrpSpPr>
              <a:grpSpLocks/>
            </p:cNvGrpSpPr>
            <p:nvPr/>
          </p:nvGrpSpPr>
          <p:grpSpPr bwMode="auto">
            <a:xfrm>
              <a:off x="0" y="0"/>
              <a:ext cx="1440160" cy="1440160"/>
              <a:chOff x="0" y="0"/>
              <a:chExt cx="1440160" cy="1440160"/>
            </a:xfrm>
          </p:grpSpPr>
          <p:sp>
            <p:nvSpPr>
              <p:cNvPr id="25619" name="椭圆 9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0160" cy="1440160"/>
              </a:xfrm>
              <a:prstGeom prst="ellipse">
                <a:avLst/>
              </a:prstGeom>
              <a:solidFill>
                <a:schemeClr val="bg1"/>
              </a:solidFill>
              <a:ln w="2540" cmpd="sng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914378" rt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  <p:grpSp>
            <p:nvGrpSpPr>
              <p:cNvPr id="25620" name="椭圆 91"/>
              <p:cNvGrpSpPr>
                <a:grpSpLocks/>
              </p:cNvGrpSpPr>
              <p:nvPr/>
            </p:nvGrpSpPr>
            <p:grpSpPr bwMode="auto">
              <a:xfrm>
                <a:off x="23071" y="24621"/>
                <a:ext cx="1450848" cy="1444752"/>
                <a:chOff x="0" y="0"/>
                <a:chExt cx="1450848" cy="1444752"/>
              </a:xfrm>
            </p:grpSpPr>
            <p:pic>
              <p:nvPicPr>
                <p:cNvPr id="25621" name="椭圆 91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450848" cy="14447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622" name="Text Box 22"/>
                <p:cNvSpPr txBox="1">
                  <a:spLocks noChangeArrowheads="1"/>
                </p:cNvSpPr>
                <p:nvPr/>
              </p:nvSpPr>
              <p:spPr bwMode="auto">
                <a:xfrm rot="10800000">
                  <a:off x="225800" y="224250"/>
                  <a:ext cx="942418" cy="9424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defTabSz="914378" rtl="1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srgbClr val="FFFFFF"/>
                    </a:solidFill>
                    <a:latin typeface="+mj-lt"/>
                    <a:cs typeface="B Nazanin" panose="00000700000000000000" pitchFamily="2" charset="-78"/>
                  </a:endParaRPr>
                </a:p>
              </p:txBody>
            </p:sp>
          </p:grpSp>
        </p:grpSp>
        <p:pic>
          <p:nvPicPr>
            <p:cNvPr id="25623" name="图片 88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854" y="157204"/>
              <a:ext cx="674451" cy="672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24" name="TextBox 89"/>
            <p:cNvSpPr txBox="1">
              <a:spLocks noChangeArrowheads="1"/>
            </p:cNvSpPr>
            <p:nvPr/>
          </p:nvSpPr>
          <p:spPr bwMode="auto">
            <a:xfrm>
              <a:off x="111919" y="869255"/>
              <a:ext cx="1294572" cy="338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fa-IR" altLang="zh-CN" sz="1600" b="1" dirty="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rPr>
                <a:t>طرح</a:t>
              </a:r>
              <a:endParaRPr lang="zh-CN" altLang="en-US" sz="1600" b="1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</p:grpSp>
      <p:sp>
        <p:nvSpPr>
          <p:cNvPr id="25625" name="TextBox 92"/>
          <p:cNvSpPr txBox="1">
            <a:spLocks noChangeArrowheads="1"/>
          </p:cNvSpPr>
          <p:nvPr/>
        </p:nvSpPr>
        <p:spPr bwMode="auto">
          <a:xfrm>
            <a:off x="1171576" y="1406526"/>
            <a:ext cx="21040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fa-IR" altLang="zh-CN" sz="1600" b="1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01 کارگاه</a:t>
            </a:r>
            <a:endParaRPr lang="zh-CN" altLang="en-US" sz="1600" b="1" dirty="0">
              <a:solidFill>
                <a:srgbClr val="FFFFFF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5626" name="TextBox 93"/>
          <p:cNvSpPr txBox="1">
            <a:spLocks noChangeArrowheads="1"/>
          </p:cNvSpPr>
          <p:nvPr/>
        </p:nvSpPr>
        <p:spPr bwMode="auto">
          <a:xfrm>
            <a:off x="6211888" y="1463676"/>
            <a:ext cx="21066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fa-IR" altLang="zh-CN" sz="1600" b="1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02 جلسه توجیهی</a:t>
            </a:r>
            <a:endParaRPr lang="zh-CN" altLang="en-US" sz="1600" b="1" dirty="0">
              <a:solidFill>
                <a:srgbClr val="FFFFFF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5627" name="TextBox 94"/>
          <p:cNvSpPr txBox="1">
            <a:spLocks noChangeArrowheads="1"/>
          </p:cNvSpPr>
          <p:nvPr/>
        </p:nvSpPr>
        <p:spPr bwMode="auto">
          <a:xfrm>
            <a:off x="6211888" y="3833814"/>
            <a:ext cx="21066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fa-IR" altLang="zh-CN" sz="1600" b="1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03 تجارت الکترونیک</a:t>
            </a:r>
            <a:endParaRPr lang="zh-CN" altLang="en-US" sz="1600" b="1" dirty="0">
              <a:solidFill>
                <a:srgbClr val="FFFFFF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5628" name="TextBox 95"/>
          <p:cNvSpPr txBox="1">
            <a:spLocks noChangeArrowheads="1"/>
          </p:cNvSpPr>
          <p:nvPr/>
        </p:nvSpPr>
        <p:spPr bwMode="auto">
          <a:xfrm>
            <a:off x="1171576" y="3886201"/>
            <a:ext cx="21040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fa-IR" altLang="zh-CN" sz="1600" b="1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04 ارزیابی</a:t>
            </a:r>
            <a:endParaRPr lang="zh-CN" altLang="en-US" sz="1600" b="1" dirty="0">
              <a:solidFill>
                <a:srgbClr val="FFFFFF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5629" name="矩形 96"/>
          <p:cNvSpPr>
            <a:spLocks noChangeArrowheads="1"/>
          </p:cNvSpPr>
          <p:nvPr/>
        </p:nvSpPr>
        <p:spPr bwMode="auto">
          <a:xfrm>
            <a:off x="1392239" y="1930400"/>
            <a:ext cx="1716087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2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کاربر می تواند روی پروژکتور یا کامپیوتر نمایش دهد</a:t>
            </a:r>
            <a:endParaRPr lang="zh-CN" altLang="en-US" sz="12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5630" name="矩形 97"/>
          <p:cNvSpPr>
            <a:spLocks noChangeArrowheads="1"/>
          </p:cNvSpPr>
          <p:nvPr/>
        </p:nvSpPr>
        <p:spPr bwMode="auto">
          <a:xfrm>
            <a:off x="6434138" y="2011363"/>
            <a:ext cx="1714500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2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مخاطبان شما اطلاعات حسی مختلف را با هم مرتبط می کنند و جذب می کنند</a:t>
            </a:r>
            <a:endParaRPr lang="zh-CN" altLang="en-US" sz="12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5631" name="矩形 98"/>
          <p:cNvSpPr>
            <a:spLocks noChangeArrowheads="1"/>
          </p:cNvSpPr>
          <p:nvPr/>
        </p:nvSpPr>
        <p:spPr bwMode="auto">
          <a:xfrm>
            <a:off x="6434138" y="2919413"/>
            <a:ext cx="17145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2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کاربر می تواند روی پروژکتور یا کامپیوتر نمایش دهد</a:t>
            </a:r>
            <a:endParaRPr lang="zh-CN" altLang="en-US" sz="12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5632" name="矩形 99"/>
          <p:cNvSpPr>
            <a:spLocks noChangeArrowheads="1"/>
          </p:cNvSpPr>
          <p:nvPr/>
        </p:nvSpPr>
        <p:spPr bwMode="auto">
          <a:xfrm>
            <a:off x="1392239" y="2968625"/>
            <a:ext cx="1716087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2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مخاطبان شما اطلاعات حسی مختلف را با هم مرتبط می کنند و جذب می کنند</a:t>
            </a:r>
            <a:endParaRPr lang="zh-CN" altLang="en-US" sz="12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461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256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4" presetID="6" presetClass="emp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2561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4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4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4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4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300"/>
                                        <p:tgtEl>
                                          <p:spTgt spid="25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/>
                                        <p:tgtEl>
                                          <p:spTgt spid="25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300"/>
                                        <p:tgtEl>
                                          <p:spTgt spid="25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5" grpId="0" autoUpdateAnimBg="0"/>
      <p:bldP spid="25626" grpId="0" autoUpdateAnimBg="0"/>
      <p:bldP spid="25627" grpId="0" autoUpdateAnimBg="0"/>
      <p:bldP spid="25628" grpId="0" autoUpdateAnimBg="0"/>
      <p:bldP spid="25629" grpId="0" autoUpdateAnimBg="0"/>
      <p:bldP spid="25630" grpId="0" autoUpdateAnimBg="0"/>
      <p:bldP spid="25631" grpId="0" autoUpdateAnimBg="0"/>
      <p:bldP spid="25632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1" name="上箭头 1"/>
          <p:cNvGrpSpPr>
            <a:grpSpLocks/>
          </p:cNvGrpSpPr>
          <p:nvPr/>
        </p:nvGrpSpPr>
        <p:grpSpPr bwMode="auto">
          <a:xfrm>
            <a:off x="3902075" y="3017839"/>
            <a:ext cx="1066800" cy="1169987"/>
            <a:chOff x="0" y="0"/>
            <a:chExt cx="672" cy="737"/>
          </a:xfrm>
        </p:grpSpPr>
        <p:pic>
          <p:nvPicPr>
            <p:cNvPr id="19462" name="上箭头 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72" cy="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3" name="Text Box 7"/>
            <p:cNvSpPr txBox="1">
              <a:spLocks noChangeArrowheads="1"/>
            </p:cNvSpPr>
            <p:nvPr/>
          </p:nvSpPr>
          <p:spPr bwMode="auto">
            <a:xfrm>
              <a:off x="10" y="9"/>
              <a:ext cx="650" cy="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19464" name="上箭头 1"/>
          <p:cNvGrpSpPr>
            <a:grpSpLocks/>
          </p:cNvGrpSpPr>
          <p:nvPr/>
        </p:nvGrpSpPr>
        <p:grpSpPr bwMode="auto">
          <a:xfrm>
            <a:off x="4340226" y="2620964"/>
            <a:ext cx="1536700" cy="1500187"/>
            <a:chOff x="0" y="0"/>
            <a:chExt cx="968" cy="945"/>
          </a:xfrm>
        </p:grpSpPr>
        <p:pic>
          <p:nvPicPr>
            <p:cNvPr id="19465" name="上箭头 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68" cy="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6" name="Text Box 10"/>
            <p:cNvSpPr txBox="1">
              <a:spLocks noChangeArrowheads="1"/>
            </p:cNvSpPr>
            <p:nvPr/>
          </p:nvSpPr>
          <p:spPr bwMode="auto">
            <a:xfrm rot="18000000">
              <a:off x="158" y="112"/>
              <a:ext cx="650" cy="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19467" name="上箭头 1"/>
          <p:cNvGrpSpPr>
            <a:grpSpLocks/>
          </p:cNvGrpSpPr>
          <p:nvPr/>
        </p:nvGrpSpPr>
        <p:grpSpPr bwMode="auto">
          <a:xfrm>
            <a:off x="4475163" y="1908175"/>
            <a:ext cx="1535112" cy="1493838"/>
            <a:chOff x="0" y="0"/>
            <a:chExt cx="967" cy="941"/>
          </a:xfrm>
        </p:grpSpPr>
        <p:pic>
          <p:nvPicPr>
            <p:cNvPr id="19468" name="上箭头 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67" cy="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9" name="Text Box 13"/>
            <p:cNvSpPr txBox="1">
              <a:spLocks noChangeArrowheads="1"/>
            </p:cNvSpPr>
            <p:nvPr/>
          </p:nvSpPr>
          <p:spPr bwMode="auto">
            <a:xfrm rot="14400000">
              <a:off x="155" y="109"/>
              <a:ext cx="651" cy="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19470" name="上箭头 1"/>
          <p:cNvGrpSpPr>
            <a:grpSpLocks/>
          </p:cNvGrpSpPr>
          <p:nvPr/>
        </p:nvGrpSpPr>
        <p:grpSpPr bwMode="auto">
          <a:xfrm>
            <a:off x="4170363" y="1603375"/>
            <a:ext cx="1060450" cy="1169988"/>
            <a:chOff x="0" y="0"/>
            <a:chExt cx="668" cy="737"/>
          </a:xfrm>
        </p:grpSpPr>
        <p:pic>
          <p:nvPicPr>
            <p:cNvPr id="19471" name="上箭头 1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8" cy="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2" name="Text Box 16"/>
            <p:cNvSpPr txBox="1">
              <a:spLocks noChangeArrowheads="1"/>
            </p:cNvSpPr>
            <p:nvPr/>
          </p:nvSpPr>
          <p:spPr bwMode="auto">
            <a:xfrm rot="10800000">
              <a:off x="9" y="10"/>
              <a:ext cx="651" cy="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19473" name="上箭头 1"/>
          <p:cNvGrpSpPr>
            <a:grpSpLocks/>
          </p:cNvGrpSpPr>
          <p:nvPr/>
        </p:nvGrpSpPr>
        <p:grpSpPr bwMode="auto">
          <a:xfrm>
            <a:off x="3243264" y="1689100"/>
            <a:ext cx="1536700" cy="1492250"/>
            <a:chOff x="0" y="0"/>
            <a:chExt cx="968" cy="940"/>
          </a:xfrm>
        </p:grpSpPr>
        <p:pic>
          <p:nvPicPr>
            <p:cNvPr id="19474" name="上箭头 1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68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5" name="Text Box 19"/>
            <p:cNvSpPr txBox="1">
              <a:spLocks noChangeArrowheads="1"/>
            </p:cNvSpPr>
            <p:nvPr/>
          </p:nvSpPr>
          <p:spPr bwMode="auto">
            <a:xfrm rot="7200000">
              <a:off x="157" y="110"/>
              <a:ext cx="651" cy="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19476" name="上箭头 1"/>
          <p:cNvGrpSpPr>
            <a:grpSpLocks/>
          </p:cNvGrpSpPr>
          <p:nvPr/>
        </p:nvGrpSpPr>
        <p:grpSpPr bwMode="auto">
          <a:xfrm>
            <a:off x="3090864" y="2401889"/>
            <a:ext cx="1536700" cy="1500187"/>
            <a:chOff x="0" y="0"/>
            <a:chExt cx="968" cy="945"/>
          </a:xfrm>
        </p:grpSpPr>
        <p:pic>
          <p:nvPicPr>
            <p:cNvPr id="19477" name="上箭头 1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68" cy="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8" name="Text Box 22"/>
            <p:cNvSpPr txBox="1">
              <a:spLocks noChangeArrowheads="1"/>
            </p:cNvSpPr>
            <p:nvPr/>
          </p:nvSpPr>
          <p:spPr bwMode="auto">
            <a:xfrm rot="3600000">
              <a:off x="158" y="112"/>
              <a:ext cx="651" cy="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cxnSp>
        <p:nvCxnSpPr>
          <p:cNvPr id="19479" name="直接连接符 23"/>
          <p:cNvCxnSpPr>
            <a:cxnSpLocks noChangeShapeType="1"/>
          </p:cNvCxnSpPr>
          <p:nvPr/>
        </p:nvCxnSpPr>
        <p:spPr bwMode="auto">
          <a:xfrm flipV="1">
            <a:off x="1497013" y="2085975"/>
            <a:ext cx="2095500" cy="0"/>
          </a:xfrm>
          <a:prstGeom prst="line">
            <a:avLst/>
          </a:prstGeom>
          <a:noFill/>
          <a:ln w="9525" cmpd="sng">
            <a:solidFill>
              <a:srgbClr val="A6A6A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80" name="矩形 24"/>
          <p:cNvSpPr>
            <a:spLocks noChangeArrowheads="1"/>
          </p:cNvSpPr>
          <p:nvPr/>
        </p:nvSpPr>
        <p:spPr bwMode="auto">
          <a:xfrm>
            <a:off x="1479551" y="1565275"/>
            <a:ext cx="20161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0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کاربر می تواند در یک پروژکتور یا کامپیوتر ارائه دهد</a:t>
            </a:r>
            <a:endParaRPr lang="en-US" altLang="zh-CN" sz="10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19481" name="椭圆 25"/>
          <p:cNvSpPr>
            <a:spLocks noChangeArrowheads="1"/>
          </p:cNvSpPr>
          <p:nvPr/>
        </p:nvSpPr>
        <p:spPr bwMode="auto">
          <a:xfrm>
            <a:off x="3586163" y="2041526"/>
            <a:ext cx="87312" cy="88900"/>
          </a:xfrm>
          <a:prstGeom prst="ellipse">
            <a:avLst/>
          </a:prstGeom>
          <a:solidFill>
            <a:srgbClr val="005693"/>
          </a:solidFill>
          <a:ln w="3810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cxnSp>
        <p:nvCxnSpPr>
          <p:cNvPr id="19482" name="直接连接符 26"/>
          <p:cNvCxnSpPr>
            <a:cxnSpLocks noChangeShapeType="1"/>
          </p:cNvCxnSpPr>
          <p:nvPr/>
        </p:nvCxnSpPr>
        <p:spPr bwMode="auto">
          <a:xfrm flipV="1">
            <a:off x="1233488" y="3305175"/>
            <a:ext cx="2095500" cy="0"/>
          </a:xfrm>
          <a:prstGeom prst="line">
            <a:avLst/>
          </a:prstGeom>
          <a:noFill/>
          <a:ln w="9525" cmpd="sng">
            <a:solidFill>
              <a:srgbClr val="A6A6A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83" name="矩形 27"/>
          <p:cNvSpPr>
            <a:spLocks noChangeArrowheads="1"/>
          </p:cNvSpPr>
          <p:nvPr/>
        </p:nvSpPr>
        <p:spPr bwMode="auto">
          <a:xfrm>
            <a:off x="1216026" y="2770188"/>
            <a:ext cx="20161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0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توضیحات جامع نمودار فوق را اینجا وارد کنید</a:t>
            </a:r>
            <a:endParaRPr lang="en-US" altLang="zh-CN" sz="10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19484" name="椭圆 28"/>
          <p:cNvSpPr>
            <a:spLocks noChangeArrowheads="1"/>
          </p:cNvSpPr>
          <p:nvPr/>
        </p:nvSpPr>
        <p:spPr bwMode="auto">
          <a:xfrm>
            <a:off x="3322638" y="3259139"/>
            <a:ext cx="87312" cy="88900"/>
          </a:xfrm>
          <a:prstGeom prst="ellipse">
            <a:avLst/>
          </a:prstGeom>
          <a:solidFill>
            <a:srgbClr val="005693"/>
          </a:solidFill>
          <a:ln w="3810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cxnSp>
        <p:nvCxnSpPr>
          <p:cNvPr id="19485" name="直接连接符 29"/>
          <p:cNvCxnSpPr>
            <a:cxnSpLocks noChangeShapeType="1"/>
          </p:cNvCxnSpPr>
          <p:nvPr/>
        </p:nvCxnSpPr>
        <p:spPr bwMode="auto">
          <a:xfrm flipV="1">
            <a:off x="5716588" y="2482850"/>
            <a:ext cx="2095500" cy="0"/>
          </a:xfrm>
          <a:prstGeom prst="line">
            <a:avLst/>
          </a:prstGeom>
          <a:noFill/>
          <a:ln w="9525" cmpd="sng">
            <a:solidFill>
              <a:srgbClr val="A6A6A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86" name="椭圆 30"/>
          <p:cNvSpPr>
            <a:spLocks noChangeArrowheads="1"/>
          </p:cNvSpPr>
          <p:nvPr/>
        </p:nvSpPr>
        <p:spPr bwMode="auto">
          <a:xfrm>
            <a:off x="5651501" y="2436813"/>
            <a:ext cx="88900" cy="88900"/>
          </a:xfrm>
          <a:prstGeom prst="ellipse">
            <a:avLst/>
          </a:prstGeom>
          <a:solidFill>
            <a:srgbClr val="005693"/>
          </a:solidFill>
          <a:ln w="3810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9487" name="矩形 31"/>
          <p:cNvSpPr>
            <a:spLocks noChangeArrowheads="1"/>
          </p:cNvSpPr>
          <p:nvPr/>
        </p:nvSpPr>
        <p:spPr bwMode="auto">
          <a:xfrm>
            <a:off x="5795964" y="1947863"/>
            <a:ext cx="20161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0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کاربر می تواند در یک پروژکتور یا کامپیوتر ارائه دهد</a:t>
            </a:r>
            <a:endParaRPr lang="en-US" altLang="zh-CN" sz="10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cxnSp>
        <p:nvCxnSpPr>
          <p:cNvPr id="19488" name="直接连接符 32"/>
          <p:cNvCxnSpPr>
            <a:cxnSpLocks noChangeShapeType="1"/>
          </p:cNvCxnSpPr>
          <p:nvPr/>
        </p:nvCxnSpPr>
        <p:spPr bwMode="auto">
          <a:xfrm flipV="1">
            <a:off x="4829175" y="1682750"/>
            <a:ext cx="2095500" cy="0"/>
          </a:xfrm>
          <a:prstGeom prst="line">
            <a:avLst/>
          </a:prstGeom>
          <a:noFill/>
          <a:ln w="9525" cmpd="sng">
            <a:solidFill>
              <a:srgbClr val="A6A6A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89" name="椭圆 33"/>
          <p:cNvSpPr>
            <a:spLocks noChangeArrowheads="1"/>
          </p:cNvSpPr>
          <p:nvPr/>
        </p:nvSpPr>
        <p:spPr bwMode="auto">
          <a:xfrm>
            <a:off x="4765676" y="1638300"/>
            <a:ext cx="87313" cy="88900"/>
          </a:xfrm>
          <a:prstGeom prst="ellipse">
            <a:avLst/>
          </a:prstGeom>
          <a:solidFill>
            <a:srgbClr val="005693"/>
          </a:solidFill>
          <a:ln w="3810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9490" name="矩形 34"/>
          <p:cNvSpPr>
            <a:spLocks noChangeArrowheads="1"/>
          </p:cNvSpPr>
          <p:nvPr/>
        </p:nvSpPr>
        <p:spPr bwMode="auto">
          <a:xfrm>
            <a:off x="4908551" y="1276350"/>
            <a:ext cx="20161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0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کاربر می تواند در یک پروژکتور ارائه دهد</a:t>
            </a:r>
            <a:endParaRPr lang="en-US" altLang="zh-CN" sz="10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cxnSp>
        <p:nvCxnSpPr>
          <p:cNvPr id="19491" name="直接连接符 35"/>
          <p:cNvCxnSpPr>
            <a:cxnSpLocks noChangeShapeType="1"/>
          </p:cNvCxnSpPr>
          <p:nvPr/>
        </p:nvCxnSpPr>
        <p:spPr bwMode="auto">
          <a:xfrm flipV="1">
            <a:off x="5522914" y="3636963"/>
            <a:ext cx="2097087" cy="0"/>
          </a:xfrm>
          <a:prstGeom prst="line">
            <a:avLst/>
          </a:prstGeom>
          <a:noFill/>
          <a:ln w="9525" cmpd="sng">
            <a:solidFill>
              <a:srgbClr val="A6A6A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92" name="椭圆 36"/>
          <p:cNvSpPr>
            <a:spLocks noChangeArrowheads="1"/>
          </p:cNvSpPr>
          <p:nvPr/>
        </p:nvSpPr>
        <p:spPr bwMode="auto">
          <a:xfrm>
            <a:off x="5459414" y="3592513"/>
            <a:ext cx="88900" cy="87312"/>
          </a:xfrm>
          <a:prstGeom prst="ellipse">
            <a:avLst/>
          </a:prstGeom>
          <a:solidFill>
            <a:srgbClr val="005693"/>
          </a:solidFill>
          <a:ln w="3810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9493" name="矩形 37"/>
          <p:cNvSpPr>
            <a:spLocks noChangeArrowheads="1"/>
          </p:cNvSpPr>
          <p:nvPr/>
        </p:nvSpPr>
        <p:spPr bwMode="auto">
          <a:xfrm>
            <a:off x="5603876" y="3089275"/>
            <a:ext cx="20161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0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توضیحات جامع نمودار فوق را اینجا وارد کنید</a:t>
            </a:r>
            <a:endParaRPr lang="en-US" altLang="zh-CN" sz="10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cxnSp>
        <p:nvCxnSpPr>
          <p:cNvPr id="19494" name="直接连接符 38"/>
          <p:cNvCxnSpPr>
            <a:cxnSpLocks noChangeShapeType="1"/>
          </p:cNvCxnSpPr>
          <p:nvPr/>
        </p:nvCxnSpPr>
        <p:spPr bwMode="auto">
          <a:xfrm flipV="1">
            <a:off x="2241550" y="4079875"/>
            <a:ext cx="2095500" cy="0"/>
          </a:xfrm>
          <a:prstGeom prst="line">
            <a:avLst/>
          </a:prstGeom>
          <a:noFill/>
          <a:ln w="9525" cmpd="sng">
            <a:solidFill>
              <a:srgbClr val="A6A6A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95" name="矩形 39"/>
          <p:cNvSpPr>
            <a:spLocks noChangeArrowheads="1"/>
          </p:cNvSpPr>
          <p:nvPr/>
        </p:nvSpPr>
        <p:spPr bwMode="auto">
          <a:xfrm>
            <a:off x="2224089" y="3684588"/>
            <a:ext cx="20161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0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کاربر می تواند در یک پروژکتور ارائه دهد</a:t>
            </a:r>
            <a:endParaRPr lang="en-US" altLang="zh-CN" sz="10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19496" name="椭圆 40"/>
          <p:cNvSpPr>
            <a:spLocks noChangeArrowheads="1"/>
          </p:cNvSpPr>
          <p:nvPr/>
        </p:nvSpPr>
        <p:spPr bwMode="auto">
          <a:xfrm>
            <a:off x="4330701" y="4033839"/>
            <a:ext cx="87313" cy="88900"/>
          </a:xfrm>
          <a:prstGeom prst="ellipse">
            <a:avLst/>
          </a:prstGeom>
          <a:solidFill>
            <a:srgbClr val="005693"/>
          </a:solidFill>
          <a:ln w="3810" cmpd="sng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19497" name="组合 1"/>
          <p:cNvGrpSpPr>
            <a:grpSpLocks/>
          </p:cNvGrpSpPr>
          <p:nvPr/>
        </p:nvGrpSpPr>
        <p:grpSpPr bwMode="auto">
          <a:xfrm>
            <a:off x="4178301" y="2527301"/>
            <a:ext cx="765175" cy="765175"/>
            <a:chOff x="0" y="0"/>
            <a:chExt cx="764215" cy="764215"/>
          </a:xfrm>
        </p:grpSpPr>
        <p:grpSp>
          <p:nvGrpSpPr>
            <p:cNvPr id="19498" name="椭圆 22"/>
            <p:cNvGrpSpPr>
              <a:grpSpLocks/>
            </p:cNvGrpSpPr>
            <p:nvPr/>
          </p:nvGrpSpPr>
          <p:grpSpPr bwMode="auto">
            <a:xfrm>
              <a:off x="-33454" y="-28533"/>
              <a:ext cx="883920" cy="877824"/>
              <a:chOff x="0" y="0"/>
              <a:chExt cx="883920" cy="877824"/>
            </a:xfrm>
          </p:grpSpPr>
          <p:pic>
            <p:nvPicPr>
              <p:cNvPr id="19499" name="椭圆 22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83920" cy="877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500" name="Text Box 44"/>
              <p:cNvSpPr txBox="1">
                <a:spLocks noChangeArrowheads="1"/>
              </p:cNvSpPr>
              <p:nvPr/>
            </p:nvSpPr>
            <p:spPr bwMode="auto">
              <a:xfrm rot="10800000">
                <a:off x="145371" y="140450"/>
                <a:ext cx="540381" cy="540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914378" rt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</p:grpSp>
        <p:pic>
          <p:nvPicPr>
            <p:cNvPr id="19501" name="그림 9" descr="45.png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269" y="133021"/>
              <a:ext cx="575676" cy="474761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0509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41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54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5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67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5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65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15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9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9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450"/>
                            </p:stCondLst>
                            <p:childTnLst>
                              <p:par>
                                <p:cTn id="80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640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3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93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5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715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7650"/>
                            </p:stCondLst>
                            <p:childTnLst>
                              <p:par>
                                <p:cTn id="10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7950"/>
                            </p:stCondLst>
                            <p:childTnLst>
                              <p:par>
                                <p:cTn id="106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5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8900"/>
                            </p:stCondLst>
                            <p:childTnLst>
                              <p:par>
                                <p:cTn id="1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3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0" grpId="0" autoUpdateAnimBg="0"/>
      <p:bldP spid="19481" grpId="0" animBg="1" autoUpdateAnimBg="0"/>
      <p:bldP spid="19483" grpId="0" autoUpdateAnimBg="0"/>
      <p:bldP spid="19484" grpId="0" animBg="1" autoUpdateAnimBg="0"/>
      <p:bldP spid="19486" grpId="0" animBg="1" autoUpdateAnimBg="0"/>
      <p:bldP spid="19487" grpId="0" autoUpdateAnimBg="0"/>
      <p:bldP spid="19489" grpId="0" animBg="1" autoUpdateAnimBg="0"/>
      <p:bldP spid="19490" grpId="0" autoUpdateAnimBg="0"/>
      <p:bldP spid="19492" grpId="0" animBg="1" autoUpdateAnimBg="0"/>
      <p:bldP spid="19493" grpId="0" autoUpdateAnimBg="0"/>
      <p:bldP spid="19495" grpId="0" autoUpdateAnimBg="0"/>
      <p:bldP spid="19496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椭圆 38"/>
          <p:cNvSpPr>
            <a:spLocks noChangeArrowheads="1"/>
          </p:cNvSpPr>
          <p:nvPr/>
        </p:nvSpPr>
        <p:spPr bwMode="auto">
          <a:xfrm>
            <a:off x="1979614" y="4470401"/>
            <a:ext cx="4752975" cy="263525"/>
          </a:xfrm>
          <a:prstGeom prst="ellipse">
            <a:avLst/>
          </a:prstGeom>
          <a:gradFill rotWithShape="1">
            <a:gsLst>
              <a:gs pos="0">
                <a:srgbClr val="000000">
                  <a:alpha val="34000"/>
                </a:srgbClr>
              </a:gs>
              <a:gs pos="100000">
                <a:srgbClr val="FFFFFF">
                  <a:alpha val="0"/>
                </a:srgbClr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30726" name="组合 39"/>
          <p:cNvGrpSpPr>
            <a:grpSpLocks/>
          </p:cNvGrpSpPr>
          <p:nvPr/>
        </p:nvGrpSpPr>
        <p:grpSpPr bwMode="auto">
          <a:xfrm>
            <a:off x="2411414" y="1016001"/>
            <a:ext cx="1944687" cy="1785938"/>
            <a:chOff x="0" y="0"/>
            <a:chExt cx="1944404" cy="1785034"/>
          </a:xfrm>
        </p:grpSpPr>
        <p:grpSp>
          <p:nvGrpSpPr>
            <p:cNvPr id="30727" name="组合 40"/>
            <p:cNvGrpSpPr>
              <a:grpSpLocks/>
            </p:cNvGrpSpPr>
            <p:nvPr/>
          </p:nvGrpSpPr>
          <p:grpSpPr bwMode="auto">
            <a:xfrm>
              <a:off x="0" y="0"/>
              <a:ext cx="1944404" cy="1785034"/>
              <a:chOff x="0" y="0"/>
              <a:chExt cx="1778641" cy="1632858"/>
            </a:xfrm>
          </p:grpSpPr>
          <p:sp>
            <p:nvSpPr>
              <p:cNvPr id="30728" name="圆角矩形 42"/>
              <p:cNvSpPr>
                <a:spLocks noChangeArrowheads="1"/>
              </p:cNvSpPr>
              <p:nvPr/>
            </p:nvSpPr>
            <p:spPr bwMode="auto">
              <a:xfrm>
                <a:off x="147639" y="0"/>
                <a:ext cx="1631002" cy="1632858"/>
              </a:xfrm>
              <a:prstGeom prst="roundRect">
                <a:avLst>
                  <a:gd name="adj" fmla="val 4926"/>
                </a:avLst>
              </a:prstGeom>
              <a:gradFill rotWithShape="1">
                <a:gsLst>
                  <a:gs pos="0">
                    <a:srgbClr val="F2F2F2"/>
                  </a:gs>
                  <a:gs pos="14000">
                    <a:srgbClr val="F2F2F2"/>
                  </a:gs>
                  <a:gs pos="100000">
                    <a:srgbClr val="D9D9D9"/>
                  </a:gs>
                </a:gsLst>
                <a:lin ang="12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914378" rt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  <p:grpSp>
            <p:nvGrpSpPr>
              <p:cNvPr id="30729" name="矩形 3"/>
              <p:cNvGrpSpPr>
                <a:grpSpLocks/>
              </p:cNvGrpSpPr>
              <p:nvPr/>
            </p:nvGrpSpPr>
            <p:grpSpPr bwMode="auto">
              <a:xfrm>
                <a:off x="2064" y="425197"/>
                <a:ext cx="658004" cy="797412"/>
                <a:chOff x="0" y="0"/>
                <a:chExt cx="719328" cy="871728"/>
              </a:xfrm>
            </p:grpSpPr>
            <p:pic>
              <p:nvPicPr>
                <p:cNvPr id="30730" name="矩形 3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19328" cy="871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731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-2256" y="5975"/>
                  <a:ext cx="723381" cy="861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defTabSz="914378" rtl="1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srgbClr val="FFFFFF"/>
                    </a:solidFill>
                    <a:latin typeface="+mj-lt"/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30732" name="TextBox 41"/>
            <p:cNvSpPr txBox="1">
              <a:spLocks noChangeArrowheads="1"/>
            </p:cNvSpPr>
            <p:nvPr/>
          </p:nvSpPr>
          <p:spPr bwMode="auto">
            <a:xfrm>
              <a:off x="102148" y="640172"/>
              <a:ext cx="524427" cy="461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rPr>
                <a:t>01</a:t>
              </a:r>
              <a:endParaRPr lang="zh-CN" altLang="en-US" sz="24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30733" name="组合 44"/>
          <p:cNvGrpSpPr>
            <a:grpSpLocks/>
          </p:cNvGrpSpPr>
          <p:nvPr/>
        </p:nvGrpSpPr>
        <p:grpSpPr bwMode="auto">
          <a:xfrm>
            <a:off x="4356101" y="1016001"/>
            <a:ext cx="1944688" cy="1785938"/>
            <a:chOff x="0" y="0"/>
            <a:chExt cx="1944404" cy="1785034"/>
          </a:xfrm>
        </p:grpSpPr>
        <p:grpSp>
          <p:nvGrpSpPr>
            <p:cNvPr id="30734" name="组合 45"/>
            <p:cNvGrpSpPr>
              <a:grpSpLocks/>
            </p:cNvGrpSpPr>
            <p:nvPr/>
          </p:nvGrpSpPr>
          <p:grpSpPr bwMode="auto">
            <a:xfrm flipH="1">
              <a:off x="0" y="0"/>
              <a:ext cx="1944404" cy="1785034"/>
              <a:chOff x="0" y="0"/>
              <a:chExt cx="1778641" cy="1632858"/>
            </a:xfrm>
          </p:grpSpPr>
          <p:sp>
            <p:nvSpPr>
              <p:cNvPr id="30735" name="圆角矩形 47"/>
              <p:cNvSpPr>
                <a:spLocks noChangeArrowheads="1"/>
              </p:cNvSpPr>
              <p:nvPr/>
            </p:nvSpPr>
            <p:spPr bwMode="auto">
              <a:xfrm>
                <a:off x="147639" y="0"/>
                <a:ext cx="1631002" cy="1632858"/>
              </a:xfrm>
              <a:prstGeom prst="roundRect">
                <a:avLst>
                  <a:gd name="adj" fmla="val 4926"/>
                </a:avLst>
              </a:prstGeom>
              <a:gradFill rotWithShape="1">
                <a:gsLst>
                  <a:gs pos="0">
                    <a:srgbClr val="F2F2F2"/>
                  </a:gs>
                  <a:gs pos="14000">
                    <a:srgbClr val="F2F2F2"/>
                  </a:gs>
                  <a:gs pos="100000">
                    <a:srgbClr val="D9D9D9"/>
                  </a:gs>
                </a:gsLst>
                <a:lin ang="12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914378" rt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  <p:grpSp>
            <p:nvGrpSpPr>
              <p:cNvPr id="30736" name="矩形 3"/>
              <p:cNvGrpSpPr>
                <a:grpSpLocks/>
              </p:cNvGrpSpPr>
              <p:nvPr/>
            </p:nvGrpSpPr>
            <p:grpSpPr bwMode="auto">
              <a:xfrm flipH="1">
                <a:off x="-2466" y="425197"/>
                <a:ext cx="663581" cy="797412"/>
                <a:chOff x="0" y="0"/>
                <a:chExt cx="725424" cy="871728"/>
              </a:xfrm>
            </p:grpSpPr>
            <p:pic>
              <p:nvPicPr>
                <p:cNvPr id="30737" name="矩形 3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25424" cy="871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738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-653" y="5975"/>
                  <a:ext cx="723381" cy="861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defTabSz="914378" rtl="1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srgbClr val="FFFFFF"/>
                    </a:solidFill>
                    <a:latin typeface="+mj-lt"/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30739" name="TextBox 46"/>
            <p:cNvSpPr txBox="1">
              <a:spLocks noChangeArrowheads="1"/>
            </p:cNvSpPr>
            <p:nvPr/>
          </p:nvSpPr>
          <p:spPr bwMode="auto">
            <a:xfrm>
              <a:off x="1193580" y="649177"/>
              <a:ext cx="524426" cy="461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rPr>
                <a:t>02</a:t>
              </a:r>
              <a:endParaRPr lang="zh-CN" altLang="en-US" sz="24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30740" name="组合 49"/>
          <p:cNvGrpSpPr>
            <a:grpSpLocks/>
          </p:cNvGrpSpPr>
          <p:nvPr/>
        </p:nvGrpSpPr>
        <p:grpSpPr bwMode="auto">
          <a:xfrm>
            <a:off x="4356101" y="2801939"/>
            <a:ext cx="1944688" cy="1784350"/>
            <a:chOff x="0" y="0"/>
            <a:chExt cx="1944404" cy="1785034"/>
          </a:xfrm>
        </p:grpSpPr>
        <p:grpSp>
          <p:nvGrpSpPr>
            <p:cNvPr id="30741" name="组合 50"/>
            <p:cNvGrpSpPr>
              <a:grpSpLocks/>
            </p:cNvGrpSpPr>
            <p:nvPr/>
          </p:nvGrpSpPr>
          <p:grpSpPr bwMode="auto">
            <a:xfrm flipH="1">
              <a:off x="0" y="0"/>
              <a:ext cx="1944404" cy="1785034"/>
              <a:chOff x="0" y="0"/>
              <a:chExt cx="1778641" cy="1632858"/>
            </a:xfrm>
          </p:grpSpPr>
          <p:sp>
            <p:nvSpPr>
              <p:cNvPr id="30742" name="圆角矩形 52"/>
              <p:cNvSpPr>
                <a:spLocks noChangeArrowheads="1"/>
              </p:cNvSpPr>
              <p:nvPr/>
            </p:nvSpPr>
            <p:spPr bwMode="auto">
              <a:xfrm>
                <a:off x="147639" y="0"/>
                <a:ext cx="1631002" cy="1632858"/>
              </a:xfrm>
              <a:prstGeom prst="roundRect">
                <a:avLst>
                  <a:gd name="adj" fmla="val 4926"/>
                </a:avLst>
              </a:prstGeom>
              <a:gradFill rotWithShape="1">
                <a:gsLst>
                  <a:gs pos="0">
                    <a:srgbClr val="F2F2F2"/>
                  </a:gs>
                  <a:gs pos="14000">
                    <a:srgbClr val="F2F2F2"/>
                  </a:gs>
                  <a:gs pos="100000">
                    <a:srgbClr val="D9D9D9"/>
                  </a:gs>
                </a:gsLst>
                <a:lin ang="12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914378" rt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  <p:grpSp>
            <p:nvGrpSpPr>
              <p:cNvPr id="30743" name="矩形 3"/>
              <p:cNvGrpSpPr>
                <a:grpSpLocks/>
              </p:cNvGrpSpPr>
              <p:nvPr/>
            </p:nvGrpSpPr>
            <p:grpSpPr bwMode="auto">
              <a:xfrm flipH="1">
                <a:off x="-2466" y="426198"/>
                <a:ext cx="663581" cy="797412"/>
                <a:chOff x="0" y="0"/>
                <a:chExt cx="725424" cy="871728"/>
              </a:xfrm>
            </p:grpSpPr>
            <p:pic>
              <p:nvPicPr>
                <p:cNvPr id="30744" name="矩形 3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25424" cy="871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745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-653" y="4881"/>
                  <a:ext cx="723381" cy="861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defTabSz="914378" rtl="1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srgbClr val="FFFFFF"/>
                    </a:solidFill>
                    <a:latin typeface="+mj-lt"/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30746" name="TextBox 51"/>
            <p:cNvSpPr txBox="1">
              <a:spLocks noChangeArrowheads="1"/>
            </p:cNvSpPr>
            <p:nvPr/>
          </p:nvSpPr>
          <p:spPr bwMode="auto">
            <a:xfrm>
              <a:off x="1221023" y="668463"/>
              <a:ext cx="524426" cy="461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rPr>
                <a:t>03</a:t>
              </a:r>
              <a:endParaRPr lang="zh-CN" altLang="en-US" sz="24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30747" name="组合 54"/>
          <p:cNvGrpSpPr>
            <a:grpSpLocks/>
          </p:cNvGrpSpPr>
          <p:nvPr/>
        </p:nvGrpSpPr>
        <p:grpSpPr bwMode="auto">
          <a:xfrm>
            <a:off x="2411414" y="2801939"/>
            <a:ext cx="1944687" cy="1784350"/>
            <a:chOff x="0" y="0"/>
            <a:chExt cx="1944404" cy="1785034"/>
          </a:xfrm>
        </p:grpSpPr>
        <p:grpSp>
          <p:nvGrpSpPr>
            <p:cNvPr id="30748" name="组合 55"/>
            <p:cNvGrpSpPr>
              <a:grpSpLocks/>
            </p:cNvGrpSpPr>
            <p:nvPr/>
          </p:nvGrpSpPr>
          <p:grpSpPr bwMode="auto">
            <a:xfrm>
              <a:off x="0" y="0"/>
              <a:ext cx="1944404" cy="1785034"/>
              <a:chOff x="0" y="0"/>
              <a:chExt cx="1778641" cy="1632858"/>
            </a:xfrm>
          </p:grpSpPr>
          <p:sp>
            <p:nvSpPr>
              <p:cNvPr id="30749" name="圆角矩形 57"/>
              <p:cNvSpPr>
                <a:spLocks noChangeArrowheads="1"/>
              </p:cNvSpPr>
              <p:nvPr/>
            </p:nvSpPr>
            <p:spPr bwMode="auto">
              <a:xfrm>
                <a:off x="147639" y="0"/>
                <a:ext cx="1631002" cy="1632858"/>
              </a:xfrm>
              <a:prstGeom prst="roundRect">
                <a:avLst>
                  <a:gd name="adj" fmla="val 4926"/>
                </a:avLst>
              </a:prstGeom>
              <a:gradFill rotWithShape="1">
                <a:gsLst>
                  <a:gs pos="0">
                    <a:srgbClr val="F2F2F2"/>
                  </a:gs>
                  <a:gs pos="14000">
                    <a:srgbClr val="F2F2F2"/>
                  </a:gs>
                  <a:gs pos="100000">
                    <a:srgbClr val="D9D9D9"/>
                  </a:gs>
                </a:gsLst>
                <a:lin ang="12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914378" rt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  <p:grpSp>
            <p:nvGrpSpPr>
              <p:cNvPr id="30750" name="矩形 3"/>
              <p:cNvGrpSpPr>
                <a:grpSpLocks/>
              </p:cNvGrpSpPr>
              <p:nvPr/>
            </p:nvGrpSpPr>
            <p:grpSpPr bwMode="auto">
              <a:xfrm>
                <a:off x="2064" y="426198"/>
                <a:ext cx="658004" cy="797412"/>
                <a:chOff x="0" y="0"/>
                <a:chExt cx="719328" cy="871728"/>
              </a:xfrm>
            </p:grpSpPr>
            <p:pic>
              <p:nvPicPr>
                <p:cNvPr id="30751" name="矩形 3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19328" cy="871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752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-2256" y="4881"/>
                  <a:ext cx="723381" cy="861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defTabSz="914378" rtl="1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srgbClr val="FFFFFF"/>
                    </a:solidFill>
                    <a:latin typeface="+mj-lt"/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30753" name="TextBox 56"/>
            <p:cNvSpPr txBox="1">
              <a:spLocks noChangeArrowheads="1"/>
            </p:cNvSpPr>
            <p:nvPr/>
          </p:nvSpPr>
          <p:spPr bwMode="auto">
            <a:xfrm>
              <a:off x="90836" y="649844"/>
              <a:ext cx="524427" cy="461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rPr>
                <a:t>04</a:t>
              </a:r>
              <a:endParaRPr lang="zh-CN" altLang="en-US" sz="24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pic>
        <p:nvPicPr>
          <p:cNvPr id="30754" name="组合 59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1126" y="2767014"/>
            <a:ext cx="3444875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5" name="组合 62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2764" y="1079500"/>
            <a:ext cx="73025" cy="344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6" name="矩形 65"/>
          <p:cNvSpPr>
            <a:spLocks noChangeArrowheads="1"/>
          </p:cNvSpPr>
          <p:nvPr/>
        </p:nvSpPr>
        <p:spPr bwMode="auto">
          <a:xfrm>
            <a:off x="3507798" y="1350965"/>
            <a:ext cx="1033876" cy="24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400" b="1" dirty="0">
                <a:solidFill>
                  <a:srgbClr val="262626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طرح</a:t>
            </a:r>
            <a:endParaRPr lang="en-US" altLang="zh-CN" sz="1400" b="1" dirty="0">
              <a:solidFill>
                <a:srgbClr val="262626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grpSp>
        <p:nvGrpSpPr>
          <p:cNvPr id="30757" name="组合 66"/>
          <p:cNvGrpSpPr>
            <a:grpSpLocks/>
          </p:cNvGrpSpPr>
          <p:nvPr/>
        </p:nvGrpSpPr>
        <p:grpSpPr bwMode="auto">
          <a:xfrm>
            <a:off x="3054351" y="1584326"/>
            <a:ext cx="1101725" cy="9525"/>
            <a:chOff x="0" y="0"/>
            <a:chExt cx="1008112" cy="8111"/>
          </a:xfrm>
        </p:grpSpPr>
        <p:cxnSp>
          <p:nvCxnSpPr>
            <p:cNvPr id="30758" name="直接连接符 67"/>
            <p:cNvCxnSpPr>
              <a:cxnSpLocks noChangeShapeType="1"/>
            </p:cNvCxnSpPr>
            <p:nvPr/>
          </p:nvCxnSpPr>
          <p:spPr bwMode="auto">
            <a:xfrm>
              <a:off x="0" y="0"/>
              <a:ext cx="1008112" cy="0"/>
            </a:xfrm>
            <a:prstGeom prst="line">
              <a:avLst/>
            </a:prstGeom>
            <a:noFill/>
            <a:ln w="6350" cmpd="sng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59" name="直接连接符 68"/>
            <p:cNvCxnSpPr>
              <a:cxnSpLocks noChangeShapeType="1"/>
            </p:cNvCxnSpPr>
            <p:nvPr/>
          </p:nvCxnSpPr>
          <p:spPr bwMode="auto">
            <a:xfrm>
              <a:off x="0" y="8111"/>
              <a:ext cx="1008112" cy="0"/>
            </a:xfrm>
            <a:prstGeom prst="line">
              <a:avLst/>
            </a:prstGeom>
            <a:noFill/>
            <a:ln w="6350" cmpd="sng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0760" name="矩形 69"/>
          <p:cNvSpPr>
            <a:spLocks noChangeArrowheads="1"/>
          </p:cNvSpPr>
          <p:nvPr/>
        </p:nvSpPr>
        <p:spPr bwMode="auto">
          <a:xfrm>
            <a:off x="3179763" y="1638301"/>
            <a:ext cx="1079500" cy="479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900" dirty="0">
                <a:solidFill>
                  <a:srgbClr val="595959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قطعاً به محض اینکه ما را فراموش کردید، شما را فراموش نمی کنیم.</a:t>
            </a:r>
            <a:endParaRPr lang="zh-CN" altLang="en-US" sz="900" dirty="0">
              <a:solidFill>
                <a:srgbClr val="595959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30761" name="矩形 70"/>
          <p:cNvSpPr>
            <a:spLocks noChangeArrowheads="1"/>
          </p:cNvSpPr>
          <p:nvPr/>
        </p:nvSpPr>
        <p:spPr bwMode="auto">
          <a:xfrm>
            <a:off x="3211339" y="3068551"/>
            <a:ext cx="1268149" cy="24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400" b="1" dirty="0">
                <a:solidFill>
                  <a:srgbClr val="262626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اطمینان</a:t>
            </a:r>
            <a:endParaRPr lang="en-US" altLang="zh-CN" sz="1400" b="1" dirty="0">
              <a:solidFill>
                <a:srgbClr val="262626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grpSp>
        <p:nvGrpSpPr>
          <p:cNvPr id="30762" name="组合 71"/>
          <p:cNvGrpSpPr>
            <a:grpSpLocks/>
          </p:cNvGrpSpPr>
          <p:nvPr/>
        </p:nvGrpSpPr>
        <p:grpSpPr bwMode="auto">
          <a:xfrm>
            <a:off x="3054351" y="3314700"/>
            <a:ext cx="1101725" cy="7938"/>
            <a:chOff x="0" y="0"/>
            <a:chExt cx="1008112" cy="8111"/>
          </a:xfrm>
        </p:grpSpPr>
        <p:cxnSp>
          <p:nvCxnSpPr>
            <p:cNvPr id="30763" name="直接连接符 72"/>
            <p:cNvCxnSpPr>
              <a:cxnSpLocks noChangeShapeType="1"/>
            </p:cNvCxnSpPr>
            <p:nvPr/>
          </p:nvCxnSpPr>
          <p:spPr bwMode="auto">
            <a:xfrm>
              <a:off x="0" y="0"/>
              <a:ext cx="1008112" cy="0"/>
            </a:xfrm>
            <a:prstGeom prst="line">
              <a:avLst/>
            </a:prstGeom>
            <a:noFill/>
            <a:ln w="6350" cmpd="sng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64" name="直接连接符 73"/>
            <p:cNvCxnSpPr>
              <a:cxnSpLocks noChangeShapeType="1"/>
            </p:cNvCxnSpPr>
            <p:nvPr/>
          </p:nvCxnSpPr>
          <p:spPr bwMode="auto">
            <a:xfrm>
              <a:off x="0" y="8111"/>
              <a:ext cx="1008112" cy="0"/>
            </a:xfrm>
            <a:prstGeom prst="line">
              <a:avLst/>
            </a:prstGeom>
            <a:noFill/>
            <a:ln w="6350" cmpd="sng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0765" name="矩形 74"/>
          <p:cNvSpPr>
            <a:spLocks noChangeArrowheads="1"/>
          </p:cNvSpPr>
          <p:nvPr/>
        </p:nvSpPr>
        <p:spPr bwMode="auto">
          <a:xfrm>
            <a:off x="3179763" y="3368675"/>
            <a:ext cx="1079500" cy="60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900" dirty="0">
                <a:solidFill>
                  <a:srgbClr val="595959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این بسیار ناراحت کننده است که امروزه اطلاعات بیهوده کمی وجود دارد.</a:t>
            </a:r>
            <a:endParaRPr lang="zh-CN" altLang="en-US" sz="900" dirty="0">
              <a:solidFill>
                <a:srgbClr val="595959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30766" name="矩形 75"/>
          <p:cNvSpPr>
            <a:spLocks noChangeArrowheads="1"/>
          </p:cNvSpPr>
          <p:nvPr/>
        </p:nvSpPr>
        <p:spPr bwMode="auto">
          <a:xfrm>
            <a:off x="4413250" y="1344614"/>
            <a:ext cx="1033876" cy="24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400" b="1" dirty="0">
                <a:solidFill>
                  <a:srgbClr val="262626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کیفیت</a:t>
            </a:r>
            <a:endParaRPr lang="en-US" altLang="zh-CN" sz="1400" b="1" dirty="0">
              <a:solidFill>
                <a:srgbClr val="262626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grpSp>
        <p:nvGrpSpPr>
          <p:cNvPr id="30767" name="组合 76"/>
          <p:cNvGrpSpPr>
            <a:grpSpLocks/>
          </p:cNvGrpSpPr>
          <p:nvPr/>
        </p:nvGrpSpPr>
        <p:grpSpPr bwMode="auto">
          <a:xfrm>
            <a:off x="4437064" y="1584326"/>
            <a:ext cx="1101725" cy="9525"/>
            <a:chOff x="0" y="0"/>
            <a:chExt cx="1008112" cy="8111"/>
          </a:xfrm>
        </p:grpSpPr>
        <p:cxnSp>
          <p:nvCxnSpPr>
            <p:cNvPr id="30768" name="直接连接符 77"/>
            <p:cNvCxnSpPr>
              <a:cxnSpLocks noChangeShapeType="1"/>
            </p:cNvCxnSpPr>
            <p:nvPr/>
          </p:nvCxnSpPr>
          <p:spPr bwMode="auto">
            <a:xfrm>
              <a:off x="0" y="0"/>
              <a:ext cx="1008112" cy="0"/>
            </a:xfrm>
            <a:prstGeom prst="line">
              <a:avLst/>
            </a:prstGeom>
            <a:noFill/>
            <a:ln w="6350" cmpd="sng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69" name="直接连接符 78"/>
            <p:cNvCxnSpPr>
              <a:cxnSpLocks noChangeShapeType="1"/>
            </p:cNvCxnSpPr>
            <p:nvPr/>
          </p:nvCxnSpPr>
          <p:spPr bwMode="auto">
            <a:xfrm>
              <a:off x="0" y="8111"/>
              <a:ext cx="1008112" cy="0"/>
            </a:xfrm>
            <a:prstGeom prst="line">
              <a:avLst/>
            </a:prstGeom>
            <a:noFill/>
            <a:ln w="6350" cmpd="sng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0770" name="矩形 79"/>
          <p:cNvSpPr>
            <a:spLocks noChangeArrowheads="1"/>
          </p:cNvSpPr>
          <p:nvPr/>
        </p:nvSpPr>
        <p:spPr bwMode="auto">
          <a:xfrm>
            <a:off x="4413251" y="1638301"/>
            <a:ext cx="1079500" cy="60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900" dirty="0">
                <a:solidFill>
                  <a:srgbClr val="595959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این بسیار ناراحت کننده است که امروزه اطلاعات بیهوده کمی وجود دارد.</a:t>
            </a:r>
            <a:endParaRPr lang="zh-CN" altLang="en-US" sz="900" dirty="0">
              <a:solidFill>
                <a:srgbClr val="595959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30771" name="矩形 80"/>
          <p:cNvSpPr>
            <a:spLocks noChangeArrowheads="1"/>
          </p:cNvSpPr>
          <p:nvPr/>
        </p:nvSpPr>
        <p:spPr bwMode="auto">
          <a:xfrm>
            <a:off x="4424364" y="3081339"/>
            <a:ext cx="1033874" cy="24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400" b="1" dirty="0">
                <a:solidFill>
                  <a:srgbClr val="262626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کیفیت</a:t>
            </a:r>
            <a:endParaRPr lang="en-US" altLang="zh-CN" sz="1400" b="1" dirty="0">
              <a:solidFill>
                <a:srgbClr val="262626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grpSp>
        <p:nvGrpSpPr>
          <p:cNvPr id="30772" name="组合 81"/>
          <p:cNvGrpSpPr>
            <a:grpSpLocks/>
          </p:cNvGrpSpPr>
          <p:nvPr/>
        </p:nvGrpSpPr>
        <p:grpSpPr bwMode="auto">
          <a:xfrm>
            <a:off x="4448176" y="3314700"/>
            <a:ext cx="1101725" cy="7938"/>
            <a:chOff x="0" y="0"/>
            <a:chExt cx="1008112" cy="8111"/>
          </a:xfrm>
        </p:grpSpPr>
        <p:cxnSp>
          <p:nvCxnSpPr>
            <p:cNvPr id="30773" name="直接连接符 82"/>
            <p:cNvCxnSpPr>
              <a:cxnSpLocks noChangeShapeType="1"/>
            </p:cNvCxnSpPr>
            <p:nvPr/>
          </p:nvCxnSpPr>
          <p:spPr bwMode="auto">
            <a:xfrm>
              <a:off x="0" y="0"/>
              <a:ext cx="1008112" cy="0"/>
            </a:xfrm>
            <a:prstGeom prst="line">
              <a:avLst/>
            </a:prstGeom>
            <a:noFill/>
            <a:ln w="6350" cmpd="sng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74" name="直接连接符 83"/>
            <p:cNvCxnSpPr>
              <a:cxnSpLocks noChangeShapeType="1"/>
            </p:cNvCxnSpPr>
            <p:nvPr/>
          </p:nvCxnSpPr>
          <p:spPr bwMode="auto">
            <a:xfrm>
              <a:off x="0" y="8111"/>
              <a:ext cx="1008112" cy="0"/>
            </a:xfrm>
            <a:prstGeom prst="line">
              <a:avLst/>
            </a:prstGeom>
            <a:noFill/>
            <a:ln w="6350" cmpd="sng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0775" name="矩形 84"/>
          <p:cNvSpPr>
            <a:spLocks noChangeArrowheads="1"/>
          </p:cNvSpPr>
          <p:nvPr/>
        </p:nvSpPr>
        <p:spPr bwMode="auto">
          <a:xfrm>
            <a:off x="4424364" y="3368675"/>
            <a:ext cx="1079500" cy="479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1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900" dirty="0">
                <a:solidFill>
                  <a:srgbClr val="595959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قطعاً به محض اینکه ما را فراموش کردید، شما را فراموش نمی کنیم.</a:t>
            </a:r>
            <a:endParaRPr lang="zh-CN" altLang="en-US" sz="900" dirty="0">
              <a:solidFill>
                <a:srgbClr val="595959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30776" name="椭圆 85"/>
          <p:cNvSpPr>
            <a:spLocks noChangeArrowheads="1"/>
          </p:cNvSpPr>
          <p:nvPr/>
        </p:nvSpPr>
        <p:spPr bwMode="auto">
          <a:xfrm>
            <a:off x="6543676" y="4275139"/>
            <a:ext cx="981075" cy="300037"/>
          </a:xfrm>
          <a:prstGeom prst="ellipse">
            <a:avLst/>
          </a:prstGeom>
          <a:gradFill rotWithShape="1">
            <a:gsLst>
              <a:gs pos="0">
                <a:srgbClr val="000000">
                  <a:alpha val="42999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30777" name="组合 86"/>
          <p:cNvGrpSpPr>
            <a:grpSpLocks/>
          </p:cNvGrpSpPr>
          <p:nvPr/>
        </p:nvGrpSpPr>
        <p:grpSpPr bwMode="auto">
          <a:xfrm flipH="1">
            <a:off x="6835775" y="3036888"/>
            <a:ext cx="417513" cy="1441450"/>
            <a:chOff x="0" y="0"/>
            <a:chExt cx="784224" cy="2705100"/>
          </a:xfrm>
        </p:grpSpPr>
        <p:sp>
          <p:nvSpPr>
            <p:cNvPr id="30778" name="Freeform 6"/>
            <p:cNvSpPr>
              <a:spLocks/>
            </p:cNvSpPr>
            <p:nvPr/>
          </p:nvSpPr>
          <p:spPr bwMode="auto">
            <a:xfrm>
              <a:off x="87312" y="517525"/>
              <a:ext cx="696912" cy="592138"/>
            </a:xfrm>
            <a:custGeom>
              <a:avLst/>
              <a:gdLst>
                <a:gd name="T0" fmla="*/ 143 w 186"/>
                <a:gd name="T1" fmla="*/ 9 h 158"/>
                <a:gd name="T2" fmla="*/ 141 w 186"/>
                <a:gd name="T3" fmla="*/ 9 h 158"/>
                <a:gd name="T4" fmla="*/ 134 w 186"/>
                <a:gd name="T5" fmla="*/ 0 h 158"/>
                <a:gd name="T6" fmla="*/ 125 w 186"/>
                <a:gd name="T7" fmla="*/ 17 h 158"/>
                <a:gd name="T8" fmla="*/ 124 w 186"/>
                <a:gd name="T9" fmla="*/ 58 h 158"/>
                <a:gd name="T10" fmla="*/ 104 w 186"/>
                <a:gd name="T11" fmla="*/ 66 h 158"/>
                <a:gd name="T12" fmla="*/ 105 w 186"/>
                <a:gd name="T13" fmla="*/ 69 h 158"/>
                <a:gd name="T14" fmla="*/ 122 w 186"/>
                <a:gd name="T15" fmla="*/ 68 h 158"/>
                <a:gd name="T16" fmla="*/ 127 w 186"/>
                <a:gd name="T17" fmla="*/ 67 h 158"/>
                <a:gd name="T18" fmla="*/ 131 w 186"/>
                <a:gd name="T19" fmla="*/ 54 h 158"/>
                <a:gd name="T20" fmla="*/ 131 w 186"/>
                <a:gd name="T21" fmla="*/ 18 h 158"/>
                <a:gd name="T22" fmla="*/ 140 w 186"/>
                <a:gd name="T23" fmla="*/ 10 h 158"/>
                <a:gd name="T24" fmla="*/ 162 w 186"/>
                <a:gd name="T25" fmla="*/ 54 h 158"/>
                <a:gd name="T26" fmla="*/ 164 w 186"/>
                <a:gd name="T27" fmla="*/ 88 h 158"/>
                <a:gd name="T28" fmla="*/ 92 w 186"/>
                <a:gd name="T29" fmla="*/ 83 h 158"/>
                <a:gd name="T30" fmla="*/ 89 w 186"/>
                <a:gd name="T31" fmla="*/ 98 h 158"/>
                <a:gd name="T32" fmla="*/ 89 w 186"/>
                <a:gd name="T33" fmla="*/ 98 h 158"/>
                <a:gd name="T34" fmla="*/ 118 w 186"/>
                <a:gd name="T35" fmla="*/ 107 h 158"/>
                <a:gd name="T36" fmla="*/ 0 w 186"/>
                <a:gd name="T37" fmla="*/ 108 h 158"/>
                <a:gd name="T38" fmla="*/ 6 w 186"/>
                <a:gd name="T39" fmla="*/ 122 h 158"/>
                <a:gd name="T40" fmla="*/ 8 w 186"/>
                <a:gd name="T41" fmla="*/ 124 h 158"/>
                <a:gd name="T42" fmla="*/ 13 w 186"/>
                <a:gd name="T43" fmla="*/ 129 h 158"/>
                <a:gd name="T44" fmla="*/ 23 w 186"/>
                <a:gd name="T45" fmla="*/ 136 h 158"/>
                <a:gd name="T46" fmla="*/ 86 w 186"/>
                <a:gd name="T47" fmla="*/ 141 h 158"/>
                <a:gd name="T48" fmla="*/ 113 w 186"/>
                <a:gd name="T49" fmla="*/ 131 h 158"/>
                <a:gd name="T50" fmla="*/ 116 w 186"/>
                <a:gd name="T51" fmla="*/ 129 h 158"/>
                <a:gd name="T52" fmla="*/ 126 w 186"/>
                <a:gd name="T53" fmla="*/ 122 h 158"/>
                <a:gd name="T54" fmla="*/ 129 w 186"/>
                <a:gd name="T55" fmla="*/ 136 h 158"/>
                <a:gd name="T56" fmla="*/ 120 w 186"/>
                <a:gd name="T57" fmla="*/ 147 h 158"/>
                <a:gd name="T58" fmla="*/ 122 w 186"/>
                <a:gd name="T59" fmla="*/ 152 h 158"/>
                <a:gd name="T60" fmla="*/ 120 w 186"/>
                <a:gd name="T61" fmla="*/ 158 h 158"/>
                <a:gd name="T62" fmla="*/ 129 w 186"/>
                <a:gd name="T63" fmla="*/ 155 h 158"/>
                <a:gd name="T64" fmla="*/ 137 w 186"/>
                <a:gd name="T65" fmla="*/ 151 h 158"/>
                <a:gd name="T66" fmla="*/ 133 w 186"/>
                <a:gd name="T67" fmla="*/ 118 h 158"/>
                <a:gd name="T68" fmla="*/ 130 w 186"/>
                <a:gd name="T69" fmla="*/ 110 h 158"/>
                <a:gd name="T70" fmla="*/ 138 w 186"/>
                <a:gd name="T71" fmla="*/ 113 h 158"/>
                <a:gd name="T72" fmla="*/ 146 w 186"/>
                <a:gd name="T73" fmla="*/ 115 h 158"/>
                <a:gd name="T74" fmla="*/ 182 w 186"/>
                <a:gd name="T75" fmla="*/ 75 h 158"/>
                <a:gd name="T76" fmla="*/ 163 w 186"/>
                <a:gd name="T77" fmla="*/ 46 h 158"/>
                <a:gd name="T78" fmla="*/ 143 w 186"/>
                <a:gd name="T79" fmla="*/ 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6" h="158">
                  <a:moveTo>
                    <a:pt x="143" y="9"/>
                  </a:moveTo>
                  <a:cubicBezTo>
                    <a:pt x="141" y="9"/>
                    <a:pt x="141" y="9"/>
                    <a:pt x="141" y="9"/>
                  </a:cubicBezTo>
                  <a:cubicBezTo>
                    <a:pt x="139" y="6"/>
                    <a:pt x="137" y="3"/>
                    <a:pt x="134" y="0"/>
                  </a:cubicBezTo>
                  <a:cubicBezTo>
                    <a:pt x="125" y="17"/>
                    <a:pt x="125" y="17"/>
                    <a:pt x="125" y="17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22" y="68"/>
                    <a:pt x="122" y="68"/>
                    <a:pt x="122" y="68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31" y="18"/>
                    <a:pt x="131" y="18"/>
                    <a:pt x="131" y="18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9" y="67"/>
                    <a:pt x="169" y="79"/>
                    <a:pt x="164" y="88"/>
                  </a:cubicBezTo>
                  <a:cubicBezTo>
                    <a:pt x="141" y="88"/>
                    <a:pt x="117" y="86"/>
                    <a:pt x="92" y="83"/>
                  </a:cubicBezTo>
                  <a:cubicBezTo>
                    <a:pt x="92" y="88"/>
                    <a:pt x="91" y="93"/>
                    <a:pt x="89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118" y="107"/>
                    <a:pt x="118" y="107"/>
                    <a:pt x="118" y="107"/>
                  </a:cubicBezTo>
                  <a:cubicBezTo>
                    <a:pt x="79" y="126"/>
                    <a:pt x="40" y="126"/>
                    <a:pt x="0" y="108"/>
                  </a:cubicBezTo>
                  <a:cubicBezTo>
                    <a:pt x="2" y="112"/>
                    <a:pt x="4" y="117"/>
                    <a:pt x="6" y="122"/>
                  </a:cubicBezTo>
                  <a:cubicBezTo>
                    <a:pt x="7" y="123"/>
                    <a:pt x="7" y="123"/>
                    <a:pt x="8" y="124"/>
                  </a:cubicBezTo>
                  <a:cubicBezTo>
                    <a:pt x="9" y="126"/>
                    <a:pt x="11" y="127"/>
                    <a:pt x="13" y="129"/>
                  </a:cubicBezTo>
                  <a:cubicBezTo>
                    <a:pt x="16" y="131"/>
                    <a:pt x="19" y="134"/>
                    <a:pt x="23" y="136"/>
                  </a:cubicBezTo>
                  <a:cubicBezTo>
                    <a:pt x="45" y="143"/>
                    <a:pt x="66" y="145"/>
                    <a:pt x="86" y="141"/>
                  </a:cubicBezTo>
                  <a:cubicBezTo>
                    <a:pt x="95" y="139"/>
                    <a:pt x="104" y="136"/>
                    <a:pt x="113" y="131"/>
                  </a:cubicBezTo>
                  <a:cubicBezTo>
                    <a:pt x="114" y="131"/>
                    <a:pt x="115" y="130"/>
                    <a:pt x="116" y="129"/>
                  </a:cubicBezTo>
                  <a:cubicBezTo>
                    <a:pt x="126" y="122"/>
                    <a:pt x="126" y="122"/>
                    <a:pt x="126" y="122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0" y="158"/>
                    <a:pt x="120" y="158"/>
                    <a:pt x="120" y="158"/>
                  </a:cubicBezTo>
                  <a:cubicBezTo>
                    <a:pt x="129" y="155"/>
                    <a:pt x="129" y="155"/>
                    <a:pt x="129" y="155"/>
                  </a:cubicBezTo>
                  <a:cubicBezTo>
                    <a:pt x="137" y="151"/>
                    <a:pt x="137" y="151"/>
                    <a:pt x="137" y="151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74" y="114"/>
                    <a:pt x="186" y="101"/>
                    <a:pt x="182" y="75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43" y="9"/>
                    <a:pt x="143" y="9"/>
                    <a:pt x="143" y="9"/>
                  </a:cubicBez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79" name="Freeform 7"/>
            <p:cNvSpPr>
              <a:spLocks noEditPoints="1"/>
            </p:cNvSpPr>
            <p:nvPr/>
          </p:nvSpPr>
          <p:spPr bwMode="auto">
            <a:xfrm>
              <a:off x="192087" y="0"/>
              <a:ext cx="212725" cy="231775"/>
            </a:xfrm>
            <a:custGeom>
              <a:avLst/>
              <a:gdLst>
                <a:gd name="T0" fmla="*/ 52 w 57"/>
                <a:gd name="T1" fmla="*/ 7 h 62"/>
                <a:gd name="T2" fmla="*/ 45 w 57"/>
                <a:gd name="T3" fmla="*/ 6 h 62"/>
                <a:gd name="T4" fmla="*/ 5 w 57"/>
                <a:gd name="T5" fmla="*/ 17 h 62"/>
                <a:gd name="T6" fmla="*/ 2 w 57"/>
                <a:gd name="T7" fmla="*/ 46 h 62"/>
                <a:gd name="T8" fmla="*/ 4 w 57"/>
                <a:gd name="T9" fmla="*/ 55 h 62"/>
                <a:gd name="T10" fmla="*/ 7 w 57"/>
                <a:gd name="T11" fmla="*/ 62 h 62"/>
                <a:gd name="T12" fmla="*/ 7 w 57"/>
                <a:gd name="T13" fmla="*/ 47 h 62"/>
                <a:gd name="T14" fmla="*/ 9 w 57"/>
                <a:gd name="T15" fmla="*/ 33 h 62"/>
                <a:gd name="T16" fmla="*/ 13 w 57"/>
                <a:gd name="T17" fmla="*/ 23 h 62"/>
                <a:gd name="T18" fmla="*/ 40 w 57"/>
                <a:gd name="T19" fmla="*/ 23 h 62"/>
                <a:gd name="T20" fmla="*/ 41 w 57"/>
                <a:gd name="T21" fmla="*/ 23 h 62"/>
                <a:gd name="T22" fmla="*/ 53 w 57"/>
                <a:gd name="T23" fmla="*/ 20 h 62"/>
                <a:gd name="T24" fmla="*/ 52 w 57"/>
                <a:gd name="T25" fmla="*/ 7 h 62"/>
                <a:gd name="T26" fmla="*/ 4 w 57"/>
                <a:gd name="T27" fmla="*/ 39 h 62"/>
                <a:gd name="T28" fmla="*/ 7 w 57"/>
                <a:gd name="T29" fmla="*/ 19 h 62"/>
                <a:gd name="T30" fmla="*/ 42 w 57"/>
                <a:gd name="T31" fmla="*/ 7 h 62"/>
                <a:gd name="T32" fmla="*/ 9 w 57"/>
                <a:gd name="T33" fmla="*/ 24 h 62"/>
                <a:gd name="T34" fmla="*/ 4 w 57"/>
                <a:gd name="T35" fmla="*/ 3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52" y="7"/>
                  </a:moveTo>
                  <a:cubicBezTo>
                    <a:pt x="50" y="7"/>
                    <a:pt x="48" y="6"/>
                    <a:pt x="45" y="6"/>
                  </a:cubicBezTo>
                  <a:cubicBezTo>
                    <a:pt x="29" y="0"/>
                    <a:pt x="16" y="4"/>
                    <a:pt x="5" y="17"/>
                  </a:cubicBezTo>
                  <a:cubicBezTo>
                    <a:pt x="1" y="24"/>
                    <a:pt x="0" y="34"/>
                    <a:pt x="2" y="4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7" y="19"/>
                    <a:pt x="57" y="15"/>
                    <a:pt x="52" y="7"/>
                  </a:cubicBezTo>
                  <a:close/>
                  <a:moveTo>
                    <a:pt x="4" y="39"/>
                  </a:moveTo>
                  <a:cubicBezTo>
                    <a:pt x="3" y="31"/>
                    <a:pt x="4" y="24"/>
                    <a:pt x="7" y="19"/>
                  </a:cubicBezTo>
                  <a:cubicBezTo>
                    <a:pt x="16" y="7"/>
                    <a:pt x="28" y="3"/>
                    <a:pt x="42" y="7"/>
                  </a:cubicBezTo>
                  <a:cubicBezTo>
                    <a:pt x="24" y="8"/>
                    <a:pt x="13" y="13"/>
                    <a:pt x="9" y="24"/>
                  </a:cubicBezTo>
                  <a:cubicBezTo>
                    <a:pt x="6" y="27"/>
                    <a:pt x="4" y="33"/>
                    <a:pt x="4" y="3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80" name="Freeform 8"/>
            <p:cNvSpPr>
              <a:spLocks/>
            </p:cNvSpPr>
            <p:nvPr/>
          </p:nvSpPr>
          <p:spPr bwMode="auto">
            <a:xfrm>
              <a:off x="203200" y="11112"/>
              <a:ext cx="146050" cy="134938"/>
            </a:xfrm>
            <a:custGeom>
              <a:avLst/>
              <a:gdLst>
                <a:gd name="T0" fmla="*/ 4 w 39"/>
                <a:gd name="T1" fmla="*/ 16 h 36"/>
                <a:gd name="T2" fmla="*/ 1 w 39"/>
                <a:gd name="T3" fmla="*/ 36 h 36"/>
                <a:gd name="T4" fmla="*/ 6 w 39"/>
                <a:gd name="T5" fmla="*/ 21 h 36"/>
                <a:gd name="T6" fmla="*/ 39 w 39"/>
                <a:gd name="T7" fmla="*/ 4 h 36"/>
                <a:gd name="T8" fmla="*/ 4 w 39"/>
                <a:gd name="T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4" y="16"/>
                  </a:moveTo>
                  <a:cubicBezTo>
                    <a:pt x="1" y="21"/>
                    <a:pt x="0" y="28"/>
                    <a:pt x="1" y="36"/>
                  </a:cubicBezTo>
                  <a:cubicBezTo>
                    <a:pt x="1" y="30"/>
                    <a:pt x="3" y="24"/>
                    <a:pt x="6" y="21"/>
                  </a:cubicBezTo>
                  <a:cubicBezTo>
                    <a:pt x="10" y="10"/>
                    <a:pt x="21" y="5"/>
                    <a:pt x="39" y="4"/>
                  </a:cubicBezTo>
                  <a:cubicBezTo>
                    <a:pt x="25" y="0"/>
                    <a:pt x="13" y="4"/>
                    <a:pt x="4" y="16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81" name="Freeform 9"/>
            <p:cNvSpPr>
              <a:spLocks/>
            </p:cNvSpPr>
            <p:nvPr/>
          </p:nvSpPr>
          <p:spPr bwMode="auto">
            <a:xfrm>
              <a:off x="346075" y="25400"/>
              <a:ext cx="104775" cy="184150"/>
            </a:xfrm>
            <a:custGeom>
              <a:avLst/>
              <a:gdLst>
                <a:gd name="T0" fmla="*/ 28 w 28"/>
                <a:gd name="T1" fmla="*/ 23 h 49"/>
                <a:gd name="T2" fmla="*/ 28 w 28"/>
                <a:gd name="T3" fmla="*/ 22 h 49"/>
                <a:gd name="T4" fmla="*/ 11 w 28"/>
                <a:gd name="T5" fmla="*/ 0 h 49"/>
                <a:gd name="T6" fmla="*/ 12 w 28"/>
                <a:gd name="T7" fmla="*/ 13 h 49"/>
                <a:gd name="T8" fmla="*/ 0 w 28"/>
                <a:gd name="T9" fmla="*/ 16 h 49"/>
                <a:gd name="T10" fmla="*/ 1 w 28"/>
                <a:gd name="T11" fmla="*/ 16 h 49"/>
                <a:gd name="T12" fmla="*/ 2 w 28"/>
                <a:gd name="T13" fmla="*/ 16 h 49"/>
                <a:gd name="T14" fmla="*/ 15 w 28"/>
                <a:gd name="T15" fmla="*/ 20 h 49"/>
                <a:gd name="T16" fmla="*/ 23 w 28"/>
                <a:gd name="T17" fmla="*/ 49 h 49"/>
                <a:gd name="T18" fmla="*/ 28 w 28"/>
                <a:gd name="T19" fmla="*/ 44 h 49"/>
                <a:gd name="T20" fmla="*/ 28 w 28"/>
                <a:gd name="T2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49">
                  <a:moveTo>
                    <a:pt x="28" y="23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6" y="10"/>
                    <a:pt x="20" y="3"/>
                    <a:pt x="11" y="0"/>
                  </a:cubicBezTo>
                  <a:cubicBezTo>
                    <a:pt x="16" y="8"/>
                    <a:pt x="16" y="12"/>
                    <a:pt x="12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23"/>
                    <a:pt x="28" y="23"/>
                    <a:pt x="28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82" name="Freeform 10"/>
            <p:cNvSpPr>
              <a:spLocks/>
            </p:cNvSpPr>
            <p:nvPr/>
          </p:nvSpPr>
          <p:spPr bwMode="auto">
            <a:xfrm>
              <a:off x="217487" y="85725"/>
              <a:ext cx="214312" cy="146050"/>
            </a:xfrm>
            <a:custGeom>
              <a:avLst/>
              <a:gdLst>
                <a:gd name="T0" fmla="*/ 36 w 57"/>
                <a:gd name="T1" fmla="*/ 0 h 39"/>
                <a:gd name="T2" fmla="*/ 35 w 57"/>
                <a:gd name="T3" fmla="*/ 0 h 39"/>
                <a:gd name="T4" fmla="*/ 34 w 57"/>
                <a:gd name="T5" fmla="*/ 0 h 39"/>
                <a:gd name="T6" fmla="*/ 33 w 57"/>
                <a:gd name="T7" fmla="*/ 0 h 39"/>
                <a:gd name="T8" fmla="*/ 4 w 57"/>
                <a:gd name="T9" fmla="*/ 8 h 39"/>
                <a:gd name="T10" fmla="*/ 4 w 57"/>
                <a:gd name="T11" fmla="*/ 19 h 39"/>
                <a:gd name="T12" fmla="*/ 0 w 57"/>
                <a:gd name="T13" fmla="*/ 24 h 39"/>
                <a:gd name="T14" fmla="*/ 0 w 57"/>
                <a:gd name="T15" fmla="*/ 39 h 39"/>
                <a:gd name="T16" fmla="*/ 4 w 57"/>
                <a:gd name="T17" fmla="*/ 27 h 39"/>
                <a:gd name="T18" fmla="*/ 8 w 57"/>
                <a:gd name="T19" fmla="*/ 21 h 39"/>
                <a:gd name="T20" fmla="*/ 8 w 57"/>
                <a:gd name="T21" fmla="*/ 10 h 39"/>
                <a:gd name="T22" fmla="*/ 44 w 57"/>
                <a:gd name="T23" fmla="*/ 7 h 39"/>
                <a:gd name="T24" fmla="*/ 50 w 57"/>
                <a:gd name="T25" fmla="*/ 26 h 39"/>
                <a:gd name="T26" fmla="*/ 57 w 57"/>
                <a:gd name="T27" fmla="*/ 33 h 39"/>
                <a:gd name="T28" fmla="*/ 49 w 57"/>
                <a:gd name="T29" fmla="*/ 4 h 39"/>
                <a:gd name="T30" fmla="*/ 36 w 57"/>
                <a:gd name="T3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9">
                  <a:moveTo>
                    <a:pt x="36" y="0"/>
                  </a:moveTo>
                  <a:cubicBezTo>
                    <a:pt x="36" y="0"/>
                    <a:pt x="35" y="0"/>
                    <a:pt x="35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1" y="0"/>
                    <a:pt x="11" y="3"/>
                    <a:pt x="4" y="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20" y="3"/>
                    <a:pt x="32" y="2"/>
                    <a:pt x="44" y="7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36" y="0"/>
                    <a:pt x="36" y="0"/>
                    <a:pt x="36" y="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83" name="Freeform 11"/>
            <p:cNvSpPr>
              <a:spLocks noEditPoints="1"/>
            </p:cNvSpPr>
            <p:nvPr/>
          </p:nvSpPr>
          <p:spPr bwMode="auto">
            <a:xfrm>
              <a:off x="192087" y="93662"/>
              <a:ext cx="266700" cy="288925"/>
            </a:xfrm>
            <a:custGeom>
              <a:avLst/>
              <a:gdLst>
                <a:gd name="T0" fmla="*/ 64 w 71"/>
                <a:gd name="T1" fmla="*/ 31 h 77"/>
                <a:gd name="T2" fmla="*/ 57 w 71"/>
                <a:gd name="T3" fmla="*/ 24 h 77"/>
                <a:gd name="T4" fmla="*/ 51 w 71"/>
                <a:gd name="T5" fmla="*/ 5 h 77"/>
                <a:gd name="T6" fmla="*/ 15 w 71"/>
                <a:gd name="T7" fmla="*/ 8 h 77"/>
                <a:gd name="T8" fmla="*/ 15 w 71"/>
                <a:gd name="T9" fmla="*/ 19 h 77"/>
                <a:gd name="T10" fmla="*/ 11 w 71"/>
                <a:gd name="T11" fmla="*/ 25 h 77"/>
                <a:gd name="T12" fmla="*/ 7 w 71"/>
                <a:gd name="T13" fmla="*/ 37 h 77"/>
                <a:gd name="T14" fmla="*/ 4 w 71"/>
                <a:gd name="T15" fmla="*/ 30 h 77"/>
                <a:gd name="T16" fmla="*/ 4 w 71"/>
                <a:gd name="T17" fmla="*/ 50 h 77"/>
                <a:gd name="T18" fmla="*/ 5 w 71"/>
                <a:gd name="T19" fmla="*/ 52 h 77"/>
                <a:gd name="T20" fmla="*/ 7 w 71"/>
                <a:gd name="T21" fmla="*/ 44 h 77"/>
                <a:gd name="T22" fmla="*/ 8 w 71"/>
                <a:gd name="T23" fmla="*/ 53 h 77"/>
                <a:gd name="T24" fmla="*/ 8 w 71"/>
                <a:gd name="T25" fmla="*/ 55 h 77"/>
                <a:gd name="T26" fmla="*/ 14 w 71"/>
                <a:gd name="T27" fmla="*/ 66 h 77"/>
                <a:gd name="T28" fmla="*/ 57 w 71"/>
                <a:gd name="T29" fmla="*/ 51 h 77"/>
                <a:gd name="T30" fmla="*/ 66 w 71"/>
                <a:gd name="T31" fmla="*/ 41 h 77"/>
                <a:gd name="T32" fmla="*/ 64 w 71"/>
                <a:gd name="T33" fmla="*/ 50 h 77"/>
                <a:gd name="T34" fmla="*/ 70 w 71"/>
                <a:gd name="T35" fmla="*/ 47 h 77"/>
                <a:gd name="T36" fmla="*/ 71 w 71"/>
                <a:gd name="T37" fmla="*/ 36 h 77"/>
                <a:gd name="T38" fmla="*/ 69 w 71"/>
                <a:gd name="T39" fmla="*/ 26 h 77"/>
                <a:gd name="T40" fmla="*/ 64 w 71"/>
                <a:gd name="T41" fmla="*/ 31 h 77"/>
                <a:gd name="T42" fmla="*/ 11 w 71"/>
                <a:gd name="T43" fmla="*/ 37 h 77"/>
                <a:gd name="T44" fmla="*/ 19 w 71"/>
                <a:gd name="T45" fmla="*/ 59 h 77"/>
                <a:gd name="T46" fmla="*/ 37 w 71"/>
                <a:gd name="T47" fmla="*/ 69 h 77"/>
                <a:gd name="T48" fmla="*/ 14 w 71"/>
                <a:gd name="T49" fmla="*/ 62 h 77"/>
                <a:gd name="T50" fmla="*/ 9 w 71"/>
                <a:gd name="T51" fmla="*/ 39 h 77"/>
                <a:gd name="T52" fmla="*/ 11 w 71"/>
                <a:gd name="T53" fmla="*/ 3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" h="77">
                  <a:moveTo>
                    <a:pt x="64" y="31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39" y="0"/>
                    <a:pt x="27" y="1"/>
                    <a:pt x="15" y="8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0" y="33"/>
                    <a:pt x="0" y="40"/>
                    <a:pt x="4" y="50"/>
                  </a:cubicBezTo>
                  <a:cubicBezTo>
                    <a:pt x="4" y="51"/>
                    <a:pt x="5" y="52"/>
                    <a:pt x="5" y="52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4"/>
                    <a:pt x="8" y="54"/>
                    <a:pt x="8" y="55"/>
                  </a:cubicBezTo>
                  <a:cubicBezTo>
                    <a:pt x="10" y="59"/>
                    <a:pt x="11" y="63"/>
                    <a:pt x="14" y="66"/>
                  </a:cubicBezTo>
                  <a:cubicBezTo>
                    <a:pt x="40" y="77"/>
                    <a:pt x="54" y="72"/>
                    <a:pt x="57" y="5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53"/>
                    <a:pt x="69" y="52"/>
                    <a:pt x="70" y="47"/>
                  </a:cubicBezTo>
                  <a:cubicBezTo>
                    <a:pt x="71" y="43"/>
                    <a:pt x="71" y="39"/>
                    <a:pt x="71" y="36"/>
                  </a:cubicBezTo>
                  <a:cubicBezTo>
                    <a:pt x="71" y="32"/>
                    <a:pt x="70" y="28"/>
                    <a:pt x="69" y="26"/>
                  </a:cubicBezTo>
                  <a:cubicBezTo>
                    <a:pt x="64" y="31"/>
                    <a:pt x="64" y="31"/>
                    <a:pt x="64" y="31"/>
                  </a:cubicBezTo>
                  <a:close/>
                  <a:moveTo>
                    <a:pt x="11" y="37"/>
                  </a:moveTo>
                  <a:cubicBezTo>
                    <a:pt x="11" y="46"/>
                    <a:pt x="13" y="53"/>
                    <a:pt x="19" y="59"/>
                  </a:cubicBezTo>
                  <a:cubicBezTo>
                    <a:pt x="24" y="63"/>
                    <a:pt x="30" y="66"/>
                    <a:pt x="37" y="69"/>
                  </a:cubicBezTo>
                  <a:cubicBezTo>
                    <a:pt x="27" y="69"/>
                    <a:pt x="20" y="67"/>
                    <a:pt x="14" y="62"/>
                  </a:cubicBezTo>
                  <a:cubicBezTo>
                    <a:pt x="9" y="55"/>
                    <a:pt x="7" y="47"/>
                    <a:pt x="9" y="39"/>
                  </a:cubicBezTo>
                  <a:cubicBezTo>
                    <a:pt x="11" y="37"/>
                    <a:pt x="11" y="37"/>
                    <a:pt x="11" y="37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84" name="Freeform 12"/>
            <p:cNvSpPr>
              <a:spLocks/>
            </p:cNvSpPr>
            <p:nvPr/>
          </p:nvSpPr>
          <p:spPr bwMode="auto">
            <a:xfrm>
              <a:off x="217487" y="231775"/>
              <a:ext cx="112712" cy="120650"/>
            </a:xfrm>
            <a:custGeom>
              <a:avLst/>
              <a:gdLst>
                <a:gd name="T0" fmla="*/ 12 w 30"/>
                <a:gd name="T1" fmla="*/ 22 h 32"/>
                <a:gd name="T2" fmla="*/ 4 w 30"/>
                <a:gd name="T3" fmla="*/ 0 h 32"/>
                <a:gd name="T4" fmla="*/ 2 w 30"/>
                <a:gd name="T5" fmla="*/ 2 h 32"/>
                <a:gd name="T6" fmla="*/ 7 w 30"/>
                <a:gd name="T7" fmla="*/ 25 h 32"/>
                <a:gd name="T8" fmla="*/ 30 w 30"/>
                <a:gd name="T9" fmla="*/ 32 h 32"/>
                <a:gd name="T10" fmla="*/ 12 w 30"/>
                <a:gd name="T11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2">
                  <a:moveTo>
                    <a:pt x="12" y="22"/>
                  </a:moveTo>
                  <a:cubicBezTo>
                    <a:pt x="6" y="16"/>
                    <a:pt x="4" y="9"/>
                    <a:pt x="4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10"/>
                    <a:pt x="2" y="18"/>
                    <a:pt x="7" y="25"/>
                  </a:cubicBezTo>
                  <a:cubicBezTo>
                    <a:pt x="13" y="30"/>
                    <a:pt x="20" y="32"/>
                    <a:pt x="30" y="32"/>
                  </a:cubicBezTo>
                  <a:cubicBezTo>
                    <a:pt x="23" y="29"/>
                    <a:pt x="17" y="26"/>
                    <a:pt x="12" y="22"/>
                  </a:cubicBez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85" name="Freeform 13"/>
            <p:cNvSpPr>
              <a:spLocks/>
            </p:cNvSpPr>
            <p:nvPr/>
          </p:nvSpPr>
          <p:spPr bwMode="auto">
            <a:xfrm>
              <a:off x="217487" y="85725"/>
              <a:ext cx="123825" cy="90488"/>
            </a:xfrm>
            <a:custGeom>
              <a:avLst/>
              <a:gdLst>
                <a:gd name="T0" fmla="*/ 2 w 33"/>
                <a:gd name="T1" fmla="*/ 10 h 24"/>
                <a:gd name="T2" fmla="*/ 0 w 33"/>
                <a:gd name="T3" fmla="*/ 24 h 24"/>
                <a:gd name="T4" fmla="*/ 4 w 33"/>
                <a:gd name="T5" fmla="*/ 19 h 24"/>
                <a:gd name="T6" fmla="*/ 4 w 33"/>
                <a:gd name="T7" fmla="*/ 8 h 24"/>
                <a:gd name="T8" fmla="*/ 33 w 33"/>
                <a:gd name="T9" fmla="*/ 0 h 24"/>
                <a:gd name="T10" fmla="*/ 6 w 33"/>
                <a:gd name="T11" fmla="*/ 0 h 24"/>
                <a:gd name="T12" fmla="*/ 2 w 33"/>
                <a:gd name="T1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4">
                  <a:moveTo>
                    <a:pt x="2" y="1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1" y="3"/>
                    <a:pt x="21" y="0"/>
                    <a:pt x="3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10"/>
                    <a:pt x="2" y="10"/>
                    <a:pt x="2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86" name="Freeform 14"/>
            <p:cNvSpPr>
              <a:spLocks/>
            </p:cNvSpPr>
            <p:nvPr/>
          </p:nvSpPr>
          <p:spPr bwMode="auto">
            <a:xfrm>
              <a:off x="211137" y="258762"/>
              <a:ext cx="11112" cy="44450"/>
            </a:xfrm>
            <a:custGeom>
              <a:avLst/>
              <a:gdLst>
                <a:gd name="T0" fmla="*/ 3 w 3"/>
                <a:gd name="T1" fmla="*/ 11 h 12"/>
                <a:gd name="T2" fmla="*/ 3 w 3"/>
                <a:gd name="T3" fmla="*/ 9 h 12"/>
                <a:gd name="T4" fmla="*/ 2 w 3"/>
                <a:gd name="T5" fmla="*/ 0 h 12"/>
                <a:gd name="T6" fmla="*/ 0 w 3"/>
                <a:gd name="T7" fmla="*/ 8 h 12"/>
                <a:gd name="T8" fmla="*/ 3 w 3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3" y="11"/>
                  </a:moveTo>
                  <a:cubicBezTo>
                    <a:pt x="3" y="10"/>
                    <a:pt x="3" y="10"/>
                    <a:pt x="3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1"/>
                    <a:pt x="3" y="12"/>
                    <a:pt x="3" y="11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87" name="Freeform 15"/>
            <p:cNvSpPr>
              <a:spLocks/>
            </p:cNvSpPr>
            <p:nvPr/>
          </p:nvSpPr>
          <p:spPr bwMode="auto">
            <a:xfrm>
              <a:off x="203200" y="352425"/>
              <a:ext cx="160337" cy="157163"/>
            </a:xfrm>
            <a:custGeom>
              <a:avLst/>
              <a:gdLst>
                <a:gd name="T0" fmla="*/ 9 w 43"/>
                <a:gd name="T1" fmla="*/ 7 h 42"/>
                <a:gd name="T2" fmla="*/ 10 w 43"/>
                <a:gd name="T3" fmla="*/ 0 h 42"/>
                <a:gd name="T4" fmla="*/ 6 w 43"/>
                <a:gd name="T5" fmla="*/ 2 h 42"/>
                <a:gd name="T6" fmla="*/ 0 w 43"/>
                <a:gd name="T7" fmla="*/ 19 h 42"/>
                <a:gd name="T8" fmla="*/ 5 w 43"/>
                <a:gd name="T9" fmla="*/ 26 h 42"/>
                <a:gd name="T10" fmla="*/ 6 w 43"/>
                <a:gd name="T11" fmla="*/ 24 h 42"/>
                <a:gd name="T12" fmla="*/ 2 w 43"/>
                <a:gd name="T13" fmla="*/ 19 h 42"/>
                <a:gd name="T14" fmla="*/ 8 w 43"/>
                <a:gd name="T15" fmla="*/ 3 h 42"/>
                <a:gd name="T16" fmla="*/ 7 w 43"/>
                <a:gd name="T17" fmla="*/ 6 h 42"/>
                <a:gd name="T18" fmla="*/ 7 w 43"/>
                <a:gd name="T19" fmla="*/ 7 h 42"/>
                <a:gd name="T20" fmla="*/ 8 w 43"/>
                <a:gd name="T21" fmla="*/ 8 h 42"/>
                <a:gd name="T22" fmla="*/ 39 w 43"/>
                <a:gd name="T23" fmla="*/ 35 h 42"/>
                <a:gd name="T24" fmla="*/ 40 w 43"/>
                <a:gd name="T25" fmla="*/ 36 h 42"/>
                <a:gd name="T26" fmla="*/ 38 w 43"/>
                <a:gd name="T27" fmla="*/ 41 h 42"/>
                <a:gd name="T28" fmla="*/ 40 w 43"/>
                <a:gd name="T29" fmla="*/ 42 h 42"/>
                <a:gd name="T30" fmla="*/ 42 w 43"/>
                <a:gd name="T31" fmla="*/ 37 h 42"/>
                <a:gd name="T32" fmla="*/ 43 w 43"/>
                <a:gd name="T33" fmla="*/ 35 h 42"/>
                <a:gd name="T34" fmla="*/ 41 w 43"/>
                <a:gd name="T35" fmla="*/ 33 h 42"/>
                <a:gd name="T36" fmla="*/ 9 w 43"/>
                <a:gd name="T37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42">
                  <a:moveTo>
                    <a:pt x="9" y="7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19" y="19"/>
                    <a:pt x="29" y="28"/>
                    <a:pt x="39" y="35"/>
                  </a:cubicBezTo>
                  <a:cubicBezTo>
                    <a:pt x="40" y="35"/>
                    <a:pt x="40" y="36"/>
                    <a:pt x="40" y="36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4"/>
                    <a:pt x="41" y="34"/>
                    <a:pt x="41" y="33"/>
                  </a:cubicBezTo>
                  <a:cubicBezTo>
                    <a:pt x="31" y="26"/>
                    <a:pt x="20" y="17"/>
                    <a:pt x="9" y="7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88" name="Freeform 16"/>
            <p:cNvSpPr>
              <a:spLocks noEditPoints="1"/>
            </p:cNvSpPr>
            <p:nvPr/>
          </p:nvSpPr>
          <p:spPr bwMode="auto">
            <a:xfrm>
              <a:off x="236537" y="341312"/>
              <a:ext cx="134937" cy="134938"/>
            </a:xfrm>
            <a:custGeom>
              <a:avLst/>
              <a:gdLst>
                <a:gd name="T0" fmla="*/ 1 w 36"/>
                <a:gd name="T1" fmla="*/ 3 h 36"/>
                <a:gd name="T2" fmla="*/ 0 w 36"/>
                <a:gd name="T3" fmla="*/ 10 h 36"/>
                <a:gd name="T4" fmla="*/ 32 w 36"/>
                <a:gd name="T5" fmla="*/ 36 h 36"/>
                <a:gd name="T6" fmla="*/ 36 w 36"/>
                <a:gd name="T7" fmla="*/ 25 h 36"/>
                <a:gd name="T8" fmla="*/ 35 w 36"/>
                <a:gd name="T9" fmla="*/ 10 h 36"/>
                <a:gd name="T10" fmla="*/ 22 w 36"/>
                <a:gd name="T11" fmla="*/ 12 h 36"/>
                <a:gd name="T12" fmla="*/ 2 w 36"/>
                <a:gd name="T13" fmla="*/ 0 h 36"/>
                <a:gd name="T14" fmla="*/ 1 w 36"/>
                <a:gd name="T15" fmla="*/ 3 h 36"/>
                <a:gd name="T16" fmla="*/ 2 w 36"/>
                <a:gd name="T17" fmla="*/ 9 h 36"/>
                <a:gd name="T18" fmla="*/ 2 w 36"/>
                <a:gd name="T19" fmla="*/ 4 h 36"/>
                <a:gd name="T20" fmla="*/ 6 w 36"/>
                <a:gd name="T21" fmla="*/ 6 h 36"/>
                <a:gd name="T22" fmla="*/ 5 w 36"/>
                <a:gd name="T23" fmla="*/ 13 h 36"/>
                <a:gd name="T24" fmla="*/ 2 w 36"/>
                <a:gd name="T25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6">
                  <a:moveTo>
                    <a:pt x="1" y="3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1" y="20"/>
                    <a:pt x="22" y="29"/>
                    <a:pt x="32" y="36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1" y="11"/>
                    <a:pt x="27" y="12"/>
                    <a:pt x="22" y="12"/>
                  </a:cubicBezTo>
                  <a:cubicBezTo>
                    <a:pt x="13" y="11"/>
                    <a:pt x="6" y="7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lose/>
                  <a:moveTo>
                    <a:pt x="2" y="9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9"/>
                    <a:pt x="2" y="9"/>
                    <a:pt x="2" y="9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89" name="Freeform 17"/>
            <p:cNvSpPr>
              <a:spLocks/>
            </p:cNvSpPr>
            <p:nvPr/>
          </p:nvSpPr>
          <p:spPr bwMode="auto">
            <a:xfrm>
              <a:off x="244475" y="355600"/>
              <a:ext cx="14287" cy="34925"/>
            </a:xfrm>
            <a:custGeom>
              <a:avLst/>
              <a:gdLst>
                <a:gd name="T0" fmla="*/ 0 w 9"/>
                <a:gd name="T1" fmla="*/ 0 h 22"/>
                <a:gd name="T2" fmla="*/ 0 w 9"/>
                <a:gd name="T3" fmla="*/ 12 h 22"/>
                <a:gd name="T4" fmla="*/ 7 w 9"/>
                <a:gd name="T5" fmla="*/ 22 h 22"/>
                <a:gd name="T6" fmla="*/ 9 w 9"/>
                <a:gd name="T7" fmla="*/ 5 h 22"/>
                <a:gd name="T8" fmla="*/ 0 w 9"/>
                <a:gd name="T9" fmla="*/ 0 h 22"/>
                <a:gd name="T10" fmla="*/ 0 w 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lnTo>
                    <a:pt x="0" y="12"/>
                  </a:lnTo>
                  <a:lnTo>
                    <a:pt x="7" y="22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90" name="Freeform 18"/>
            <p:cNvSpPr>
              <a:spLocks/>
            </p:cNvSpPr>
            <p:nvPr/>
          </p:nvSpPr>
          <p:spPr bwMode="auto">
            <a:xfrm>
              <a:off x="211137" y="363537"/>
              <a:ext cx="141287" cy="142875"/>
            </a:xfrm>
            <a:custGeom>
              <a:avLst/>
              <a:gdLst>
                <a:gd name="T0" fmla="*/ 6 w 38"/>
                <a:gd name="T1" fmla="*/ 5 h 38"/>
                <a:gd name="T2" fmla="*/ 5 w 38"/>
                <a:gd name="T3" fmla="*/ 4 h 38"/>
                <a:gd name="T4" fmla="*/ 5 w 38"/>
                <a:gd name="T5" fmla="*/ 3 h 38"/>
                <a:gd name="T6" fmla="*/ 6 w 38"/>
                <a:gd name="T7" fmla="*/ 0 h 38"/>
                <a:gd name="T8" fmla="*/ 0 w 38"/>
                <a:gd name="T9" fmla="*/ 16 h 38"/>
                <a:gd name="T10" fmla="*/ 4 w 38"/>
                <a:gd name="T11" fmla="*/ 21 h 38"/>
                <a:gd name="T12" fmla="*/ 7 w 38"/>
                <a:gd name="T13" fmla="*/ 13 h 38"/>
                <a:gd name="T14" fmla="*/ 36 w 38"/>
                <a:gd name="T15" fmla="*/ 38 h 38"/>
                <a:gd name="T16" fmla="*/ 38 w 38"/>
                <a:gd name="T17" fmla="*/ 33 h 38"/>
                <a:gd name="T18" fmla="*/ 37 w 38"/>
                <a:gd name="T19" fmla="*/ 32 h 38"/>
                <a:gd name="T20" fmla="*/ 6 w 38"/>
                <a:gd name="T21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8">
                  <a:moveTo>
                    <a:pt x="6" y="5"/>
                  </a:moveTo>
                  <a:cubicBezTo>
                    <a:pt x="6" y="5"/>
                    <a:pt x="5" y="5"/>
                    <a:pt x="5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38" y="32"/>
                    <a:pt x="37" y="32"/>
                  </a:cubicBezTo>
                  <a:cubicBezTo>
                    <a:pt x="27" y="25"/>
                    <a:pt x="17" y="16"/>
                    <a:pt x="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91" name="Freeform 19"/>
            <p:cNvSpPr>
              <a:spLocks/>
            </p:cNvSpPr>
            <p:nvPr/>
          </p:nvSpPr>
          <p:spPr bwMode="auto">
            <a:xfrm>
              <a:off x="46037" y="539750"/>
              <a:ext cx="311150" cy="346075"/>
            </a:xfrm>
            <a:custGeom>
              <a:avLst/>
              <a:gdLst>
                <a:gd name="T0" fmla="*/ 8 w 83"/>
                <a:gd name="T1" fmla="*/ 4 h 92"/>
                <a:gd name="T2" fmla="*/ 0 w 83"/>
                <a:gd name="T3" fmla="*/ 0 h 92"/>
                <a:gd name="T4" fmla="*/ 67 w 83"/>
                <a:gd name="T5" fmla="*/ 88 h 92"/>
                <a:gd name="T6" fmla="*/ 83 w 83"/>
                <a:gd name="T7" fmla="*/ 92 h 92"/>
                <a:gd name="T8" fmla="*/ 73 w 83"/>
                <a:gd name="T9" fmla="*/ 80 h 92"/>
                <a:gd name="T10" fmla="*/ 64 w 83"/>
                <a:gd name="T11" fmla="*/ 69 h 92"/>
                <a:gd name="T12" fmla="*/ 64 w 83"/>
                <a:gd name="T13" fmla="*/ 69 h 92"/>
                <a:gd name="T14" fmla="*/ 63 w 83"/>
                <a:gd name="T15" fmla="*/ 67 h 92"/>
                <a:gd name="T16" fmla="*/ 8 w 83"/>
                <a:gd name="T17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92">
                  <a:moveTo>
                    <a:pt x="8" y="4"/>
                  </a:moveTo>
                  <a:cubicBezTo>
                    <a:pt x="5" y="2"/>
                    <a:pt x="3" y="1"/>
                    <a:pt x="0" y="0"/>
                  </a:cubicBezTo>
                  <a:cubicBezTo>
                    <a:pt x="26" y="29"/>
                    <a:pt x="48" y="58"/>
                    <a:pt x="67" y="88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63" y="68"/>
                    <a:pt x="63" y="67"/>
                    <a:pt x="63" y="67"/>
                  </a:cubicBezTo>
                  <a:cubicBezTo>
                    <a:pt x="49" y="37"/>
                    <a:pt x="31" y="16"/>
                    <a:pt x="8" y="4"/>
                  </a:cubicBez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92" name="Freeform 20"/>
            <p:cNvSpPr>
              <a:spLocks noEditPoints="1"/>
            </p:cNvSpPr>
            <p:nvPr/>
          </p:nvSpPr>
          <p:spPr bwMode="auto">
            <a:xfrm>
              <a:off x="46037" y="431800"/>
              <a:ext cx="322262" cy="366713"/>
            </a:xfrm>
            <a:custGeom>
              <a:avLst/>
              <a:gdLst>
                <a:gd name="T0" fmla="*/ 0 w 86"/>
                <a:gd name="T1" fmla="*/ 29 h 98"/>
                <a:gd name="T2" fmla="*/ 8 w 86"/>
                <a:gd name="T3" fmla="*/ 33 h 98"/>
                <a:gd name="T4" fmla="*/ 63 w 86"/>
                <a:gd name="T5" fmla="*/ 96 h 98"/>
                <a:gd name="T6" fmla="*/ 64 w 86"/>
                <a:gd name="T7" fmla="*/ 98 h 98"/>
                <a:gd name="T8" fmla="*/ 86 w 86"/>
                <a:gd name="T9" fmla="*/ 95 h 98"/>
                <a:gd name="T10" fmla="*/ 80 w 86"/>
                <a:gd name="T11" fmla="*/ 50 h 98"/>
                <a:gd name="T12" fmla="*/ 80 w 86"/>
                <a:gd name="T13" fmla="*/ 41 h 98"/>
                <a:gd name="T14" fmla="*/ 73 w 86"/>
                <a:gd name="T15" fmla="*/ 47 h 98"/>
                <a:gd name="T16" fmla="*/ 39 w 86"/>
                <a:gd name="T17" fmla="*/ 0 h 98"/>
                <a:gd name="T18" fmla="*/ 0 w 86"/>
                <a:gd name="T19" fmla="*/ 29 h 98"/>
                <a:gd name="T20" fmla="*/ 10 w 86"/>
                <a:gd name="T21" fmla="*/ 31 h 98"/>
                <a:gd name="T22" fmla="*/ 4 w 86"/>
                <a:gd name="T23" fmla="*/ 28 h 98"/>
                <a:gd name="T24" fmla="*/ 38 w 86"/>
                <a:gd name="T25" fmla="*/ 3 h 98"/>
                <a:gd name="T26" fmla="*/ 43 w 86"/>
                <a:gd name="T27" fmla="*/ 9 h 98"/>
                <a:gd name="T28" fmla="*/ 10 w 86"/>
                <a:gd name="T29" fmla="*/ 3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" h="98">
                  <a:moveTo>
                    <a:pt x="0" y="29"/>
                  </a:moveTo>
                  <a:cubicBezTo>
                    <a:pt x="3" y="30"/>
                    <a:pt x="5" y="31"/>
                    <a:pt x="8" y="33"/>
                  </a:cubicBezTo>
                  <a:cubicBezTo>
                    <a:pt x="31" y="45"/>
                    <a:pt x="49" y="66"/>
                    <a:pt x="63" y="96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0" y="29"/>
                    <a:pt x="0" y="29"/>
                    <a:pt x="0" y="29"/>
                  </a:cubicBezTo>
                  <a:close/>
                  <a:moveTo>
                    <a:pt x="10" y="31"/>
                  </a:moveTo>
                  <a:cubicBezTo>
                    <a:pt x="8" y="30"/>
                    <a:pt x="6" y="29"/>
                    <a:pt x="4" y="28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10" y="31"/>
                    <a:pt x="10" y="31"/>
                    <a:pt x="10" y="31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93" name="Freeform 21"/>
            <p:cNvSpPr>
              <a:spLocks/>
            </p:cNvSpPr>
            <p:nvPr/>
          </p:nvSpPr>
          <p:spPr bwMode="auto">
            <a:xfrm>
              <a:off x="60325" y="442912"/>
              <a:ext cx="146050" cy="104775"/>
            </a:xfrm>
            <a:custGeom>
              <a:avLst/>
              <a:gdLst>
                <a:gd name="T0" fmla="*/ 0 w 39"/>
                <a:gd name="T1" fmla="*/ 25 h 28"/>
                <a:gd name="T2" fmla="*/ 6 w 39"/>
                <a:gd name="T3" fmla="*/ 28 h 28"/>
                <a:gd name="T4" fmla="*/ 39 w 39"/>
                <a:gd name="T5" fmla="*/ 6 h 28"/>
                <a:gd name="T6" fmla="*/ 34 w 39"/>
                <a:gd name="T7" fmla="*/ 0 h 28"/>
                <a:gd name="T8" fmla="*/ 0 w 39"/>
                <a:gd name="T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8">
                  <a:moveTo>
                    <a:pt x="0" y="25"/>
                  </a:moveTo>
                  <a:cubicBezTo>
                    <a:pt x="2" y="26"/>
                    <a:pt x="4" y="27"/>
                    <a:pt x="6" y="28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25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94" name="Freeform 22"/>
            <p:cNvSpPr>
              <a:spLocks/>
            </p:cNvSpPr>
            <p:nvPr/>
          </p:nvSpPr>
          <p:spPr bwMode="auto">
            <a:xfrm>
              <a:off x="192087" y="423862"/>
              <a:ext cx="198437" cy="363538"/>
            </a:xfrm>
            <a:custGeom>
              <a:avLst/>
              <a:gdLst>
                <a:gd name="T0" fmla="*/ 19 w 125"/>
                <a:gd name="T1" fmla="*/ 16 h 229"/>
                <a:gd name="T2" fmla="*/ 7 w 125"/>
                <a:gd name="T3" fmla="*/ 0 h 229"/>
                <a:gd name="T4" fmla="*/ 0 w 125"/>
                <a:gd name="T5" fmla="*/ 5 h 229"/>
                <a:gd name="T6" fmla="*/ 80 w 125"/>
                <a:gd name="T7" fmla="*/ 116 h 229"/>
                <a:gd name="T8" fmla="*/ 97 w 125"/>
                <a:gd name="T9" fmla="*/ 102 h 229"/>
                <a:gd name="T10" fmla="*/ 97 w 125"/>
                <a:gd name="T11" fmla="*/ 123 h 229"/>
                <a:gd name="T12" fmla="*/ 111 w 125"/>
                <a:gd name="T13" fmla="*/ 229 h 229"/>
                <a:gd name="T14" fmla="*/ 125 w 125"/>
                <a:gd name="T15" fmla="*/ 227 h 229"/>
                <a:gd name="T16" fmla="*/ 106 w 125"/>
                <a:gd name="T17" fmla="*/ 113 h 229"/>
                <a:gd name="T18" fmla="*/ 113 w 125"/>
                <a:gd name="T19" fmla="*/ 78 h 229"/>
                <a:gd name="T20" fmla="*/ 106 w 125"/>
                <a:gd name="T21" fmla="*/ 73 h 229"/>
                <a:gd name="T22" fmla="*/ 97 w 125"/>
                <a:gd name="T23" fmla="*/ 66 h 229"/>
                <a:gd name="T24" fmla="*/ 85 w 125"/>
                <a:gd name="T25" fmla="*/ 97 h 229"/>
                <a:gd name="T26" fmla="*/ 19 w 125"/>
                <a:gd name="T27" fmla="*/ 16 h 229"/>
                <a:gd name="T28" fmla="*/ 19 w 125"/>
                <a:gd name="T29" fmla="*/ 1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229">
                  <a:moveTo>
                    <a:pt x="19" y="16"/>
                  </a:moveTo>
                  <a:lnTo>
                    <a:pt x="7" y="0"/>
                  </a:lnTo>
                  <a:lnTo>
                    <a:pt x="0" y="5"/>
                  </a:lnTo>
                  <a:lnTo>
                    <a:pt x="80" y="116"/>
                  </a:lnTo>
                  <a:lnTo>
                    <a:pt x="97" y="102"/>
                  </a:lnTo>
                  <a:lnTo>
                    <a:pt x="97" y="123"/>
                  </a:lnTo>
                  <a:lnTo>
                    <a:pt x="111" y="229"/>
                  </a:lnTo>
                  <a:lnTo>
                    <a:pt x="125" y="227"/>
                  </a:lnTo>
                  <a:lnTo>
                    <a:pt x="106" y="113"/>
                  </a:lnTo>
                  <a:lnTo>
                    <a:pt x="113" y="78"/>
                  </a:lnTo>
                  <a:lnTo>
                    <a:pt x="106" y="73"/>
                  </a:lnTo>
                  <a:lnTo>
                    <a:pt x="97" y="66"/>
                  </a:lnTo>
                  <a:lnTo>
                    <a:pt x="85" y="97"/>
                  </a:lnTo>
                  <a:lnTo>
                    <a:pt x="19" y="16"/>
                  </a:ln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95" name="Freeform 23"/>
            <p:cNvSpPr>
              <a:spLocks/>
            </p:cNvSpPr>
            <p:nvPr/>
          </p:nvSpPr>
          <p:spPr bwMode="auto">
            <a:xfrm>
              <a:off x="225425" y="412750"/>
              <a:ext cx="120650" cy="146050"/>
            </a:xfrm>
            <a:custGeom>
              <a:avLst/>
              <a:gdLst>
                <a:gd name="T0" fmla="*/ 7 w 76"/>
                <a:gd name="T1" fmla="*/ 0 h 92"/>
                <a:gd name="T2" fmla="*/ 0 w 76"/>
                <a:gd name="T3" fmla="*/ 19 h 92"/>
                <a:gd name="T4" fmla="*/ 61 w 76"/>
                <a:gd name="T5" fmla="*/ 92 h 92"/>
                <a:gd name="T6" fmla="*/ 76 w 76"/>
                <a:gd name="T7" fmla="*/ 59 h 92"/>
                <a:gd name="T8" fmla="*/ 7 w 76"/>
                <a:gd name="T9" fmla="*/ 0 h 92"/>
                <a:gd name="T10" fmla="*/ 7 w 76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92">
                  <a:moveTo>
                    <a:pt x="7" y="0"/>
                  </a:moveTo>
                  <a:lnTo>
                    <a:pt x="0" y="19"/>
                  </a:lnTo>
                  <a:lnTo>
                    <a:pt x="61" y="92"/>
                  </a:lnTo>
                  <a:lnTo>
                    <a:pt x="76" y="5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96" name="Freeform 24"/>
            <p:cNvSpPr>
              <a:spLocks/>
            </p:cNvSpPr>
            <p:nvPr/>
          </p:nvSpPr>
          <p:spPr bwMode="auto">
            <a:xfrm>
              <a:off x="244475" y="247650"/>
              <a:ext cx="195262" cy="236538"/>
            </a:xfrm>
            <a:custGeom>
              <a:avLst/>
              <a:gdLst>
                <a:gd name="T0" fmla="*/ 48 w 52"/>
                <a:gd name="T1" fmla="*/ 13 h 63"/>
                <a:gd name="T2" fmla="*/ 50 w 52"/>
                <a:gd name="T3" fmla="*/ 9 h 63"/>
                <a:gd name="T4" fmla="*/ 52 w 52"/>
                <a:gd name="T5" fmla="*/ 0 h 63"/>
                <a:gd name="T6" fmla="*/ 43 w 52"/>
                <a:gd name="T7" fmla="*/ 10 h 63"/>
                <a:gd name="T8" fmla="*/ 0 w 52"/>
                <a:gd name="T9" fmla="*/ 25 h 63"/>
                <a:gd name="T10" fmla="*/ 20 w 52"/>
                <a:gd name="T11" fmla="*/ 37 h 63"/>
                <a:gd name="T12" fmla="*/ 33 w 52"/>
                <a:gd name="T13" fmla="*/ 35 h 63"/>
                <a:gd name="T14" fmla="*/ 34 w 52"/>
                <a:gd name="T15" fmla="*/ 50 h 63"/>
                <a:gd name="T16" fmla="*/ 30 w 52"/>
                <a:gd name="T17" fmla="*/ 61 h 63"/>
                <a:gd name="T18" fmla="*/ 32 w 52"/>
                <a:gd name="T19" fmla="*/ 63 h 63"/>
                <a:gd name="T20" fmla="*/ 43 w 52"/>
                <a:gd name="T21" fmla="*/ 41 h 63"/>
                <a:gd name="T22" fmla="*/ 43 w 52"/>
                <a:gd name="T23" fmla="*/ 38 h 63"/>
                <a:gd name="T24" fmla="*/ 43 w 52"/>
                <a:gd name="T25" fmla="*/ 27 h 63"/>
                <a:gd name="T26" fmla="*/ 48 w 52"/>
                <a:gd name="T27" fmla="*/ 1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63">
                  <a:moveTo>
                    <a:pt x="48" y="13"/>
                  </a:moveTo>
                  <a:cubicBezTo>
                    <a:pt x="50" y="9"/>
                    <a:pt x="50" y="9"/>
                    <a:pt x="50" y="9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0" y="31"/>
                    <a:pt x="26" y="36"/>
                    <a:pt x="0" y="25"/>
                  </a:cubicBezTo>
                  <a:cubicBezTo>
                    <a:pt x="4" y="32"/>
                    <a:pt x="11" y="36"/>
                    <a:pt x="20" y="37"/>
                  </a:cubicBezTo>
                  <a:cubicBezTo>
                    <a:pt x="25" y="37"/>
                    <a:pt x="29" y="36"/>
                    <a:pt x="33" y="35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1" y="62"/>
                    <a:pt x="32" y="63"/>
                  </a:cubicBezTo>
                  <a:cubicBezTo>
                    <a:pt x="38" y="60"/>
                    <a:pt x="42" y="53"/>
                    <a:pt x="43" y="41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5" y="23"/>
                    <a:pt x="47" y="19"/>
                    <a:pt x="48" y="13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97" name="Freeform 25"/>
            <p:cNvSpPr>
              <a:spLocks/>
            </p:cNvSpPr>
            <p:nvPr/>
          </p:nvSpPr>
          <p:spPr bwMode="auto">
            <a:xfrm>
              <a:off x="363537" y="390525"/>
              <a:ext cx="76200" cy="176213"/>
            </a:xfrm>
            <a:custGeom>
              <a:avLst/>
              <a:gdLst>
                <a:gd name="T0" fmla="*/ 13 w 20"/>
                <a:gd name="T1" fmla="*/ 2 h 47"/>
                <a:gd name="T2" fmla="*/ 11 w 20"/>
                <a:gd name="T3" fmla="*/ 0 h 47"/>
                <a:gd name="T4" fmla="*/ 11 w 20"/>
                <a:gd name="T5" fmla="*/ 3 h 47"/>
                <a:gd name="T6" fmla="*/ 0 w 20"/>
                <a:gd name="T7" fmla="*/ 25 h 47"/>
                <a:gd name="T8" fmla="*/ 11 w 20"/>
                <a:gd name="T9" fmla="*/ 33 h 47"/>
                <a:gd name="T10" fmla="*/ 20 w 20"/>
                <a:gd name="T11" fmla="*/ 47 h 47"/>
                <a:gd name="T12" fmla="*/ 14 w 20"/>
                <a:gd name="T13" fmla="*/ 13 h 47"/>
                <a:gd name="T14" fmla="*/ 13 w 20"/>
                <a:gd name="T15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47">
                  <a:moveTo>
                    <a:pt x="13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15"/>
                    <a:pt x="6" y="22"/>
                    <a:pt x="0" y="25"/>
                  </a:cubicBezTo>
                  <a:cubicBezTo>
                    <a:pt x="4" y="26"/>
                    <a:pt x="7" y="29"/>
                    <a:pt x="11" y="33"/>
                  </a:cubicBezTo>
                  <a:cubicBezTo>
                    <a:pt x="14" y="37"/>
                    <a:pt x="17" y="41"/>
                    <a:pt x="20" y="47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2"/>
                    <a:pt x="13" y="2"/>
                    <a:pt x="13" y="2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98" name="Freeform 26"/>
            <p:cNvSpPr>
              <a:spLocks/>
            </p:cNvSpPr>
            <p:nvPr/>
          </p:nvSpPr>
          <p:spPr bwMode="auto">
            <a:xfrm>
              <a:off x="404812" y="438150"/>
              <a:ext cx="41275" cy="147638"/>
            </a:xfrm>
            <a:custGeom>
              <a:avLst/>
              <a:gdLst>
                <a:gd name="T0" fmla="*/ 11 w 11"/>
                <a:gd name="T1" fmla="*/ 1 h 39"/>
                <a:gd name="T2" fmla="*/ 3 w 11"/>
                <a:gd name="T3" fmla="*/ 0 h 39"/>
                <a:gd name="T4" fmla="*/ 9 w 11"/>
                <a:gd name="T5" fmla="*/ 34 h 39"/>
                <a:gd name="T6" fmla="*/ 0 w 11"/>
                <a:gd name="T7" fmla="*/ 20 h 39"/>
                <a:gd name="T8" fmla="*/ 0 w 11"/>
                <a:gd name="T9" fmla="*/ 29 h 39"/>
                <a:gd name="T10" fmla="*/ 1 w 11"/>
                <a:gd name="T11" fmla="*/ 31 h 39"/>
                <a:gd name="T12" fmla="*/ 9 w 11"/>
                <a:gd name="T13" fmla="*/ 39 h 39"/>
                <a:gd name="T14" fmla="*/ 11 w 11"/>
                <a:gd name="T15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39">
                  <a:moveTo>
                    <a:pt x="11" y="1"/>
                  </a:moveTo>
                  <a:cubicBezTo>
                    <a:pt x="9" y="0"/>
                    <a:pt x="6" y="0"/>
                    <a:pt x="3" y="0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6" y="28"/>
                    <a:pt x="3" y="24"/>
                    <a:pt x="0" y="2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1" y="1"/>
                    <a:pt x="11" y="1"/>
                    <a:pt x="11" y="1"/>
                  </a:cubicBez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799" name="Freeform 27"/>
            <p:cNvSpPr>
              <a:spLocks/>
            </p:cNvSpPr>
            <p:nvPr/>
          </p:nvSpPr>
          <p:spPr bwMode="auto">
            <a:xfrm>
              <a:off x="346075" y="490537"/>
              <a:ext cx="36512" cy="49213"/>
            </a:xfrm>
            <a:custGeom>
              <a:avLst/>
              <a:gdLst>
                <a:gd name="T0" fmla="*/ 0 w 23"/>
                <a:gd name="T1" fmla="*/ 24 h 31"/>
                <a:gd name="T2" fmla="*/ 9 w 23"/>
                <a:gd name="T3" fmla="*/ 31 h 31"/>
                <a:gd name="T4" fmla="*/ 23 w 23"/>
                <a:gd name="T5" fmla="*/ 12 h 31"/>
                <a:gd name="T6" fmla="*/ 9 w 23"/>
                <a:gd name="T7" fmla="*/ 0 h 31"/>
                <a:gd name="T8" fmla="*/ 4 w 23"/>
                <a:gd name="T9" fmla="*/ 12 h 31"/>
                <a:gd name="T10" fmla="*/ 0 w 23"/>
                <a:gd name="T11" fmla="*/ 24 h 31"/>
                <a:gd name="T12" fmla="*/ 0 w 23"/>
                <a:gd name="T13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1">
                  <a:moveTo>
                    <a:pt x="0" y="24"/>
                  </a:moveTo>
                  <a:lnTo>
                    <a:pt x="9" y="31"/>
                  </a:lnTo>
                  <a:lnTo>
                    <a:pt x="23" y="12"/>
                  </a:lnTo>
                  <a:lnTo>
                    <a:pt x="9" y="0"/>
                  </a:lnTo>
                  <a:lnTo>
                    <a:pt x="4" y="1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64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00" name="Freeform 28"/>
            <p:cNvSpPr>
              <a:spLocks/>
            </p:cNvSpPr>
            <p:nvPr/>
          </p:nvSpPr>
          <p:spPr bwMode="auto">
            <a:xfrm>
              <a:off x="360362" y="484187"/>
              <a:ext cx="120650" cy="295275"/>
            </a:xfrm>
            <a:custGeom>
              <a:avLst/>
              <a:gdLst>
                <a:gd name="T0" fmla="*/ 0 w 32"/>
                <a:gd name="T1" fmla="*/ 15 h 79"/>
                <a:gd name="T2" fmla="*/ 3 w 32"/>
                <a:gd name="T3" fmla="*/ 17 h 79"/>
                <a:gd name="T4" fmla="*/ 7 w 32"/>
                <a:gd name="T5" fmla="*/ 17 h 79"/>
                <a:gd name="T6" fmla="*/ 19 w 32"/>
                <a:gd name="T7" fmla="*/ 79 h 79"/>
                <a:gd name="T8" fmla="*/ 32 w 32"/>
                <a:gd name="T9" fmla="*/ 78 h 79"/>
                <a:gd name="T10" fmla="*/ 31 w 32"/>
                <a:gd name="T11" fmla="*/ 75 h 79"/>
                <a:gd name="T12" fmla="*/ 19 w 32"/>
                <a:gd name="T13" fmla="*/ 33 h 79"/>
                <a:gd name="T14" fmla="*/ 13 w 32"/>
                <a:gd name="T15" fmla="*/ 19 h 79"/>
                <a:gd name="T16" fmla="*/ 12 w 32"/>
                <a:gd name="T17" fmla="*/ 17 h 79"/>
                <a:gd name="T18" fmla="*/ 12 w 32"/>
                <a:gd name="T19" fmla="*/ 8 h 79"/>
                <a:gd name="T20" fmla="*/ 1 w 32"/>
                <a:gd name="T21" fmla="*/ 0 h 79"/>
                <a:gd name="T22" fmla="*/ 0 w 32"/>
                <a:gd name="T23" fmla="*/ 2 h 79"/>
                <a:gd name="T24" fmla="*/ 6 w 32"/>
                <a:gd name="T25" fmla="*/ 7 h 79"/>
                <a:gd name="T26" fmla="*/ 0 w 32"/>
                <a:gd name="T27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79">
                  <a:moveTo>
                    <a:pt x="0" y="15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8" y="4"/>
                    <a:pt x="5" y="1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0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3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01" name="Freeform 29"/>
            <p:cNvSpPr>
              <a:spLocks/>
            </p:cNvSpPr>
            <p:nvPr/>
          </p:nvSpPr>
          <p:spPr bwMode="auto">
            <a:xfrm>
              <a:off x="360362" y="547687"/>
              <a:ext cx="71437" cy="236538"/>
            </a:xfrm>
            <a:custGeom>
              <a:avLst/>
              <a:gdLst>
                <a:gd name="T0" fmla="*/ 17 w 45"/>
                <a:gd name="T1" fmla="*/ 0 h 149"/>
                <a:gd name="T2" fmla="*/ 7 w 45"/>
                <a:gd name="T3" fmla="*/ 0 h 149"/>
                <a:gd name="T4" fmla="*/ 0 w 45"/>
                <a:gd name="T5" fmla="*/ 35 h 149"/>
                <a:gd name="T6" fmla="*/ 19 w 45"/>
                <a:gd name="T7" fmla="*/ 149 h 149"/>
                <a:gd name="T8" fmla="*/ 38 w 45"/>
                <a:gd name="T9" fmla="*/ 149 h 149"/>
                <a:gd name="T10" fmla="*/ 45 w 45"/>
                <a:gd name="T11" fmla="*/ 146 h 149"/>
                <a:gd name="T12" fmla="*/ 17 w 45"/>
                <a:gd name="T13" fmla="*/ 0 h 149"/>
                <a:gd name="T14" fmla="*/ 17 w 45"/>
                <a:gd name="T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49">
                  <a:moveTo>
                    <a:pt x="17" y="0"/>
                  </a:moveTo>
                  <a:lnTo>
                    <a:pt x="7" y="0"/>
                  </a:lnTo>
                  <a:lnTo>
                    <a:pt x="0" y="35"/>
                  </a:lnTo>
                  <a:lnTo>
                    <a:pt x="19" y="149"/>
                  </a:lnTo>
                  <a:lnTo>
                    <a:pt x="38" y="149"/>
                  </a:lnTo>
                  <a:lnTo>
                    <a:pt x="45" y="14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64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02" name="Freeform 30"/>
            <p:cNvSpPr>
              <a:spLocks noEditPoints="1"/>
            </p:cNvSpPr>
            <p:nvPr/>
          </p:nvSpPr>
          <p:spPr bwMode="auto">
            <a:xfrm>
              <a:off x="409575" y="442912"/>
              <a:ext cx="179387" cy="322263"/>
            </a:xfrm>
            <a:custGeom>
              <a:avLst/>
              <a:gdLst>
                <a:gd name="T0" fmla="*/ 39 w 48"/>
                <a:gd name="T1" fmla="*/ 37 h 86"/>
                <a:gd name="T2" fmla="*/ 48 w 48"/>
                <a:gd name="T3" fmla="*/ 20 h 86"/>
                <a:gd name="T4" fmla="*/ 10 w 48"/>
                <a:gd name="T5" fmla="*/ 0 h 86"/>
                <a:gd name="T6" fmla="*/ 8 w 48"/>
                <a:gd name="T7" fmla="*/ 38 h 86"/>
                <a:gd name="T8" fmla="*/ 0 w 48"/>
                <a:gd name="T9" fmla="*/ 30 h 86"/>
                <a:gd name="T10" fmla="*/ 6 w 48"/>
                <a:gd name="T11" fmla="*/ 44 h 86"/>
                <a:gd name="T12" fmla="*/ 18 w 48"/>
                <a:gd name="T13" fmla="*/ 86 h 86"/>
                <a:gd name="T14" fmla="*/ 38 w 48"/>
                <a:gd name="T15" fmla="*/ 78 h 86"/>
                <a:gd name="T16" fmla="*/ 39 w 48"/>
                <a:gd name="T17" fmla="*/ 37 h 86"/>
                <a:gd name="T18" fmla="*/ 12 w 48"/>
                <a:gd name="T19" fmla="*/ 8 h 86"/>
                <a:gd name="T20" fmla="*/ 12 w 48"/>
                <a:gd name="T21" fmla="*/ 2 h 86"/>
                <a:gd name="T22" fmla="*/ 46 w 48"/>
                <a:gd name="T23" fmla="*/ 21 h 86"/>
                <a:gd name="T24" fmla="*/ 42 w 48"/>
                <a:gd name="T25" fmla="*/ 27 h 86"/>
                <a:gd name="T26" fmla="*/ 12 w 48"/>
                <a:gd name="T27" fmla="*/ 8 h 86"/>
                <a:gd name="T28" fmla="*/ 25 w 48"/>
                <a:gd name="T29" fmla="*/ 81 h 86"/>
                <a:gd name="T30" fmla="*/ 20 w 48"/>
                <a:gd name="T31" fmla="*/ 83 h 86"/>
                <a:gd name="T32" fmla="*/ 8 w 48"/>
                <a:gd name="T33" fmla="*/ 44 h 86"/>
                <a:gd name="T34" fmla="*/ 8 w 48"/>
                <a:gd name="T35" fmla="*/ 43 h 86"/>
                <a:gd name="T36" fmla="*/ 6 w 48"/>
                <a:gd name="T37" fmla="*/ 39 h 86"/>
                <a:gd name="T38" fmla="*/ 7 w 48"/>
                <a:gd name="T39" fmla="*/ 39 h 86"/>
                <a:gd name="T40" fmla="*/ 9 w 48"/>
                <a:gd name="T41" fmla="*/ 40 h 86"/>
                <a:gd name="T42" fmla="*/ 10 w 48"/>
                <a:gd name="T43" fmla="*/ 39 h 86"/>
                <a:gd name="T44" fmla="*/ 11 w 48"/>
                <a:gd name="T45" fmla="*/ 38 h 86"/>
                <a:gd name="T46" fmla="*/ 11 w 48"/>
                <a:gd name="T47" fmla="*/ 34 h 86"/>
                <a:gd name="T48" fmla="*/ 25 w 48"/>
                <a:gd name="T49" fmla="*/ 8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86">
                  <a:moveTo>
                    <a:pt x="39" y="37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37" y="9"/>
                    <a:pt x="25" y="2"/>
                    <a:pt x="10" y="0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12" y="8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25" y="4"/>
                    <a:pt x="36" y="11"/>
                    <a:pt x="46" y="2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33" y="18"/>
                    <a:pt x="23" y="11"/>
                    <a:pt x="12" y="8"/>
                  </a:cubicBezTo>
                  <a:close/>
                  <a:moveTo>
                    <a:pt x="25" y="81"/>
                  </a:moveTo>
                  <a:cubicBezTo>
                    <a:pt x="20" y="83"/>
                    <a:pt x="20" y="83"/>
                    <a:pt x="20" y="83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0"/>
                    <a:pt x="8" y="40"/>
                    <a:pt x="9" y="40"/>
                  </a:cubicBezTo>
                  <a:cubicBezTo>
                    <a:pt x="9" y="40"/>
                    <a:pt x="10" y="40"/>
                    <a:pt x="10" y="39"/>
                  </a:cubicBezTo>
                  <a:cubicBezTo>
                    <a:pt x="10" y="39"/>
                    <a:pt x="11" y="39"/>
                    <a:pt x="11" y="38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25" y="81"/>
                    <a:pt x="25" y="81"/>
                    <a:pt x="25" y="81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03" name="Freeform 31"/>
            <p:cNvSpPr>
              <a:spLocks/>
            </p:cNvSpPr>
            <p:nvPr/>
          </p:nvSpPr>
          <p:spPr bwMode="auto">
            <a:xfrm>
              <a:off x="454025" y="449262"/>
              <a:ext cx="128587" cy="95250"/>
            </a:xfrm>
            <a:custGeom>
              <a:avLst/>
              <a:gdLst>
                <a:gd name="T0" fmla="*/ 0 w 34"/>
                <a:gd name="T1" fmla="*/ 0 h 25"/>
                <a:gd name="T2" fmla="*/ 0 w 34"/>
                <a:gd name="T3" fmla="*/ 6 h 25"/>
                <a:gd name="T4" fmla="*/ 30 w 34"/>
                <a:gd name="T5" fmla="*/ 25 h 25"/>
                <a:gd name="T6" fmla="*/ 34 w 34"/>
                <a:gd name="T7" fmla="*/ 19 h 25"/>
                <a:gd name="T8" fmla="*/ 0 w 34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5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1" y="9"/>
                    <a:pt x="21" y="16"/>
                    <a:pt x="30" y="25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24" y="9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04" name="Freeform 32"/>
            <p:cNvSpPr>
              <a:spLocks/>
            </p:cNvSpPr>
            <p:nvPr/>
          </p:nvSpPr>
          <p:spPr bwMode="auto">
            <a:xfrm>
              <a:off x="431800" y="569912"/>
              <a:ext cx="71437" cy="184150"/>
            </a:xfrm>
            <a:custGeom>
              <a:avLst/>
              <a:gdLst>
                <a:gd name="T0" fmla="*/ 14 w 19"/>
                <a:gd name="T1" fmla="*/ 49 h 49"/>
                <a:gd name="T2" fmla="*/ 19 w 19"/>
                <a:gd name="T3" fmla="*/ 47 h 49"/>
                <a:gd name="T4" fmla="*/ 5 w 19"/>
                <a:gd name="T5" fmla="*/ 0 h 49"/>
                <a:gd name="T6" fmla="*/ 5 w 19"/>
                <a:gd name="T7" fmla="*/ 4 h 49"/>
                <a:gd name="T8" fmla="*/ 4 w 19"/>
                <a:gd name="T9" fmla="*/ 5 h 49"/>
                <a:gd name="T10" fmla="*/ 3 w 19"/>
                <a:gd name="T11" fmla="*/ 6 h 49"/>
                <a:gd name="T12" fmla="*/ 1 w 19"/>
                <a:gd name="T13" fmla="*/ 5 h 49"/>
                <a:gd name="T14" fmla="*/ 0 w 19"/>
                <a:gd name="T15" fmla="*/ 5 h 49"/>
                <a:gd name="T16" fmla="*/ 2 w 19"/>
                <a:gd name="T17" fmla="*/ 9 h 49"/>
                <a:gd name="T18" fmla="*/ 2 w 19"/>
                <a:gd name="T19" fmla="*/ 10 h 49"/>
                <a:gd name="T20" fmla="*/ 14 w 19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9">
                  <a:moveTo>
                    <a:pt x="14" y="49"/>
                  </a:moveTo>
                  <a:cubicBezTo>
                    <a:pt x="19" y="47"/>
                    <a:pt x="19" y="47"/>
                    <a:pt x="19" y="4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14" y="49"/>
                    <a:pt x="14" y="49"/>
                    <a:pt x="14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05" name="Freeform 33"/>
            <p:cNvSpPr>
              <a:spLocks/>
            </p:cNvSpPr>
            <p:nvPr/>
          </p:nvSpPr>
          <p:spPr bwMode="auto">
            <a:xfrm>
              <a:off x="431800" y="555625"/>
              <a:ext cx="288925" cy="292100"/>
            </a:xfrm>
            <a:custGeom>
              <a:avLst/>
              <a:gdLst>
                <a:gd name="T0" fmla="*/ 39 w 77"/>
                <a:gd name="T1" fmla="*/ 44 h 78"/>
                <a:gd name="T2" fmla="*/ 41 w 77"/>
                <a:gd name="T3" fmla="*/ 45 h 78"/>
                <a:gd name="T4" fmla="*/ 42 w 77"/>
                <a:gd name="T5" fmla="*/ 48 h 78"/>
                <a:gd name="T6" fmla="*/ 43 w 77"/>
                <a:gd name="T7" fmla="*/ 43 h 78"/>
                <a:gd name="T8" fmla="*/ 42 w 77"/>
                <a:gd name="T9" fmla="*/ 43 h 78"/>
                <a:gd name="T10" fmla="*/ 41 w 77"/>
                <a:gd name="T11" fmla="*/ 43 h 78"/>
                <a:gd name="T12" fmla="*/ 41 w 77"/>
                <a:gd name="T13" fmla="*/ 9 h 78"/>
                <a:gd name="T14" fmla="*/ 45 w 77"/>
                <a:gd name="T15" fmla="*/ 5 h 78"/>
                <a:gd name="T16" fmla="*/ 43 w 77"/>
                <a:gd name="T17" fmla="*/ 43 h 78"/>
                <a:gd name="T18" fmla="*/ 44 w 77"/>
                <a:gd name="T19" fmla="*/ 46 h 78"/>
                <a:gd name="T20" fmla="*/ 48 w 77"/>
                <a:gd name="T21" fmla="*/ 41 h 78"/>
                <a:gd name="T22" fmla="*/ 49 w 77"/>
                <a:gd name="T23" fmla="*/ 41 h 78"/>
                <a:gd name="T24" fmla="*/ 50 w 77"/>
                <a:gd name="T25" fmla="*/ 40 h 78"/>
                <a:gd name="T26" fmla="*/ 54 w 77"/>
                <a:gd name="T27" fmla="*/ 42 h 78"/>
                <a:gd name="T28" fmla="*/ 55 w 77"/>
                <a:gd name="T29" fmla="*/ 44 h 78"/>
                <a:gd name="T30" fmla="*/ 57 w 77"/>
                <a:gd name="T31" fmla="*/ 45 h 78"/>
                <a:gd name="T32" fmla="*/ 60 w 77"/>
                <a:gd name="T33" fmla="*/ 49 h 78"/>
                <a:gd name="T34" fmla="*/ 60 w 77"/>
                <a:gd name="T35" fmla="*/ 52 h 78"/>
                <a:gd name="T36" fmla="*/ 59 w 77"/>
                <a:gd name="T37" fmla="*/ 53 h 78"/>
                <a:gd name="T38" fmla="*/ 59 w 77"/>
                <a:gd name="T39" fmla="*/ 54 h 78"/>
                <a:gd name="T40" fmla="*/ 64 w 77"/>
                <a:gd name="T41" fmla="*/ 60 h 78"/>
                <a:gd name="T42" fmla="*/ 1 w 77"/>
                <a:gd name="T43" fmla="*/ 66 h 78"/>
                <a:gd name="T44" fmla="*/ 2 w 77"/>
                <a:gd name="T45" fmla="*/ 71 h 78"/>
                <a:gd name="T46" fmla="*/ 7 w 77"/>
                <a:gd name="T47" fmla="*/ 71 h 78"/>
                <a:gd name="T48" fmla="*/ 0 w 77"/>
                <a:gd name="T49" fmla="*/ 73 h 78"/>
                <a:gd name="T50" fmla="*/ 72 w 77"/>
                <a:gd name="T51" fmla="*/ 78 h 78"/>
                <a:gd name="T52" fmla="*/ 70 w 77"/>
                <a:gd name="T53" fmla="*/ 44 h 78"/>
                <a:gd name="T54" fmla="*/ 48 w 77"/>
                <a:gd name="T55" fmla="*/ 0 h 78"/>
                <a:gd name="T56" fmla="*/ 39 w 77"/>
                <a:gd name="T57" fmla="*/ 8 h 78"/>
                <a:gd name="T58" fmla="*/ 39 w 77"/>
                <a:gd name="T59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7" h="78">
                  <a:moveTo>
                    <a:pt x="39" y="44"/>
                  </a:moveTo>
                  <a:cubicBezTo>
                    <a:pt x="40" y="44"/>
                    <a:pt x="40" y="45"/>
                    <a:pt x="41" y="45"/>
                  </a:cubicBezTo>
                  <a:cubicBezTo>
                    <a:pt x="42" y="45"/>
                    <a:pt x="42" y="46"/>
                    <a:pt x="42" y="48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1" y="43"/>
                    <a:pt x="41" y="43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4"/>
                    <a:pt x="44" y="45"/>
                    <a:pt x="44" y="46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1"/>
                    <a:pt x="49" y="41"/>
                    <a:pt x="49" y="41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2" y="41"/>
                    <a:pt x="53" y="41"/>
                    <a:pt x="54" y="42"/>
                  </a:cubicBezTo>
                  <a:cubicBezTo>
                    <a:pt x="54" y="43"/>
                    <a:pt x="55" y="43"/>
                    <a:pt x="55" y="44"/>
                  </a:cubicBezTo>
                  <a:cubicBezTo>
                    <a:pt x="56" y="44"/>
                    <a:pt x="56" y="45"/>
                    <a:pt x="57" y="45"/>
                  </a:cubicBezTo>
                  <a:cubicBezTo>
                    <a:pt x="59" y="46"/>
                    <a:pt x="60" y="47"/>
                    <a:pt x="60" y="49"/>
                  </a:cubicBezTo>
                  <a:cubicBezTo>
                    <a:pt x="61" y="50"/>
                    <a:pt x="61" y="50"/>
                    <a:pt x="60" y="52"/>
                  </a:cubicBezTo>
                  <a:cubicBezTo>
                    <a:pt x="60" y="52"/>
                    <a:pt x="60" y="53"/>
                    <a:pt x="59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8"/>
                    <a:pt x="2" y="69"/>
                    <a:pt x="2" y="71"/>
                  </a:cubicBezTo>
                  <a:cubicBezTo>
                    <a:pt x="4" y="71"/>
                    <a:pt x="5" y="71"/>
                    <a:pt x="7" y="7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25" y="76"/>
                    <a:pt x="49" y="78"/>
                    <a:pt x="72" y="78"/>
                  </a:cubicBezTo>
                  <a:cubicBezTo>
                    <a:pt x="77" y="69"/>
                    <a:pt x="77" y="57"/>
                    <a:pt x="70" y="4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44"/>
                    <a:pt x="39" y="44"/>
                    <a:pt x="39" y="44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06" name="Freeform 34"/>
            <p:cNvSpPr>
              <a:spLocks/>
            </p:cNvSpPr>
            <p:nvPr/>
          </p:nvSpPr>
          <p:spPr bwMode="auto">
            <a:xfrm>
              <a:off x="563562" y="720725"/>
              <a:ext cx="22225" cy="47625"/>
            </a:xfrm>
            <a:custGeom>
              <a:avLst/>
              <a:gdLst>
                <a:gd name="T0" fmla="*/ 6 w 6"/>
                <a:gd name="T1" fmla="*/ 1 h 13"/>
                <a:gd name="T2" fmla="*/ 4 w 6"/>
                <a:gd name="T3" fmla="*/ 0 h 13"/>
                <a:gd name="T4" fmla="*/ 0 w 6"/>
                <a:gd name="T5" fmla="*/ 13 h 13"/>
                <a:gd name="T6" fmla="*/ 2 w 6"/>
                <a:gd name="T7" fmla="*/ 12 h 13"/>
                <a:gd name="T8" fmla="*/ 6 w 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3">
                  <a:moveTo>
                    <a:pt x="6" y="1"/>
                  </a:moveTo>
                  <a:cubicBezTo>
                    <a:pt x="5" y="1"/>
                    <a:pt x="5" y="0"/>
                    <a:pt x="4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07" name="Freeform 35"/>
            <p:cNvSpPr>
              <a:spLocks/>
            </p:cNvSpPr>
            <p:nvPr/>
          </p:nvSpPr>
          <p:spPr bwMode="auto">
            <a:xfrm>
              <a:off x="585787" y="573087"/>
              <a:ext cx="14287" cy="142875"/>
            </a:xfrm>
            <a:custGeom>
              <a:avLst/>
              <a:gdLst>
                <a:gd name="T0" fmla="*/ 0 w 4"/>
                <a:gd name="T1" fmla="*/ 38 h 38"/>
                <a:gd name="T2" fmla="*/ 1 w 4"/>
                <a:gd name="T3" fmla="*/ 38 h 38"/>
                <a:gd name="T4" fmla="*/ 2 w 4"/>
                <a:gd name="T5" fmla="*/ 38 h 38"/>
                <a:gd name="T6" fmla="*/ 4 w 4"/>
                <a:gd name="T7" fmla="*/ 0 h 38"/>
                <a:gd name="T8" fmla="*/ 0 w 4"/>
                <a:gd name="T9" fmla="*/ 4 h 38"/>
                <a:gd name="T10" fmla="*/ 0 w 4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cubicBezTo>
                    <a:pt x="0" y="38"/>
                    <a:pt x="1" y="38"/>
                    <a:pt x="1" y="38"/>
                  </a:cubicBezTo>
                  <a:cubicBezTo>
                    <a:pt x="1" y="38"/>
                    <a:pt x="1" y="38"/>
                    <a:pt x="2" y="3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8"/>
                    <a:pt x="0" y="38"/>
                    <a:pt x="0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08" name="Freeform 36"/>
            <p:cNvSpPr>
              <a:spLocks/>
            </p:cNvSpPr>
            <p:nvPr/>
          </p:nvSpPr>
          <p:spPr bwMode="auto">
            <a:xfrm>
              <a:off x="420687" y="749300"/>
              <a:ext cx="231775" cy="57150"/>
            </a:xfrm>
            <a:custGeom>
              <a:avLst/>
              <a:gdLst>
                <a:gd name="T0" fmla="*/ 40 w 62"/>
                <a:gd name="T1" fmla="*/ 4 h 15"/>
                <a:gd name="T2" fmla="*/ 38 w 62"/>
                <a:gd name="T3" fmla="*/ 5 h 15"/>
                <a:gd name="T4" fmla="*/ 33 w 62"/>
                <a:gd name="T5" fmla="*/ 6 h 15"/>
                <a:gd name="T6" fmla="*/ 16 w 62"/>
                <a:gd name="T7" fmla="*/ 7 h 15"/>
                <a:gd name="T8" fmla="*/ 3 w 62"/>
                <a:gd name="T9" fmla="*/ 8 h 15"/>
                <a:gd name="T10" fmla="*/ 0 w 62"/>
                <a:gd name="T11" fmla="*/ 9 h 15"/>
                <a:gd name="T12" fmla="*/ 2 w 62"/>
                <a:gd name="T13" fmla="*/ 15 h 15"/>
                <a:gd name="T14" fmla="*/ 4 w 62"/>
                <a:gd name="T15" fmla="*/ 14 h 15"/>
                <a:gd name="T16" fmla="*/ 3 w 62"/>
                <a:gd name="T17" fmla="*/ 11 h 15"/>
                <a:gd name="T18" fmla="*/ 33 w 62"/>
                <a:gd name="T19" fmla="*/ 8 h 15"/>
                <a:gd name="T20" fmla="*/ 33 w 62"/>
                <a:gd name="T21" fmla="*/ 8 h 15"/>
                <a:gd name="T22" fmla="*/ 61 w 62"/>
                <a:gd name="T23" fmla="*/ 3 h 15"/>
                <a:gd name="T24" fmla="*/ 62 w 62"/>
                <a:gd name="T25" fmla="*/ 2 h 15"/>
                <a:gd name="T26" fmla="*/ 62 w 62"/>
                <a:gd name="T27" fmla="*/ 2 h 15"/>
                <a:gd name="T28" fmla="*/ 60 w 62"/>
                <a:gd name="T29" fmla="*/ 0 h 15"/>
                <a:gd name="T30" fmla="*/ 57 w 62"/>
                <a:gd name="T31" fmla="*/ 1 h 15"/>
                <a:gd name="T32" fmla="*/ 53 w 62"/>
                <a:gd name="T33" fmla="*/ 2 h 15"/>
                <a:gd name="T34" fmla="*/ 48 w 62"/>
                <a:gd name="T35" fmla="*/ 3 h 15"/>
                <a:gd name="T36" fmla="*/ 43 w 62"/>
                <a:gd name="T37" fmla="*/ 4 h 15"/>
                <a:gd name="T38" fmla="*/ 40 w 62"/>
                <a:gd name="T3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15">
                  <a:moveTo>
                    <a:pt x="40" y="4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1"/>
                    <a:pt x="1" y="13"/>
                    <a:pt x="2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3" y="12"/>
                    <a:pt x="3" y="1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2"/>
                    <a:pt x="61" y="2"/>
                    <a:pt x="62" y="2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0" y="4"/>
                    <a:pt x="40" y="4"/>
                    <a:pt x="40" y="4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09" name="Freeform 37"/>
            <p:cNvSpPr>
              <a:spLocks/>
            </p:cNvSpPr>
            <p:nvPr/>
          </p:nvSpPr>
          <p:spPr bwMode="auto">
            <a:xfrm>
              <a:off x="569912" y="723900"/>
              <a:ext cx="19050" cy="41275"/>
            </a:xfrm>
            <a:custGeom>
              <a:avLst/>
              <a:gdLst>
                <a:gd name="T0" fmla="*/ 4 w 5"/>
                <a:gd name="T1" fmla="*/ 8 h 11"/>
                <a:gd name="T2" fmla="*/ 5 w 5"/>
                <a:gd name="T3" fmla="*/ 3 h 11"/>
                <a:gd name="T4" fmla="*/ 4 w 5"/>
                <a:gd name="T5" fmla="*/ 0 h 11"/>
                <a:gd name="T6" fmla="*/ 0 w 5"/>
                <a:gd name="T7" fmla="*/ 11 h 11"/>
                <a:gd name="T8" fmla="*/ 3 w 5"/>
                <a:gd name="T9" fmla="*/ 11 h 11"/>
                <a:gd name="T10" fmla="*/ 4 w 5"/>
                <a:gd name="T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8"/>
                  </a:moveTo>
                  <a:cubicBezTo>
                    <a:pt x="5" y="6"/>
                    <a:pt x="5" y="4"/>
                    <a:pt x="5" y="3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9"/>
                    <a:pt x="4" y="8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10" name="Freeform 38"/>
            <p:cNvSpPr>
              <a:spLocks/>
            </p:cNvSpPr>
            <p:nvPr/>
          </p:nvSpPr>
          <p:spPr bwMode="auto">
            <a:xfrm>
              <a:off x="582612" y="715962"/>
              <a:ext cx="44450" cy="49213"/>
            </a:xfrm>
            <a:custGeom>
              <a:avLst/>
              <a:gdLst>
                <a:gd name="T0" fmla="*/ 1 w 12"/>
                <a:gd name="T1" fmla="*/ 10 h 13"/>
                <a:gd name="T2" fmla="*/ 0 w 12"/>
                <a:gd name="T3" fmla="*/ 13 h 13"/>
                <a:gd name="T4" fmla="*/ 5 w 12"/>
                <a:gd name="T5" fmla="*/ 12 h 13"/>
                <a:gd name="T6" fmla="*/ 12 w 12"/>
                <a:gd name="T7" fmla="*/ 1 h 13"/>
                <a:gd name="T8" fmla="*/ 10 w 12"/>
                <a:gd name="T9" fmla="*/ 0 h 13"/>
                <a:gd name="T10" fmla="*/ 1 w 12"/>
                <a:gd name="T1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3">
                  <a:moveTo>
                    <a:pt x="1" y="10"/>
                  </a:moveTo>
                  <a:cubicBezTo>
                    <a:pt x="0" y="11"/>
                    <a:pt x="0" y="12"/>
                    <a:pt x="0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" y="10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11" name="Freeform 39"/>
            <p:cNvSpPr>
              <a:spLocks noEditPoints="1"/>
            </p:cNvSpPr>
            <p:nvPr/>
          </p:nvSpPr>
          <p:spPr bwMode="auto">
            <a:xfrm>
              <a:off x="285750" y="784225"/>
              <a:ext cx="146050" cy="55563"/>
            </a:xfrm>
            <a:custGeom>
              <a:avLst/>
              <a:gdLst>
                <a:gd name="T0" fmla="*/ 38 w 39"/>
                <a:gd name="T1" fmla="*/ 6 h 15"/>
                <a:gd name="T2" fmla="*/ 36 w 39"/>
                <a:gd name="T3" fmla="*/ 0 h 15"/>
                <a:gd name="T4" fmla="*/ 28 w 39"/>
                <a:gd name="T5" fmla="*/ 0 h 15"/>
                <a:gd name="T6" fmla="*/ 22 w 39"/>
                <a:gd name="T7" fmla="*/ 1 h 15"/>
                <a:gd name="T8" fmla="*/ 0 w 39"/>
                <a:gd name="T9" fmla="*/ 4 h 15"/>
                <a:gd name="T10" fmla="*/ 9 w 39"/>
                <a:gd name="T11" fmla="*/ 15 h 15"/>
                <a:gd name="T12" fmla="*/ 39 w 39"/>
                <a:gd name="T13" fmla="*/ 12 h 15"/>
                <a:gd name="T14" fmla="*/ 38 w 39"/>
                <a:gd name="T15" fmla="*/ 6 h 15"/>
                <a:gd name="T16" fmla="*/ 35 w 39"/>
                <a:gd name="T17" fmla="*/ 1 h 15"/>
                <a:gd name="T18" fmla="*/ 35 w 39"/>
                <a:gd name="T19" fmla="*/ 5 h 15"/>
                <a:gd name="T20" fmla="*/ 8 w 39"/>
                <a:gd name="T21" fmla="*/ 8 h 15"/>
                <a:gd name="T22" fmla="*/ 3 w 39"/>
                <a:gd name="T23" fmla="*/ 5 h 15"/>
                <a:gd name="T24" fmla="*/ 35 w 39"/>
                <a:gd name="T2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15">
                  <a:moveTo>
                    <a:pt x="38" y="6"/>
                  </a:moveTo>
                  <a:cubicBezTo>
                    <a:pt x="37" y="4"/>
                    <a:pt x="37" y="2"/>
                    <a:pt x="3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0"/>
                    <a:pt x="38" y="8"/>
                    <a:pt x="38" y="6"/>
                  </a:cubicBezTo>
                  <a:close/>
                  <a:moveTo>
                    <a:pt x="35" y="1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5" y="1"/>
                    <a:pt x="35" y="1"/>
                    <a:pt x="35" y="1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12" name="Freeform 40"/>
            <p:cNvSpPr>
              <a:spLocks/>
            </p:cNvSpPr>
            <p:nvPr/>
          </p:nvSpPr>
          <p:spPr bwMode="auto">
            <a:xfrm>
              <a:off x="296862" y="787400"/>
              <a:ext cx="120650" cy="26988"/>
            </a:xfrm>
            <a:custGeom>
              <a:avLst/>
              <a:gdLst>
                <a:gd name="T0" fmla="*/ 76 w 76"/>
                <a:gd name="T1" fmla="*/ 10 h 17"/>
                <a:gd name="T2" fmla="*/ 76 w 76"/>
                <a:gd name="T3" fmla="*/ 0 h 17"/>
                <a:gd name="T4" fmla="*/ 0 w 76"/>
                <a:gd name="T5" fmla="*/ 10 h 17"/>
                <a:gd name="T6" fmla="*/ 12 w 76"/>
                <a:gd name="T7" fmla="*/ 17 h 17"/>
                <a:gd name="T8" fmla="*/ 76 w 76"/>
                <a:gd name="T9" fmla="*/ 10 h 17"/>
                <a:gd name="T10" fmla="*/ 76 w 76"/>
                <a:gd name="T1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">
                  <a:moveTo>
                    <a:pt x="76" y="10"/>
                  </a:moveTo>
                  <a:lnTo>
                    <a:pt x="76" y="0"/>
                  </a:lnTo>
                  <a:lnTo>
                    <a:pt x="0" y="10"/>
                  </a:lnTo>
                  <a:lnTo>
                    <a:pt x="12" y="17"/>
                  </a:lnTo>
                  <a:lnTo>
                    <a:pt x="76" y="10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13" name="Freeform 41"/>
            <p:cNvSpPr>
              <a:spLocks/>
            </p:cNvSpPr>
            <p:nvPr/>
          </p:nvSpPr>
          <p:spPr bwMode="auto">
            <a:xfrm>
              <a:off x="431800" y="757237"/>
              <a:ext cx="239712" cy="46038"/>
            </a:xfrm>
            <a:custGeom>
              <a:avLst/>
              <a:gdLst>
                <a:gd name="T0" fmla="*/ 0 w 64"/>
                <a:gd name="T1" fmla="*/ 9 h 12"/>
                <a:gd name="T2" fmla="*/ 1 w 64"/>
                <a:gd name="T3" fmla="*/ 12 h 12"/>
                <a:gd name="T4" fmla="*/ 64 w 64"/>
                <a:gd name="T5" fmla="*/ 6 h 12"/>
                <a:gd name="T6" fmla="*/ 59 w 64"/>
                <a:gd name="T7" fmla="*/ 0 h 12"/>
                <a:gd name="T8" fmla="*/ 59 w 64"/>
                <a:gd name="T9" fmla="*/ 0 h 12"/>
                <a:gd name="T10" fmla="*/ 58 w 64"/>
                <a:gd name="T11" fmla="*/ 1 h 12"/>
                <a:gd name="T12" fmla="*/ 30 w 64"/>
                <a:gd name="T13" fmla="*/ 6 h 12"/>
                <a:gd name="T14" fmla="*/ 30 w 64"/>
                <a:gd name="T15" fmla="*/ 6 h 12"/>
                <a:gd name="T16" fmla="*/ 0 w 64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2">
                  <a:moveTo>
                    <a:pt x="0" y="9"/>
                  </a:moveTo>
                  <a:cubicBezTo>
                    <a:pt x="0" y="10"/>
                    <a:pt x="1" y="11"/>
                    <a:pt x="1" y="12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8" y="0"/>
                    <a:pt x="58" y="0"/>
                    <a:pt x="58" y="1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14" name="Freeform 42"/>
            <p:cNvSpPr>
              <a:spLocks noEditPoints="1"/>
            </p:cNvSpPr>
            <p:nvPr/>
          </p:nvSpPr>
          <p:spPr bwMode="auto">
            <a:xfrm>
              <a:off x="0" y="539750"/>
              <a:ext cx="528637" cy="450850"/>
            </a:xfrm>
            <a:custGeom>
              <a:avLst/>
              <a:gdLst>
                <a:gd name="T0" fmla="*/ 112 w 141"/>
                <a:gd name="T1" fmla="*/ 92 h 120"/>
                <a:gd name="T2" fmla="*/ 110 w 141"/>
                <a:gd name="T3" fmla="*/ 92 h 120"/>
                <a:gd name="T4" fmla="*/ 95 w 141"/>
                <a:gd name="T5" fmla="*/ 92 h 120"/>
                <a:gd name="T6" fmla="*/ 79 w 141"/>
                <a:gd name="T7" fmla="*/ 88 h 120"/>
                <a:gd name="T8" fmla="*/ 12 w 141"/>
                <a:gd name="T9" fmla="*/ 0 h 120"/>
                <a:gd name="T10" fmla="*/ 23 w 141"/>
                <a:gd name="T11" fmla="*/ 102 h 120"/>
                <a:gd name="T12" fmla="*/ 141 w 141"/>
                <a:gd name="T13" fmla="*/ 101 h 120"/>
                <a:gd name="T14" fmla="*/ 112 w 141"/>
                <a:gd name="T15" fmla="*/ 92 h 120"/>
                <a:gd name="T16" fmla="*/ 12 w 141"/>
                <a:gd name="T17" fmla="*/ 3 h 120"/>
                <a:gd name="T18" fmla="*/ 16 w 141"/>
                <a:gd name="T19" fmla="*/ 8 h 120"/>
                <a:gd name="T20" fmla="*/ 31 w 141"/>
                <a:gd name="T21" fmla="*/ 103 h 120"/>
                <a:gd name="T22" fmla="*/ 25 w 141"/>
                <a:gd name="T23" fmla="*/ 100 h 120"/>
                <a:gd name="T24" fmla="*/ 12 w 141"/>
                <a:gd name="T25" fmla="*/ 3 h 120"/>
                <a:gd name="T26" fmla="*/ 95 w 141"/>
                <a:gd name="T27" fmla="*/ 94 h 120"/>
                <a:gd name="T28" fmla="*/ 95 w 141"/>
                <a:gd name="T29" fmla="*/ 94 h 120"/>
                <a:gd name="T30" fmla="*/ 109 w 141"/>
                <a:gd name="T31" fmla="*/ 94 h 120"/>
                <a:gd name="T32" fmla="*/ 122 w 141"/>
                <a:gd name="T33" fmla="*/ 98 h 120"/>
                <a:gd name="T34" fmla="*/ 75 w 141"/>
                <a:gd name="T35" fmla="*/ 94 h 120"/>
                <a:gd name="T36" fmla="*/ 75 w 141"/>
                <a:gd name="T37" fmla="*/ 87 h 120"/>
                <a:gd name="T38" fmla="*/ 77 w 141"/>
                <a:gd name="T39" fmla="*/ 89 h 120"/>
                <a:gd name="T40" fmla="*/ 79 w 141"/>
                <a:gd name="T41" fmla="*/ 90 h 120"/>
                <a:gd name="T42" fmla="*/ 95 w 141"/>
                <a:gd name="T43" fmla="*/ 9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1" h="120">
                  <a:moveTo>
                    <a:pt x="112" y="92"/>
                  </a:moveTo>
                  <a:cubicBezTo>
                    <a:pt x="110" y="92"/>
                    <a:pt x="110" y="92"/>
                    <a:pt x="110" y="92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79" y="88"/>
                    <a:pt x="79" y="88"/>
                    <a:pt x="79" y="88"/>
                  </a:cubicBezTo>
                  <a:cubicBezTo>
                    <a:pt x="60" y="58"/>
                    <a:pt x="38" y="29"/>
                    <a:pt x="12" y="0"/>
                  </a:cubicBezTo>
                  <a:cubicBezTo>
                    <a:pt x="0" y="19"/>
                    <a:pt x="4" y="54"/>
                    <a:pt x="23" y="102"/>
                  </a:cubicBezTo>
                  <a:cubicBezTo>
                    <a:pt x="63" y="120"/>
                    <a:pt x="102" y="120"/>
                    <a:pt x="141" y="101"/>
                  </a:cubicBezTo>
                  <a:cubicBezTo>
                    <a:pt x="112" y="92"/>
                    <a:pt x="112" y="92"/>
                    <a:pt x="112" y="92"/>
                  </a:cubicBezTo>
                  <a:close/>
                  <a:moveTo>
                    <a:pt x="12" y="3"/>
                  </a:moveTo>
                  <a:cubicBezTo>
                    <a:pt x="13" y="5"/>
                    <a:pt x="15" y="6"/>
                    <a:pt x="16" y="8"/>
                  </a:cubicBezTo>
                  <a:cubicBezTo>
                    <a:pt x="9" y="32"/>
                    <a:pt x="14" y="64"/>
                    <a:pt x="31" y="103"/>
                  </a:cubicBezTo>
                  <a:cubicBezTo>
                    <a:pt x="29" y="102"/>
                    <a:pt x="27" y="101"/>
                    <a:pt x="25" y="100"/>
                  </a:cubicBezTo>
                  <a:cubicBezTo>
                    <a:pt x="7" y="55"/>
                    <a:pt x="3" y="23"/>
                    <a:pt x="12" y="3"/>
                  </a:cubicBezTo>
                  <a:close/>
                  <a:moveTo>
                    <a:pt x="95" y="94"/>
                  </a:moveTo>
                  <a:cubicBezTo>
                    <a:pt x="95" y="94"/>
                    <a:pt x="95" y="94"/>
                    <a:pt x="95" y="94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6" y="88"/>
                    <a:pt x="77" y="88"/>
                    <a:pt x="77" y="89"/>
                  </a:cubicBezTo>
                  <a:cubicBezTo>
                    <a:pt x="77" y="90"/>
                    <a:pt x="78" y="90"/>
                    <a:pt x="79" y="90"/>
                  </a:cubicBezTo>
                  <a:cubicBezTo>
                    <a:pt x="95" y="94"/>
                    <a:pt x="95" y="94"/>
                    <a:pt x="95" y="94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15" name="Freeform 43"/>
            <p:cNvSpPr>
              <a:spLocks/>
            </p:cNvSpPr>
            <p:nvPr/>
          </p:nvSpPr>
          <p:spPr bwMode="auto">
            <a:xfrm>
              <a:off x="11113" y="550862"/>
              <a:ext cx="106362" cy="376238"/>
            </a:xfrm>
            <a:custGeom>
              <a:avLst/>
              <a:gdLst>
                <a:gd name="T0" fmla="*/ 13 w 28"/>
                <a:gd name="T1" fmla="*/ 5 h 100"/>
                <a:gd name="T2" fmla="*/ 9 w 28"/>
                <a:gd name="T3" fmla="*/ 0 h 100"/>
                <a:gd name="T4" fmla="*/ 22 w 28"/>
                <a:gd name="T5" fmla="*/ 97 h 100"/>
                <a:gd name="T6" fmla="*/ 28 w 28"/>
                <a:gd name="T7" fmla="*/ 100 h 100"/>
                <a:gd name="T8" fmla="*/ 13 w 28"/>
                <a:gd name="T9" fmla="*/ 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0">
                  <a:moveTo>
                    <a:pt x="13" y="5"/>
                  </a:moveTo>
                  <a:cubicBezTo>
                    <a:pt x="12" y="3"/>
                    <a:pt x="10" y="2"/>
                    <a:pt x="9" y="0"/>
                  </a:cubicBezTo>
                  <a:cubicBezTo>
                    <a:pt x="0" y="20"/>
                    <a:pt x="4" y="52"/>
                    <a:pt x="22" y="97"/>
                  </a:cubicBezTo>
                  <a:cubicBezTo>
                    <a:pt x="24" y="98"/>
                    <a:pt x="26" y="99"/>
                    <a:pt x="28" y="100"/>
                  </a:cubicBezTo>
                  <a:cubicBezTo>
                    <a:pt x="11" y="61"/>
                    <a:pt x="6" y="29"/>
                    <a:pt x="13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16" name="Freeform 44"/>
            <p:cNvSpPr>
              <a:spLocks/>
            </p:cNvSpPr>
            <p:nvPr/>
          </p:nvSpPr>
          <p:spPr bwMode="auto">
            <a:xfrm>
              <a:off x="280987" y="866775"/>
              <a:ext cx="177800" cy="41275"/>
            </a:xfrm>
            <a:custGeom>
              <a:avLst/>
              <a:gdLst>
                <a:gd name="T0" fmla="*/ 20 w 47"/>
                <a:gd name="T1" fmla="*/ 7 h 11"/>
                <a:gd name="T2" fmla="*/ 20 w 47"/>
                <a:gd name="T3" fmla="*/ 7 h 11"/>
                <a:gd name="T4" fmla="*/ 4 w 47"/>
                <a:gd name="T5" fmla="*/ 3 h 11"/>
                <a:gd name="T6" fmla="*/ 2 w 47"/>
                <a:gd name="T7" fmla="*/ 2 h 11"/>
                <a:gd name="T8" fmla="*/ 0 w 47"/>
                <a:gd name="T9" fmla="*/ 0 h 11"/>
                <a:gd name="T10" fmla="*/ 0 w 47"/>
                <a:gd name="T11" fmla="*/ 7 h 11"/>
                <a:gd name="T12" fmla="*/ 47 w 47"/>
                <a:gd name="T13" fmla="*/ 11 h 11"/>
                <a:gd name="T14" fmla="*/ 34 w 47"/>
                <a:gd name="T15" fmla="*/ 7 h 11"/>
                <a:gd name="T16" fmla="*/ 20 w 47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1">
                  <a:moveTo>
                    <a:pt x="20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2" y="2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20" y="7"/>
                    <a:pt x="20" y="7"/>
                    <a:pt x="2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17" name="Freeform 45"/>
            <p:cNvSpPr>
              <a:spLocks/>
            </p:cNvSpPr>
            <p:nvPr/>
          </p:nvSpPr>
          <p:spPr bwMode="auto">
            <a:xfrm>
              <a:off x="319087" y="828675"/>
              <a:ext cx="112712" cy="57150"/>
            </a:xfrm>
            <a:custGeom>
              <a:avLst/>
              <a:gdLst>
                <a:gd name="T0" fmla="*/ 25 w 30"/>
                <a:gd name="T1" fmla="*/ 15 h 15"/>
                <a:gd name="T2" fmla="*/ 27 w 30"/>
                <a:gd name="T3" fmla="*/ 15 h 15"/>
                <a:gd name="T4" fmla="*/ 30 w 30"/>
                <a:gd name="T5" fmla="*/ 0 h 15"/>
                <a:gd name="T6" fmla="*/ 0 w 30"/>
                <a:gd name="T7" fmla="*/ 3 h 15"/>
                <a:gd name="T8" fmla="*/ 10 w 30"/>
                <a:gd name="T9" fmla="*/ 15 h 15"/>
                <a:gd name="T10" fmla="*/ 25 w 30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5">
                  <a:moveTo>
                    <a:pt x="25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0"/>
                    <a:pt x="30" y="5"/>
                    <a:pt x="3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25" y="15"/>
                    <a:pt x="25" y="15"/>
                    <a:pt x="25" y="15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18" name="Freeform 46"/>
            <p:cNvSpPr>
              <a:spLocks/>
            </p:cNvSpPr>
            <p:nvPr/>
          </p:nvSpPr>
          <p:spPr bwMode="auto">
            <a:xfrm>
              <a:off x="574675" y="930275"/>
              <a:ext cx="30162" cy="30163"/>
            </a:xfrm>
            <a:custGeom>
              <a:avLst/>
              <a:gdLst>
                <a:gd name="T0" fmla="*/ 19 w 19"/>
                <a:gd name="T1" fmla="*/ 7 h 19"/>
                <a:gd name="T2" fmla="*/ 0 w 19"/>
                <a:gd name="T3" fmla="*/ 0 h 19"/>
                <a:gd name="T4" fmla="*/ 7 w 19"/>
                <a:gd name="T5" fmla="*/ 19 h 19"/>
                <a:gd name="T6" fmla="*/ 19 w 19"/>
                <a:gd name="T7" fmla="*/ 7 h 19"/>
                <a:gd name="T8" fmla="*/ 19 w 19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7"/>
                  </a:moveTo>
                  <a:lnTo>
                    <a:pt x="0" y="0"/>
                  </a:lnTo>
                  <a:lnTo>
                    <a:pt x="7" y="19"/>
                  </a:lnTo>
                  <a:lnTo>
                    <a:pt x="19" y="7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19" name="Freeform 47"/>
            <p:cNvSpPr>
              <a:spLocks noEditPoints="1"/>
            </p:cNvSpPr>
            <p:nvPr/>
          </p:nvSpPr>
          <p:spPr bwMode="auto">
            <a:xfrm>
              <a:off x="98425" y="982662"/>
              <a:ext cx="325437" cy="123825"/>
            </a:xfrm>
            <a:custGeom>
              <a:avLst/>
              <a:gdLst>
                <a:gd name="T0" fmla="*/ 10 w 87"/>
                <a:gd name="T1" fmla="*/ 5 h 33"/>
                <a:gd name="T2" fmla="*/ 5 w 87"/>
                <a:gd name="T3" fmla="*/ 0 h 33"/>
                <a:gd name="T4" fmla="*/ 9 w 87"/>
                <a:gd name="T5" fmla="*/ 33 h 33"/>
                <a:gd name="T6" fmla="*/ 14 w 87"/>
                <a:gd name="T7" fmla="*/ 31 h 33"/>
                <a:gd name="T8" fmla="*/ 15 w 87"/>
                <a:gd name="T9" fmla="*/ 29 h 33"/>
                <a:gd name="T10" fmla="*/ 36 w 87"/>
                <a:gd name="T11" fmla="*/ 28 h 33"/>
                <a:gd name="T12" fmla="*/ 87 w 87"/>
                <a:gd name="T13" fmla="*/ 33 h 33"/>
                <a:gd name="T14" fmla="*/ 83 w 87"/>
                <a:gd name="T15" fmla="*/ 17 h 33"/>
                <a:gd name="T16" fmla="*/ 20 w 87"/>
                <a:gd name="T17" fmla="*/ 12 h 33"/>
                <a:gd name="T18" fmla="*/ 10 w 87"/>
                <a:gd name="T19" fmla="*/ 5 h 33"/>
                <a:gd name="T20" fmla="*/ 6 w 87"/>
                <a:gd name="T21" fmla="*/ 4 h 33"/>
                <a:gd name="T22" fmla="*/ 10 w 87"/>
                <a:gd name="T23" fmla="*/ 8 h 33"/>
                <a:gd name="T24" fmla="*/ 14 w 87"/>
                <a:gd name="T25" fmla="*/ 26 h 33"/>
                <a:gd name="T26" fmla="*/ 13 w 87"/>
                <a:gd name="T27" fmla="*/ 27 h 33"/>
                <a:gd name="T28" fmla="*/ 12 w 87"/>
                <a:gd name="T29" fmla="*/ 30 h 33"/>
                <a:gd name="T30" fmla="*/ 10 w 87"/>
                <a:gd name="T31" fmla="*/ 30 h 33"/>
                <a:gd name="T32" fmla="*/ 6 w 87"/>
                <a:gd name="T3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" h="33">
                  <a:moveTo>
                    <a:pt x="10" y="5"/>
                  </a:moveTo>
                  <a:cubicBezTo>
                    <a:pt x="8" y="3"/>
                    <a:pt x="6" y="2"/>
                    <a:pt x="5" y="0"/>
                  </a:cubicBezTo>
                  <a:cubicBezTo>
                    <a:pt x="0" y="12"/>
                    <a:pt x="1" y="23"/>
                    <a:pt x="9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29"/>
                    <a:pt x="15" y="29"/>
                  </a:cubicBezTo>
                  <a:cubicBezTo>
                    <a:pt x="17" y="27"/>
                    <a:pt x="24" y="27"/>
                    <a:pt x="36" y="28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63" y="21"/>
                    <a:pt x="42" y="19"/>
                    <a:pt x="20" y="12"/>
                  </a:cubicBezTo>
                  <a:cubicBezTo>
                    <a:pt x="16" y="10"/>
                    <a:pt x="13" y="7"/>
                    <a:pt x="10" y="5"/>
                  </a:cubicBezTo>
                  <a:close/>
                  <a:moveTo>
                    <a:pt x="6" y="4"/>
                  </a:moveTo>
                  <a:cubicBezTo>
                    <a:pt x="7" y="6"/>
                    <a:pt x="9" y="7"/>
                    <a:pt x="10" y="8"/>
                  </a:cubicBezTo>
                  <a:cubicBezTo>
                    <a:pt x="9" y="15"/>
                    <a:pt x="10" y="21"/>
                    <a:pt x="14" y="26"/>
                  </a:cubicBezTo>
                  <a:cubicBezTo>
                    <a:pt x="14" y="27"/>
                    <a:pt x="14" y="27"/>
                    <a:pt x="13" y="27"/>
                  </a:cubicBezTo>
                  <a:cubicBezTo>
                    <a:pt x="12" y="28"/>
                    <a:pt x="12" y="29"/>
                    <a:pt x="12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4" y="22"/>
                    <a:pt x="3" y="13"/>
                    <a:pt x="6" y="4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20" name="Freeform 48"/>
            <p:cNvSpPr>
              <a:spLocks/>
            </p:cNvSpPr>
            <p:nvPr/>
          </p:nvSpPr>
          <p:spPr bwMode="auto">
            <a:xfrm>
              <a:off x="109537" y="996950"/>
              <a:ext cx="41275" cy="98425"/>
            </a:xfrm>
            <a:custGeom>
              <a:avLst/>
              <a:gdLst>
                <a:gd name="T0" fmla="*/ 7 w 11"/>
                <a:gd name="T1" fmla="*/ 4 h 26"/>
                <a:gd name="T2" fmla="*/ 3 w 11"/>
                <a:gd name="T3" fmla="*/ 0 h 26"/>
                <a:gd name="T4" fmla="*/ 7 w 11"/>
                <a:gd name="T5" fmla="*/ 26 h 26"/>
                <a:gd name="T6" fmla="*/ 9 w 11"/>
                <a:gd name="T7" fmla="*/ 26 h 26"/>
                <a:gd name="T8" fmla="*/ 10 w 11"/>
                <a:gd name="T9" fmla="*/ 23 h 26"/>
                <a:gd name="T10" fmla="*/ 11 w 11"/>
                <a:gd name="T11" fmla="*/ 22 h 26"/>
                <a:gd name="T12" fmla="*/ 7 w 11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6">
                  <a:moveTo>
                    <a:pt x="7" y="4"/>
                  </a:moveTo>
                  <a:cubicBezTo>
                    <a:pt x="6" y="3"/>
                    <a:pt x="4" y="2"/>
                    <a:pt x="3" y="0"/>
                  </a:cubicBezTo>
                  <a:cubicBezTo>
                    <a:pt x="0" y="9"/>
                    <a:pt x="1" y="18"/>
                    <a:pt x="7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7" y="17"/>
                    <a:pt x="6" y="11"/>
                    <a:pt x="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21" name="Freeform 49"/>
            <p:cNvSpPr>
              <a:spLocks/>
            </p:cNvSpPr>
            <p:nvPr/>
          </p:nvSpPr>
          <p:spPr bwMode="auto">
            <a:xfrm>
              <a:off x="150812" y="1084262"/>
              <a:ext cx="300037" cy="74613"/>
            </a:xfrm>
            <a:custGeom>
              <a:avLst/>
              <a:gdLst>
                <a:gd name="T0" fmla="*/ 1 w 80"/>
                <a:gd name="T1" fmla="*/ 2 h 20"/>
                <a:gd name="T2" fmla="*/ 0 w 80"/>
                <a:gd name="T3" fmla="*/ 4 h 20"/>
                <a:gd name="T4" fmla="*/ 1 w 80"/>
                <a:gd name="T5" fmla="*/ 4 h 20"/>
                <a:gd name="T6" fmla="*/ 80 w 80"/>
                <a:gd name="T7" fmla="*/ 20 h 20"/>
                <a:gd name="T8" fmla="*/ 74 w 80"/>
                <a:gd name="T9" fmla="*/ 12 h 20"/>
                <a:gd name="T10" fmla="*/ 73 w 80"/>
                <a:gd name="T11" fmla="*/ 6 h 20"/>
                <a:gd name="T12" fmla="*/ 22 w 80"/>
                <a:gd name="T13" fmla="*/ 1 h 20"/>
                <a:gd name="T14" fmla="*/ 1 w 80"/>
                <a:gd name="T1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0">
                  <a:moveTo>
                    <a:pt x="1" y="2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33" y="12"/>
                    <a:pt x="60" y="18"/>
                    <a:pt x="80" y="20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0" y="0"/>
                    <a:pt x="3" y="0"/>
                    <a:pt x="1" y="2"/>
                  </a:cubicBez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22" name="Freeform 50"/>
            <p:cNvSpPr>
              <a:spLocks/>
            </p:cNvSpPr>
            <p:nvPr/>
          </p:nvSpPr>
          <p:spPr bwMode="auto">
            <a:xfrm>
              <a:off x="131762" y="1098550"/>
              <a:ext cx="438150" cy="1447800"/>
            </a:xfrm>
            <a:custGeom>
              <a:avLst/>
              <a:gdLst>
                <a:gd name="T0" fmla="*/ 5 w 117"/>
                <a:gd name="T1" fmla="*/ 0 h 386"/>
                <a:gd name="T2" fmla="*/ 0 w 117"/>
                <a:gd name="T3" fmla="*/ 2 h 386"/>
                <a:gd name="T4" fmla="*/ 107 w 117"/>
                <a:gd name="T5" fmla="*/ 37 h 386"/>
                <a:gd name="T6" fmla="*/ 107 w 117"/>
                <a:gd name="T7" fmla="*/ 114 h 386"/>
                <a:gd name="T8" fmla="*/ 80 w 117"/>
                <a:gd name="T9" fmla="*/ 232 h 386"/>
                <a:gd name="T10" fmla="*/ 80 w 117"/>
                <a:gd name="T11" fmla="*/ 340 h 386"/>
                <a:gd name="T12" fmla="*/ 58 w 117"/>
                <a:gd name="T13" fmla="*/ 363 h 386"/>
                <a:gd name="T14" fmla="*/ 71 w 117"/>
                <a:gd name="T15" fmla="*/ 371 h 386"/>
                <a:gd name="T16" fmla="*/ 40 w 117"/>
                <a:gd name="T17" fmla="*/ 386 h 386"/>
                <a:gd name="T18" fmla="*/ 106 w 117"/>
                <a:gd name="T19" fmla="*/ 375 h 386"/>
                <a:gd name="T20" fmla="*/ 108 w 117"/>
                <a:gd name="T21" fmla="*/ 375 h 386"/>
                <a:gd name="T22" fmla="*/ 87 w 117"/>
                <a:gd name="T23" fmla="*/ 359 h 386"/>
                <a:gd name="T24" fmla="*/ 98 w 117"/>
                <a:gd name="T25" fmla="*/ 352 h 386"/>
                <a:gd name="T26" fmla="*/ 108 w 117"/>
                <a:gd name="T27" fmla="*/ 190 h 386"/>
                <a:gd name="T28" fmla="*/ 117 w 117"/>
                <a:gd name="T29" fmla="*/ 120 h 386"/>
                <a:gd name="T30" fmla="*/ 115 w 117"/>
                <a:gd name="T31" fmla="*/ 14 h 386"/>
                <a:gd name="T32" fmla="*/ 103 w 117"/>
                <a:gd name="T33" fmla="*/ 17 h 386"/>
                <a:gd name="T34" fmla="*/ 98 w 117"/>
                <a:gd name="T35" fmla="*/ 31 h 386"/>
                <a:gd name="T36" fmla="*/ 91 w 117"/>
                <a:gd name="T37" fmla="*/ 24 h 386"/>
                <a:gd name="T38" fmla="*/ 85 w 117"/>
                <a:gd name="T39" fmla="*/ 16 h 386"/>
                <a:gd name="T40" fmla="*/ 6 w 117"/>
                <a:gd name="T41" fmla="*/ 0 h 386"/>
                <a:gd name="T42" fmla="*/ 5 w 117"/>
                <a:gd name="T43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7" h="386">
                  <a:moveTo>
                    <a:pt x="5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80" y="232"/>
                    <a:pt x="80" y="232"/>
                    <a:pt x="80" y="232"/>
                  </a:cubicBezTo>
                  <a:cubicBezTo>
                    <a:pt x="80" y="340"/>
                    <a:pt x="80" y="340"/>
                    <a:pt x="80" y="340"/>
                  </a:cubicBezTo>
                  <a:cubicBezTo>
                    <a:pt x="58" y="363"/>
                    <a:pt x="58" y="363"/>
                    <a:pt x="58" y="363"/>
                  </a:cubicBezTo>
                  <a:cubicBezTo>
                    <a:pt x="71" y="371"/>
                    <a:pt x="71" y="371"/>
                    <a:pt x="71" y="371"/>
                  </a:cubicBezTo>
                  <a:cubicBezTo>
                    <a:pt x="40" y="386"/>
                    <a:pt x="40" y="386"/>
                    <a:pt x="40" y="386"/>
                  </a:cubicBezTo>
                  <a:cubicBezTo>
                    <a:pt x="106" y="375"/>
                    <a:pt x="106" y="375"/>
                    <a:pt x="106" y="375"/>
                  </a:cubicBezTo>
                  <a:cubicBezTo>
                    <a:pt x="108" y="375"/>
                    <a:pt x="108" y="375"/>
                    <a:pt x="108" y="375"/>
                  </a:cubicBezTo>
                  <a:cubicBezTo>
                    <a:pt x="87" y="359"/>
                    <a:pt x="87" y="359"/>
                    <a:pt x="87" y="359"/>
                  </a:cubicBezTo>
                  <a:cubicBezTo>
                    <a:pt x="98" y="352"/>
                    <a:pt x="98" y="352"/>
                    <a:pt x="98" y="352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17" y="120"/>
                    <a:pt x="117" y="120"/>
                    <a:pt x="117" y="120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65" y="14"/>
                    <a:pt x="38" y="8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2528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23" name="Freeform 51"/>
            <p:cNvSpPr>
              <a:spLocks noEditPoints="1"/>
            </p:cNvSpPr>
            <p:nvPr/>
          </p:nvSpPr>
          <p:spPr bwMode="auto">
            <a:xfrm>
              <a:off x="52387" y="1106487"/>
              <a:ext cx="481012" cy="1485900"/>
            </a:xfrm>
            <a:custGeom>
              <a:avLst/>
              <a:gdLst>
                <a:gd name="T0" fmla="*/ 21 w 128"/>
                <a:gd name="T1" fmla="*/ 0 h 396"/>
                <a:gd name="T2" fmla="*/ 9 w 128"/>
                <a:gd name="T3" fmla="*/ 50 h 396"/>
                <a:gd name="T4" fmla="*/ 9 w 128"/>
                <a:gd name="T5" fmla="*/ 210 h 396"/>
                <a:gd name="T6" fmla="*/ 1 w 128"/>
                <a:gd name="T7" fmla="*/ 342 h 396"/>
                <a:gd name="T8" fmla="*/ 13 w 128"/>
                <a:gd name="T9" fmla="*/ 396 h 396"/>
                <a:gd name="T10" fmla="*/ 36 w 128"/>
                <a:gd name="T11" fmla="*/ 358 h 396"/>
                <a:gd name="T12" fmla="*/ 26 w 128"/>
                <a:gd name="T13" fmla="*/ 326 h 396"/>
                <a:gd name="T14" fmla="*/ 38 w 128"/>
                <a:gd name="T15" fmla="*/ 232 h 396"/>
                <a:gd name="T16" fmla="*/ 76 w 128"/>
                <a:gd name="T17" fmla="*/ 111 h 396"/>
                <a:gd name="T18" fmla="*/ 112 w 128"/>
                <a:gd name="T19" fmla="*/ 36 h 396"/>
                <a:gd name="T20" fmla="*/ 112 w 128"/>
                <a:gd name="T21" fmla="*/ 86 h 396"/>
                <a:gd name="T22" fmla="*/ 96 w 128"/>
                <a:gd name="T23" fmla="*/ 131 h 396"/>
                <a:gd name="T24" fmla="*/ 64 w 128"/>
                <a:gd name="T25" fmla="*/ 238 h 396"/>
                <a:gd name="T26" fmla="*/ 59 w 128"/>
                <a:gd name="T27" fmla="*/ 371 h 396"/>
                <a:gd name="T28" fmla="*/ 61 w 128"/>
                <a:gd name="T29" fmla="*/ 384 h 396"/>
                <a:gd name="T30" fmla="*/ 92 w 128"/>
                <a:gd name="T31" fmla="*/ 369 h 396"/>
                <a:gd name="T32" fmla="*/ 79 w 128"/>
                <a:gd name="T33" fmla="*/ 361 h 396"/>
                <a:gd name="T34" fmla="*/ 101 w 128"/>
                <a:gd name="T35" fmla="*/ 338 h 396"/>
                <a:gd name="T36" fmla="*/ 101 w 128"/>
                <a:gd name="T37" fmla="*/ 230 h 396"/>
                <a:gd name="T38" fmla="*/ 128 w 128"/>
                <a:gd name="T39" fmla="*/ 112 h 396"/>
                <a:gd name="T40" fmla="*/ 128 w 128"/>
                <a:gd name="T41" fmla="*/ 35 h 396"/>
                <a:gd name="T42" fmla="*/ 21 w 128"/>
                <a:gd name="T43" fmla="*/ 0 h 396"/>
                <a:gd name="T44" fmla="*/ 11 w 128"/>
                <a:gd name="T45" fmla="*/ 50 h 396"/>
                <a:gd name="T46" fmla="*/ 22 w 128"/>
                <a:gd name="T47" fmla="*/ 3 h 396"/>
                <a:gd name="T48" fmla="*/ 30 w 128"/>
                <a:gd name="T49" fmla="*/ 5 h 396"/>
                <a:gd name="T50" fmla="*/ 16 w 128"/>
                <a:gd name="T51" fmla="*/ 52 h 396"/>
                <a:gd name="T52" fmla="*/ 18 w 128"/>
                <a:gd name="T53" fmla="*/ 200 h 396"/>
                <a:gd name="T54" fmla="*/ 8 w 128"/>
                <a:gd name="T55" fmla="*/ 345 h 396"/>
                <a:gd name="T56" fmla="*/ 16 w 128"/>
                <a:gd name="T57" fmla="*/ 386 h 396"/>
                <a:gd name="T58" fmla="*/ 13 w 128"/>
                <a:gd name="T59" fmla="*/ 392 h 396"/>
                <a:gd name="T60" fmla="*/ 3 w 128"/>
                <a:gd name="T61" fmla="*/ 342 h 396"/>
                <a:gd name="T62" fmla="*/ 11 w 128"/>
                <a:gd name="T63" fmla="*/ 210 h 396"/>
                <a:gd name="T64" fmla="*/ 11 w 128"/>
                <a:gd name="T65" fmla="*/ 50 h 396"/>
                <a:gd name="T66" fmla="*/ 113 w 128"/>
                <a:gd name="T67" fmla="*/ 89 h 396"/>
                <a:gd name="T68" fmla="*/ 116 w 128"/>
                <a:gd name="T69" fmla="*/ 95 h 396"/>
                <a:gd name="T70" fmla="*/ 71 w 128"/>
                <a:gd name="T71" fmla="*/ 244 h 396"/>
                <a:gd name="T72" fmla="*/ 67 w 128"/>
                <a:gd name="T73" fmla="*/ 368 h 396"/>
                <a:gd name="T74" fmla="*/ 70 w 128"/>
                <a:gd name="T75" fmla="*/ 377 h 396"/>
                <a:gd name="T76" fmla="*/ 63 w 128"/>
                <a:gd name="T77" fmla="*/ 380 h 396"/>
                <a:gd name="T78" fmla="*/ 61 w 128"/>
                <a:gd name="T79" fmla="*/ 371 h 396"/>
                <a:gd name="T80" fmla="*/ 67 w 128"/>
                <a:gd name="T81" fmla="*/ 238 h 396"/>
                <a:gd name="T82" fmla="*/ 98 w 128"/>
                <a:gd name="T83" fmla="*/ 131 h 396"/>
                <a:gd name="T84" fmla="*/ 98 w 128"/>
                <a:gd name="T85" fmla="*/ 131 h 396"/>
                <a:gd name="T86" fmla="*/ 113 w 128"/>
                <a:gd name="T87" fmla="*/ 89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8" h="396">
                  <a:moveTo>
                    <a:pt x="21" y="0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9" y="210"/>
                    <a:pt x="9" y="210"/>
                    <a:pt x="9" y="210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0" y="363"/>
                    <a:pt x="4" y="381"/>
                    <a:pt x="13" y="396"/>
                  </a:cubicBezTo>
                  <a:cubicBezTo>
                    <a:pt x="36" y="358"/>
                    <a:pt x="36" y="358"/>
                    <a:pt x="36" y="358"/>
                  </a:cubicBezTo>
                  <a:cubicBezTo>
                    <a:pt x="26" y="326"/>
                    <a:pt x="26" y="326"/>
                    <a:pt x="26" y="326"/>
                  </a:cubicBezTo>
                  <a:cubicBezTo>
                    <a:pt x="38" y="232"/>
                    <a:pt x="38" y="232"/>
                    <a:pt x="38" y="232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96" y="131"/>
                    <a:pt x="96" y="131"/>
                    <a:pt x="96" y="131"/>
                  </a:cubicBezTo>
                  <a:cubicBezTo>
                    <a:pt x="64" y="238"/>
                    <a:pt x="64" y="238"/>
                    <a:pt x="64" y="238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1" y="384"/>
                    <a:pt x="61" y="384"/>
                    <a:pt x="61" y="384"/>
                  </a:cubicBezTo>
                  <a:cubicBezTo>
                    <a:pt x="92" y="369"/>
                    <a:pt x="92" y="369"/>
                    <a:pt x="92" y="369"/>
                  </a:cubicBezTo>
                  <a:cubicBezTo>
                    <a:pt x="79" y="361"/>
                    <a:pt x="79" y="361"/>
                    <a:pt x="79" y="361"/>
                  </a:cubicBezTo>
                  <a:cubicBezTo>
                    <a:pt x="101" y="338"/>
                    <a:pt x="101" y="338"/>
                    <a:pt x="101" y="338"/>
                  </a:cubicBezTo>
                  <a:cubicBezTo>
                    <a:pt x="101" y="230"/>
                    <a:pt x="101" y="230"/>
                    <a:pt x="101" y="230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128" y="35"/>
                    <a:pt x="128" y="35"/>
                    <a:pt x="128" y="35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1" y="50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8" y="200"/>
                    <a:pt x="18" y="200"/>
                    <a:pt x="18" y="200"/>
                  </a:cubicBezTo>
                  <a:cubicBezTo>
                    <a:pt x="8" y="345"/>
                    <a:pt x="8" y="345"/>
                    <a:pt x="8" y="345"/>
                  </a:cubicBezTo>
                  <a:cubicBezTo>
                    <a:pt x="16" y="386"/>
                    <a:pt x="16" y="386"/>
                    <a:pt x="16" y="386"/>
                  </a:cubicBezTo>
                  <a:cubicBezTo>
                    <a:pt x="13" y="392"/>
                    <a:pt x="13" y="392"/>
                    <a:pt x="13" y="392"/>
                  </a:cubicBezTo>
                  <a:cubicBezTo>
                    <a:pt x="6" y="378"/>
                    <a:pt x="2" y="361"/>
                    <a:pt x="3" y="342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11" y="50"/>
                    <a:pt x="11" y="50"/>
                    <a:pt x="11" y="50"/>
                  </a:cubicBezTo>
                  <a:close/>
                  <a:moveTo>
                    <a:pt x="113" y="89"/>
                  </a:moveTo>
                  <a:cubicBezTo>
                    <a:pt x="116" y="95"/>
                    <a:pt x="116" y="95"/>
                    <a:pt x="116" y="95"/>
                  </a:cubicBezTo>
                  <a:cubicBezTo>
                    <a:pt x="71" y="244"/>
                    <a:pt x="71" y="244"/>
                    <a:pt x="71" y="244"/>
                  </a:cubicBezTo>
                  <a:cubicBezTo>
                    <a:pt x="67" y="368"/>
                    <a:pt x="67" y="368"/>
                    <a:pt x="67" y="368"/>
                  </a:cubicBezTo>
                  <a:cubicBezTo>
                    <a:pt x="70" y="377"/>
                    <a:pt x="70" y="377"/>
                    <a:pt x="70" y="377"/>
                  </a:cubicBezTo>
                  <a:cubicBezTo>
                    <a:pt x="63" y="380"/>
                    <a:pt x="63" y="380"/>
                    <a:pt x="63" y="380"/>
                  </a:cubicBezTo>
                  <a:cubicBezTo>
                    <a:pt x="61" y="371"/>
                    <a:pt x="61" y="371"/>
                    <a:pt x="61" y="371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113" y="89"/>
                    <a:pt x="113" y="89"/>
                    <a:pt x="113" y="89"/>
                  </a:cubicBezTo>
                  <a:close/>
                </a:path>
              </a:pathLst>
            </a:custGeom>
            <a:solidFill>
              <a:srgbClr val="3C4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24" name="Freeform 52"/>
            <p:cNvSpPr>
              <a:spLocks/>
            </p:cNvSpPr>
            <p:nvPr/>
          </p:nvSpPr>
          <p:spPr bwMode="auto">
            <a:xfrm>
              <a:off x="60325" y="1117600"/>
              <a:ext cx="104775" cy="1458913"/>
            </a:xfrm>
            <a:custGeom>
              <a:avLst/>
              <a:gdLst>
                <a:gd name="T0" fmla="*/ 20 w 28"/>
                <a:gd name="T1" fmla="*/ 0 h 389"/>
                <a:gd name="T2" fmla="*/ 9 w 28"/>
                <a:gd name="T3" fmla="*/ 47 h 389"/>
                <a:gd name="T4" fmla="*/ 9 w 28"/>
                <a:gd name="T5" fmla="*/ 207 h 389"/>
                <a:gd name="T6" fmla="*/ 1 w 28"/>
                <a:gd name="T7" fmla="*/ 339 h 389"/>
                <a:gd name="T8" fmla="*/ 11 w 28"/>
                <a:gd name="T9" fmla="*/ 389 h 389"/>
                <a:gd name="T10" fmla="*/ 14 w 28"/>
                <a:gd name="T11" fmla="*/ 383 h 389"/>
                <a:gd name="T12" fmla="*/ 6 w 28"/>
                <a:gd name="T13" fmla="*/ 342 h 389"/>
                <a:gd name="T14" fmla="*/ 16 w 28"/>
                <a:gd name="T15" fmla="*/ 197 h 389"/>
                <a:gd name="T16" fmla="*/ 14 w 28"/>
                <a:gd name="T17" fmla="*/ 49 h 389"/>
                <a:gd name="T18" fmla="*/ 28 w 28"/>
                <a:gd name="T19" fmla="*/ 2 h 389"/>
                <a:gd name="T20" fmla="*/ 20 w 28"/>
                <a:gd name="T21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389">
                  <a:moveTo>
                    <a:pt x="20" y="0"/>
                  </a:moveTo>
                  <a:cubicBezTo>
                    <a:pt x="9" y="47"/>
                    <a:pt x="9" y="47"/>
                    <a:pt x="9" y="47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1" y="339"/>
                    <a:pt x="1" y="339"/>
                    <a:pt x="1" y="339"/>
                  </a:cubicBezTo>
                  <a:cubicBezTo>
                    <a:pt x="0" y="358"/>
                    <a:pt x="4" y="375"/>
                    <a:pt x="11" y="389"/>
                  </a:cubicBezTo>
                  <a:cubicBezTo>
                    <a:pt x="14" y="383"/>
                    <a:pt x="14" y="383"/>
                    <a:pt x="14" y="383"/>
                  </a:cubicBezTo>
                  <a:cubicBezTo>
                    <a:pt x="6" y="342"/>
                    <a:pt x="6" y="342"/>
                    <a:pt x="6" y="342"/>
                  </a:cubicBezTo>
                  <a:cubicBezTo>
                    <a:pt x="16" y="197"/>
                    <a:pt x="16" y="197"/>
                    <a:pt x="16" y="197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25" name="Freeform 53"/>
            <p:cNvSpPr>
              <a:spLocks/>
            </p:cNvSpPr>
            <p:nvPr/>
          </p:nvSpPr>
          <p:spPr bwMode="auto">
            <a:xfrm>
              <a:off x="280987" y="1439862"/>
              <a:ext cx="206375" cy="1092200"/>
            </a:xfrm>
            <a:custGeom>
              <a:avLst/>
              <a:gdLst>
                <a:gd name="T0" fmla="*/ 130 w 130"/>
                <a:gd name="T1" fmla="*/ 14 h 688"/>
                <a:gd name="T2" fmla="*/ 123 w 130"/>
                <a:gd name="T3" fmla="*/ 0 h 688"/>
                <a:gd name="T4" fmla="*/ 88 w 130"/>
                <a:gd name="T5" fmla="*/ 99 h 688"/>
                <a:gd name="T6" fmla="*/ 88 w 130"/>
                <a:gd name="T7" fmla="*/ 99 h 688"/>
                <a:gd name="T8" fmla="*/ 15 w 130"/>
                <a:gd name="T9" fmla="*/ 352 h 688"/>
                <a:gd name="T10" fmla="*/ 0 w 130"/>
                <a:gd name="T11" fmla="*/ 667 h 688"/>
                <a:gd name="T12" fmla="*/ 5 w 130"/>
                <a:gd name="T13" fmla="*/ 688 h 688"/>
                <a:gd name="T14" fmla="*/ 22 w 130"/>
                <a:gd name="T15" fmla="*/ 681 h 688"/>
                <a:gd name="T16" fmla="*/ 15 w 130"/>
                <a:gd name="T17" fmla="*/ 659 h 688"/>
                <a:gd name="T18" fmla="*/ 24 w 130"/>
                <a:gd name="T19" fmla="*/ 366 h 688"/>
                <a:gd name="T20" fmla="*/ 130 w 130"/>
                <a:gd name="T21" fmla="*/ 14 h 688"/>
                <a:gd name="T22" fmla="*/ 130 w 130"/>
                <a:gd name="T23" fmla="*/ 14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688">
                  <a:moveTo>
                    <a:pt x="130" y="14"/>
                  </a:moveTo>
                  <a:lnTo>
                    <a:pt x="123" y="0"/>
                  </a:lnTo>
                  <a:lnTo>
                    <a:pt x="88" y="99"/>
                  </a:lnTo>
                  <a:lnTo>
                    <a:pt x="15" y="352"/>
                  </a:lnTo>
                  <a:lnTo>
                    <a:pt x="0" y="667"/>
                  </a:lnTo>
                  <a:lnTo>
                    <a:pt x="5" y="688"/>
                  </a:lnTo>
                  <a:lnTo>
                    <a:pt x="22" y="681"/>
                  </a:lnTo>
                  <a:lnTo>
                    <a:pt x="15" y="659"/>
                  </a:lnTo>
                  <a:lnTo>
                    <a:pt x="24" y="366"/>
                  </a:lnTo>
                  <a:lnTo>
                    <a:pt x="130" y="1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26" name="Freeform 54"/>
            <p:cNvSpPr>
              <a:spLocks/>
            </p:cNvSpPr>
            <p:nvPr/>
          </p:nvSpPr>
          <p:spPr bwMode="auto">
            <a:xfrm>
              <a:off x="409575" y="1009650"/>
              <a:ext cx="134937" cy="204788"/>
            </a:xfrm>
            <a:custGeom>
              <a:avLst/>
              <a:gdLst>
                <a:gd name="T0" fmla="*/ 36 w 36"/>
                <a:gd name="T1" fmla="*/ 21 h 55"/>
                <a:gd name="T2" fmla="*/ 34 w 36"/>
                <a:gd name="T3" fmla="*/ 16 h 55"/>
                <a:gd name="T4" fmla="*/ 27 w 36"/>
                <a:gd name="T5" fmla="*/ 0 h 55"/>
                <a:gd name="T6" fmla="*/ 0 w 36"/>
                <a:gd name="T7" fmla="*/ 10 h 55"/>
                <a:gd name="T8" fmla="*/ 23 w 36"/>
                <a:gd name="T9" fmla="*/ 14 h 55"/>
                <a:gd name="T10" fmla="*/ 17 w 36"/>
                <a:gd name="T11" fmla="*/ 48 h 55"/>
                <a:gd name="T12" fmla="*/ 24 w 36"/>
                <a:gd name="T13" fmla="*/ 55 h 55"/>
                <a:gd name="T14" fmla="*/ 29 w 36"/>
                <a:gd name="T15" fmla="*/ 41 h 55"/>
                <a:gd name="T16" fmla="*/ 34 w 36"/>
                <a:gd name="T17" fmla="*/ 27 h 55"/>
                <a:gd name="T18" fmla="*/ 36 w 36"/>
                <a:gd name="T19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55">
                  <a:moveTo>
                    <a:pt x="36" y="21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5"/>
                    <a:pt x="9" y="8"/>
                    <a:pt x="0" y="10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6" y="21"/>
                    <a:pt x="36" y="21"/>
                    <a:pt x="36" y="21"/>
                  </a:cubicBezTo>
                  <a:close/>
                </a:path>
              </a:pathLst>
            </a:custGeom>
            <a:solidFill>
              <a:srgbClr val="43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27" name="Freeform 55"/>
            <p:cNvSpPr>
              <a:spLocks/>
            </p:cNvSpPr>
            <p:nvPr/>
          </p:nvSpPr>
          <p:spPr bwMode="auto">
            <a:xfrm>
              <a:off x="517525" y="1098550"/>
              <a:ext cx="57150" cy="63500"/>
            </a:xfrm>
            <a:custGeom>
              <a:avLst/>
              <a:gdLst>
                <a:gd name="T0" fmla="*/ 33 w 36"/>
                <a:gd name="T1" fmla="*/ 0 h 40"/>
                <a:gd name="T2" fmla="*/ 12 w 36"/>
                <a:gd name="T3" fmla="*/ 7 h 40"/>
                <a:gd name="T4" fmla="*/ 0 w 36"/>
                <a:gd name="T5" fmla="*/ 40 h 40"/>
                <a:gd name="T6" fmla="*/ 29 w 36"/>
                <a:gd name="T7" fmla="*/ 33 h 40"/>
                <a:gd name="T8" fmla="*/ 36 w 36"/>
                <a:gd name="T9" fmla="*/ 33 h 40"/>
                <a:gd name="T10" fmla="*/ 33 w 36"/>
                <a:gd name="T11" fmla="*/ 0 h 40"/>
                <a:gd name="T12" fmla="*/ 33 w 36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0">
                  <a:moveTo>
                    <a:pt x="33" y="0"/>
                  </a:moveTo>
                  <a:lnTo>
                    <a:pt x="12" y="7"/>
                  </a:lnTo>
                  <a:lnTo>
                    <a:pt x="0" y="40"/>
                  </a:lnTo>
                  <a:lnTo>
                    <a:pt x="29" y="33"/>
                  </a:lnTo>
                  <a:lnTo>
                    <a:pt x="36" y="3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28" name="Freeform 56"/>
            <p:cNvSpPr>
              <a:spLocks/>
            </p:cNvSpPr>
            <p:nvPr/>
          </p:nvSpPr>
          <p:spPr bwMode="auto">
            <a:xfrm>
              <a:off x="409575" y="1046162"/>
              <a:ext cx="85725" cy="142875"/>
            </a:xfrm>
            <a:custGeom>
              <a:avLst/>
              <a:gdLst>
                <a:gd name="T0" fmla="*/ 0 w 54"/>
                <a:gd name="T1" fmla="*/ 0 h 90"/>
                <a:gd name="T2" fmla="*/ 9 w 54"/>
                <a:gd name="T3" fmla="*/ 38 h 90"/>
                <a:gd name="T4" fmla="*/ 12 w 54"/>
                <a:gd name="T5" fmla="*/ 52 h 90"/>
                <a:gd name="T6" fmla="*/ 26 w 54"/>
                <a:gd name="T7" fmla="*/ 71 h 90"/>
                <a:gd name="T8" fmla="*/ 40 w 54"/>
                <a:gd name="T9" fmla="*/ 90 h 90"/>
                <a:gd name="T10" fmla="*/ 54 w 54"/>
                <a:gd name="T11" fmla="*/ 10 h 90"/>
                <a:gd name="T12" fmla="*/ 0 w 54"/>
                <a:gd name="T13" fmla="*/ 0 h 90"/>
                <a:gd name="T14" fmla="*/ 0 w 54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90">
                  <a:moveTo>
                    <a:pt x="0" y="0"/>
                  </a:moveTo>
                  <a:lnTo>
                    <a:pt x="9" y="38"/>
                  </a:lnTo>
                  <a:lnTo>
                    <a:pt x="12" y="52"/>
                  </a:lnTo>
                  <a:lnTo>
                    <a:pt x="26" y="71"/>
                  </a:lnTo>
                  <a:lnTo>
                    <a:pt x="40" y="90"/>
                  </a:lnTo>
                  <a:lnTo>
                    <a:pt x="54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49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29" name="Freeform 57"/>
            <p:cNvSpPr>
              <a:spLocks/>
            </p:cNvSpPr>
            <p:nvPr/>
          </p:nvSpPr>
          <p:spPr bwMode="auto">
            <a:xfrm>
              <a:off x="619125" y="727075"/>
              <a:ext cx="22225" cy="30163"/>
            </a:xfrm>
            <a:custGeom>
              <a:avLst/>
              <a:gdLst>
                <a:gd name="T0" fmla="*/ 6 w 6"/>
                <a:gd name="T1" fmla="*/ 1 h 8"/>
                <a:gd name="T2" fmla="*/ 3 w 6"/>
                <a:gd name="T3" fmla="*/ 0 h 8"/>
                <a:gd name="T4" fmla="*/ 0 w 6"/>
                <a:gd name="T5" fmla="*/ 8 h 8"/>
                <a:gd name="T6" fmla="*/ 4 w 6"/>
                <a:gd name="T7" fmla="*/ 7 h 8"/>
                <a:gd name="T8" fmla="*/ 6 w 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1"/>
                  </a:moveTo>
                  <a:cubicBezTo>
                    <a:pt x="5" y="1"/>
                    <a:pt x="4" y="0"/>
                    <a:pt x="3" y="0"/>
                  </a:cubicBezTo>
                  <a:cubicBezTo>
                    <a:pt x="3" y="2"/>
                    <a:pt x="2" y="4"/>
                    <a:pt x="0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30" name="Freeform 58"/>
            <p:cNvSpPr>
              <a:spLocks/>
            </p:cNvSpPr>
            <p:nvPr/>
          </p:nvSpPr>
          <p:spPr bwMode="auto">
            <a:xfrm>
              <a:off x="635000" y="731837"/>
              <a:ext cx="17462" cy="22225"/>
            </a:xfrm>
            <a:custGeom>
              <a:avLst/>
              <a:gdLst>
                <a:gd name="T0" fmla="*/ 2 w 5"/>
                <a:gd name="T1" fmla="*/ 0 h 6"/>
                <a:gd name="T2" fmla="*/ 0 w 5"/>
                <a:gd name="T3" fmla="*/ 6 h 6"/>
                <a:gd name="T4" fmla="*/ 3 w 5"/>
                <a:gd name="T5" fmla="*/ 5 h 6"/>
                <a:gd name="T6" fmla="*/ 2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3"/>
                    <a:pt x="5" y="1"/>
                    <a:pt x="2" y="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31" name="Freeform 59"/>
            <p:cNvSpPr>
              <a:spLocks/>
            </p:cNvSpPr>
            <p:nvPr/>
          </p:nvSpPr>
          <p:spPr bwMode="auto">
            <a:xfrm>
              <a:off x="600075" y="720725"/>
              <a:ext cx="30162" cy="41275"/>
            </a:xfrm>
            <a:custGeom>
              <a:avLst/>
              <a:gdLst>
                <a:gd name="T0" fmla="*/ 5 w 8"/>
                <a:gd name="T1" fmla="*/ 10 h 11"/>
                <a:gd name="T2" fmla="*/ 8 w 8"/>
                <a:gd name="T3" fmla="*/ 2 h 11"/>
                <a:gd name="T4" fmla="*/ 7 w 8"/>
                <a:gd name="T5" fmla="*/ 0 h 11"/>
                <a:gd name="T6" fmla="*/ 0 w 8"/>
                <a:gd name="T7" fmla="*/ 11 h 11"/>
                <a:gd name="T8" fmla="*/ 5 w 8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10"/>
                  </a:moveTo>
                  <a:cubicBezTo>
                    <a:pt x="7" y="6"/>
                    <a:pt x="8" y="4"/>
                    <a:pt x="8" y="2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" y="10"/>
                    <a:pt x="5" y="10"/>
                    <a:pt x="5" y="1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32" name="Freeform 60"/>
            <p:cNvSpPr>
              <a:spLocks/>
            </p:cNvSpPr>
            <p:nvPr/>
          </p:nvSpPr>
          <p:spPr bwMode="auto">
            <a:xfrm>
              <a:off x="101600" y="1241425"/>
              <a:ext cx="371475" cy="1350963"/>
            </a:xfrm>
            <a:custGeom>
              <a:avLst/>
              <a:gdLst>
                <a:gd name="T0" fmla="*/ 83 w 99"/>
                <a:gd name="T1" fmla="*/ 95 h 360"/>
                <a:gd name="T2" fmla="*/ 99 w 99"/>
                <a:gd name="T3" fmla="*/ 50 h 360"/>
                <a:gd name="T4" fmla="*/ 99 w 99"/>
                <a:gd name="T5" fmla="*/ 0 h 360"/>
                <a:gd name="T6" fmla="*/ 63 w 99"/>
                <a:gd name="T7" fmla="*/ 75 h 360"/>
                <a:gd name="T8" fmla="*/ 25 w 99"/>
                <a:gd name="T9" fmla="*/ 196 h 360"/>
                <a:gd name="T10" fmla="*/ 13 w 99"/>
                <a:gd name="T11" fmla="*/ 290 h 360"/>
                <a:gd name="T12" fmla="*/ 23 w 99"/>
                <a:gd name="T13" fmla="*/ 322 h 360"/>
                <a:gd name="T14" fmla="*/ 0 w 99"/>
                <a:gd name="T15" fmla="*/ 360 h 360"/>
                <a:gd name="T16" fmla="*/ 47 w 99"/>
                <a:gd name="T17" fmla="*/ 359 h 360"/>
                <a:gd name="T18" fmla="*/ 50 w 99"/>
                <a:gd name="T19" fmla="*/ 360 h 360"/>
                <a:gd name="T20" fmla="*/ 50 w 99"/>
                <a:gd name="T21" fmla="*/ 357 h 360"/>
                <a:gd name="T22" fmla="*/ 48 w 99"/>
                <a:gd name="T23" fmla="*/ 348 h 360"/>
                <a:gd name="T24" fmla="*/ 46 w 99"/>
                <a:gd name="T25" fmla="*/ 335 h 360"/>
                <a:gd name="T26" fmla="*/ 36 w 99"/>
                <a:gd name="T27" fmla="*/ 284 h 360"/>
                <a:gd name="T28" fmla="*/ 45 w 99"/>
                <a:gd name="T29" fmla="*/ 225 h 360"/>
                <a:gd name="T30" fmla="*/ 51 w 99"/>
                <a:gd name="T31" fmla="*/ 202 h 360"/>
                <a:gd name="T32" fmla="*/ 83 w 99"/>
                <a:gd name="T33" fmla="*/ 95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9" h="360">
                  <a:moveTo>
                    <a:pt x="83" y="95"/>
                  </a:moveTo>
                  <a:cubicBezTo>
                    <a:pt x="99" y="50"/>
                    <a:pt x="99" y="50"/>
                    <a:pt x="99" y="5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63" y="75"/>
                    <a:pt x="63" y="75"/>
                    <a:pt x="63" y="75"/>
                  </a:cubicBezTo>
                  <a:cubicBezTo>
                    <a:pt x="25" y="196"/>
                    <a:pt x="25" y="196"/>
                    <a:pt x="25" y="196"/>
                  </a:cubicBezTo>
                  <a:cubicBezTo>
                    <a:pt x="13" y="290"/>
                    <a:pt x="13" y="290"/>
                    <a:pt x="13" y="290"/>
                  </a:cubicBezTo>
                  <a:cubicBezTo>
                    <a:pt x="23" y="322"/>
                    <a:pt x="23" y="322"/>
                    <a:pt x="23" y="32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13" y="354"/>
                    <a:pt x="29" y="354"/>
                    <a:pt x="47" y="359"/>
                  </a:cubicBezTo>
                  <a:cubicBezTo>
                    <a:pt x="48" y="359"/>
                    <a:pt x="49" y="360"/>
                    <a:pt x="50" y="360"/>
                  </a:cubicBezTo>
                  <a:cubicBezTo>
                    <a:pt x="50" y="357"/>
                    <a:pt x="50" y="357"/>
                    <a:pt x="50" y="357"/>
                  </a:cubicBezTo>
                  <a:cubicBezTo>
                    <a:pt x="48" y="348"/>
                    <a:pt x="48" y="348"/>
                    <a:pt x="48" y="348"/>
                  </a:cubicBezTo>
                  <a:cubicBezTo>
                    <a:pt x="46" y="335"/>
                    <a:pt x="46" y="335"/>
                    <a:pt x="46" y="335"/>
                  </a:cubicBezTo>
                  <a:cubicBezTo>
                    <a:pt x="36" y="284"/>
                    <a:pt x="36" y="284"/>
                    <a:pt x="36" y="284"/>
                  </a:cubicBezTo>
                  <a:cubicBezTo>
                    <a:pt x="45" y="225"/>
                    <a:pt x="45" y="225"/>
                    <a:pt x="45" y="225"/>
                  </a:cubicBezTo>
                  <a:cubicBezTo>
                    <a:pt x="51" y="202"/>
                    <a:pt x="51" y="202"/>
                    <a:pt x="51" y="202"/>
                  </a:cubicBezTo>
                  <a:cubicBezTo>
                    <a:pt x="83" y="95"/>
                    <a:pt x="83" y="95"/>
                    <a:pt x="83" y="95"/>
                  </a:cubicBezTo>
                  <a:close/>
                </a:path>
              </a:pathLst>
            </a:custGeom>
            <a:solidFill>
              <a:srgbClr val="2528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33" name="Freeform 61"/>
            <p:cNvSpPr>
              <a:spLocks/>
            </p:cNvSpPr>
            <p:nvPr/>
          </p:nvSpPr>
          <p:spPr bwMode="auto">
            <a:xfrm>
              <a:off x="280987" y="2505075"/>
              <a:ext cx="409575" cy="131763"/>
            </a:xfrm>
            <a:custGeom>
              <a:avLst/>
              <a:gdLst>
                <a:gd name="T0" fmla="*/ 0 w 109"/>
                <a:gd name="T1" fmla="*/ 11 h 35"/>
                <a:gd name="T2" fmla="*/ 2 w 109"/>
                <a:gd name="T3" fmla="*/ 20 h 35"/>
                <a:gd name="T4" fmla="*/ 29 w 109"/>
                <a:gd name="T5" fmla="*/ 25 h 35"/>
                <a:gd name="T6" fmla="*/ 37 w 109"/>
                <a:gd name="T7" fmla="*/ 19 h 35"/>
                <a:gd name="T8" fmla="*/ 50 w 109"/>
                <a:gd name="T9" fmla="*/ 23 h 35"/>
                <a:gd name="T10" fmla="*/ 50 w 109"/>
                <a:gd name="T11" fmla="*/ 28 h 35"/>
                <a:gd name="T12" fmla="*/ 109 w 109"/>
                <a:gd name="T13" fmla="*/ 22 h 35"/>
                <a:gd name="T14" fmla="*/ 101 w 109"/>
                <a:gd name="T15" fmla="*/ 13 h 35"/>
                <a:gd name="T16" fmla="*/ 66 w 109"/>
                <a:gd name="T17" fmla="*/ 0 h 35"/>
                <a:gd name="T18" fmla="*/ 0 w 109"/>
                <a:gd name="T19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35">
                  <a:moveTo>
                    <a:pt x="0" y="11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76" y="35"/>
                    <a:pt x="96" y="33"/>
                    <a:pt x="109" y="22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87" y="13"/>
                    <a:pt x="75" y="9"/>
                    <a:pt x="66" y="0"/>
                  </a:cubicBezTo>
                  <a:cubicBezTo>
                    <a:pt x="0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0834" name="Freeform 62"/>
            <p:cNvSpPr>
              <a:spLocks/>
            </p:cNvSpPr>
            <p:nvPr/>
          </p:nvSpPr>
          <p:spPr bwMode="auto">
            <a:xfrm>
              <a:off x="101600" y="2568575"/>
              <a:ext cx="225425" cy="136525"/>
            </a:xfrm>
            <a:custGeom>
              <a:avLst/>
              <a:gdLst>
                <a:gd name="T0" fmla="*/ 6 w 60"/>
                <a:gd name="T1" fmla="*/ 20 h 36"/>
                <a:gd name="T2" fmla="*/ 6 w 60"/>
                <a:gd name="T3" fmla="*/ 27 h 36"/>
                <a:gd name="T4" fmla="*/ 37 w 60"/>
                <a:gd name="T5" fmla="*/ 35 h 36"/>
                <a:gd name="T6" fmla="*/ 57 w 60"/>
                <a:gd name="T7" fmla="*/ 20 h 36"/>
                <a:gd name="T8" fmla="*/ 47 w 60"/>
                <a:gd name="T9" fmla="*/ 5 h 36"/>
                <a:gd name="T10" fmla="*/ 0 w 60"/>
                <a:gd name="T11" fmla="*/ 6 h 36"/>
                <a:gd name="T12" fmla="*/ 0 w 60"/>
                <a:gd name="T13" fmla="*/ 17 h 36"/>
                <a:gd name="T14" fmla="*/ 6 w 60"/>
                <a:gd name="T15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36">
                  <a:moveTo>
                    <a:pt x="6" y="20"/>
                  </a:moveTo>
                  <a:cubicBezTo>
                    <a:pt x="6" y="27"/>
                    <a:pt x="6" y="27"/>
                    <a:pt x="6" y="27"/>
                  </a:cubicBezTo>
                  <a:cubicBezTo>
                    <a:pt x="15" y="33"/>
                    <a:pt x="26" y="36"/>
                    <a:pt x="37" y="35"/>
                  </a:cubicBezTo>
                  <a:cubicBezTo>
                    <a:pt x="53" y="34"/>
                    <a:pt x="60" y="29"/>
                    <a:pt x="57" y="2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29" y="0"/>
                    <a:pt x="13" y="0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20"/>
                    <a:pt x="6" y="20"/>
                    <a:pt x="6" y="20"/>
                  </a:cubicBez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468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30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2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3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30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3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30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30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300"/>
                                        <p:tgtEl>
                                          <p:spTgt spid="30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30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30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300"/>
                                        <p:tgtEl>
                                          <p:spTgt spid="3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3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3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90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2" dur="300"/>
                                        <p:tgtEl>
                                          <p:spTgt spid="3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307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200" fill="hold"/>
                                        <p:tgtEl>
                                          <p:spTgt spid="30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fill="hold"/>
                                        <p:tgtEl>
                                          <p:spTgt spid="30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nimBg="1" autoUpdateAnimBg="0"/>
      <p:bldP spid="30756" grpId="0" autoUpdateAnimBg="0"/>
      <p:bldP spid="30760" grpId="0" autoUpdateAnimBg="0"/>
      <p:bldP spid="30761" grpId="0" autoUpdateAnimBg="0"/>
      <p:bldP spid="30765" grpId="0" autoUpdateAnimBg="0"/>
      <p:bldP spid="30766" grpId="0" autoUpdateAnimBg="0"/>
      <p:bldP spid="30770" grpId="0" autoUpdateAnimBg="0"/>
      <p:bldP spid="30771" grpId="0" autoUpdateAnimBg="0"/>
      <p:bldP spid="30775" grpId="0" autoUpdateAnimBg="0"/>
      <p:bldP spid="30776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0"/>
          <p:cNvGrpSpPr>
            <a:grpSpLocks/>
          </p:cNvGrpSpPr>
          <p:nvPr/>
        </p:nvGrpSpPr>
        <p:grpSpPr bwMode="auto">
          <a:xfrm>
            <a:off x="1351301" y="3479926"/>
            <a:ext cx="2120359" cy="623692"/>
            <a:chOff x="1526391" y="4731160"/>
            <a:chExt cx="2826897" cy="831901"/>
          </a:xfrm>
        </p:grpSpPr>
        <p:sp>
          <p:nvSpPr>
            <p:cNvPr id="3" name="Text Placeholder 2"/>
            <p:cNvSpPr txBox="1">
              <a:spLocks/>
            </p:cNvSpPr>
            <p:nvPr/>
          </p:nvSpPr>
          <p:spPr bwMode="auto">
            <a:xfrm>
              <a:off x="2083565" y="4731160"/>
              <a:ext cx="2219656" cy="261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9pPr>
            </a:lstStyle>
            <a:p>
              <a:pPr algn="ctr" defTabSz="342900" rtl="1" eaLnBrk="1" hangingPunct="1">
                <a:lnSpc>
                  <a:spcPct val="90000"/>
                </a:lnSpc>
                <a:spcBef>
                  <a:spcPts val="375"/>
                </a:spcBef>
              </a:pPr>
              <a:r>
                <a:rPr lang="en-GB" altLang="zh-CN" sz="1800" b="1" dirty="0">
                  <a:solidFill>
                    <a:srgbClr val="004F96"/>
                  </a:solidFill>
                  <a:latin typeface="+mj-lt"/>
                  <a:ea typeface="微软雅黑" pitchFamily="34" charset="-122"/>
                  <a:cs typeface="B Nazanin" panose="00000700000000000000" pitchFamily="2" charset="-78"/>
                </a:rPr>
                <a:t>95%</a:t>
              </a:r>
            </a:p>
          </p:txBody>
        </p:sp>
        <p:sp>
          <p:nvSpPr>
            <p:cNvPr id="4" name="TextBox 201"/>
            <p:cNvSpPr txBox="1">
              <a:spLocks noChangeArrowheads="1"/>
            </p:cNvSpPr>
            <p:nvPr/>
          </p:nvSpPr>
          <p:spPr bwMode="auto">
            <a:xfrm>
              <a:off x="1526391" y="5070434"/>
              <a:ext cx="2826897" cy="492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9pPr>
            </a:lstStyle>
            <a:p>
              <a:pPr algn="r" rtl="1" eaLnBrk="1" hangingPunct="1"/>
              <a:r>
                <a:rPr lang="fa-IR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微软雅黑" pitchFamily="34" charset="-122"/>
                  <a:cs typeface="B Nazanin" panose="00000700000000000000" pitchFamily="2" charset="-78"/>
                </a:rPr>
                <a:t>شما همیشه یک حرفه، مشاغل، کسب و کار از نوعی یا چیزهای دیگر دارید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5" name="Group 211"/>
          <p:cNvGrpSpPr>
            <a:grpSpLocks/>
          </p:cNvGrpSpPr>
          <p:nvPr/>
        </p:nvGrpSpPr>
        <p:grpSpPr bwMode="auto">
          <a:xfrm>
            <a:off x="4206677" y="3479928"/>
            <a:ext cx="2149391" cy="633214"/>
            <a:chOff x="4948842" y="4731160"/>
            <a:chExt cx="2866175" cy="844598"/>
          </a:xfrm>
        </p:grpSpPr>
        <p:sp>
          <p:nvSpPr>
            <p:cNvPr id="6" name="Text Placeholder 2"/>
            <p:cNvSpPr txBox="1">
              <a:spLocks/>
            </p:cNvSpPr>
            <p:nvPr/>
          </p:nvSpPr>
          <p:spPr bwMode="auto">
            <a:xfrm>
              <a:off x="4948842" y="4731160"/>
              <a:ext cx="2219656" cy="261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9pPr>
            </a:lstStyle>
            <a:p>
              <a:pPr algn="ctr" defTabSz="342900" rtl="1" eaLnBrk="1" hangingPunct="1">
                <a:lnSpc>
                  <a:spcPct val="90000"/>
                </a:lnSpc>
                <a:spcBef>
                  <a:spcPts val="375"/>
                </a:spcBef>
              </a:pPr>
              <a:r>
                <a:rPr lang="en-GB" altLang="zh-CN" sz="1800" b="1" dirty="0">
                  <a:solidFill>
                    <a:srgbClr val="004F96"/>
                  </a:solidFill>
                  <a:latin typeface="+mj-lt"/>
                  <a:ea typeface="微软雅黑" pitchFamily="34" charset="-122"/>
                  <a:cs typeface="B Nazanin" panose="00000700000000000000" pitchFamily="2" charset="-78"/>
                </a:rPr>
                <a:t>40%</a:t>
              </a:r>
            </a:p>
          </p:txBody>
        </p:sp>
        <p:sp>
          <p:nvSpPr>
            <p:cNvPr id="7" name="TextBox 208"/>
            <p:cNvSpPr txBox="1">
              <a:spLocks noChangeArrowheads="1"/>
            </p:cNvSpPr>
            <p:nvPr/>
          </p:nvSpPr>
          <p:spPr bwMode="auto">
            <a:xfrm>
              <a:off x="4988600" y="5083133"/>
              <a:ext cx="2826417" cy="49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9pPr>
            </a:lstStyle>
            <a:p>
              <a:pPr algn="r" rtl="1" eaLnBrk="1" hangingPunct="1"/>
              <a:r>
                <a:rPr lang="fa-IR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微软雅黑" pitchFamily="34" charset="-122"/>
                  <a:cs typeface="B Nazanin" panose="00000700000000000000" pitchFamily="2" charset="-78"/>
                </a:rPr>
                <a:t>شما همیشه یک حرفه، مشاغل، کسب و کار از نوعی یا چیزهای دیگر دارید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Group 16"/>
          <p:cNvGrpSpPr>
            <a:grpSpLocks/>
          </p:cNvGrpSpPr>
          <p:nvPr/>
        </p:nvGrpSpPr>
        <p:grpSpPr bwMode="auto">
          <a:xfrm>
            <a:off x="1281446" y="1753195"/>
            <a:ext cx="6962962" cy="538163"/>
            <a:chOff x="1708778" y="2337375"/>
            <a:chExt cx="9283689" cy="717898"/>
          </a:xfrm>
          <a:solidFill>
            <a:srgbClr val="004C92"/>
          </a:solidFill>
        </p:grpSpPr>
        <p:sp>
          <p:nvSpPr>
            <p:cNvPr id="9" name="Shape 3747"/>
            <p:cNvSpPr>
              <a:spLocks/>
            </p:cNvSpPr>
            <p:nvPr/>
          </p:nvSpPr>
          <p:spPr bwMode="auto">
            <a:xfrm>
              <a:off x="6144228" y="2459815"/>
              <a:ext cx="283144" cy="592306"/>
            </a:xfrm>
            <a:custGeom>
              <a:avLst/>
              <a:gdLst>
                <a:gd name="T0" fmla="*/ 1855799 w 21600"/>
                <a:gd name="T1" fmla="*/ 8120981 h 21600"/>
                <a:gd name="T2" fmla="*/ 1855799 w 21600"/>
                <a:gd name="T3" fmla="*/ 8120981 h 21600"/>
                <a:gd name="T4" fmla="*/ 1855799 w 21600"/>
                <a:gd name="T5" fmla="*/ 8120981 h 21600"/>
                <a:gd name="T6" fmla="*/ 1855799 w 21600"/>
                <a:gd name="T7" fmla="*/ 812098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0" name="Shape 3748"/>
            <p:cNvSpPr>
              <a:spLocks/>
            </p:cNvSpPr>
            <p:nvPr/>
          </p:nvSpPr>
          <p:spPr bwMode="auto">
            <a:xfrm>
              <a:off x="6231468" y="2337375"/>
              <a:ext cx="113259" cy="111728"/>
            </a:xfrm>
            <a:custGeom>
              <a:avLst/>
              <a:gdLst>
                <a:gd name="T0" fmla="*/ 325924 w 19679"/>
                <a:gd name="T1" fmla="*/ 317169 h 19679"/>
                <a:gd name="T2" fmla="*/ 325924 w 19679"/>
                <a:gd name="T3" fmla="*/ 317169 h 19679"/>
                <a:gd name="T4" fmla="*/ 325924 w 19679"/>
                <a:gd name="T5" fmla="*/ 317169 h 19679"/>
                <a:gd name="T6" fmla="*/ 325924 w 19679"/>
                <a:gd name="T7" fmla="*/ 317169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1" name="Shape 3749"/>
            <p:cNvSpPr>
              <a:spLocks/>
            </p:cNvSpPr>
            <p:nvPr/>
          </p:nvSpPr>
          <p:spPr bwMode="auto">
            <a:xfrm>
              <a:off x="6513255" y="2459815"/>
              <a:ext cx="283144" cy="592306"/>
            </a:xfrm>
            <a:custGeom>
              <a:avLst/>
              <a:gdLst>
                <a:gd name="T0" fmla="*/ 1855799 w 21600"/>
                <a:gd name="T1" fmla="*/ 8120981 h 21600"/>
                <a:gd name="T2" fmla="*/ 1855799 w 21600"/>
                <a:gd name="T3" fmla="*/ 8120981 h 21600"/>
                <a:gd name="T4" fmla="*/ 1855799 w 21600"/>
                <a:gd name="T5" fmla="*/ 8120981 h 21600"/>
                <a:gd name="T6" fmla="*/ 1855799 w 21600"/>
                <a:gd name="T7" fmla="*/ 812098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2" name="Shape 3750"/>
            <p:cNvSpPr>
              <a:spLocks/>
            </p:cNvSpPr>
            <p:nvPr/>
          </p:nvSpPr>
          <p:spPr bwMode="auto">
            <a:xfrm>
              <a:off x="6600494" y="2337375"/>
              <a:ext cx="113259" cy="111728"/>
            </a:xfrm>
            <a:custGeom>
              <a:avLst/>
              <a:gdLst>
                <a:gd name="T0" fmla="*/ 325924 w 19679"/>
                <a:gd name="T1" fmla="*/ 317169 h 19679"/>
                <a:gd name="T2" fmla="*/ 325924 w 19679"/>
                <a:gd name="T3" fmla="*/ 317169 h 19679"/>
                <a:gd name="T4" fmla="*/ 325924 w 19679"/>
                <a:gd name="T5" fmla="*/ 317169 h 19679"/>
                <a:gd name="T6" fmla="*/ 325924 w 19679"/>
                <a:gd name="T7" fmla="*/ 317169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3" name="Shape 3751"/>
            <p:cNvSpPr>
              <a:spLocks/>
            </p:cNvSpPr>
            <p:nvPr/>
          </p:nvSpPr>
          <p:spPr bwMode="auto">
            <a:xfrm>
              <a:off x="6883676" y="2459815"/>
              <a:ext cx="283144" cy="592306"/>
            </a:xfrm>
            <a:custGeom>
              <a:avLst/>
              <a:gdLst>
                <a:gd name="T0" fmla="*/ 1855799 w 21600"/>
                <a:gd name="T1" fmla="*/ 8120981 h 21600"/>
                <a:gd name="T2" fmla="*/ 1855799 w 21600"/>
                <a:gd name="T3" fmla="*/ 8120981 h 21600"/>
                <a:gd name="T4" fmla="*/ 1855799 w 21600"/>
                <a:gd name="T5" fmla="*/ 8120981 h 21600"/>
                <a:gd name="T6" fmla="*/ 1855799 w 21600"/>
                <a:gd name="T7" fmla="*/ 812098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4" name="Shape 3752"/>
            <p:cNvSpPr>
              <a:spLocks/>
            </p:cNvSpPr>
            <p:nvPr/>
          </p:nvSpPr>
          <p:spPr bwMode="auto">
            <a:xfrm>
              <a:off x="6970915" y="2337375"/>
              <a:ext cx="113259" cy="111728"/>
            </a:xfrm>
            <a:custGeom>
              <a:avLst/>
              <a:gdLst>
                <a:gd name="T0" fmla="*/ 325924 w 19679"/>
                <a:gd name="T1" fmla="*/ 317169 h 19679"/>
                <a:gd name="T2" fmla="*/ 325924 w 19679"/>
                <a:gd name="T3" fmla="*/ 317169 h 19679"/>
                <a:gd name="T4" fmla="*/ 325924 w 19679"/>
                <a:gd name="T5" fmla="*/ 317169 h 19679"/>
                <a:gd name="T6" fmla="*/ 325924 w 19679"/>
                <a:gd name="T7" fmla="*/ 317169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grpSp>
          <p:nvGrpSpPr>
            <p:cNvPr id="15" name="Group 2"/>
            <p:cNvGrpSpPr/>
            <p:nvPr/>
          </p:nvGrpSpPr>
          <p:grpSpPr>
            <a:xfrm>
              <a:off x="7252702" y="2337375"/>
              <a:ext cx="283144" cy="714746"/>
              <a:chOff x="7252702" y="2337375"/>
              <a:chExt cx="283144" cy="714746"/>
            </a:xfrm>
            <a:grpFill/>
          </p:grpSpPr>
          <p:sp>
            <p:nvSpPr>
              <p:cNvPr id="99" name="Shape 3753"/>
              <p:cNvSpPr/>
              <p:nvPr/>
            </p:nvSpPr>
            <p:spPr>
              <a:xfrm>
                <a:off x="7252702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00" name="Shape 3754"/>
              <p:cNvSpPr/>
              <p:nvPr/>
            </p:nvSpPr>
            <p:spPr>
              <a:xfrm>
                <a:off x="7339941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6" name="Group 3"/>
            <p:cNvGrpSpPr/>
            <p:nvPr/>
          </p:nvGrpSpPr>
          <p:grpSpPr>
            <a:xfrm>
              <a:off x="7622750" y="2337375"/>
              <a:ext cx="283144" cy="714746"/>
              <a:chOff x="7622750" y="2337375"/>
              <a:chExt cx="283144" cy="714746"/>
            </a:xfrm>
            <a:grpFill/>
          </p:grpSpPr>
          <p:sp>
            <p:nvSpPr>
              <p:cNvPr id="97" name="Shape 3755"/>
              <p:cNvSpPr/>
              <p:nvPr/>
            </p:nvSpPr>
            <p:spPr>
              <a:xfrm>
                <a:off x="7622750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98" name="Shape 3756"/>
              <p:cNvSpPr/>
              <p:nvPr/>
            </p:nvSpPr>
            <p:spPr>
              <a:xfrm>
                <a:off x="7709990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7" name="Group 4"/>
            <p:cNvGrpSpPr/>
            <p:nvPr/>
          </p:nvGrpSpPr>
          <p:grpSpPr>
            <a:xfrm>
              <a:off x="7991776" y="2337375"/>
              <a:ext cx="283144" cy="714746"/>
              <a:chOff x="7991776" y="2337375"/>
              <a:chExt cx="283144" cy="714746"/>
            </a:xfrm>
            <a:grpFill/>
          </p:grpSpPr>
          <p:sp>
            <p:nvSpPr>
              <p:cNvPr id="95" name="Shape 3757"/>
              <p:cNvSpPr/>
              <p:nvPr/>
            </p:nvSpPr>
            <p:spPr>
              <a:xfrm>
                <a:off x="7991776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96" name="Shape 3758"/>
              <p:cNvSpPr/>
              <p:nvPr/>
            </p:nvSpPr>
            <p:spPr>
              <a:xfrm>
                <a:off x="8079016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8" name="Group 5"/>
            <p:cNvGrpSpPr/>
            <p:nvPr/>
          </p:nvGrpSpPr>
          <p:grpSpPr>
            <a:xfrm>
              <a:off x="8362198" y="2337375"/>
              <a:ext cx="283144" cy="714746"/>
              <a:chOff x="8362198" y="2337375"/>
              <a:chExt cx="283144" cy="714746"/>
            </a:xfrm>
            <a:grpFill/>
          </p:grpSpPr>
          <p:sp>
            <p:nvSpPr>
              <p:cNvPr id="93" name="Shape 3759"/>
              <p:cNvSpPr/>
              <p:nvPr/>
            </p:nvSpPr>
            <p:spPr>
              <a:xfrm>
                <a:off x="8362198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94" name="Shape 3760"/>
              <p:cNvSpPr/>
              <p:nvPr/>
            </p:nvSpPr>
            <p:spPr>
              <a:xfrm>
                <a:off x="8449437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9" name="Group 6"/>
            <p:cNvGrpSpPr/>
            <p:nvPr/>
          </p:nvGrpSpPr>
          <p:grpSpPr>
            <a:xfrm>
              <a:off x="8731224" y="2337375"/>
              <a:ext cx="283144" cy="714746"/>
              <a:chOff x="8731224" y="2337375"/>
              <a:chExt cx="283144" cy="714746"/>
            </a:xfrm>
            <a:grpFill/>
          </p:grpSpPr>
          <p:sp>
            <p:nvSpPr>
              <p:cNvPr id="91" name="Shape 3761"/>
              <p:cNvSpPr/>
              <p:nvPr/>
            </p:nvSpPr>
            <p:spPr>
              <a:xfrm>
                <a:off x="8731224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92" name="Shape 3762"/>
              <p:cNvSpPr/>
              <p:nvPr/>
            </p:nvSpPr>
            <p:spPr>
              <a:xfrm>
                <a:off x="8818464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sp>
          <p:nvSpPr>
            <p:cNvPr id="20" name="Shape 3763"/>
            <p:cNvSpPr>
              <a:spLocks/>
            </p:cNvSpPr>
            <p:nvPr/>
          </p:nvSpPr>
          <p:spPr bwMode="auto">
            <a:xfrm>
              <a:off x="3188994" y="2459815"/>
              <a:ext cx="283144" cy="592306"/>
            </a:xfrm>
            <a:custGeom>
              <a:avLst/>
              <a:gdLst>
                <a:gd name="T0" fmla="*/ 1855799 w 21600"/>
                <a:gd name="T1" fmla="*/ 8120981 h 21600"/>
                <a:gd name="T2" fmla="*/ 1855799 w 21600"/>
                <a:gd name="T3" fmla="*/ 8120981 h 21600"/>
                <a:gd name="T4" fmla="*/ 1855799 w 21600"/>
                <a:gd name="T5" fmla="*/ 8120981 h 21600"/>
                <a:gd name="T6" fmla="*/ 1855799 w 21600"/>
                <a:gd name="T7" fmla="*/ 812098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21" name="Shape 3764"/>
            <p:cNvSpPr>
              <a:spLocks/>
            </p:cNvSpPr>
            <p:nvPr/>
          </p:nvSpPr>
          <p:spPr bwMode="auto">
            <a:xfrm>
              <a:off x="3276233" y="2337375"/>
              <a:ext cx="113259" cy="111728"/>
            </a:xfrm>
            <a:custGeom>
              <a:avLst/>
              <a:gdLst>
                <a:gd name="T0" fmla="*/ 325924 w 19679"/>
                <a:gd name="T1" fmla="*/ 317169 h 19679"/>
                <a:gd name="T2" fmla="*/ 325924 w 19679"/>
                <a:gd name="T3" fmla="*/ 317169 h 19679"/>
                <a:gd name="T4" fmla="*/ 325924 w 19679"/>
                <a:gd name="T5" fmla="*/ 317169 h 19679"/>
                <a:gd name="T6" fmla="*/ 325924 w 19679"/>
                <a:gd name="T7" fmla="*/ 317169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22" name="Shape 3765"/>
            <p:cNvSpPr>
              <a:spLocks/>
            </p:cNvSpPr>
            <p:nvPr/>
          </p:nvSpPr>
          <p:spPr bwMode="auto">
            <a:xfrm>
              <a:off x="3558020" y="2459815"/>
              <a:ext cx="283144" cy="592306"/>
            </a:xfrm>
            <a:custGeom>
              <a:avLst/>
              <a:gdLst>
                <a:gd name="T0" fmla="*/ 1855799 w 21600"/>
                <a:gd name="T1" fmla="*/ 8120981 h 21600"/>
                <a:gd name="T2" fmla="*/ 1855799 w 21600"/>
                <a:gd name="T3" fmla="*/ 8120981 h 21600"/>
                <a:gd name="T4" fmla="*/ 1855799 w 21600"/>
                <a:gd name="T5" fmla="*/ 8120981 h 21600"/>
                <a:gd name="T6" fmla="*/ 1855799 w 21600"/>
                <a:gd name="T7" fmla="*/ 812098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23" name="Shape 3766"/>
            <p:cNvSpPr>
              <a:spLocks/>
            </p:cNvSpPr>
            <p:nvPr/>
          </p:nvSpPr>
          <p:spPr bwMode="auto">
            <a:xfrm>
              <a:off x="3645259" y="2337375"/>
              <a:ext cx="113259" cy="111728"/>
            </a:xfrm>
            <a:custGeom>
              <a:avLst/>
              <a:gdLst>
                <a:gd name="T0" fmla="*/ 325924 w 19679"/>
                <a:gd name="T1" fmla="*/ 317169 h 19679"/>
                <a:gd name="T2" fmla="*/ 325924 w 19679"/>
                <a:gd name="T3" fmla="*/ 317169 h 19679"/>
                <a:gd name="T4" fmla="*/ 325924 w 19679"/>
                <a:gd name="T5" fmla="*/ 317169 h 19679"/>
                <a:gd name="T6" fmla="*/ 325924 w 19679"/>
                <a:gd name="T7" fmla="*/ 317169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24" name="Shape 3767"/>
            <p:cNvSpPr>
              <a:spLocks/>
            </p:cNvSpPr>
            <p:nvPr/>
          </p:nvSpPr>
          <p:spPr bwMode="auto">
            <a:xfrm>
              <a:off x="3928506" y="2459815"/>
              <a:ext cx="283144" cy="592306"/>
            </a:xfrm>
            <a:custGeom>
              <a:avLst/>
              <a:gdLst>
                <a:gd name="T0" fmla="*/ 1855799 w 21600"/>
                <a:gd name="T1" fmla="*/ 8120981 h 21600"/>
                <a:gd name="T2" fmla="*/ 1855799 w 21600"/>
                <a:gd name="T3" fmla="*/ 8120981 h 21600"/>
                <a:gd name="T4" fmla="*/ 1855799 w 21600"/>
                <a:gd name="T5" fmla="*/ 8120981 h 21600"/>
                <a:gd name="T6" fmla="*/ 1855799 w 21600"/>
                <a:gd name="T7" fmla="*/ 812098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25" name="Shape 3768"/>
            <p:cNvSpPr>
              <a:spLocks/>
            </p:cNvSpPr>
            <p:nvPr/>
          </p:nvSpPr>
          <p:spPr bwMode="auto">
            <a:xfrm>
              <a:off x="4015679" y="2337375"/>
              <a:ext cx="113259" cy="111728"/>
            </a:xfrm>
            <a:custGeom>
              <a:avLst/>
              <a:gdLst>
                <a:gd name="T0" fmla="*/ 325924 w 19679"/>
                <a:gd name="T1" fmla="*/ 317169 h 19679"/>
                <a:gd name="T2" fmla="*/ 325924 w 19679"/>
                <a:gd name="T3" fmla="*/ 317169 h 19679"/>
                <a:gd name="T4" fmla="*/ 325924 w 19679"/>
                <a:gd name="T5" fmla="*/ 317169 h 19679"/>
                <a:gd name="T6" fmla="*/ 325924 w 19679"/>
                <a:gd name="T7" fmla="*/ 317169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26" name="Shape 3769"/>
            <p:cNvSpPr>
              <a:spLocks/>
            </p:cNvSpPr>
            <p:nvPr/>
          </p:nvSpPr>
          <p:spPr bwMode="auto">
            <a:xfrm>
              <a:off x="4297467" y="2459815"/>
              <a:ext cx="283144" cy="592306"/>
            </a:xfrm>
            <a:custGeom>
              <a:avLst/>
              <a:gdLst>
                <a:gd name="T0" fmla="*/ 1855799 w 21600"/>
                <a:gd name="T1" fmla="*/ 8120981 h 21600"/>
                <a:gd name="T2" fmla="*/ 1855799 w 21600"/>
                <a:gd name="T3" fmla="*/ 8120981 h 21600"/>
                <a:gd name="T4" fmla="*/ 1855799 w 21600"/>
                <a:gd name="T5" fmla="*/ 8120981 h 21600"/>
                <a:gd name="T6" fmla="*/ 1855799 w 21600"/>
                <a:gd name="T7" fmla="*/ 812098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27" name="Shape 3770"/>
            <p:cNvSpPr>
              <a:spLocks/>
            </p:cNvSpPr>
            <p:nvPr/>
          </p:nvSpPr>
          <p:spPr bwMode="auto">
            <a:xfrm>
              <a:off x="4384706" y="2337375"/>
              <a:ext cx="113259" cy="111728"/>
            </a:xfrm>
            <a:custGeom>
              <a:avLst/>
              <a:gdLst>
                <a:gd name="T0" fmla="*/ 325924 w 19679"/>
                <a:gd name="T1" fmla="*/ 317169 h 19679"/>
                <a:gd name="T2" fmla="*/ 325924 w 19679"/>
                <a:gd name="T3" fmla="*/ 317169 h 19679"/>
                <a:gd name="T4" fmla="*/ 325924 w 19679"/>
                <a:gd name="T5" fmla="*/ 317169 h 19679"/>
                <a:gd name="T6" fmla="*/ 325924 w 19679"/>
                <a:gd name="T7" fmla="*/ 317169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28" name="Shape 3771"/>
            <p:cNvSpPr>
              <a:spLocks/>
            </p:cNvSpPr>
            <p:nvPr/>
          </p:nvSpPr>
          <p:spPr bwMode="auto">
            <a:xfrm>
              <a:off x="4667515" y="2459815"/>
              <a:ext cx="283144" cy="592306"/>
            </a:xfrm>
            <a:custGeom>
              <a:avLst/>
              <a:gdLst>
                <a:gd name="T0" fmla="*/ 1855799 w 21600"/>
                <a:gd name="T1" fmla="*/ 8120981 h 21600"/>
                <a:gd name="T2" fmla="*/ 1855799 w 21600"/>
                <a:gd name="T3" fmla="*/ 8120981 h 21600"/>
                <a:gd name="T4" fmla="*/ 1855799 w 21600"/>
                <a:gd name="T5" fmla="*/ 8120981 h 21600"/>
                <a:gd name="T6" fmla="*/ 1855799 w 21600"/>
                <a:gd name="T7" fmla="*/ 812098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29" name="Shape 3772"/>
            <p:cNvSpPr>
              <a:spLocks/>
            </p:cNvSpPr>
            <p:nvPr/>
          </p:nvSpPr>
          <p:spPr bwMode="auto">
            <a:xfrm>
              <a:off x="4754754" y="2337375"/>
              <a:ext cx="113259" cy="111728"/>
            </a:xfrm>
            <a:custGeom>
              <a:avLst/>
              <a:gdLst>
                <a:gd name="T0" fmla="*/ 325924 w 19679"/>
                <a:gd name="T1" fmla="*/ 317169 h 19679"/>
                <a:gd name="T2" fmla="*/ 325924 w 19679"/>
                <a:gd name="T3" fmla="*/ 317169 h 19679"/>
                <a:gd name="T4" fmla="*/ 325924 w 19679"/>
                <a:gd name="T5" fmla="*/ 317169 h 19679"/>
                <a:gd name="T6" fmla="*/ 325924 w 19679"/>
                <a:gd name="T7" fmla="*/ 317169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0" name="Shape 3773"/>
            <p:cNvSpPr>
              <a:spLocks/>
            </p:cNvSpPr>
            <p:nvPr/>
          </p:nvSpPr>
          <p:spPr bwMode="auto">
            <a:xfrm>
              <a:off x="5036542" y="2459815"/>
              <a:ext cx="283144" cy="592306"/>
            </a:xfrm>
            <a:custGeom>
              <a:avLst/>
              <a:gdLst>
                <a:gd name="T0" fmla="*/ 1855799 w 21600"/>
                <a:gd name="T1" fmla="*/ 8120981 h 21600"/>
                <a:gd name="T2" fmla="*/ 1855799 w 21600"/>
                <a:gd name="T3" fmla="*/ 8120981 h 21600"/>
                <a:gd name="T4" fmla="*/ 1855799 w 21600"/>
                <a:gd name="T5" fmla="*/ 8120981 h 21600"/>
                <a:gd name="T6" fmla="*/ 1855799 w 21600"/>
                <a:gd name="T7" fmla="*/ 812098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1" name="Shape 3774"/>
            <p:cNvSpPr>
              <a:spLocks/>
            </p:cNvSpPr>
            <p:nvPr/>
          </p:nvSpPr>
          <p:spPr bwMode="auto">
            <a:xfrm>
              <a:off x="5123780" y="2337375"/>
              <a:ext cx="113259" cy="111728"/>
            </a:xfrm>
            <a:custGeom>
              <a:avLst/>
              <a:gdLst>
                <a:gd name="T0" fmla="*/ 325924 w 19679"/>
                <a:gd name="T1" fmla="*/ 317169 h 19679"/>
                <a:gd name="T2" fmla="*/ 325924 w 19679"/>
                <a:gd name="T3" fmla="*/ 317169 h 19679"/>
                <a:gd name="T4" fmla="*/ 325924 w 19679"/>
                <a:gd name="T5" fmla="*/ 317169 h 19679"/>
                <a:gd name="T6" fmla="*/ 325924 w 19679"/>
                <a:gd name="T7" fmla="*/ 317169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2" name="Shape 3775"/>
            <p:cNvSpPr>
              <a:spLocks/>
            </p:cNvSpPr>
            <p:nvPr/>
          </p:nvSpPr>
          <p:spPr bwMode="auto">
            <a:xfrm>
              <a:off x="5406962" y="2459815"/>
              <a:ext cx="283144" cy="592306"/>
            </a:xfrm>
            <a:custGeom>
              <a:avLst/>
              <a:gdLst>
                <a:gd name="T0" fmla="*/ 1855799 w 21600"/>
                <a:gd name="T1" fmla="*/ 8120981 h 21600"/>
                <a:gd name="T2" fmla="*/ 1855799 w 21600"/>
                <a:gd name="T3" fmla="*/ 8120981 h 21600"/>
                <a:gd name="T4" fmla="*/ 1855799 w 21600"/>
                <a:gd name="T5" fmla="*/ 8120981 h 21600"/>
                <a:gd name="T6" fmla="*/ 1855799 w 21600"/>
                <a:gd name="T7" fmla="*/ 812098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3" name="Shape 3776"/>
            <p:cNvSpPr>
              <a:spLocks/>
            </p:cNvSpPr>
            <p:nvPr/>
          </p:nvSpPr>
          <p:spPr bwMode="auto">
            <a:xfrm>
              <a:off x="5494201" y="2337375"/>
              <a:ext cx="113259" cy="111728"/>
            </a:xfrm>
            <a:custGeom>
              <a:avLst/>
              <a:gdLst>
                <a:gd name="T0" fmla="*/ 325924 w 19679"/>
                <a:gd name="T1" fmla="*/ 317169 h 19679"/>
                <a:gd name="T2" fmla="*/ 325924 w 19679"/>
                <a:gd name="T3" fmla="*/ 317169 h 19679"/>
                <a:gd name="T4" fmla="*/ 325924 w 19679"/>
                <a:gd name="T5" fmla="*/ 317169 h 19679"/>
                <a:gd name="T6" fmla="*/ 325924 w 19679"/>
                <a:gd name="T7" fmla="*/ 317169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4" name="Shape 3777"/>
            <p:cNvSpPr>
              <a:spLocks/>
            </p:cNvSpPr>
            <p:nvPr/>
          </p:nvSpPr>
          <p:spPr bwMode="auto">
            <a:xfrm>
              <a:off x="5775988" y="2459815"/>
              <a:ext cx="283144" cy="592306"/>
            </a:xfrm>
            <a:custGeom>
              <a:avLst/>
              <a:gdLst>
                <a:gd name="T0" fmla="*/ 1855799 w 21600"/>
                <a:gd name="T1" fmla="*/ 8120981 h 21600"/>
                <a:gd name="T2" fmla="*/ 1855799 w 21600"/>
                <a:gd name="T3" fmla="*/ 8120981 h 21600"/>
                <a:gd name="T4" fmla="*/ 1855799 w 21600"/>
                <a:gd name="T5" fmla="*/ 8120981 h 21600"/>
                <a:gd name="T6" fmla="*/ 1855799 w 21600"/>
                <a:gd name="T7" fmla="*/ 812098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5" name="Shape 3778"/>
            <p:cNvSpPr>
              <a:spLocks/>
            </p:cNvSpPr>
            <p:nvPr/>
          </p:nvSpPr>
          <p:spPr bwMode="auto">
            <a:xfrm>
              <a:off x="5863227" y="2337375"/>
              <a:ext cx="113259" cy="111728"/>
            </a:xfrm>
            <a:custGeom>
              <a:avLst/>
              <a:gdLst>
                <a:gd name="T0" fmla="*/ 325924 w 19679"/>
                <a:gd name="T1" fmla="*/ 317169 h 19679"/>
                <a:gd name="T2" fmla="*/ 325924 w 19679"/>
                <a:gd name="T3" fmla="*/ 317169 h 19679"/>
                <a:gd name="T4" fmla="*/ 325924 w 19679"/>
                <a:gd name="T5" fmla="*/ 317169 h 19679"/>
                <a:gd name="T6" fmla="*/ 325924 w 19679"/>
                <a:gd name="T7" fmla="*/ 317169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6" name="Shape 3779"/>
            <p:cNvSpPr>
              <a:spLocks/>
            </p:cNvSpPr>
            <p:nvPr/>
          </p:nvSpPr>
          <p:spPr bwMode="auto">
            <a:xfrm>
              <a:off x="1708778" y="2459815"/>
              <a:ext cx="283144" cy="592306"/>
            </a:xfrm>
            <a:custGeom>
              <a:avLst/>
              <a:gdLst>
                <a:gd name="T0" fmla="*/ 1855799 w 21600"/>
                <a:gd name="T1" fmla="*/ 8120981 h 21600"/>
                <a:gd name="T2" fmla="*/ 1855799 w 21600"/>
                <a:gd name="T3" fmla="*/ 8120981 h 21600"/>
                <a:gd name="T4" fmla="*/ 1855799 w 21600"/>
                <a:gd name="T5" fmla="*/ 8120981 h 21600"/>
                <a:gd name="T6" fmla="*/ 1855799 w 21600"/>
                <a:gd name="T7" fmla="*/ 812098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7" name="Shape 3780"/>
            <p:cNvSpPr>
              <a:spLocks/>
            </p:cNvSpPr>
            <p:nvPr/>
          </p:nvSpPr>
          <p:spPr bwMode="auto">
            <a:xfrm>
              <a:off x="1796017" y="2337375"/>
              <a:ext cx="113259" cy="111728"/>
            </a:xfrm>
            <a:custGeom>
              <a:avLst/>
              <a:gdLst>
                <a:gd name="T0" fmla="*/ 325924 w 19679"/>
                <a:gd name="T1" fmla="*/ 317169 h 19679"/>
                <a:gd name="T2" fmla="*/ 325924 w 19679"/>
                <a:gd name="T3" fmla="*/ 317169 h 19679"/>
                <a:gd name="T4" fmla="*/ 325924 w 19679"/>
                <a:gd name="T5" fmla="*/ 317169 h 19679"/>
                <a:gd name="T6" fmla="*/ 325924 w 19679"/>
                <a:gd name="T7" fmla="*/ 317169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8" name="Shape 3781"/>
            <p:cNvSpPr>
              <a:spLocks/>
            </p:cNvSpPr>
            <p:nvPr/>
          </p:nvSpPr>
          <p:spPr bwMode="auto">
            <a:xfrm>
              <a:off x="2077804" y="2459815"/>
              <a:ext cx="283144" cy="592306"/>
            </a:xfrm>
            <a:custGeom>
              <a:avLst/>
              <a:gdLst>
                <a:gd name="T0" fmla="*/ 1855799 w 21600"/>
                <a:gd name="T1" fmla="*/ 8120981 h 21600"/>
                <a:gd name="T2" fmla="*/ 1855799 w 21600"/>
                <a:gd name="T3" fmla="*/ 8120981 h 21600"/>
                <a:gd name="T4" fmla="*/ 1855799 w 21600"/>
                <a:gd name="T5" fmla="*/ 8120981 h 21600"/>
                <a:gd name="T6" fmla="*/ 1855799 w 21600"/>
                <a:gd name="T7" fmla="*/ 812098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9" name="Shape 3782"/>
            <p:cNvSpPr>
              <a:spLocks/>
            </p:cNvSpPr>
            <p:nvPr/>
          </p:nvSpPr>
          <p:spPr bwMode="auto">
            <a:xfrm>
              <a:off x="2165043" y="2337375"/>
              <a:ext cx="113259" cy="111728"/>
            </a:xfrm>
            <a:custGeom>
              <a:avLst/>
              <a:gdLst>
                <a:gd name="T0" fmla="*/ 325924 w 19679"/>
                <a:gd name="T1" fmla="*/ 317169 h 19679"/>
                <a:gd name="T2" fmla="*/ 325924 w 19679"/>
                <a:gd name="T3" fmla="*/ 317169 h 19679"/>
                <a:gd name="T4" fmla="*/ 325924 w 19679"/>
                <a:gd name="T5" fmla="*/ 317169 h 19679"/>
                <a:gd name="T6" fmla="*/ 325924 w 19679"/>
                <a:gd name="T7" fmla="*/ 317169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40" name="Shape 3783"/>
            <p:cNvSpPr>
              <a:spLocks/>
            </p:cNvSpPr>
            <p:nvPr/>
          </p:nvSpPr>
          <p:spPr bwMode="auto">
            <a:xfrm>
              <a:off x="2448225" y="2459815"/>
              <a:ext cx="283144" cy="592306"/>
            </a:xfrm>
            <a:custGeom>
              <a:avLst/>
              <a:gdLst>
                <a:gd name="T0" fmla="*/ 1855799 w 21600"/>
                <a:gd name="T1" fmla="*/ 8120981 h 21600"/>
                <a:gd name="T2" fmla="*/ 1855799 w 21600"/>
                <a:gd name="T3" fmla="*/ 8120981 h 21600"/>
                <a:gd name="T4" fmla="*/ 1855799 w 21600"/>
                <a:gd name="T5" fmla="*/ 8120981 h 21600"/>
                <a:gd name="T6" fmla="*/ 1855799 w 21600"/>
                <a:gd name="T7" fmla="*/ 812098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41" name="Shape 3784"/>
            <p:cNvSpPr>
              <a:spLocks/>
            </p:cNvSpPr>
            <p:nvPr/>
          </p:nvSpPr>
          <p:spPr bwMode="auto">
            <a:xfrm>
              <a:off x="2535464" y="2337375"/>
              <a:ext cx="113259" cy="111728"/>
            </a:xfrm>
            <a:custGeom>
              <a:avLst/>
              <a:gdLst>
                <a:gd name="T0" fmla="*/ 325924 w 19679"/>
                <a:gd name="T1" fmla="*/ 317169 h 19679"/>
                <a:gd name="T2" fmla="*/ 325924 w 19679"/>
                <a:gd name="T3" fmla="*/ 317169 h 19679"/>
                <a:gd name="T4" fmla="*/ 325924 w 19679"/>
                <a:gd name="T5" fmla="*/ 317169 h 19679"/>
                <a:gd name="T6" fmla="*/ 325924 w 19679"/>
                <a:gd name="T7" fmla="*/ 317169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42" name="Shape 3785"/>
            <p:cNvSpPr>
              <a:spLocks/>
            </p:cNvSpPr>
            <p:nvPr/>
          </p:nvSpPr>
          <p:spPr bwMode="auto">
            <a:xfrm>
              <a:off x="2817251" y="2459815"/>
              <a:ext cx="283144" cy="592306"/>
            </a:xfrm>
            <a:custGeom>
              <a:avLst/>
              <a:gdLst>
                <a:gd name="T0" fmla="*/ 1855799 w 21600"/>
                <a:gd name="T1" fmla="*/ 8120981 h 21600"/>
                <a:gd name="T2" fmla="*/ 1855799 w 21600"/>
                <a:gd name="T3" fmla="*/ 8120981 h 21600"/>
                <a:gd name="T4" fmla="*/ 1855799 w 21600"/>
                <a:gd name="T5" fmla="*/ 8120981 h 21600"/>
                <a:gd name="T6" fmla="*/ 1855799 w 21600"/>
                <a:gd name="T7" fmla="*/ 812098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43" name="Shape 3786"/>
            <p:cNvSpPr>
              <a:spLocks/>
            </p:cNvSpPr>
            <p:nvPr/>
          </p:nvSpPr>
          <p:spPr bwMode="auto">
            <a:xfrm>
              <a:off x="2904490" y="2337375"/>
              <a:ext cx="113259" cy="111728"/>
            </a:xfrm>
            <a:custGeom>
              <a:avLst/>
              <a:gdLst>
                <a:gd name="T0" fmla="*/ 325924 w 19679"/>
                <a:gd name="T1" fmla="*/ 317169 h 19679"/>
                <a:gd name="T2" fmla="*/ 325924 w 19679"/>
                <a:gd name="T3" fmla="*/ 317169 h 19679"/>
                <a:gd name="T4" fmla="*/ 325924 w 19679"/>
                <a:gd name="T5" fmla="*/ 317169 h 19679"/>
                <a:gd name="T6" fmla="*/ 325924 w 19679"/>
                <a:gd name="T7" fmla="*/ 317169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grpSp>
          <p:nvGrpSpPr>
            <p:cNvPr id="44" name="Group 3831"/>
            <p:cNvGrpSpPr/>
            <p:nvPr/>
          </p:nvGrpSpPr>
          <p:grpSpPr>
            <a:xfrm>
              <a:off x="6145263" y="2340527"/>
              <a:ext cx="283144" cy="714746"/>
              <a:chOff x="0" y="0"/>
              <a:chExt cx="590244" cy="1489964"/>
            </a:xfrm>
            <a:grpFill/>
          </p:grpSpPr>
          <p:sp>
            <p:nvSpPr>
              <p:cNvPr id="89" name="Shape 3829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90" name="Shape 3830"/>
              <p:cNvSpPr/>
              <p:nvPr/>
            </p:nvSpPr>
            <p:spPr>
              <a:xfrm>
                <a:off x="181860" y="0"/>
                <a:ext cx="236101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45" name="Group 3834"/>
            <p:cNvGrpSpPr/>
            <p:nvPr/>
          </p:nvGrpSpPr>
          <p:grpSpPr>
            <a:xfrm>
              <a:off x="6514290" y="2340527"/>
              <a:ext cx="283144" cy="714746"/>
              <a:chOff x="0" y="0"/>
              <a:chExt cx="590244" cy="1489964"/>
            </a:xfrm>
            <a:grpFill/>
          </p:grpSpPr>
          <p:sp>
            <p:nvSpPr>
              <p:cNvPr id="87" name="Shape 3832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88" name="Shape 3833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46" name="Group 3837"/>
            <p:cNvGrpSpPr/>
            <p:nvPr/>
          </p:nvGrpSpPr>
          <p:grpSpPr>
            <a:xfrm>
              <a:off x="6884711" y="2340527"/>
              <a:ext cx="283145" cy="714746"/>
              <a:chOff x="0" y="0"/>
              <a:chExt cx="590244" cy="1489964"/>
            </a:xfrm>
            <a:grpFill/>
          </p:grpSpPr>
          <p:sp>
            <p:nvSpPr>
              <p:cNvPr id="85" name="Shape 3835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86" name="Shape 3836"/>
              <p:cNvSpPr/>
              <p:nvPr/>
            </p:nvSpPr>
            <p:spPr>
              <a:xfrm>
                <a:off x="181860" y="0"/>
                <a:ext cx="236101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47" name="Group 3840"/>
            <p:cNvGrpSpPr/>
            <p:nvPr/>
          </p:nvGrpSpPr>
          <p:grpSpPr>
            <a:xfrm>
              <a:off x="3190030" y="2340527"/>
              <a:ext cx="283144" cy="714746"/>
              <a:chOff x="0" y="0"/>
              <a:chExt cx="590244" cy="1489964"/>
            </a:xfrm>
            <a:grpFill/>
          </p:grpSpPr>
          <p:sp>
            <p:nvSpPr>
              <p:cNvPr id="83" name="Shape 3838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84" name="Shape 3839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48" name="Group 3843"/>
            <p:cNvGrpSpPr/>
            <p:nvPr/>
          </p:nvGrpSpPr>
          <p:grpSpPr>
            <a:xfrm>
              <a:off x="3559056" y="2340527"/>
              <a:ext cx="283144" cy="714746"/>
              <a:chOff x="0" y="0"/>
              <a:chExt cx="590244" cy="1489964"/>
            </a:xfrm>
            <a:grpFill/>
          </p:grpSpPr>
          <p:sp>
            <p:nvSpPr>
              <p:cNvPr id="81" name="Shape 3841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82" name="Shape 3842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49" name="Group 3846"/>
            <p:cNvGrpSpPr/>
            <p:nvPr/>
          </p:nvGrpSpPr>
          <p:grpSpPr>
            <a:xfrm>
              <a:off x="3929542" y="2340527"/>
              <a:ext cx="283144" cy="714746"/>
              <a:chOff x="0" y="0"/>
              <a:chExt cx="590244" cy="1489964"/>
            </a:xfrm>
            <a:grpFill/>
          </p:grpSpPr>
          <p:sp>
            <p:nvSpPr>
              <p:cNvPr id="79" name="Shape 3844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80" name="Shape 3845"/>
              <p:cNvSpPr/>
              <p:nvPr/>
            </p:nvSpPr>
            <p:spPr>
              <a:xfrm>
                <a:off x="181722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50" name="Group 3849"/>
            <p:cNvGrpSpPr/>
            <p:nvPr/>
          </p:nvGrpSpPr>
          <p:grpSpPr>
            <a:xfrm>
              <a:off x="4298503" y="2340527"/>
              <a:ext cx="283144" cy="714746"/>
              <a:chOff x="0" y="0"/>
              <a:chExt cx="590244" cy="1489964"/>
            </a:xfrm>
            <a:grpFill/>
          </p:grpSpPr>
          <p:sp>
            <p:nvSpPr>
              <p:cNvPr id="77" name="Shape 3847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78" name="Shape 3848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51" name="Group 3852"/>
            <p:cNvGrpSpPr/>
            <p:nvPr/>
          </p:nvGrpSpPr>
          <p:grpSpPr>
            <a:xfrm>
              <a:off x="4668551" y="2340527"/>
              <a:ext cx="283144" cy="714746"/>
              <a:chOff x="0" y="0"/>
              <a:chExt cx="590244" cy="1489964"/>
            </a:xfrm>
            <a:grpFill/>
          </p:grpSpPr>
          <p:sp>
            <p:nvSpPr>
              <p:cNvPr id="75" name="Shape 3850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76" name="Shape 3851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52" name="Group 3855"/>
            <p:cNvGrpSpPr/>
            <p:nvPr/>
          </p:nvGrpSpPr>
          <p:grpSpPr>
            <a:xfrm>
              <a:off x="5037578" y="2340527"/>
              <a:ext cx="283144" cy="714746"/>
              <a:chOff x="0" y="0"/>
              <a:chExt cx="590244" cy="1489964"/>
            </a:xfrm>
            <a:grpFill/>
          </p:grpSpPr>
          <p:sp>
            <p:nvSpPr>
              <p:cNvPr id="73" name="Shape 3853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74" name="Shape 3854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53" name="Group 3858"/>
            <p:cNvGrpSpPr/>
            <p:nvPr/>
          </p:nvGrpSpPr>
          <p:grpSpPr>
            <a:xfrm>
              <a:off x="5407999" y="2340527"/>
              <a:ext cx="283144" cy="714746"/>
              <a:chOff x="0" y="0"/>
              <a:chExt cx="590244" cy="1489964"/>
            </a:xfrm>
            <a:grpFill/>
          </p:grpSpPr>
          <p:sp>
            <p:nvSpPr>
              <p:cNvPr id="71" name="Shape 3856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72" name="Shape 3857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54" name="Group 3861"/>
            <p:cNvGrpSpPr/>
            <p:nvPr/>
          </p:nvGrpSpPr>
          <p:grpSpPr>
            <a:xfrm>
              <a:off x="5777024" y="2340527"/>
              <a:ext cx="283144" cy="714746"/>
              <a:chOff x="0" y="0"/>
              <a:chExt cx="590244" cy="1489964"/>
            </a:xfrm>
            <a:grpFill/>
          </p:grpSpPr>
          <p:sp>
            <p:nvSpPr>
              <p:cNvPr id="69" name="Shape 3859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70" name="Shape 3860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55" name="Group 3864"/>
            <p:cNvGrpSpPr/>
            <p:nvPr/>
          </p:nvGrpSpPr>
          <p:grpSpPr>
            <a:xfrm>
              <a:off x="1709814" y="2340527"/>
              <a:ext cx="283144" cy="714746"/>
              <a:chOff x="0" y="0"/>
              <a:chExt cx="590244" cy="1489964"/>
            </a:xfrm>
            <a:grpFill/>
          </p:grpSpPr>
          <p:sp>
            <p:nvSpPr>
              <p:cNvPr id="67" name="Shape 3862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68" name="Shape 3863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56" name="Group 3867"/>
            <p:cNvGrpSpPr/>
            <p:nvPr/>
          </p:nvGrpSpPr>
          <p:grpSpPr>
            <a:xfrm>
              <a:off x="2078840" y="2340527"/>
              <a:ext cx="283144" cy="714746"/>
              <a:chOff x="0" y="0"/>
              <a:chExt cx="590244" cy="1489964"/>
            </a:xfrm>
            <a:grpFill/>
          </p:grpSpPr>
          <p:sp>
            <p:nvSpPr>
              <p:cNvPr id="65" name="Shape 3865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66" name="Shape 3866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57" name="Group 3870"/>
            <p:cNvGrpSpPr/>
            <p:nvPr/>
          </p:nvGrpSpPr>
          <p:grpSpPr>
            <a:xfrm>
              <a:off x="2449260" y="2340527"/>
              <a:ext cx="283145" cy="714746"/>
              <a:chOff x="0" y="0"/>
              <a:chExt cx="590244" cy="1489964"/>
            </a:xfrm>
            <a:grpFill/>
          </p:grpSpPr>
          <p:sp>
            <p:nvSpPr>
              <p:cNvPr id="63" name="Shape 3868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64" name="Shape 3869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58" name="Group 3873"/>
            <p:cNvGrpSpPr/>
            <p:nvPr/>
          </p:nvGrpSpPr>
          <p:grpSpPr>
            <a:xfrm>
              <a:off x="2818287" y="2340527"/>
              <a:ext cx="283144" cy="714746"/>
              <a:chOff x="0" y="0"/>
              <a:chExt cx="590244" cy="1489964"/>
            </a:xfrm>
            <a:grpFill/>
          </p:grpSpPr>
          <p:sp>
            <p:nvSpPr>
              <p:cNvPr id="61" name="Shape 3871"/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62" name="Shape 3872"/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sp>
          <p:nvSpPr>
            <p:cNvPr id="59" name="Shape 3908"/>
            <p:cNvSpPr>
              <a:spLocks/>
            </p:cNvSpPr>
            <p:nvPr/>
          </p:nvSpPr>
          <p:spPr bwMode="auto">
            <a:xfrm>
              <a:off x="9275522" y="2601696"/>
              <a:ext cx="239966" cy="192407"/>
            </a:xfrm>
            <a:custGeom>
              <a:avLst/>
              <a:gdLst>
                <a:gd name="T0" fmla="*/ 1332956 w 21600"/>
                <a:gd name="T1" fmla="*/ 856959 h 21600"/>
                <a:gd name="T2" fmla="*/ 1332956 w 21600"/>
                <a:gd name="T3" fmla="*/ 856959 h 21600"/>
                <a:gd name="T4" fmla="*/ 1332956 w 21600"/>
                <a:gd name="T5" fmla="*/ 856959 h 21600"/>
                <a:gd name="T6" fmla="*/ 1332956 w 21600"/>
                <a:gd name="T7" fmla="*/ 85695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8640"/>
                  </a:lnTo>
                  <a:lnTo>
                    <a:pt x="0" y="8640"/>
                  </a:lnTo>
                  <a:cubicBezTo>
                    <a:pt x="0" y="8640"/>
                    <a:pt x="0" y="0"/>
                    <a:pt x="0" y="0"/>
                  </a:cubicBezTo>
                  <a:close/>
                  <a:moveTo>
                    <a:pt x="0" y="12960"/>
                  </a:moveTo>
                  <a:lnTo>
                    <a:pt x="21600" y="1296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12960"/>
                    <a:pt x="0" y="129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60" name="Text Placeholder 2"/>
            <p:cNvSpPr txBox="1">
              <a:spLocks/>
            </p:cNvSpPr>
            <p:nvPr/>
          </p:nvSpPr>
          <p:spPr bwMode="auto">
            <a:xfrm>
              <a:off x="9776642" y="2451213"/>
              <a:ext cx="1215825" cy="53147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9pPr>
            </a:lstStyle>
            <a:p>
              <a:pPr marL="0" marR="0" lvl="0" indent="0" algn="ctr" defTabSz="342900" rtl="1" eaLnBrk="1" fontAlgn="auto" latinLnBrk="0" hangingPunct="1">
                <a:lnSpc>
                  <a:spcPct val="90000"/>
                </a:lnSpc>
                <a:spcBef>
                  <a:spcPts val="37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zh-CN" sz="21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cs typeface="B Nazanin" panose="00000700000000000000" pitchFamily="2" charset="-78"/>
                </a:rPr>
                <a:t>95%</a:t>
              </a:r>
            </a:p>
          </p:txBody>
        </p:sp>
      </p:grpSp>
      <p:grpSp>
        <p:nvGrpSpPr>
          <p:cNvPr id="101" name="Group 17"/>
          <p:cNvGrpSpPr>
            <a:grpSpLocks/>
          </p:cNvGrpSpPr>
          <p:nvPr/>
        </p:nvGrpSpPr>
        <p:grpSpPr bwMode="auto">
          <a:xfrm>
            <a:off x="1264178" y="2559249"/>
            <a:ext cx="6980230" cy="536972"/>
            <a:chOff x="1685783" y="3412078"/>
            <a:chExt cx="9306682" cy="716367"/>
          </a:xfrm>
          <a:solidFill>
            <a:srgbClr val="0070C0"/>
          </a:solidFill>
        </p:grpSpPr>
        <p:grpSp>
          <p:nvGrpSpPr>
            <p:cNvPr id="102" name="Group 8"/>
            <p:cNvGrpSpPr/>
            <p:nvPr/>
          </p:nvGrpSpPr>
          <p:grpSpPr>
            <a:xfrm>
              <a:off x="6121233" y="3412078"/>
              <a:ext cx="328647" cy="713215"/>
              <a:chOff x="6121233" y="3412078"/>
              <a:chExt cx="328647" cy="713215"/>
            </a:xfrm>
            <a:grpFill/>
          </p:grpSpPr>
          <p:sp>
            <p:nvSpPr>
              <p:cNvPr id="184" name="Shape 3788"/>
              <p:cNvSpPr/>
              <p:nvPr/>
            </p:nvSpPr>
            <p:spPr>
              <a:xfrm>
                <a:off x="6230277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85" name="Shape 3789"/>
              <p:cNvSpPr/>
              <p:nvPr/>
            </p:nvSpPr>
            <p:spPr>
              <a:xfrm>
                <a:off x="6121233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03" name="Group 9"/>
            <p:cNvGrpSpPr/>
            <p:nvPr/>
          </p:nvGrpSpPr>
          <p:grpSpPr>
            <a:xfrm>
              <a:off x="6490258" y="3412078"/>
              <a:ext cx="328648" cy="713215"/>
              <a:chOff x="6490258" y="3412078"/>
              <a:chExt cx="328648" cy="713215"/>
            </a:xfrm>
            <a:grpFill/>
          </p:grpSpPr>
          <p:sp>
            <p:nvSpPr>
              <p:cNvPr id="182" name="Shape 3790"/>
              <p:cNvSpPr/>
              <p:nvPr/>
            </p:nvSpPr>
            <p:spPr>
              <a:xfrm>
                <a:off x="6599302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83" name="Shape 3791"/>
              <p:cNvSpPr/>
              <p:nvPr/>
            </p:nvSpPr>
            <p:spPr>
              <a:xfrm>
                <a:off x="6490258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04" name="Group 10"/>
            <p:cNvGrpSpPr/>
            <p:nvPr/>
          </p:nvGrpSpPr>
          <p:grpSpPr>
            <a:xfrm>
              <a:off x="6860681" y="3412078"/>
              <a:ext cx="328647" cy="713215"/>
              <a:chOff x="6860681" y="3412078"/>
              <a:chExt cx="328647" cy="713215"/>
            </a:xfrm>
            <a:grpFill/>
          </p:grpSpPr>
          <p:sp>
            <p:nvSpPr>
              <p:cNvPr id="180" name="Shape 3792"/>
              <p:cNvSpPr/>
              <p:nvPr/>
            </p:nvSpPr>
            <p:spPr>
              <a:xfrm>
                <a:off x="6969724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81" name="Shape 3793"/>
              <p:cNvSpPr/>
              <p:nvPr/>
            </p:nvSpPr>
            <p:spPr>
              <a:xfrm>
                <a:off x="6860681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05" name="Group 11"/>
            <p:cNvGrpSpPr/>
            <p:nvPr/>
          </p:nvGrpSpPr>
          <p:grpSpPr>
            <a:xfrm>
              <a:off x="7229705" y="3412078"/>
              <a:ext cx="328647" cy="713215"/>
              <a:chOff x="7229705" y="3412078"/>
              <a:chExt cx="328647" cy="713215"/>
            </a:xfrm>
            <a:grpFill/>
          </p:grpSpPr>
          <p:sp>
            <p:nvSpPr>
              <p:cNvPr id="178" name="Shape 3794"/>
              <p:cNvSpPr/>
              <p:nvPr/>
            </p:nvSpPr>
            <p:spPr>
              <a:xfrm>
                <a:off x="7338750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79" name="Shape 3795"/>
              <p:cNvSpPr/>
              <p:nvPr/>
            </p:nvSpPr>
            <p:spPr>
              <a:xfrm>
                <a:off x="7229705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06" name="Group 12"/>
            <p:cNvGrpSpPr/>
            <p:nvPr/>
          </p:nvGrpSpPr>
          <p:grpSpPr>
            <a:xfrm>
              <a:off x="7599755" y="3412078"/>
              <a:ext cx="328648" cy="713215"/>
              <a:chOff x="7599755" y="3412078"/>
              <a:chExt cx="328648" cy="713215"/>
            </a:xfrm>
            <a:grpFill/>
          </p:grpSpPr>
          <p:sp>
            <p:nvSpPr>
              <p:cNvPr id="176" name="Shape 3796"/>
              <p:cNvSpPr/>
              <p:nvPr/>
            </p:nvSpPr>
            <p:spPr>
              <a:xfrm>
                <a:off x="7708799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77" name="Shape 3797"/>
              <p:cNvSpPr/>
              <p:nvPr/>
            </p:nvSpPr>
            <p:spPr>
              <a:xfrm>
                <a:off x="7599755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07" name="Group 13"/>
            <p:cNvGrpSpPr/>
            <p:nvPr/>
          </p:nvGrpSpPr>
          <p:grpSpPr>
            <a:xfrm>
              <a:off x="7968781" y="3412078"/>
              <a:ext cx="328648" cy="713215"/>
              <a:chOff x="7968781" y="3412078"/>
              <a:chExt cx="328648" cy="713215"/>
            </a:xfrm>
            <a:grpFill/>
          </p:grpSpPr>
          <p:sp>
            <p:nvSpPr>
              <p:cNvPr id="174" name="Shape 3798"/>
              <p:cNvSpPr/>
              <p:nvPr/>
            </p:nvSpPr>
            <p:spPr>
              <a:xfrm>
                <a:off x="8077824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75" name="Shape 3799"/>
              <p:cNvSpPr/>
              <p:nvPr/>
            </p:nvSpPr>
            <p:spPr>
              <a:xfrm>
                <a:off x="7968781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08" name="Group 14"/>
            <p:cNvGrpSpPr/>
            <p:nvPr/>
          </p:nvGrpSpPr>
          <p:grpSpPr>
            <a:xfrm>
              <a:off x="8339202" y="3412078"/>
              <a:ext cx="328648" cy="713215"/>
              <a:chOff x="8339202" y="3412078"/>
              <a:chExt cx="328648" cy="713215"/>
            </a:xfrm>
            <a:grpFill/>
          </p:grpSpPr>
          <p:sp>
            <p:nvSpPr>
              <p:cNvPr id="172" name="Shape 3800"/>
              <p:cNvSpPr/>
              <p:nvPr/>
            </p:nvSpPr>
            <p:spPr>
              <a:xfrm>
                <a:off x="8448246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73" name="Shape 3801"/>
              <p:cNvSpPr/>
              <p:nvPr/>
            </p:nvSpPr>
            <p:spPr>
              <a:xfrm>
                <a:off x="8339202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09" name="Group 15"/>
            <p:cNvGrpSpPr/>
            <p:nvPr/>
          </p:nvGrpSpPr>
          <p:grpSpPr>
            <a:xfrm>
              <a:off x="8708228" y="3412078"/>
              <a:ext cx="328647" cy="713215"/>
              <a:chOff x="8708228" y="3412078"/>
              <a:chExt cx="328647" cy="713215"/>
            </a:xfrm>
            <a:grpFill/>
          </p:grpSpPr>
          <p:sp>
            <p:nvSpPr>
              <p:cNvPr id="170" name="Shape 3802"/>
              <p:cNvSpPr/>
              <p:nvPr/>
            </p:nvSpPr>
            <p:spPr>
              <a:xfrm>
                <a:off x="8817271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71" name="Shape 3803"/>
              <p:cNvSpPr/>
              <p:nvPr/>
            </p:nvSpPr>
            <p:spPr>
              <a:xfrm>
                <a:off x="8708228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sp>
          <p:nvSpPr>
            <p:cNvPr id="110" name="Shape 3804"/>
            <p:cNvSpPr>
              <a:spLocks/>
            </p:cNvSpPr>
            <p:nvPr/>
          </p:nvSpPr>
          <p:spPr bwMode="auto">
            <a:xfrm>
              <a:off x="3275042" y="3412078"/>
              <a:ext cx="105606" cy="105605"/>
            </a:xfrm>
            <a:custGeom>
              <a:avLst/>
              <a:gdLst>
                <a:gd name="T0" fmla="*/ 283364 w 19679"/>
                <a:gd name="T1" fmla="*/ 283361 h 19679"/>
                <a:gd name="T2" fmla="*/ 283364 w 19679"/>
                <a:gd name="T3" fmla="*/ 283361 h 19679"/>
                <a:gd name="T4" fmla="*/ 283364 w 19679"/>
                <a:gd name="T5" fmla="*/ 283361 h 19679"/>
                <a:gd name="T6" fmla="*/ 283364 w 19679"/>
                <a:gd name="T7" fmla="*/ 28336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11" name="Shape 3805"/>
            <p:cNvSpPr>
              <a:spLocks/>
            </p:cNvSpPr>
            <p:nvPr/>
          </p:nvSpPr>
          <p:spPr bwMode="auto">
            <a:xfrm>
              <a:off x="3165999" y="3539110"/>
              <a:ext cx="328647" cy="586183"/>
            </a:xfrm>
            <a:custGeom>
              <a:avLst/>
              <a:gdLst>
                <a:gd name="T0" fmla="*/ 2538287 w 21276"/>
                <a:gd name="T1" fmla="*/ 7953961 h 21600"/>
                <a:gd name="T2" fmla="*/ 2538287 w 21276"/>
                <a:gd name="T3" fmla="*/ 7953961 h 21600"/>
                <a:gd name="T4" fmla="*/ 2538287 w 21276"/>
                <a:gd name="T5" fmla="*/ 7953961 h 21600"/>
                <a:gd name="T6" fmla="*/ 2538287 w 21276"/>
                <a:gd name="T7" fmla="*/ 795396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12" name="Shape 3806"/>
            <p:cNvSpPr>
              <a:spLocks/>
            </p:cNvSpPr>
            <p:nvPr/>
          </p:nvSpPr>
          <p:spPr bwMode="auto">
            <a:xfrm>
              <a:off x="3644068" y="3412078"/>
              <a:ext cx="105605" cy="105605"/>
            </a:xfrm>
            <a:custGeom>
              <a:avLst/>
              <a:gdLst>
                <a:gd name="T0" fmla="*/ 283361 w 19679"/>
                <a:gd name="T1" fmla="*/ 283361 h 19679"/>
                <a:gd name="T2" fmla="*/ 283361 w 19679"/>
                <a:gd name="T3" fmla="*/ 283361 h 19679"/>
                <a:gd name="T4" fmla="*/ 283361 w 19679"/>
                <a:gd name="T5" fmla="*/ 283361 h 19679"/>
                <a:gd name="T6" fmla="*/ 283361 w 19679"/>
                <a:gd name="T7" fmla="*/ 28336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13" name="Shape 3807"/>
            <p:cNvSpPr>
              <a:spLocks/>
            </p:cNvSpPr>
            <p:nvPr/>
          </p:nvSpPr>
          <p:spPr bwMode="auto">
            <a:xfrm>
              <a:off x="3535025" y="3539110"/>
              <a:ext cx="328648" cy="586183"/>
            </a:xfrm>
            <a:custGeom>
              <a:avLst/>
              <a:gdLst>
                <a:gd name="T0" fmla="*/ 2538295 w 21276"/>
                <a:gd name="T1" fmla="*/ 7953961 h 21600"/>
                <a:gd name="T2" fmla="*/ 2538295 w 21276"/>
                <a:gd name="T3" fmla="*/ 7953961 h 21600"/>
                <a:gd name="T4" fmla="*/ 2538295 w 21276"/>
                <a:gd name="T5" fmla="*/ 7953961 h 21600"/>
                <a:gd name="T6" fmla="*/ 2538295 w 21276"/>
                <a:gd name="T7" fmla="*/ 795396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14" name="Shape 3808"/>
            <p:cNvSpPr>
              <a:spLocks/>
            </p:cNvSpPr>
            <p:nvPr/>
          </p:nvSpPr>
          <p:spPr bwMode="auto">
            <a:xfrm>
              <a:off x="4014489" y="3412078"/>
              <a:ext cx="105605" cy="105605"/>
            </a:xfrm>
            <a:custGeom>
              <a:avLst/>
              <a:gdLst>
                <a:gd name="T0" fmla="*/ 283361 w 19679"/>
                <a:gd name="T1" fmla="*/ 283361 h 19679"/>
                <a:gd name="T2" fmla="*/ 283361 w 19679"/>
                <a:gd name="T3" fmla="*/ 283361 h 19679"/>
                <a:gd name="T4" fmla="*/ 283361 w 19679"/>
                <a:gd name="T5" fmla="*/ 283361 h 19679"/>
                <a:gd name="T6" fmla="*/ 283361 w 19679"/>
                <a:gd name="T7" fmla="*/ 28336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15" name="Shape 3809"/>
            <p:cNvSpPr>
              <a:spLocks/>
            </p:cNvSpPr>
            <p:nvPr/>
          </p:nvSpPr>
          <p:spPr bwMode="auto">
            <a:xfrm>
              <a:off x="3905446" y="3539110"/>
              <a:ext cx="328647" cy="586183"/>
            </a:xfrm>
            <a:custGeom>
              <a:avLst/>
              <a:gdLst>
                <a:gd name="T0" fmla="*/ 2538287 w 21276"/>
                <a:gd name="T1" fmla="*/ 7953961 h 21600"/>
                <a:gd name="T2" fmla="*/ 2538287 w 21276"/>
                <a:gd name="T3" fmla="*/ 7953961 h 21600"/>
                <a:gd name="T4" fmla="*/ 2538287 w 21276"/>
                <a:gd name="T5" fmla="*/ 7953961 h 21600"/>
                <a:gd name="T6" fmla="*/ 2538287 w 21276"/>
                <a:gd name="T7" fmla="*/ 795396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16" name="Shape 3810"/>
            <p:cNvSpPr>
              <a:spLocks/>
            </p:cNvSpPr>
            <p:nvPr/>
          </p:nvSpPr>
          <p:spPr bwMode="auto">
            <a:xfrm>
              <a:off x="4383515" y="3412078"/>
              <a:ext cx="105605" cy="105605"/>
            </a:xfrm>
            <a:custGeom>
              <a:avLst/>
              <a:gdLst>
                <a:gd name="T0" fmla="*/ 283361 w 19679"/>
                <a:gd name="T1" fmla="*/ 283361 h 19679"/>
                <a:gd name="T2" fmla="*/ 283361 w 19679"/>
                <a:gd name="T3" fmla="*/ 283361 h 19679"/>
                <a:gd name="T4" fmla="*/ 283361 w 19679"/>
                <a:gd name="T5" fmla="*/ 283361 h 19679"/>
                <a:gd name="T6" fmla="*/ 283361 w 19679"/>
                <a:gd name="T7" fmla="*/ 28336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17" name="Shape 3811"/>
            <p:cNvSpPr>
              <a:spLocks/>
            </p:cNvSpPr>
            <p:nvPr/>
          </p:nvSpPr>
          <p:spPr bwMode="auto">
            <a:xfrm>
              <a:off x="4274471" y="3539110"/>
              <a:ext cx="328648" cy="586183"/>
            </a:xfrm>
            <a:custGeom>
              <a:avLst/>
              <a:gdLst>
                <a:gd name="T0" fmla="*/ 2538295 w 21276"/>
                <a:gd name="T1" fmla="*/ 7953961 h 21600"/>
                <a:gd name="T2" fmla="*/ 2538295 w 21276"/>
                <a:gd name="T3" fmla="*/ 7953961 h 21600"/>
                <a:gd name="T4" fmla="*/ 2538295 w 21276"/>
                <a:gd name="T5" fmla="*/ 7953961 h 21600"/>
                <a:gd name="T6" fmla="*/ 2538295 w 21276"/>
                <a:gd name="T7" fmla="*/ 795396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18" name="Shape 3812"/>
            <p:cNvSpPr>
              <a:spLocks/>
            </p:cNvSpPr>
            <p:nvPr/>
          </p:nvSpPr>
          <p:spPr bwMode="auto">
            <a:xfrm>
              <a:off x="4753563" y="3412078"/>
              <a:ext cx="105605" cy="105605"/>
            </a:xfrm>
            <a:custGeom>
              <a:avLst/>
              <a:gdLst>
                <a:gd name="T0" fmla="*/ 283361 w 19679"/>
                <a:gd name="T1" fmla="*/ 283361 h 19679"/>
                <a:gd name="T2" fmla="*/ 283361 w 19679"/>
                <a:gd name="T3" fmla="*/ 283361 h 19679"/>
                <a:gd name="T4" fmla="*/ 283361 w 19679"/>
                <a:gd name="T5" fmla="*/ 283361 h 19679"/>
                <a:gd name="T6" fmla="*/ 283361 w 19679"/>
                <a:gd name="T7" fmla="*/ 28336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19" name="Shape 3813"/>
            <p:cNvSpPr>
              <a:spLocks/>
            </p:cNvSpPr>
            <p:nvPr/>
          </p:nvSpPr>
          <p:spPr bwMode="auto">
            <a:xfrm>
              <a:off x="4644519" y="3539110"/>
              <a:ext cx="328647" cy="586183"/>
            </a:xfrm>
            <a:custGeom>
              <a:avLst/>
              <a:gdLst>
                <a:gd name="T0" fmla="*/ 2538287 w 21276"/>
                <a:gd name="T1" fmla="*/ 7953961 h 21600"/>
                <a:gd name="T2" fmla="*/ 2538287 w 21276"/>
                <a:gd name="T3" fmla="*/ 7953961 h 21600"/>
                <a:gd name="T4" fmla="*/ 2538287 w 21276"/>
                <a:gd name="T5" fmla="*/ 7953961 h 21600"/>
                <a:gd name="T6" fmla="*/ 2538287 w 21276"/>
                <a:gd name="T7" fmla="*/ 795396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20" name="Shape 3814"/>
            <p:cNvSpPr>
              <a:spLocks/>
            </p:cNvSpPr>
            <p:nvPr/>
          </p:nvSpPr>
          <p:spPr bwMode="auto">
            <a:xfrm>
              <a:off x="5122589" y="3412078"/>
              <a:ext cx="105606" cy="105605"/>
            </a:xfrm>
            <a:custGeom>
              <a:avLst/>
              <a:gdLst>
                <a:gd name="T0" fmla="*/ 283364 w 19679"/>
                <a:gd name="T1" fmla="*/ 283361 h 19679"/>
                <a:gd name="T2" fmla="*/ 283364 w 19679"/>
                <a:gd name="T3" fmla="*/ 283361 h 19679"/>
                <a:gd name="T4" fmla="*/ 283364 w 19679"/>
                <a:gd name="T5" fmla="*/ 283361 h 19679"/>
                <a:gd name="T6" fmla="*/ 283364 w 19679"/>
                <a:gd name="T7" fmla="*/ 28336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21" name="Shape 3815"/>
            <p:cNvSpPr>
              <a:spLocks/>
            </p:cNvSpPr>
            <p:nvPr/>
          </p:nvSpPr>
          <p:spPr bwMode="auto">
            <a:xfrm>
              <a:off x="5013545" y="3539110"/>
              <a:ext cx="328648" cy="586183"/>
            </a:xfrm>
            <a:custGeom>
              <a:avLst/>
              <a:gdLst>
                <a:gd name="T0" fmla="*/ 2538295 w 21276"/>
                <a:gd name="T1" fmla="*/ 7953961 h 21600"/>
                <a:gd name="T2" fmla="*/ 2538295 w 21276"/>
                <a:gd name="T3" fmla="*/ 7953961 h 21600"/>
                <a:gd name="T4" fmla="*/ 2538295 w 21276"/>
                <a:gd name="T5" fmla="*/ 7953961 h 21600"/>
                <a:gd name="T6" fmla="*/ 2538295 w 21276"/>
                <a:gd name="T7" fmla="*/ 795396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22" name="Shape 3816"/>
            <p:cNvSpPr>
              <a:spLocks/>
            </p:cNvSpPr>
            <p:nvPr/>
          </p:nvSpPr>
          <p:spPr bwMode="auto">
            <a:xfrm>
              <a:off x="5493011" y="3412078"/>
              <a:ext cx="105605" cy="105605"/>
            </a:xfrm>
            <a:custGeom>
              <a:avLst/>
              <a:gdLst>
                <a:gd name="T0" fmla="*/ 283361 w 19679"/>
                <a:gd name="T1" fmla="*/ 283361 h 19679"/>
                <a:gd name="T2" fmla="*/ 283361 w 19679"/>
                <a:gd name="T3" fmla="*/ 283361 h 19679"/>
                <a:gd name="T4" fmla="*/ 283361 w 19679"/>
                <a:gd name="T5" fmla="*/ 283361 h 19679"/>
                <a:gd name="T6" fmla="*/ 283361 w 19679"/>
                <a:gd name="T7" fmla="*/ 28336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23" name="Shape 3817"/>
            <p:cNvSpPr>
              <a:spLocks/>
            </p:cNvSpPr>
            <p:nvPr/>
          </p:nvSpPr>
          <p:spPr bwMode="auto">
            <a:xfrm>
              <a:off x="5383967" y="3539110"/>
              <a:ext cx="328647" cy="586183"/>
            </a:xfrm>
            <a:custGeom>
              <a:avLst/>
              <a:gdLst>
                <a:gd name="T0" fmla="*/ 2538287 w 21276"/>
                <a:gd name="T1" fmla="*/ 7953961 h 21600"/>
                <a:gd name="T2" fmla="*/ 2538287 w 21276"/>
                <a:gd name="T3" fmla="*/ 7953961 h 21600"/>
                <a:gd name="T4" fmla="*/ 2538287 w 21276"/>
                <a:gd name="T5" fmla="*/ 7953961 h 21600"/>
                <a:gd name="T6" fmla="*/ 2538287 w 21276"/>
                <a:gd name="T7" fmla="*/ 795396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grpSp>
          <p:nvGrpSpPr>
            <p:cNvPr id="124" name="Group 7"/>
            <p:cNvGrpSpPr/>
            <p:nvPr/>
          </p:nvGrpSpPr>
          <p:grpSpPr>
            <a:xfrm>
              <a:off x="5752993" y="3412078"/>
              <a:ext cx="328647" cy="713215"/>
              <a:chOff x="5752993" y="3412078"/>
              <a:chExt cx="328647" cy="713215"/>
            </a:xfrm>
            <a:grpFill/>
          </p:grpSpPr>
          <p:sp>
            <p:nvSpPr>
              <p:cNvPr id="168" name="Shape 3818"/>
              <p:cNvSpPr/>
              <p:nvPr/>
            </p:nvSpPr>
            <p:spPr>
              <a:xfrm>
                <a:off x="5862037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69" name="Shape 3819"/>
              <p:cNvSpPr/>
              <p:nvPr/>
            </p:nvSpPr>
            <p:spPr>
              <a:xfrm>
                <a:off x="5752993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sp>
          <p:nvSpPr>
            <p:cNvPr id="125" name="Shape 3820"/>
            <p:cNvSpPr>
              <a:spLocks/>
            </p:cNvSpPr>
            <p:nvPr/>
          </p:nvSpPr>
          <p:spPr bwMode="auto">
            <a:xfrm>
              <a:off x="1794826" y="3412078"/>
              <a:ext cx="105605" cy="105605"/>
            </a:xfrm>
            <a:custGeom>
              <a:avLst/>
              <a:gdLst>
                <a:gd name="T0" fmla="*/ 283361 w 19679"/>
                <a:gd name="T1" fmla="*/ 283361 h 19679"/>
                <a:gd name="T2" fmla="*/ 283361 w 19679"/>
                <a:gd name="T3" fmla="*/ 283361 h 19679"/>
                <a:gd name="T4" fmla="*/ 283361 w 19679"/>
                <a:gd name="T5" fmla="*/ 283361 h 19679"/>
                <a:gd name="T6" fmla="*/ 283361 w 19679"/>
                <a:gd name="T7" fmla="*/ 28336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26" name="Shape 3821"/>
            <p:cNvSpPr>
              <a:spLocks/>
            </p:cNvSpPr>
            <p:nvPr/>
          </p:nvSpPr>
          <p:spPr bwMode="auto">
            <a:xfrm>
              <a:off x="1685783" y="3539110"/>
              <a:ext cx="328648" cy="586183"/>
            </a:xfrm>
            <a:custGeom>
              <a:avLst/>
              <a:gdLst>
                <a:gd name="T0" fmla="*/ 2538295 w 21276"/>
                <a:gd name="T1" fmla="*/ 7953961 h 21600"/>
                <a:gd name="T2" fmla="*/ 2538295 w 21276"/>
                <a:gd name="T3" fmla="*/ 7953961 h 21600"/>
                <a:gd name="T4" fmla="*/ 2538295 w 21276"/>
                <a:gd name="T5" fmla="*/ 7953961 h 21600"/>
                <a:gd name="T6" fmla="*/ 2538295 w 21276"/>
                <a:gd name="T7" fmla="*/ 795396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27" name="Shape 3822"/>
            <p:cNvSpPr>
              <a:spLocks/>
            </p:cNvSpPr>
            <p:nvPr/>
          </p:nvSpPr>
          <p:spPr bwMode="auto">
            <a:xfrm>
              <a:off x="2163852" y="3412078"/>
              <a:ext cx="105606" cy="105605"/>
            </a:xfrm>
            <a:custGeom>
              <a:avLst/>
              <a:gdLst>
                <a:gd name="T0" fmla="*/ 283364 w 19679"/>
                <a:gd name="T1" fmla="*/ 283361 h 19679"/>
                <a:gd name="T2" fmla="*/ 283364 w 19679"/>
                <a:gd name="T3" fmla="*/ 283361 h 19679"/>
                <a:gd name="T4" fmla="*/ 283364 w 19679"/>
                <a:gd name="T5" fmla="*/ 283361 h 19679"/>
                <a:gd name="T6" fmla="*/ 283364 w 19679"/>
                <a:gd name="T7" fmla="*/ 28336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28" name="Shape 3823"/>
            <p:cNvSpPr>
              <a:spLocks/>
            </p:cNvSpPr>
            <p:nvPr/>
          </p:nvSpPr>
          <p:spPr bwMode="auto">
            <a:xfrm>
              <a:off x="2054809" y="3539110"/>
              <a:ext cx="328647" cy="586183"/>
            </a:xfrm>
            <a:custGeom>
              <a:avLst/>
              <a:gdLst>
                <a:gd name="T0" fmla="*/ 2538287 w 21276"/>
                <a:gd name="T1" fmla="*/ 7953961 h 21600"/>
                <a:gd name="T2" fmla="*/ 2538287 w 21276"/>
                <a:gd name="T3" fmla="*/ 7953961 h 21600"/>
                <a:gd name="T4" fmla="*/ 2538287 w 21276"/>
                <a:gd name="T5" fmla="*/ 7953961 h 21600"/>
                <a:gd name="T6" fmla="*/ 2538287 w 21276"/>
                <a:gd name="T7" fmla="*/ 795396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29" name="Shape 3824"/>
            <p:cNvSpPr>
              <a:spLocks/>
            </p:cNvSpPr>
            <p:nvPr/>
          </p:nvSpPr>
          <p:spPr bwMode="auto">
            <a:xfrm>
              <a:off x="2534274" y="3412078"/>
              <a:ext cx="105605" cy="105605"/>
            </a:xfrm>
            <a:custGeom>
              <a:avLst/>
              <a:gdLst>
                <a:gd name="T0" fmla="*/ 283361 w 19679"/>
                <a:gd name="T1" fmla="*/ 283361 h 19679"/>
                <a:gd name="T2" fmla="*/ 283361 w 19679"/>
                <a:gd name="T3" fmla="*/ 283361 h 19679"/>
                <a:gd name="T4" fmla="*/ 283361 w 19679"/>
                <a:gd name="T5" fmla="*/ 283361 h 19679"/>
                <a:gd name="T6" fmla="*/ 283361 w 19679"/>
                <a:gd name="T7" fmla="*/ 28336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30" name="Shape 3825"/>
            <p:cNvSpPr>
              <a:spLocks/>
            </p:cNvSpPr>
            <p:nvPr/>
          </p:nvSpPr>
          <p:spPr bwMode="auto">
            <a:xfrm>
              <a:off x="2425230" y="3539110"/>
              <a:ext cx="328648" cy="586183"/>
            </a:xfrm>
            <a:custGeom>
              <a:avLst/>
              <a:gdLst>
                <a:gd name="T0" fmla="*/ 2538295 w 21276"/>
                <a:gd name="T1" fmla="*/ 7953961 h 21600"/>
                <a:gd name="T2" fmla="*/ 2538295 w 21276"/>
                <a:gd name="T3" fmla="*/ 7953961 h 21600"/>
                <a:gd name="T4" fmla="*/ 2538295 w 21276"/>
                <a:gd name="T5" fmla="*/ 7953961 h 21600"/>
                <a:gd name="T6" fmla="*/ 2538295 w 21276"/>
                <a:gd name="T7" fmla="*/ 795396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31" name="Shape 3826"/>
            <p:cNvSpPr>
              <a:spLocks/>
            </p:cNvSpPr>
            <p:nvPr/>
          </p:nvSpPr>
          <p:spPr bwMode="auto">
            <a:xfrm>
              <a:off x="2903241" y="3412078"/>
              <a:ext cx="105605" cy="105605"/>
            </a:xfrm>
            <a:custGeom>
              <a:avLst/>
              <a:gdLst>
                <a:gd name="T0" fmla="*/ 283361 w 19679"/>
                <a:gd name="T1" fmla="*/ 283361 h 19679"/>
                <a:gd name="T2" fmla="*/ 283361 w 19679"/>
                <a:gd name="T3" fmla="*/ 283361 h 19679"/>
                <a:gd name="T4" fmla="*/ 283361 w 19679"/>
                <a:gd name="T5" fmla="*/ 283361 h 19679"/>
                <a:gd name="T6" fmla="*/ 283361 w 19679"/>
                <a:gd name="T7" fmla="*/ 28336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32" name="Shape 3827"/>
            <p:cNvSpPr>
              <a:spLocks/>
            </p:cNvSpPr>
            <p:nvPr/>
          </p:nvSpPr>
          <p:spPr bwMode="auto">
            <a:xfrm>
              <a:off x="2794256" y="3539110"/>
              <a:ext cx="328647" cy="586183"/>
            </a:xfrm>
            <a:custGeom>
              <a:avLst/>
              <a:gdLst>
                <a:gd name="T0" fmla="*/ 2538287 w 21276"/>
                <a:gd name="T1" fmla="*/ 7953961 h 21600"/>
                <a:gd name="T2" fmla="*/ 2538287 w 21276"/>
                <a:gd name="T3" fmla="*/ 7953961 h 21600"/>
                <a:gd name="T4" fmla="*/ 2538287 w 21276"/>
                <a:gd name="T5" fmla="*/ 7953961 h 21600"/>
                <a:gd name="T6" fmla="*/ 2538287 w 21276"/>
                <a:gd name="T7" fmla="*/ 795396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grpSp>
          <p:nvGrpSpPr>
            <p:cNvPr id="133" name="Group 3876"/>
            <p:cNvGrpSpPr/>
            <p:nvPr/>
          </p:nvGrpSpPr>
          <p:grpSpPr>
            <a:xfrm>
              <a:off x="3167035" y="3415231"/>
              <a:ext cx="328647" cy="713214"/>
              <a:chOff x="0" y="0"/>
              <a:chExt cx="685101" cy="1486772"/>
            </a:xfrm>
            <a:grpFill/>
          </p:grpSpPr>
          <p:sp>
            <p:nvSpPr>
              <p:cNvPr id="166" name="Shape 3874"/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67" name="Shape 3875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34" name="Group 3879"/>
            <p:cNvGrpSpPr/>
            <p:nvPr/>
          </p:nvGrpSpPr>
          <p:grpSpPr>
            <a:xfrm>
              <a:off x="3536061" y="3415231"/>
              <a:ext cx="328647" cy="713214"/>
              <a:chOff x="0" y="0"/>
              <a:chExt cx="685101" cy="1486772"/>
            </a:xfrm>
            <a:grpFill/>
          </p:grpSpPr>
          <p:sp>
            <p:nvSpPr>
              <p:cNvPr id="164" name="Shape 3877"/>
              <p:cNvSpPr/>
              <p:nvPr/>
            </p:nvSpPr>
            <p:spPr>
              <a:xfrm>
                <a:off x="227312" y="0"/>
                <a:ext cx="220147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65" name="Shape 3878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35" name="Group 3882"/>
            <p:cNvGrpSpPr/>
            <p:nvPr/>
          </p:nvGrpSpPr>
          <p:grpSpPr>
            <a:xfrm>
              <a:off x="3906481" y="3415231"/>
              <a:ext cx="328648" cy="713214"/>
              <a:chOff x="0" y="0"/>
              <a:chExt cx="685101" cy="1486772"/>
            </a:xfrm>
            <a:grpFill/>
          </p:grpSpPr>
          <p:sp>
            <p:nvSpPr>
              <p:cNvPr id="162" name="Shape 3880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63" name="Shape 3881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36" name="Group 3885"/>
            <p:cNvGrpSpPr/>
            <p:nvPr/>
          </p:nvGrpSpPr>
          <p:grpSpPr>
            <a:xfrm>
              <a:off x="4275506" y="3415231"/>
              <a:ext cx="328647" cy="713214"/>
              <a:chOff x="0" y="0"/>
              <a:chExt cx="685101" cy="1486772"/>
            </a:xfrm>
            <a:grpFill/>
          </p:grpSpPr>
          <p:sp>
            <p:nvSpPr>
              <p:cNvPr id="160" name="Shape 3883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61" name="Shape 3884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37" name="Group 3888"/>
            <p:cNvGrpSpPr/>
            <p:nvPr/>
          </p:nvGrpSpPr>
          <p:grpSpPr>
            <a:xfrm>
              <a:off x="4645555" y="3415231"/>
              <a:ext cx="328648" cy="713214"/>
              <a:chOff x="0" y="0"/>
              <a:chExt cx="685101" cy="1486772"/>
            </a:xfrm>
            <a:grpFill/>
          </p:grpSpPr>
          <p:sp>
            <p:nvSpPr>
              <p:cNvPr id="158" name="Shape 3886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59" name="Shape 3887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38" name="Group 3891"/>
            <p:cNvGrpSpPr/>
            <p:nvPr/>
          </p:nvGrpSpPr>
          <p:grpSpPr>
            <a:xfrm>
              <a:off x="5014581" y="3415231"/>
              <a:ext cx="328647" cy="713214"/>
              <a:chOff x="0" y="0"/>
              <a:chExt cx="685101" cy="1486772"/>
            </a:xfrm>
            <a:grpFill/>
          </p:grpSpPr>
          <p:sp>
            <p:nvSpPr>
              <p:cNvPr id="156" name="Shape 3889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57" name="Shape 3890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39" name="Group 3894"/>
            <p:cNvGrpSpPr/>
            <p:nvPr/>
          </p:nvGrpSpPr>
          <p:grpSpPr>
            <a:xfrm>
              <a:off x="5385003" y="3415231"/>
              <a:ext cx="328648" cy="713214"/>
              <a:chOff x="0" y="0"/>
              <a:chExt cx="685101" cy="1486772"/>
            </a:xfrm>
            <a:grpFill/>
          </p:grpSpPr>
          <p:sp>
            <p:nvSpPr>
              <p:cNvPr id="154" name="Shape 3892"/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55" name="Shape 3893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40" name="Group 3897"/>
            <p:cNvGrpSpPr/>
            <p:nvPr/>
          </p:nvGrpSpPr>
          <p:grpSpPr>
            <a:xfrm>
              <a:off x="1686818" y="3415231"/>
              <a:ext cx="328648" cy="713214"/>
              <a:chOff x="0" y="0"/>
              <a:chExt cx="685101" cy="1486772"/>
            </a:xfrm>
            <a:grpFill/>
          </p:grpSpPr>
          <p:sp>
            <p:nvSpPr>
              <p:cNvPr id="152" name="Shape 3895"/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53" name="Shape 3896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41" name="Group 3900"/>
            <p:cNvGrpSpPr/>
            <p:nvPr/>
          </p:nvGrpSpPr>
          <p:grpSpPr>
            <a:xfrm>
              <a:off x="2055844" y="3415231"/>
              <a:ext cx="328647" cy="713214"/>
              <a:chOff x="0" y="0"/>
              <a:chExt cx="685101" cy="1486772"/>
            </a:xfrm>
            <a:grpFill/>
          </p:grpSpPr>
          <p:sp>
            <p:nvSpPr>
              <p:cNvPr id="150" name="Shape 3898"/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51" name="Shape 3899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42" name="Group 3903"/>
            <p:cNvGrpSpPr/>
            <p:nvPr/>
          </p:nvGrpSpPr>
          <p:grpSpPr>
            <a:xfrm>
              <a:off x="2426266" y="3415231"/>
              <a:ext cx="328648" cy="713214"/>
              <a:chOff x="0" y="0"/>
              <a:chExt cx="685101" cy="1486772"/>
            </a:xfrm>
            <a:grpFill/>
          </p:grpSpPr>
          <p:sp>
            <p:nvSpPr>
              <p:cNvPr id="148" name="Shape 3901"/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49" name="Shape 3902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grpSp>
          <p:nvGrpSpPr>
            <p:cNvPr id="143" name="Group 3906"/>
            <p:cNvGrpSpPr/>
            <p:nvPr/>
          </p:nvGrpSpPr>
          <p:grpSpPr>
            <a:xfrm>
              <a:off x="2795292" y="3415231"/>
              <a:ext cx="328648" cy="713214"/>
              <a:chOff x="0" y="0"/>
              <a:chExt cx="685101" cy="1486772"/>
            </a:xfrm>
            <a:grpFill/>
          </p:grpSpPr>
          <p:sp>
            <p:nvSpPr>
              <p:cNvPr id="146" name="Shape 3904"/>
              <p:cNvSpPr/>
              <p:nvPr/>
            </p:nvSpPr>
            <p:spPr>
              <a:xfrm>
                <a:off x="227191" y="0"/>
                <a:ext cx="220147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  <p:sp>
            <p:nvSpPr>
              <p:cNvPr id="147" name="Shape 3905"/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lIns="0" tIns="0" rIns="0" bIns="0"/>
              <a:lstStyle/>
              <a:p>
                <a:pPr marL="0" marR="0" lvl="0" indent="0" algn="r" defTabSz="685663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ea typeface="Helvetica Light"/>
                  <a:cs typeface="B Nazanin" panose="00000700000000000000" pitchFamily="2" charset="-78"/>
                  <a:sym typeface="Helvetica Light"/>
                </a:endParaRPr>
              </a:p>
            </p:txBody>
          </p:sp>
        </p:grpSp>
        <p:sp>
          <p:nvSpPr>
            <p:cNvPr id="144" name="Shape 3907"/>
            <p:cNvSpPr>
              <a:spLocks/>
            </p:cNvSpPr>
            <p:nvPr/>
          </p:nvSpPr>
          <p:spPr bwMode="auto">
            <a:xfrm>
              <a:off x="9275522" y="3675634"/>
              <a:ext cx="239966" cy="192407"/>
            </a:xfrm>
            <a:custGeom>
              <a:avLst/>
              <a:gdLst>
                <a:gd name="T0" fmla="*/ 1332956 w 21600"/>
                <a:gd name="T1" fmla="*/ 856959 h 21600"/>
                <a:gd name="T2" fmla="*/ 1332956 w 21600"/>
                <a:gd name="T3" fmla="*/ 856959 h 21600"/>
                <a:gd name="T4" fmla="*/ 1332956 w 21600"/>
                <a:gd name="T5" fmla="*/ 856959 h 21600"/>
                <a:gd name="T6" fmla="*/ 1332956 w 21600"/>
                <a:gd name="T7" fmla="*/ 85695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8640"/>
                  </a:lnTo>
                  <a:lnTo>
                    <a:pt x="0" y="8640"/>
                  </a:lnTo>
                  <a:cubicBezTo>
                    <a:pt x="0" y="8640"/>
                    <a:pt x="0" y="0"/>
                    <a:pt x="0" y="0"/>
                  </a:cubicBezTo>
                  <a:close/>
                  <a:moveTo>
                    <a:pt x="0" y="12960"/>
                  </a:moveTo>
                  <a:lnTo>
                    <a:pt x="21600" y="1296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12960"/>
                    <a:pt x="0" y="129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45" name="Text Placeholder 2"/>
            <p:cNvSpPr txBox="1">
              <a:spLocks/>
            </p:cNvSpPr>
            <p:nvPr/>
          </p:nvSpPr>
          <p:spPr bwMode="auto">
            <a:xfrm>
              <a:off x="9776642" y="3527210"/>
              <a:ext cx="1215823" cy="5314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itchFamily="34" charset="-128"/>
                </a:defRPr>
              </a:lvl9pPr>
            </a:lstStyle>
            <a:p>
              <a:pPr marL="0" marR="0" lvl="0" indent="0" algn="ctr" defTabSz="342900" rtl="1" eaLnBrk="1" fontAlgn="auto" latinLnBrk="0" hangingPunct="1">
                <a:lnSpc>
                  <a:spcPct val="90000"/>
                </a:lnSpc>
                <a:spcBef>
                  <a:spcPts val="37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zh-CN" sz="21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j-lt"/>
                  <a:cs typeface="B Nazanin" panose="00000700000000000000" pitchFamily="2" charset="-78"/>
                </a:rPr>
                <a:t>40%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766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937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946" y="2594427"/>
            <a:ext cx="6368508" cy="25718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65090" y="300796"/>
            <a:ext cx="979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محتوا</a:t>
            </a:r>
            <a:endParaRPr lang="en-US" altLang="zh-CN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261246" y="1066478"/>
            <a:ext cx="3284375" cy="464458"/>
            <a:chOff x="5324746" y="609600"/>
            <a:chExt cx="3284375" cy="464458"/>
          </a:xfrm>
        </p:grpSpPr>
        <p:sp>
          <p:nvSpPr>
            <p:cNvPr id="8" name="Freeform 4"/>
            <p:cNvSpPr>
              <a:spLocks/>
            </p:cNvSpPr>
            <p:nvPr>
              <p:custDataLst>
                <p:tags r:id="rId10"/>
              </p:custDataLst>
            </p:nvPr>
          </p:nvSpPr>
          <p:spPr bwMode="gray">
            <a:xfrm>
              <a:off x="5432566" y="877078"/>
              <a:ext cx="3068734" cy="196980"/>
            </a:xfrm>
            <a:custGeom>
              <a:avLst/>
              <a:gdLst>
                <a:gd name="T0" fmla="*/ 20706948 w 1120"/>
                <a:gd name="T1" fmla="*/ 11 h 252"/>
                <a:gd name="T2" fmla="*/ 20629597 w 1120"/>
                <a:gd name="T3" fmla="*/ 11 h 252"/>
                <a:gd name="T4" fmla="*/ 20335316 w 1120"/>
                <a:gd name="T5" fmla="*/ 11 h 252"/>
                <a:gd name="T6" fmla="*/ 19858832 w 1120"/>
                <a:gd name="T7" fmla="*/ 11 h 252"/>
                <a:gd name="T8" fmla="*/ 19191786 w 1120"/>
                <a:gd name="T9" fmla="*/ 11 h 252"/>
                <a:gd name="T10" fmla="*/ 18336532 w 1120"/>
                <a:gd name="T11" fmla="*/ 10 h 252"/>
                <a:gd name="T12" fmla="*/ 17339847 w 1120"/>
                <a:gd name="T13" fmla="*/ 10 h 252"/>
                <a:gd name="T14" fmla="*/ 16196141 w 1120"/>
                <a:gd name="T15" fmla="*/ 10 h 252"/>
                <a:gd name="T16" fmla="*/ 14901486 w 1120"/>
                <a:gd name="T17" fmla="*/ 8 h 252"/>
                <a:gd name="T18" fmla="*/ 13494596 w 1120"/>
                <a:gd name="T19" fmla="*/ 8 h 252"/>
                <a:gd name="T20" fmla="*/ 11942220 w 1120"/>
                <a:gd name="T21" fmla="*/ 8 h 252"/>
                <a:gd name="T22" fmla="*/ 10275918 w 1120"/>
                <a:gd name="T23" fmla="*/ 8 h 252"/>
                <a:gd name="T24" fmla="*/ 8612140 w 1120"/>
                <a:gd name="T25" fmla="*/ 8 h 252"/>
                <a:gd name="T26" fmla="*/ 7098185 w 1120"/>
                <a:gd name="T27" fmla="*/ 8 h 252"/>
                <a:gd name="T28" fmla="*/ 5691769 w 1120"/>
                <a:gd name="T29" fmla="*/ 8 h 252"/>
                <a:gd name="T30" fmla="*/ 4395650 w 1120"/>
                <a:gd name="T31" fmla="*/ 10 h 252"/>
                <a:gd name="T32" fmla="*/ 3293330 w 1120"/>
                <a:gd name="T33" fmla="*/ 10 h 252"/>
                <a:gd name="T34" fmla="*/ 2329965 w 1120"/>
                <a:gd name="T35" fmla="*/ 10 h 252"/>
                <a:gd name="T36" fmla="*/ 1515458 w 1120"/>
                <a:gd name="T37" fmla="*/ 11 h 252"/>
                <a:gd name="T38" fmla="*/ 848370 w 1120"/>
                <a:gd name="T39" fmla="*/ 11 h 252"/>
                <a:gd name="T40" fmla="*/ 371720 w 1120"/>
                <a:gd name="T41" fmla="*/ 11 h 252"/>
                <a:gd name="T42" fmla="*/ 114130 w 1120"/>
                <a:gd name="T43" fmla="*/ 11 h 252"/>
                <a:gd name="T44" fmla="*/ 0 w 1120"/>
                <a:gd name="T45" fmla="*/ 11 h 252"/>
                <a:gd name="T46" fmla="*/ 0 w 1120"/>
                <a:gd name="T47" fmla="*/ 3 h 252"/>
                <a:gd name="T48" fmla="*/ 10353269 w 1120"/>
                <a:gd name="T49" fmla="*/ 0 h 252"/>
                <a:gd name="T50" fmla="*/ 20706948 w 1120"/>
                <a:gd name="T51" fmla="*/ 3 h 252"/>
                <a:gd name="T52" fmla="*/ 20706948 w 1120"/>
                <a:gd name="T53" fmla="*/ 11 h 252"/>
                <a:gd name="T54" fmla="*/ 20706948 w 1120"/>
                <a:gd name="T55" fmla="*/ 11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BFBFBF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zh-CN" altLang="en-US" sz="1013" b="1">
                <a:solidFill>
                  <a:prstClr val="black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gray">
            <a:xfrm>
              <a:off x="5324746" y="609600"/>
              <a:ext cx="3284375" cy="407437"/>
            </a:xfrm>
            <a:prstGeom prst="rect">
              <a:avLst/>
            </a:prstGeom>
            <a:gradFill rotWithShape="1">
              <a:gsLst>
                <a:gs pos="0">
                  <a:srgbClr val="53D2FF"/>
                </a:gs>
                <a:gs pos="100000">
                  <a:srgbClr val="02A0D8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rtl="1">
                <a:spcBef>
                  <a:spcPct val="0"/>
                </a:spcBef>
              </a:pPr>
              <a:r>
                <a:rPr lang="fa-IR" altLang="zh-CN" sz="1800" b="1" dirty="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rPr>
                <a:t>عمومی</a:t>
              </a:r>
              <a:endParaRPr lang="zh-CN" altLang="en-US" sz="1800" b="1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  <p:sp>
          <p:nvSpPr>
            <p:cNvPr id="10" name="椭圆 1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5382802" y="632408"/>
              <a:ext cx="178319" cy="1783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2700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rtl="1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350" b="1" dirty="0">
                  <a:solidFill>
                    <a:srgbClr val="02A0D8"/>
                  </a:solidFill>
                  <a:latin typeface="+mj-lt"/>
                  <a:ea typeface="方正舒体" panose="02010601030101010101" pitchFamily="2" charset="-122"/>
                  <a:cs typeface="B Nazanin" panose="00000700000000000000" pitchFamily="2" charset="-78"/>
                </a:rPr>
                <a:t>1</a:t>
              </a:r>
              <a:endParaRPr lang="zh-CN" altLang="en-US" sz="1350" b="1" dirty="0">
                <a:solidFill>
                  <a:srgbClr val="02A0D8"/>
                </a:solidFill>
                <a:latin typeface="+mj-lt"/>
                <a:ea typeface="方正舒体" panose="02010601030101010101" pitchFamily="2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61246" y="1799450"/>
            <a:ext cx="3284375" cy="464458"/>
            <a:chOff x="5324746" y="1342572"/>
            <a:chExt cx="3284375" cy="464458"/>
          </a:xfrm>
        </p:grpSpPr>
        <p:sp>
          <p:nvSpPr>
            <p:cNvPr id="11" name="Freeform 4"/>
            <p:cNvSpPr>
              <a:spLocks/>
            </p:cNvSpPr>
            <p:nvPr>
              <p:custDataLst>
                <p:tags r:id="rId7"/>
              </p:custDataLst>
            </p:nvPr>
          </p:nvSpPr>
          <p:spPr bwMode="gray">
            <a:xfrm>
              <a:off x="5432566" y="1610050"/>
              <a:ext cx="3068734" cy="196980"/>
            </a:xfrm>
            <a:custGeom>
              <a:avLst/>
              <a:gdLst>
                <a:gd name="T0" fmla="*/ 20706948 w 1120"/>
                <a:gd name="T1" fmla="*/ 11 h 252"/>
                <a:gd name="T2" fmla="*/ 20629597 w 1120"/>
                <a:gd name="T3" fmla="*/ 11 h 252"/>
                <a:gd name="T4" fmla="*/ 20335316 w 1120"/>
                <a:gd name="T5" fmla="*/ 11 h 252"/>
                <a:gd name="T6" fmla="*/ 19858832 w 1120"/>
                <a:gd name="T7" fmla="*/ 11 h 252"/>
                <a:gd name="T8" fmla="*/ 19191786 w 1120"/>
                <a:gd name="T9" fmla="*/ 11 h 252"/>
                <a:gd name="T10" fmla="*/ 18336532 w 1120"/>
                <a:gd name="T11" fmla="*/ 10 h 252"/>
                <a:gd name="T12" fmla="*/ 17339847 w 1120"/>
                <a:gd name="T13" fmla="*/ 10 h 252"/>
                <a:gd name="T14" fmla="*/ 16196141 w 1120"/>
                <a:gd name="T15" fmla="*/ 10 h 252"/>
                <a:gd name="T16" fmla="*/ 14901486 w 1120"/>
                <a:gd name="T17" fmla="*/ 8 h 252"/>
                <a:gd name="T18" fmla="*/ 13494596 w 1120"/>
                <a:gd name="T19" fmla="*/ 8 h 252"/>
                <a:gd name="T20" fmla="*/ 11942220 w 1120"/>
                <a:gd name="T21" fmla="*/ 8 h 252"/>
                <a:gd name="T22" fmla="*/ 10275918 w 1120"/>
                <a:gd name="T23" fmla="*/ 8 h 252"/>
                <a:gd name="T24" fmla="*/ 8612140 w 1120"/>
                <a:gd name="T25" fmla="*/ 8 h 252"/>
                <a:gd name="T26" fmla="*/ 7098185 w 1120"/>
                <a:gd name="T27" fmla="*/ 8 h 252"/>
                <a:gd name="T28" fmla="*/ 5691769 w 1120"/>
                <a:gd name="T29" fmla="*/ 8 h 252"/>
                <a:gd name="T30" fmla="*/ 4395650 w 1120"/>
                <a:gd name="T31" fmla="*/ 10 h 252"/>
                <a:gd name="T32" fmla="*/ 3293330 w 1120"/>
                <a:gd name="T33" fmla="*/ 10 h 252"/>
                <a:gd name="T34" fmla="*/ 2329965 w 1120"/>
                <a:gd name="T35" fmla="*/ 10 h 252"/>
                <a:gd name="T36" fmla="*/ 1515458 w 1120"/>
                <a:gd name="T37" fmla="*/ 11 h 252"/>
                <a:gd name="T38" fmla="*/ 848370 w 1120"/>
                <a:gd name="T39" fmla="*/ 11 h 252"/>
                <a:gd name="T40" fmla="*/ 371720 w 1120"/>
                <a:gd name="T41" fmla="*/ 11 h 252"/>
                <a:gd name="T42" fmla="*/ 114130 w 1120"/>
                <a:gd name="T43" fmla="*/ 11 h 252"/>
                <a:gd name="T44" fmla="*/ 0 w 1120"/>
                <a:gd name="T45" fmla="*/ 11 h 252"/>
                <a:gd name="T46" fmla="*/ 0 w 1120"/>
                <a:gd name="T47" fmla="*/ 3 h 252"/>
                <a:gd name="T48" fmla="*/ 10353269 w 1120"/>
                <a:gd name="T49" fmla="*/ 0 h 252"/>
                <a:gd name="T50" fmla="*/ 20706948 w 1120"/>
                <a:gd name="T51" fmla="*/ 3 h 252"/>
                <a:gd name="T52" fmla="*/ 20706948 w 1120"/>
                <a:gd name="T53" fmla="*/ 11 h 252"/>
                <a:gd name="T54" fmla="*/ 20706948 w 1120"/>
                <a:gd name="T55" fmla="*/ 11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BFBFBF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zh-CN" altLang="en-US" sz="1013" b="1">
                <a:solidFill>
                  <a:prstClr val="black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2" name="Rectangle 5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gray">
            <a:xfrm>
              <a:off x="5324746" y="1342572"/>
              <a:ext cx="3284375" cy="407436"/>
            </a:xfrm>
            <a:prstGeom prst="rect">
              <a:avLst/>
            </a:prstGeom>
            <a:gradFill rotWithShape="1">
              <a:gsLst>
                <a:gs pos="0">
                  <a:srgbClr val="53D2FF"/>
                </a:gs>
                <a:gs pos="100000">
                  <a:srgbClr val="02A0D8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rtl="1">
                <a:spcBef>
                  <a:spcPct val="0"/>
                </a:spcBef>
              </a:pPr>
              <a:r>
                <a:rPr lang="fa-IR" altLang="zh-CN" sz="1800" b="1" dirty="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rPr>
                <a:t>تحصیلات</a:t>
              </a:r>
              <a:endParaRPr lang="zh-CN" altLang="en-US" sz="1800" b="1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  <p:sp>
          <p:nvSpPr>
            <p:cNvPr id="13" name="椭圆 24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382802" y="1365380"/>
              <a:ext cx="178319" cy="1783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2700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rtl="1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350" b="1" dirty="0">
                  <a:solidFill>
                    <a:srgbClr val="02A0D8"/>
                  </a:solidFill>
                  <a:latin typeface="+mj-lt"/>
                  <a:ea typeface="方正舒体" panose="02010601030101010101" pitchFamily="2" charset="-122"/>
                  <a:cs typeface="B Nazanin" panose="00000700000000000000" pitchFamily="2" charset="-78"/>
                </a:rPr>
                <a:t>2</a:t>
              </a:r>
              <a:endParaRPr lang="zh-CN" altLang="en-US" sz="1350" b="1" dirty="0">
                <a:solidFill>
                  <a:srgbClr val="02A0D8"/>
                </a:solidFill>
                <a:latin typeface="+mj-lt"/>
                <a:ea typeface="方正舒体" panose="02010601030101010101" pitchFamily="2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261246" y="2532421"/>
            <a:ext cx="3284375" cy="464457"/>
            <a:chOff x="5324746" y="2075543"/>
            <a:chExt cx="3284375" cy="464457"/>
          </a:xfrm>
        </p:grpSpPr>
        <p:sp>
          <p:nvSpPr>
            <p:cNvPr id="14" name="Freeform 4"/>
            <p:cNvSpPr>
              <a:spLocks/>
            </p:cNvSpPr>
            <p:nvPr>
              <p:custDataLst>
                <p:tags r:id="rId4"/>
              </p:custDataLst>
            </p:nvPr>
          </p:nvSpPr>
          <p:spPr bwMode="gray">
            <a:xfrm>
              <a:off x="5432566" y="2343020"/>
              <a:ext cx="3068734" cy="196980"/>
            </a:xfrm>
            <a:custGeom>
              <a:avLst/>
              <a:gdLst>
                <a:gd name="T0" fmla="*/ 20706948 w 1120"/>
                <a:gd name="T1" fmla="*/ 11 h 252"/>
                <a:gd name="T2" fmla="*/ 20629597 w 1120"/>
                <a:gd name="T3" fmla="*/ 11 h 252"/>
                <a:gd name="T4" fmla="*/ 20335316 w 1120"/>
                <a:gd name="T5" fmla="*/ 11 h 252"/>
                <a:gd name="T6" fmla="*/ 19858832 w 1120"/>
                <a:gd name="T7" fmla="*/ 11 h 252"/>
                <a:gd name="T8" fmla="*/ 19191786 w 1120"/>
                <a:gd name="T9" fmla="*/ 11 h 252"/>
                <a:gd name="T10" fmla="*/ 18336532 w 1120"/>
                <a:gd name="T11" fmla="*/ 10 h 252"/>
                <a:gd name="T12" fmla="*/ 17339847 w 1120"/>
                <a:gd name="T13" fmla="*/ 10 h 252"/>
                <a:gd name="T14" fmla="*/ 16196141 w 1120"/>
                <a:gd name="T15" fmla="*/ 10 h 252"/>
                <a:gd name="T16" fmla="*/ 14901486 w 1120"/>
                <a:gd name="T17" fmla="*/ 8 h 252"/>
                <a:gd name="T18" fmla="*/ 13494596 w 1120"/>
                <a:gd name="T19" fmla="*/ 8 h 252"/>
                <a:gd name="T20" fmla="*/ 11942220 w 1120"/>
                <a:gd name="T21" fmla="*/ 8 h 252"/>
                <a:gd name="T22" fmla="*/ 10275918 w 1120"/>
                <a:gd name="T23" fmla="*/ 8 h 252"/>
                <a:gd name="T24" fmla="*/ 8612140 w 1120"/>
                <a:gd name="T25" fmla="*/ 8 h 252"/>
                <a:gd name="T26" fmla="*/ 7098185 w 1120"/>
                <a:gd name="T27" fmla="*/ 8 h 252"/>
                <a:gd name="T28" fmla="*/ 5691769 w 1120"/>
                <a:gd name="T29" fmla="*/ 8 h 252"/>
                <a:gd name="T30" fmla="*/ 4395650 w 1120"/>
                <a:gd name="T31" fmla="*/ 10 h 252"/>
                <a:gd name="T32" fmla="*/ 3293330 w 1120"/>
                <a:gd name="T33" fmla="*/ 10 h 252"/>
                <a:gd name="T34" fmla="*/ 2329965 w 1120"/>
                <a:gd name="T35" fmla="*/ 10 h 252"/>
                <a:gd name="T36" fmla="*/ 1515458 w 1120"/>
                <a:gd name="T37" fmla="*/ 11 h 252"/>
                <a:gd name="T38" fmla="*/ 848370 w 1120"/>
                <a:gd name="T39" fmla="*/ 11 h 252"/>
                <a:gd name="T40" fmla="*/ 371720 w 1120"/>
                <a:gd name="T41" fmla="*/ 11 h 252"/>
                <a:gd name="T42" fmla="*/ 114130 w 1120"/>
                <a:gd name="T43" fmla="*/ 11 h 252"/>
                <a:gd name="T44" fmla="*/ 0 w 1120"/>
                <a:gd name="T45" fmla="*/ 11 h 252"/>
                <a:gd name="T46" fmla="*/ 0 w 1120"/>
                <a:gd name="T47" fmla="*/ 3 h 252"/>
                <a:gd name="T48" fmla="*/ 10353269 w 1120"/>
                <a:gd name="T49" fmla="*/ 0 h 252"/>
                <a:gd name="T50" fmla="*/ 20706948 w 1120"/>
                <a:gd name="T51" fmla="*/ 3 h 252"/>
                <a:gd name="T52" fmla="*/ 20706948 w 1120"/>
                <a:gd name="T53" fmla="*/ 11 h 252"/>
                <a:gd name="T54" fmla="*/ 20706948 w 1120"/>
                <a:gd name="T55" fmla="*/ 11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BFBFBF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zh-CN" altLang="en-US" sz="1013" b="1">
                <a:solidFill>
                  <a:prstClr val="black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5" name="Rectangle 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gray">
            <a:xfrm>
              <a:off x="5324746" y="2075543"/>
              <a:ext cx="3284375" cy="407437"/>
            </a:xfrm>
            <a:prstGeom prst="rect">
              <a:avLst/>
            </a:prstGeom>
            <a:gradFill rotWithShape="1">
              <a:gsLst>
                <a:gs pos="0">
                  <a:srgbClr val="53D2FF"/>
                </a:gs>
                <a:gs pos="100000">
                  <a:srgbClr val="02A0D8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rtl="1">
                <a:spcBef>
                  <a:spcPct val="0"/>
                </a:spcBef>
                <a:buNone/>
              </a:pPr>
              <a:r>
                <a:rPr lang="fa-IR" altLang="zh-CN" sz="1800" b="1" dirty="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rPr>
                <a:t>دارایی، مالیه، سرمایه گذاری</a:t>
              </a:r>
              <a:endParaRPr lang="zh-CN" altLang="en-US" sz="1800" b="1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  <p:sp>
          <p:nvSpPr>
            <p:cNvPr id="16" name="椭圆 2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382802" y="2098350"/>
              <a:ext cx="178319" cy="1783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2700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rtl="1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350" b="1" dirty="0">
                  <a:solidFill>
                    <a:srgbClr val="02A0D8"/>
                  </a:solidFill>
                  <a:latin typeface="+mj-lt"/>
                  <a:ea typeface="方正舒体" panose="02010601030101010101" pitchFamily="2" charset="-122"/>
                  <a:cs typeface="B Nazanin" panose="00000700000000000000" pitchFamily="2" charset="-78"/>
                </a:rPr>
                <a:t>3</a:t>
              </a:r>
              <a:endParaRPr lang="zh-CN" altLang="en-US" sz="1350" b="1" dirty="0">
                <a:solidFill>
                  <a:srgbClr val="02A0D8"/>
                </a:solidFill>
                <a:latin typeface="+mj-lt"/>
                <a:ea typeface="方正舒体" panose="02010601030101010101" pitchFamily="2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261246" y="3268116"/>
            <a:ext cx="3284375" cy="464457"/>
            <a:chOff x="5324746" y="2811238"/>
            <a:chExt cx="3284375" cy="464457"/>
          </a:xfrm>
        </p:grpSpPr>
        <p:sp>
          <p:nvSpPr>
            <p:cNvPr id="18" name="Freeform 4"/>
            <p:cNvSpPr>
              <a:spLocks/>
            </p:cNvSpPr>
            <p:nvPr>
              <p:custDataLst>
                <p:tags r:id="rId1"/>
              </p:custDataLst>
            </p:nvPr>
          </p:nvSpPr>
          <p:spPr bwMode="gray">
            <a:xfrm>
              <a:off x="5432566" y="3078715"/>
              <a:ext cx="3068734" cy="196980"/>
            </a:xfrm>
            <a:custGeom>
              <a:avLst/>
              <a:gdLst>
                <a:gd name="T0" fmla="*/ 20706948 w 1120"/>
                <a:gd name="T1" fmla="*/ 11 h 252"/>
                <a:gd name="T2" fmla="*/ 20629597 w 1120"/>
                <a:gd name="T3" fmla="*/ 11 h 252"/>
                <a:gd name="T4" fmla="*/ 20335316 w 1120"/>
                <a:gd name="T5" fmla="*/ 11 h 252"/>
                <a:gd name="T6" fmla="*/ 19858832 w 1120"/>
                <a:gd name="T7" fmla="*/ 11 h 252"/>
                <a:gd name="T8" fmla="*/ 19191786 w 1120"/>
                <a:gd name="T9" fmla="*/ 11 h 252"/>
                <a:gd name="T10" fmla="*/ 18336532 w 1120"/>
                <a:gd name="T11" fmla="*/ 10 h 252"/>
                <a:gd name="T12" fmla="*/ 17339847 w 1120"/>
                <a:gd name="T13" fmla="*/ 10 h 252"/>
                <a:gd name="T14" fmla="*/ 16196141 w 1120"/>
                <a:gd name="T15" fmla="*/ 10 h 252"/>
                <a:gd name="T16" fmla="*/ 14901486 w 1120"/>
                <a:gd name="T17" fmla="*/ 8 h 252"/>
                <a:gd name="T18" fmla="*/ 13494596 w 1120"/>
                <a:gd name="T19" fmla="*/ 8 h 252"/>
                <a:gd name="T20" fmla="*/ 11942220 w 1120"/>
                <a:gd name="T21" fmla="*/ 8 h 252"/>
                <a:gd name="T22" fmla="*/ 10275918 w 1120"/>
                <a:gd name="T23" fmla="*/ 8 h 252"/>
                <a:gd name="T24" fmla="*/ 8612140 w 1120"/>
                <a:gd name="T25" fmla="*/ 8 h 252"/>
                <a:gd name="T26" fmla="*/ 7098185 w 1120"/>
                <a:gd name="T27" fmla="*/ 8 h 252"/>
                <a:gd name="T28" fmla="*/ 5691769 w 1120"/>
                <a:gd name="T29" fmla="*/ 8 h 252"/>
                <a:gd name="T30" fmla="*/ 4395650 w 1120"/>
                <a:gd name="T31" fmla="*/ 10 h 252"/>
                <a:gd name="T32" fmla="*/ 3293330 w 1120"/>
                <a:gd name="T33" fmla="*/ 10 h 252"/>
                <a:gd name="T34" fmla="*/ 2329965 w 1120"/>
                <a:gd name="T35" fmla="*/ 10 h 252"/>
                <a:gd name="T36" fmla="*/ 1515458 w 1120"/>
                <a:gd name="T37" fmla="*/ 11 h 252"/>
                <a:gd name="T38" fmla="*/ 848370 w 1120"/>
                <a:gd name="T39" fmla="*/ 11 h 252"/>
                <a:gd name="T40" fmla="*/ 371720 w 1120"/>
                <a:gd name="T41" fmla="*/ 11 h 252"/>
                <a:gd name="T42" fmla="*/ 114130 w 1120"/>
                <a:gd name="T43" fmla="*/ 11 h 252"/>
                <a:gd name="T44" fmla="*/ 0 w 1120"/>
                <a:gd name="T45" fmla="*/ 11 h 252"/>
                <a:gd name="T46" fmla="*/ 0 w 1120"/>
                <a:gd name="T47" fmla="*/ 3 h 252"/>
                <a:gd name="T48" fmla="*/ 10353269 w 1120"/>
                <a:gd name="T49" fmla="*/ 0 h 252"/>
                <a:gd name="T50" fmla="*/ 20706948 w 1120"/>
                <a:gd name="T51" fmla="*/ 3 h 252"/>
                <a:gd name="T52" fmla="*/ 20706948 w 1120"/>
                <a:gd name="T53" fmla="*/ 11 h 252"/>
                <a:gd name="T54" fmla="*/ 20706948 w 1120"/>
                <a:gd name="T55" fmla="*/ 11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BFBFBF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zh-CN" altLang="en-US" sz="1013" b="1">
                <a:solidFill>
                  <a:prstClr val="black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9" name="Rectangle 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gray">
            <a:xfrm>
              <a:off x="5324746" y="2811238"/>
              <a:ext cx="3284375" cy="407437"/>
            </a:xfrm>
            <a:prstGeom prst="rect">
              <a:avLst/>
            </a:prstGeom>
            <a:gradFill rotWithShape="1">
              <a:gsLst>
                <a:gs pos="0">
                  <a:srgbClr val="53D2FF"/>
                </a:gs>
                <a:gs pos="100000">
                  <a:srgbClr val="02A0D8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rtl="1">
                <a:spcBef>
                  <a:spcPct val="0"/>
                </a:spcBef>
                <a:buNone/>
              </a:pPr>
              <a:r>
                <a:rPr lang="fa-IR" altLang="zh-CN" sz="1800" b="1" dirty="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rPr>
                <a:t>روش</a:t>
              </a:r>
              <a:endParaRPr lang="zh-CN" altLang="en-US" sz="1800" b="1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  <p:sp>
          <p:nvSpPr>
            <p:cNvPr id="20" name="椭圆 27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382802" y="2834045"/>
              <a:ext cx="178319" cy="1783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2700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rtl="1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350" b="1" dirty="0">
                  <a:solidFill>
                    <a:srgbClr val="02A0D8"/>
                  </a:solidFill>
                  <a:latin typeface="+mj-lt"/>
                  <a:ea typeface="方正舒体" panose="02010601030101010101" pitchFamily="2" charset="-122"/>
                  <a:cs typeface="B Nazanin" panose="00000700000000000000" pitchFamily="2" charset="-78"/>
                </a:rPr>
                <a:t>4</a:t>
              </a:r>
              <a:endParaRPr lang="zh-CN" altLang="en-US" sz="1350" b="1" dirty="0">
                <a:solidFill>
                  <a:srgbClr val="02A0D8"/>
                </a:solidFill>
                <a:latin typeface="+mj-lt"/>
                <a:ea typeface="方正舒体" panose="02010601030101010101" pitchFamily="2" charset="-122"/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017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677" name="直接连接符 169"/>
          <p:cNvCxnSpPr>
            <a:cxnSpLocks noChangeShapeType="1"/>
          </p:cNvCxnSpPr>
          <p:nvPr/>
        </p:nvCxnSpPr>
        <p:spPr bwMode="auto">
          <a:xfrm>
            <a:off x="5772151" y="2778126"/>
            <a:ext cx="1630363" cy="1012825"/>
          </a:xfrm>
          <a:prstGeom prst="line">
            <a:avLst/>
          </a:prstGeom>
          <a:noFill/>
          <a:ln w="127000" cmpd="sng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78" name="直接连接符 170"/>
          <p:cNvCxnSpPr>
            <a:cxnSpLocks noChangeShapeType="1"/>
          </p:cNvCxnSpPr>
          <p:nvPr/>
        </p:nvCxnSpPr>
        <p:spPr bwMode="auto">
          <a:xfrm flipH="1">
            <a:off x="4135438" y="2865438"/>
            <a:ext cx="1073150" cy="906462"/>
          </a:xfrm>
          <a:prstGeom prst="line">
            <a:avLst/>
          </a:prstGeom>
          <a:noFill/>
          <a:ln w="127000" cmpd="sng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79" name="直接连接符 171"/>
          <p:cNvCxnSpPr>
            <a:cxnSpLocks noChangeShapeType="1"/>
            <a:endCxn id="28683" idx="1"/>
          </p:cNvCxnSpPr>
          <p:nvPr/>
        </p:nvCxnSpPr>
        <p:spPr bwMode="auto">
          <a:xfrm>
            <a:off x="1912938" y="2967039"/>
            <a:ext cx="1085850" cy="936625"/>
          </a:xfrm>
          <a:prstGeom prst="line">
            <a:avLst/>
          </a:prstGeom>
          <a:noFill/>
          <a:ln w="127000" cmpd="sng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80" name="椭圆 172"/>
          <p:cNvSpPr>
            <a:spLocks noChangeArrowheads="1"/>
          </p:cNvSpPr>
          <p:nvPr/>
        </p:nvSpPr>
        <p:spPr bwMode="auto">
          <a:xfrm>
            <a:off x="4741864" y="2305051"/>
            <a:ext cx="1789112" cy="701675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8681" name="椭圆 173"/>
          <p:cNvSpPr>
            <a:spLocks noChangeArrowheads="1"/>
          </p:cNvSpPr>
          <p:nvPr/>
        </p:nvSpPr>
        <p:spPr bwMode="auto">
          <a:xfrm>
            <a:off x="4881564" y="2403476"/>
            <a:ext cx="1204912" cy="43180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8682" name="椭圆 174"/>
          <p:cNvSpPr>
            <a:spLocks noChangeArrowheads="1"/>
          </p:cNvSpPr>
          <p:nvPr/>
        </p:nvSpPr>
        <p:spPr bwMode="auto">
          <a:xfrm>
            <a:off x="2590801" y="3711576"/>
            <a:ext cx="2105025" cy="804863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8683" name="椭圆 175"/>
          <p:cNvSpPr>
            <a:spLocks noChangeArrowheads="1"/>
          </p:cNvSpPr>
          <p:nvPr/>
        </p:nvSpPr>
        <p:spPr bwMode="auto">
          <a:xfrm>
            <a:off x="2781300" y="3827463"/>
            <a:ext cx="1479550" cy="519112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8684" name="椭圆 176"/>
          <p:cNvSpPr>
            <a:spLocks noChangeArrowheads="1"/>
          </p:cNvSpPr>
          <p:nvPr/>
        </p:nvSpPr>
        <p:spPr bwMode="auto">
          <a:xfrm>
            <a:off x="660401" y="2298701"/>
            <a:ext cx="1882775" cy="720725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8685" name="椭圆 177"/>
          <p:cNvSpPr>
            <a:spLocks noChangeArrowheads="1"/>
          </p:cNvSpPr>
          <p:nvPr/>
        </p:nvSpPr>
        <p:spPr bwMode="auto">
          <a:xfrm>
            <a:off x="801689" y="2387601"/>
            <a:ext cx="1212850" cy="42545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pic>
        <p:nvPicPr>
          <p:cNvPr id="28686" name="组合 17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726" y="1536701"/>
            <a:ext cx="927100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7" name="组合 20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1" y="2895601"/>
            <a:ext cx="695325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8" name="椭圆 235"/>
          <p:cNvSpPr>
            <a:spLocks noChangeArrowheads="1"/>
          </p:cNvSpPr>
          <p:nvPr/>
        </p:nvSpPr>
        <p:spPr bwMode="auto">
          <a:xfrm>
            <a:off x="6577014" y="3702051"/>
            <a:ext cx="2027237" cy="814388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8689" name="椭圆 236"/>
          <p:cNvSpPr>
            <a:spLocks noChangeArrowheads="1"/>
          </p:cNvSpPr>
          <p:nvPr/>
        </p:nvSpPr>
        <p:spPr bwMode="auto">
          <a:xfrm>
            <a:off x="6724651" y="3835400"/>
            <a:ext cx="1423988" cy="523875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28690" name="组合 237"/>
          <p:cNvGrpSpPr>
            <a:grpSpLocks/>
          </p:cNvGrpSpPr>
          <p:nvPr/>
        </p:nvGrpSpPr>
        <p:grpSpPr bwMode="auto">
          <a:xfrm>
            <a:off x="2657476" y="2774950"/>
            <a:ext cx="1103313" cy="1285875"/>
            <a:chOff x="0" y="0"/>
            <a:chExt cx="1103541" cy="1284587"/>
          </a:xfrm>
        </p:grpSpPr>
        <p:grpSp>
          <p:nvGrpSpPr>
            <p:cNvPr id="28691" name="组合 238"/>
            <p:cNvGrpSpPr>
              <a:grpSpLocks/>
            </p:cNvGrpSpPr>
            <p:nvPr/>
          </p:nvGrpSpPr>
          <p:grpSpPr bwMode="auto">
            <a:xfrm>
              <a:off x="16257" y="0"/>
              <a:ext cx="1054135" cy="1284587"/>
              <a:chOff x="0" y="0"/>
              <a:chExt cx="1054135" cy="1284587"/>
            </a:xfrm>
          </p:grpSpPr>
          <p:sp>
            <p:nvSpPr>
              <p:cNvPr id="28692" name="圆角矩形 2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54135" cy="1284587"/>
              </a:xfrm>
              <a:prstGeom prst="roundRect">
                <a:avLst>
                  <a:gd name="adj" fmla="val 4750"/>
                </a:avLst>
              </a:prstGeom>
              <a:solidFill>
                <a:srgbClr val="F2F2F2"/>
              </a:solidFill>
              <a:ln w="1270" cmpd="sng">
                <a:solidFill>
                  <a:srgbClr val="595959"/>
                </a:solidFill>
                <a:prstDash val="sysDot"/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914378" rt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  <p:pic>
            <p:nvPicPr>
              <p:cNvPr id="28693" name="图片 241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282" y="25110"/>
                <a:ext cx="62773" cy="62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694" name="图片 242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7034" y="25109"/>
                <a:ext cx="62773" cy="62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695" name="图片 243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123" y="1207482"/>
                <a:ext cx="62773" cy="62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696" name="图片 244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7230" y="1207482"/>
                <a:ext cx="62773" cy="62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8697" name="Text Box 11"/>
            <p:cNvSpPr txBox="1">
              <a:spLocks noChangeArrowheads="1"/>
            </p:cNvSpPr>
            <p:nvPr/>
          </p:nvSpPr>
          <p:spPr bwMode="auto">
            <a:xfrm>
              <a:off x="0" y="47518"/>
              <a:ext cx="1103541" cy="860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fa-IR" altLang="zh-CN" sz="1000" dirty="0">
                  <a:solidFill>
                    <a:srgbClr val="000000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rPr>
                <a:t>من معتقدم اگر مجازات اعدام وجود داشت امروز مردم زنده بودند. نانسی ریگان</a:t>
              </a:r>
              <a:endParaRPr lang="en-US" altLang="zh-CN" sz="10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28698" name="组合 245"/>
          <p:cNvGrpSpPr>
            <a:grpSpLocks/>
          </p:cNvGrpSpPr>
          <p:nvPr/>
        </p:nvGrpSpPr>
        <p:grpSpPr bwMode="auto">
          <a:xfrm>
            <a:off x="5457826" y="1274764"/>
            <a:ext cx="1103313" cy="1284287"/>
            <a:chOff x="0" y="0"/>
            <a:chExt cx="1103541" cy="1284587"/>
          </a:xfrm>
        </p:grpSpPr>
        <p:grpSp>
          <p:nvGrpSpPr>
            <p:cNvPr id="28699" name="组合 246"/>
            <p:cNvGrpSpPr>
              <a:grpSpLocks/>
            </p:cNvGrpSpPr>
            <p:nvPr/>
          </p:nvGrpSpPr>
          <p:grpSpPr bwMode="auto">
            <a:xfrm>
              <a:off x="21120" y="0"/>
              <a:ext cx="1054135" cy="1284587"/>
              <a:chOff x="0" y="0"/>
              <a:chExt cx="1054135" cy="1284587"/>
            </a:xfrm>
          </p:grpSpPr>
          <p:sp>
            <p:nvSpPr>
              <p:cNvPr id="28700" name="圆角矩形 24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54135" cy="1284587"/>
              </a:xfrm>
              <a:prstGeom prst="roundRect">
                <a:avLst>
                  <a:gd name="adj" fmla="val 4750"/>
                </a:avLst>
              </a:prstGeom>
              <a:solidFill>
                <a:srgbClr val="F2F2F2"/>
              </a:solidFill>
              <a:ln w="1270" cmpd="sng">
                <a:solidFill>
                  <a:srgbClr val="595959"/>
                </a:solidFill>
                <a:prstDash val="sysDot"/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914378" rt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  <p:pic>
            <p:nvPicPr>
              <p:cNvPr id="28701" name="图片 249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282" y="25110"/>
                <a:ext cx="62773" cy="62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702" name="图片 250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7034" y="25109"/>
                <a:ext cx="62773" cy="62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703" name="图片 251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123" y="1207482"/>
                <a:ext cx="62773" cy="62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704" name="图片 252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7230" y="1207482"/>
                <a:ext cx="62773" cy="62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8705" name="Text Box 11"/>
            <p:cNvSpPr txBox="1">
              <a:spLocks noChangeArrowheads="1"/>
            </p:cNvSpPr>
            <p:nvPr/>
          </p:nvSpPr>
          <p:spPr bwMode="auto">
            <a:xfrm>
              <a:off x="0" y="47518"/>
              <a:ext cx="1103541" cy="86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fa-IR" altLang="zh-CN" sz="1000" dirty="0">
                  <a:solidFill>
                    <a:srgbClr val="000000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rPr>
                <a:t>من معتقدم اگر مجازات اعدام وجود داشت امروز مردم زنده بودند. نانسی ریگان</a:t>
              </a:r>
              <a:endParaRPr lang="en-US" altLang="zh-CN" sz="10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</p:grpSp>
      <p:pic>
        <p:nvPicPr>
          <p:cNvPr id="28706" name="组合 25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3014" y="1481138"/>
            <a:ext cx="757237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707" name="组合 283"/>
          <p:cNvGrpSpPr>
            <a:grpSpLocks/>
          </p:cNvGrpSpPr>
          <p:nvPr/>
        </p:nvGrpSpPr>
        <p:grpSpPr bwMode="auto">
          <a:xfrm>
            <a:off x="6613526" y="2778125"/>
            <a:ext cx="1103313" cy="1284288"/>
            <a:chOff x="0" y="0"/>
            <a:chExt cx="1103541" cy="1284587"/>
          </a:xfrm>
        </p:grpSpPr>
        <p:grpSp>
          <p:nvGrpSpPr>
            <p:cNvPr id="28708" name="组合 284"/>
            <p:cNvGrpSpPr>
              <a:grpSpLocks/>
            </p:cNvGrpSpPr>
            <p:nvPr/>
          </p:nvGrpSpPr>
          <p:grpSpPr bwMode="auto">
            <a:xfrm>
              <a:off x="16257" y="0"/>
              <a:ext cx="1054135" cy="1284587"/>
              <a:chOff x="0" y="0"/>
              <a:chExt cx="1054135" cy="1284587"/>
            </a:xfrm>
          </p:grpSpPr>
          <p:sp>
            <p:nvSpPr>
              <p:cNvPr id="28709" name="圆角矩形 28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54135" cy="1284587"/>
              </a:xfrm>
              <a:prstGeom prst="roundRect">
                <a:avLst>
                  <a:gd name="adj" fmla="val 4750"/>
                </a:avLst>
              </a:prstGeom>
              <a:solidFill>
                <a:srgbClr val="F2F2F2"/>
              </a:solidFill>
              <a:ln w="1270" cmpd="sng">
                <a:solidFill>
                  <a:srgbClr val="595959"/>
                </a:solidFill>
                <a:prstDash val="sysDot"/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914378" rt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  <p:pic>
            <p:nvPicPr>
              <p:cNvPr id="28710" name="图片 287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282" y="25110"/>
                <a:ext cx="62773" cy="62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711" name="图片 288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7034" y="25109"/>
                <a:ext cx="62773" cy="62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712" name="图片 289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123" y="1207482"/>
                <a:ext cx="62773" cy="62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713" name="图片 290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7230" y="1207482"/>
                <a:ext cx="62773" cy="62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8714" name="Text Box 11"/>
            <p:cNvSpPr txBox="1">
              <a:spLocks noChangeArrowheads="1"/>
            </p:cNvSpPr>
            <p:nvPr/>
          </p:nvSpPr>
          <p:spPr bwMode="auto">
            <a:xfrm>
              <a:off x="0" y="52382"/>
              <a:ext cx="1103541" cy="86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fa-IR" altLang="zh-CN" sz="1000" dirty="0">
                  <a:solidFill>
                    <a:srgbClr val="000000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rPr>
                <a:t>زمان اکنون است، مکان اینجاست. در زمان حال بمان. شما نمی توانید کاری برای تغییر آن انجام دهید</a:t>
              </a:r>
              <a:endParaRPr lang="en-US" altLang="zh-CN" sz="10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</p:grpSp>
      <p:pic>
        <p:nvPicPr>
          <p:cNvPr id="28715" name="组合 29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2864" y="2944813"/>
            <a:ext cx="822325" cy="14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716" name="组合 319"/>
          <p:cNvGrpSpPr>
            <a:grpSpLocks/>
          </p:cNvGrpSpPr>
          <p:nvPr/>
        </p:nvGrpSpPr>
        <p:grpSpPr bwMode="auto">
          <a:xfrm>
            <a:off x="1530350" y="1274764"/>
            <a:ext cx="1103313" cy="1284287"/>
            <a:chOff x="0" y="0"/>
            <a:chExt cx="1103541" cy="1284587"/>
          </a:xfrm>
        </p:grpSpPr>
        <p:grpSp>
          <p:nvGrpSpPr>
            <p:cNvPr id="28717" name="组合 320"/>
            <p:cNvGrpSpPr>
              <a:grpSpLocks/>
            </p:cNvGrpSpPr>
            <p:nvPr/>
          </p:nvGrpSpPr>
          <p:grpSpPr bwMode="auto">
            <a:xfrm>
              <a:off x="17823" y="0"/>
              <a:ext cx="1054135" cy="1284587"/>
              <a:chOff x="0" y="0"/>
              <a:chExt cx="1054135" cy="1284587"/>
            </a:xfrm>
          </p:grpSpPr>
          <p:sp>
            <p:nvSpPr>
              <p:cNvPr id="28718" name="圆角矩形 3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54135" cy="1284587"/>
              </a:xfrm>
              <a:prstGeom prst="roundRect">
                <a:avLst>
                  <a:gd name="adj" fmla="val 4750"/>
                </a:avLst>
              </a:prstGeom>
              <a:solidFill>
                <a:srgbClr val="F2F2F2"/>
              </a:solidFill>
              <a:ln w="1270" cmpd="sng">
                <a:solidFill>
                  <a:srgbClr val="595959"/>
                </a:solidFill>
                <a:prstDash val="sysDot"/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914378" rt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  <p:pic>
            <p:nvPicPr>
              <p:cNvPr id="28719" name="图片 323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282" y="25110"/>
                <a:ext cx="62773" cy="62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720" name="图片 324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7034" y="25109"/>
                <a:ext cx="62773" cy="62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721" name="图片 325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123" y="1207482"/>
                <a:ext cx="62773" cy="62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722" name="图片 326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7230" y="1207482"/>
                <a:ext cx="62773" cy="62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8723" name="Text Box 11"/>
            <p:cNvSpPr txBox="1">
              <a:spLocks noChangeArrowheads="1"/>
            </p:cNvSpPr>
            <p:nvPr/>
          </p:nvSpPr>
          <p:spPr bwMode="auto">
            <a:xfrm>
              <a:off x="0" y="44885"/>
              <a:ext cx="1103541" cy="86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fa-IR" altLang="zh-CN" sz="1000" dirty="0">
                  <a:solidFill>
                    <a:srgbClr val="000000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rPr>
                <a:t>زمان اکنون است، مکان اینجاست. در زمان حال بمان. شما نمی توانید کاری برای تغییر آن انجام دهید</a:t>
              </a:r>
              <a:endParaRPr lang="en-US" altLang="zh-CN" sz="10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417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28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28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28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6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287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28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28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8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28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28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0" grpId="0" animBg="1" autoUpdateAnimBg="0"/>
      <p:bldP spid="28681" grpId="0" animBg="1" autoUpdateAnimBg="0"/>
      <p:bldP spid="28682" grpId="0" animBg="1" autoUpdateAnimBg="0"/>
      <p:bldP spid="28683" grpId="0" animBg="1" autoUpdateAnimBg="0"/>
      <p:bldP spid="28684" grpId="0" animBg="1" autoUpdateAnimBg="0"/>
      <p:bldP spid="28685" grpId="0" animBg="1" autoUpdateAnimBg="0"/>
      <p:bldP spid="28688" grpId="0" animBg="1" autoUpdateAnimBg="0"/>
      <p:bldP spid="28689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6"/>
          <p:cNvSpPr/>
          <p:nvPr/>
        </p:nvSpPr>
        <p:spPr>
          <a:xfrm>
            <a:off x="0" y="1600200"/>
            <a:ext cx="9144000" cy="194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15" name="组合 7"/>
          <p:cNvGrpSpPr/>
          <p:nvPr/>
        </p:nvGrpSpPr>
        <p:grpSpPr>
          <a:xfrm>
            <a:off x="1964388" y="2202996"/>
            <a:ext cx="5215225" cy="737508"/>
            <a:chOff x="5324746" y="609600"/>
            <a:chExt cx="3284375" cy="464458"/>
          </a:xfrm>
        </p:grpSpPr>
        <p:sp>
          <p:nvSpPr>
            <p:cNvPr id="16" name="Freeform 4"/>
            <p:cNvSpPr>
              <a:spLocks/>
            </p:cNvSpPr>
            <p:nvPr>
              <p:custDataLst>
                <p:tags r:id="rId1"/>
              </p:custDataLst>
            </p:nvPr>
          </p:nvSpPr>
          <p:spPr bwMode="gray">
            <a:xfrm>
              <a:off x="5432566" y="877078"/>
              <a:ext cx="3068734" cy="196980"/>
            </a:xfrm>
            <a:custGeom>
              <a:avLst/>
              <a:gdLst>
                <a:gd name="T0" fmla="*/ 20706948 w 1120"/>
                <a:gd name="T1" fmla="*/ 11 h 252"/>
                <a:gd name="T2" fmla="*/ 20629597 w 1120"/>
                <a:gd name="T3" fmla="*/ 11 h 252"/>
                <a:gd name="T4" fmla="*/ 20335316 w 1120"/>
                <a:gd name="T5" fmla="*/ 11 h 252"/>
                <a:gd name="T6" fmla="*/ 19858832 w 1120"/>
                <a:gd name="T7" fmla="*/ 11 h 252"/>
                <a:gd name="T8" fmla="*/ 19191786 w 1120"/>
                <a:gd name="T9" fmla="*/ 11 h 252"/>
                <a:gd name="T10" fmla="*/ 18336532 w 1120"/>
                <a:gd name="T11" fmla="*/ 10 h 252"/>
                <a:gd name="T12" fmla="*/ 17339847 w 1120"/>
                <a:gd name="T13" fmla="*/ 10 h 252"/>
                <a:gd name="T14" fmla="*/ 16196141 w 1120"/>
                <a:gd name="T15" fmla="*/ 10 h 252"/>
                <a:gd name="T16" fmla="*/ 14901486 w 1120"/>
                <a:gd name="T17" fmla="*/ 8 h 252"/>
                <a:gd name="T18" fmla="*/ 13494596 w 1120"/>
                <a:gd name="T19" fmla="*/ 8 h 252"/>
                <a:gd name="T20" fmla="*/ 11942220 w 1120"/>
                <a:gd name="T21" fmla="*/ 8 h 252"/>
                <a:gd name="T22" fmla="*/ 10275918 w 1120"/>
                <a:gd name="T23" fmla="*/ 8 h 252"/>
                <a:gd name="T24" fmla="*/ 8612140 w 1120"/>
                <a:gd name="T25" fmla="*/ 8 h 252"/>
                <a:gd name="T26" fmla="*/ 7098185 w 1120"/>
                <a:gd name="T27" fmla="*/ 8 h 252"/>
                <a:gd name="T28" fmla="*/ 5691769 w 1120"/>
                <a:gd name="T29" fmla="*/ 8 h 252"/>
                <a:gd name="T30" fmla="*/ 4395650 w 1120"/>
                <a:gd name="T31" fmla="*/ 10 h 252"/>
                <a:gd name="T32" fmla="*/ 3293330 w 1120"/>
                <a:gd name="T33" fmla="*/ 10 h 252"/>
                <a:gd name="T34" fmla="*/ 2329965 w 1120"/>
                <a:gd name="T35" fmla="*/ 10 h 252"/>
                <a:gd name="T36" fmla="*/ 1515458 w 1120"/>
                <a:gd name="T37" fmla="*/ 11 h 252"/>
                <a:gd name="T38" fmla="*/ 848370 w 1120"/>
                <a:gd name="T39" fmla="*/ 11 h 252"/>
                <a:gd name="T40" fmla="*/ 371720 w 1120"/>
                <a:gd name="T41" fmla="*/ 11 h 252"/>
                <a:gd name="T42" fmla="*/ 114130 w 1120"/>
                <a:gd name="T43" fmla="*/ 11 h 252"/>
                <a:gd name="T44" fmla="*/ 0 w 1120"/>
                <a:gd name="T45" fmla="*/ 11 h 252"/>
                <a:gd name="T46" fmla="*/ 0 w 1120"/>
                <a:gd name="T47" fmla="*/ 3 h 252"/>
                <a:gd name="T48" fmla="*/ 10353269 w 1120"/>
                <a:gd name="T49" fmla="*/ 0 h 252"/>
                <a:gd name="T50" fmla="*/ 20706948 w 1120"/>
                <a:gd name="T51" fmla="*/ 3 h 252"/>
                <a:gd name="T52" fmla="*/ 20706948 w 1120"/>
                <a:gd name="T53" fmla="*/ 11 h 252"/>
                <a:gd name="T54" fmla="*/ 20706948 w 1120"/>
                <a:gd name="T55" fmla="*/ 11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BFBFBF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7" name="Rectangle 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gray">
            <a:xfrm>
              <a:off x="5324746" y="609600"/>
              <a:ext cx="3284375" cy="407437"/>
            </a:xfrm>
            <a:prstGeom prst="rect">
              <a:avLst/>
            </a:prstGeom>
            <a:gradFill rotWithShape="1">
              <a:gsLst>
                <a:gs pos="0">
                  <a:srgbClr val="53D2FF"/>
                </a:gs>
                <a:gs pos="100000">
                  <a:srgbClr val="02A0D8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</a:pPr>
              <a:r>
                <a:rPr lang="fa-IR" altLang="zh-CN" sz="3600" dirty="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rPr>
                <a:t>روش</a:t>
              </a:r>
              <a:endParaRPr lang="zh-CN" altLang="en-US" sz="3600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  <p:sp>
          <p:nvSpPr>
            <p:cNvPr id="18" name="椭圆 18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382802" y="632408"/>
              <a:ext cx="178319" cy="1783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2700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tr-TR" altLang="zh-CN" sz="1800" b="1" dirty="0">
                  <a:solidFill>
                    <a:srgbClr val="02A0D8"/>
                  </a:solidFill>
                  <a:latin typeface="+mj-lt"/>
                  <a:ea typeface="方正舒体" panose="02010601030101010101" pitchFamily="2" charset="-122"/>
                  <a:cs typeface="B Nazanin" panose="00000700000000000000" pitchFamily="2" charset="-78"/>
                </a:rPr>
                <a:t>4</a:t>
              </a:r>
              <a:endParaRPr lang="zh-CN" altLang="en-US" sz="1800" b="1" dirty="0">
                <a:solidFill>
                  <a:srgbClr val="02A0D8"/>
                </a:solidFill>
                <a:latin typeface="+mj-lt"/>
                <a:ea typeface="方正舒体" panose="02010601030101010101" pitchFamily="2" charset="-122"/>
                <a:cs typeface="B Nazanin" panose="00000700000000000000" pitchFamily="2" charset="-78"/>
              </a:endParaRPr>
            </a:p>
          </p:txBody>
        </p:sp>
      </p:grpSp>
      <p:pic>
        <p:nvPicPr>
          <p:cNvPr id="19" name="图片 1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9376" y="3241251"/>
            <a:ext cx="4237623" cy="188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66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圆角矩形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039" y="2554289"/>
            <a:ext cx="2090737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圆角矩形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8401" y="2687639"/>
            <a:ext cx="2090738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圆角矩形 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1676" y="2554289"/>
            <a:ext cx="2097088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圆角矩形 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3200" y="2687639"/>
            <a:ext cx="2097088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TextBox 62"/>
          <p:cNvSpPr txBox="1">
            <a:spLocks noChangeArrowheads="1"/>
          </p:cNvSpPr>
          <p:nvPr/>
        </p:nvSpPr>
        <p:spPr bwMode="auto">
          <a:xfrm>
            <a:off x="825500" y="1120775"/>
            <a:ext cx="142539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800">
                <a:solidFill>
                  <a:srgbClr val="003A62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01</a:t>
            </a:r>
            <a:endParaRPr lang="zh-CN" altLang="en-US" sz="8800">
              <a:solidFill>
                <a:srgbClr val="003A62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18442" name="矩形 63"/>
          <p:cNvSpPr>
            <a:spLocks noChangeArrowheads="1"/>
          </p:cNvSpPr>
          <p:nvPr/>
        </p:nvSpPr>
        <p:spPr bwMode="auto">
          <a:xfrm>
            <a:off x="552450" y="3225801"/>
            <a:ext cx="1716088" cy="1356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2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زمان اکنون است، مکان اینجاست. در زمان حال بمان. هیچ کاری نمی توانید برای تغییر گذشته انجام دهید و آینده هرگز نخواهد کرد</a:t>
            </a:r>
            <a:endParaRPr lang="zh-CN" altLang="en-US" sz="12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18443" name="TextBox 64"/>
          <p:cNvSpPr txBox="1">
            <a:spLocks noChangeArrowheads="1"/>
          </p:cNvSpPr>
          <p:nvPr/>
        </p:nvSpPr>
        <p:spPr bwMode="auto">
          <a:xfrm>
            <a:off x="4822826" y="1120775"/>
            <a:ext cx="142539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800">
                <a:solidFill>
                  <a:srgbClr val="003A62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03</a:t>
            </a:r>
            <a:endParaRPr lang="zh-CN" altLang="en-US" sz="88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8444" name="矩形 65"/>
          <p:cNvSpPr>
            <a:spLocks noChangeArrowheads="1"/>
          </p:cNvSpPr>
          <p:nvPr/>
        </p:nvSpPr>
        <p:spPr bwMode="auto">
          <a:xfrm>
            <a:off x="4656139" y="3225801"/>
            <a:ext cx="1716087" cy="843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2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نابغه دارای نیروی الکتریکی است که زمین هرگز نمی تواند آن را رام کند. لیدیا ام. چایلد</a:t>
            </a:r>
            <a:endParaRPr lang="zh-CN" altLang="en-US" sz="12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18445" name="TextBox 66"/>
          <p:cNvSpPr txBox="1">
            <a:spLocks noChangeArrowheads="1"/>
          </p:cNvSpPr>
          <p:nvPr/>
        </p:nvSpPr>
        <p:spPr bwMode="auto">
          <a:xfrm>
            <a:off x="2700338" y="3387725"/>
            <a:ext cx="142539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800">
                <a:solidFill>
                  <a:srgbClr val="003A62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02</a:t>
            </a:r>
            <a:endParaRPr lang="zh-CN" altLang="en-US" sz="88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8446" name="矩形 67"/>
          <p:cNvSpPr>
            <a:spLocks noChangeArrowheads="1"/>
          </p:cNvSpPr>
          <p:nvPr/>
        </p:nvSpPr>
        <p:spPr bwMode="auto">
          <a:xfrm>
            <a:off x="2511426" y="1217614"/>
            <a:ext cx="1716088" cy="843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2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نابغه دارای نیروی الکتریکی است که زمین هرگز نمی تواند آن را رام کند. لیدیا ام. چایلد</a:t>
            </a:r>
            <a:endParaRPr lang="zh-CN" altLang="en-US" sz="12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18447" name="TextBox 68"/>
          <p:cNvSpPr txBox="1">
            <a:spLocks noChangeArrowheads="1"/>
          </p:cNvSpPr>
          <p:nvPr/>
        </p:nvSpPr>
        <p:spPr bwMode="auto">
          <a:xfrm>
            <a:off x="6861175" y="3387725"/>
            <a:ext cx="142539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800">
                <a:solidFill>
                  <a:srgbClr val="003A62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04</a:t>
            </a:r>
            <a:endParaRPr lang="zh-CN" altLang="en-US" sz="8800">
              <a:solidFill>
                <a:srgbClr val="000000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8448" name="矩形 69"/>
          <p:cNvSpPr>
            <a:spLocks noChangeArrowheads="1"/>
          </p:cNvSpPr>
          <p:nvPr/>
        </p:nvSpPr>
        <p:spPr bwMode="auto">
          <a:xfrm>
            <a:off x="6672263" y="963614"/>
            <a:ext cx="1716087" cy="1356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2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زمان اکنون است، مکان اینجاست. در زمان حال بمان. هیچ کاری نمی توانید برای تغییر گذشته انجام دهید و آینده هرگز نخواهد کرد</a:t>
            </a:r>
            <a:endParaRPr lang="zh-CN" altLang="en-US" sz="12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44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4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4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4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400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4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400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4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4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4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 autoUpdateAnimBg="0"/>
      <p:bldP spid="18442" grpId="0" autoUpdateAnimBg="0"/>
      <p:bldP spid="18443" grpId="0" autoUpdateAnimBg="0"/>
      <p:bldP spid="18444" grpId="0" autoUpdateAnimBg="0"/>
      <p:bldP spid="18445" grpId="0" autoUpdateAnimBg="0"/>
      <p:bldP spid="18446" grpId="0" autoUpdateAnimBg="0"/>
      <p:bldP spid="18447" grpId="0" autoUpdateAnimBg="0"/>
      <p:bldP spid="18448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485" name="直接连接符 42"/>
          <p:cNvCxnSpPr>
            <a:cxnSpLocks noChangeShapeType="1"/>
            <a:endCxn id="20497" idx="6"/>
          </p:cNvCxnSpPr>
          <p:nvPr/>
        </p:nvCxnSpPr>
        <p:spPr bwMode="auto">
          <a:xfrm flipH="1">
            <a:off x="2555876" y="1657351"/>
            <a:ext cx="1708150" cy="1120775"/>
          </a:xfrm>
          <a:prstGeom prst="line">
            <a:avLst/>
          </a:prstGeom>
          <a:noFill/>
          <a:ln w="6350" cmpd="sng">
            <a:solidFill>
              <a:schemeClr val="tx2"/>
            </a:solidFill>
            <a:round/>
            <a:headEnd type="oval" w="sm" len="sm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0486" name="组合 43"/>
          <p:cNvGrpSpPr>
            <a:grpSpLocks/>
          </p:cNvGrpSpPr>
          <p:nvPr/>
        </p:nvGrpSpPr>
        <p:grpSpPr bwMode="auto">
          <a:xfrm>
            <a:off x="4191001" y="1368426"/>
            <a:ext cx="2659063" cy="576263"/>
            <a:chOff x="0" y="0"/>
            <a:chExt cx="2658599" cy="576436"/>
          </a:xfrm>
        </p:grpSpPr>
        <p:grpSp>
          <p:nvGrpSpPr>
            <p:cNvPr id="20487" name="组合 44"/>
            <p:cNvGrpSpPr>
              <a:grpSpLocks/>
            </p:cNvGrpSpPr>
            <p:nvPr/>
          </p:nvGrpSpPr>
          <p:grpSpPr bwMode="auto">
            <a:xfrm>
              <a:off x="0" y="0"/>
              <a:ext cx="2658599" cy="576436"/>
              <a:chOff x="0" y="0"/>
              <a:chExt cx="2658599" cy="576436"/>
            </a:xfrm>
          </p:grpSpPr>
          <p:sp>
            <p:nvSpPr>
              <p:cNvPr id="20488" name="矩形 1"/>
              <p:cNvSpPr>
                <a:spLocks/>
              </p:cNvSpPr>
              <p:nvPr/>
            </p:nvSpPr>
            <p:spPr bwMode="auto">
              <a:xfrm>
                <a:off x="0" y="372"/>
                <a:ext cx="2658599" cy="576064"/>
              </a:xfrm>
              <a:custGeom>
                <a:avLst/>
                <a:gdLst>
                  <a:gd name="T0" fmla="*/ 72008 w 2658599"/>
                  <a:gd name="T1" fmla="*/ 243936 h 576064"/>
                  <a:gd name="T2" fmla="*/ 27911 w 2658599"/>
                  <a:gd name="T3" fmla="*/ 288032 h 576064"/>
                  <a:gd name="T4" fmla="*/ 72008 w 2658599"/>
                  <a:gd name="T5" fmla="*/ 332129 h 576064"/>
                  <a:gd name="T6" fmla="*/ 116104 w 2658599"/>
                  <a:gd name="T7" fmla="*/ 288032 h 576064"/>
                  <a:gd name="T8" fmla="*/ 72008 w 2658599"/>
                  <a:gd name="T9" fmla="*/ 243936 h 576064"/>
                  <a:gd name="T10" fmla="*/ 138319 w 2658599"/>
                  <a:gd name="T11" fmla="*/ 0 h 576064"/>
                  <a:gd name="T12" fmla="*/ 2658599 w 2658599"/>
                  <a:gd name="T13" fmla="*/ 0 h 576064"/>
                  <a:gd name="T14" fmla="*/ 2658599 w 2658599"/>
                  <a:gd name="T15" fmla="*/ 576064 h 576064"/>
                  <a:gd name="T16" fmla="*/ 138319 w 2658599"/>
                  <a:gd name="T17" fmla="*/ 576064 h 576064"/>
                  <a:gd name="T18" fmla="*/ 138319 w 2658599"/>
                  <a:gd name="T19" fmla="*/ 316118 h 576064"/>
                  <a:gd name="T20" fmla="*/ 72008 w 2658599"/>
                  <a:gd name="T21" fmla="*/ 360040 h 576064"/>
                  <a:gd name="T22" fmla="*/ 0 w 2658599"/>
                  <a:gd name="T23" fmla="*/ 288032 h 576064"/>
                  <a:gd name="T24" fmla="*/ 72008 w 2658599"/>
                  <a:gd name="T25" fmla="*/ 216024 h 576064"/>
                  <a:gd name="T26" fmla="*/ 138319 w 2658599"/>
                  <a:gd name="T27" fmla="*/ 259947 h 576064"/>
                  <a:gd name="T28" fmla="*/ 138319 w 2658599"/>
                  <a:gd name="T29" fmla="*/ 0 h 576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58599" h="576064">
                    <a:moveTo>
                      <a:pt x="72008" y="243936"/>
                    </a:moveTo>
                    <a:cubicBezTo>
                      <a:pt x="47654" y="243936"/>
                      <a:pt x="27911" y="263678"/>
                      <a:pt x="27911" y="288032"/>
                    </a:cubicBezTo>
                    <a:cubicBezTo>
                      <a:pt x="27911" y="312386"/>
                      <a:pt x="47654" y="332129"/>
                      <a:pt x="72008" y="332129"/>
                    </a:cubicBezTo>
                    <a:cubicBezTo>
                      <a:pt x="96362" y="332129"/>
                      <a:pt x="116104" y="312386"/>
                      <a:pt x="116104" y="288032"/>
                    </a:cubicBezTo>
                    <a:cubicBezTo>
                      <a:pt x="116104" y="263678"/>
                      <a:pt x="96362" y="243936"/>
                      <a:pt x="72008" y="243936"/>
                    </a:cubicBezTo>
                    <a:close/>
                    <a:moveTo>
                      <a:pt x="138319" y="0"/>
                    </a:moveTo>
                    <a:lnTo>
                      <a:pt x="2658599" y="0"/>
                    </a:lnTo>
                    <a:lnTo>
                      <a:pt x="2658599" y="576064"/>
                    </a:lnTo>
                    <a:lnTo>
                      <a:pt x="138319" y="576064"/>
                    </a:lnTo>
                    <a:lnTo>
                      <a:pt x="138319" y="316118"/>
                    </a:lnTo>
                    <a:cubicBezTo>
                      <a:pt x="127385" y="341935"/>
                      <a:pt x="101811" y="360040"/>
                      <a:pt x="72008" y="360040"/>
                    </a:cubicBezTo>
                    <a:cubicBezTo>
                      <a:pt x="32239" y="360040"/>
                      <a:pt x="0" y="327801"/>
                      <a:pt x="0" y="288032"/>
                    </a:cubicBezTo>
                    <a:cubicBezTo>
                      <a:pt x="0" y="248263"/>
                      <a:pt x="32239" y="216024"/>
                      <a:pt x="72008" y="216024"/>
                    </a:cubicBezTo>
                    <a:cubicBezTo>
                      <a:pt x="101811" y="216024"/>
                      <a:pt x="127385" y="234130"/>
                      <a:pt x="138319" y="259947"/>
                    </a:cubicBezTo>
                    <a:lnTo>
                      <a:pt x="138319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AFF0"/>
                  </a:gs>
                  <a:gs pos="56000">
                    <a:srgbClr val="0073C4"/>
                  </a:gs>
                  <a:gs pos="100000">
                    <a:schemeClr val="tx2"/>
                  </a:gs>
                </a:gsLst>
                <a:lin ang="18000000"/>
              </a:gradFill>
              <a:ln>
                <a:noFill/>
              </a:ln>
              <a:effectLst>
                <a:outerShdw dist="127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 defTabSz="914378" rt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4000" b="1">
                  <a:solidFill>
                    <a:srgbClr val="000000"/>
                  </a:solidFill>
                  <a:latin typeface="+mj-lt"/>
                  <a:ea typeface="宋体" panose="02010600030101010101" pitchFamily="2" charset="-122"/>
                  <a:cs typeface="B Nazanin" panose="00000700000000000000" pitchFamily="2" charset="-78"/>
                </a:endParaRPr>
              </a:p>
            </p:txBody>
          </p:sp>
          <p:sp>
            <p:nvSpPr>
              <p:cNvPr id="20489" name="矩形 50"/>
              <p:cNvSpPr>
                <a:spLocks/>
              </p:cNvSpPr>
              <p:nvPr/>
            </p:nvSpPr>
            <p:spPr bwMode="auto">
              <a:xfrm>
                <a:off x="138319" y="0"/>
                <a:ext cx="2520280" cy="576064"/>
              </a:xfrm>
              <a:custGeom>
                <a:avLst/>
                <a:gdLst>
                  <a:gd name="T0" fmla="*/ 0 w 2520280"/>
                  <a:gd name="T1" fmla="*/ 0 h 576064"/>
                  <a:gd name="T2" fmla="*/ 74362 w 2520280"/>
                  <a:gd name="T3" fmla="*/ 0 h 576064"/>
                  <a:gd name="T4" fmla="*/ 1492398 w 2520280"/>
                  <a:gd name="T5" fmla="*/ 522018 h 576064"/>
                  <a:gd name="T6" fmla="*/ 2520280 w 2520280"/>
                  <a:gd name="T7" fmla="*/ 292092 h 576064"/>
                  <a:gd name="T8" fmla="*/ 2520280 w 2520280"/>
                  <a:gd name="T9" fmla="*/ 576064 h 576064"/>
                  <a:gd name="T10" fmla="*/ 0 w 2520280"/>
                  <a:gd name="T11" fmla="*/ 576064 h 576064"/>
                  <a:gd name="T12" fmla="*/ 0 w 2520280"/>
                  <a:gd name="T13" fmla="*/ 0 h 576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20280" h="576064">
                    <a:moveTo>
                      <a:pt x="0" y="0"/>
                    </a:moveTo>
                    <a:lnTo>
                      <a:pt x="74362" y="0"/>
                    </a:lnTo>
                    <a:cubicBezTo>
                      <a:pt x="351845" y="311677"/>
                      <a:pt x="882934" y="522018"/>
                      <a:pt x="1492398" y="522018"/>
                    </a:cubicBezTo>
                    <a:cubicBezTo>
                      <a:pt x="1882416" y="522018"/>
                      <a:pt x="2240338" y="435880"/>
                      <a:pt x="2520280" y="292092"/>
                    </a:cubicBezTo>
                    <a:lnTo>
                      <a:pt x="2520280" y="576064"/>
                    </a:lnTo>
                    <a:lnTo>
                      <a:pt x="0" y="57606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FF">
                      <a:alpha val="20000"/>
                    </a:srgbClr>
                  </a:gs>
                  <a:gs pos="95000">
                    <a:srgbClr val="FFFFFF">
                      <a:alpha val="2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48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 defTabSz="914378" rt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4000" b="1">
                  <a:solidFill>
                    <a:srgbClr val="000000"/>
                  </a:solidFill>
                  <a:latin typeface="+mj-lt"/>
                  <a:ea typeface="宋体" panose="02010600030101010101" pitchFamily="2" charset="-122"/>
                  <a:cs typeface="B Nazanin" panose="00000700000000000000" pitchFamily="2" charset="-78"/>
                </a:endParaRPr>
              </a:p>
            </p:txBody>
          </p:sp>
          <p:grpSp>
            <p:nvGrpSpPr>
              <p:cNvPr id="20490" name="组合 48"/>
              <p:cNvGrpSpPr>
                <a:grpSpLocks/>
              </p:cNvGrpSpPr>
              <p:nvPr/>
            </p:nvGrpSpPr>
            <p:grpSpPr bwMode="auto">
              <a:xfrm rot="5400000">
                <a:off x="807851" y="284245"/>
                <a:ext cx="381812" cy="7575"/>
                <a:chOff x="0" y="0"/>
                <a:chExt cx="1008119" cy="84"/>
              </a:xfrm>
            </p:grpSpPr>
            <p:cxnSp>
              <p:nvCxnSpPr>
                <p:cNvPr id="20491" name="直接连接符 50"/>
                <p:cNvCxnSpPr>
                  <a:cxnSpLocks noChangeShapeType="1"/>
                </p:cNvCxnSpPr>
                <p:nvPr/>
              </p:nvCxnSpPr>
              <p:spPr bwMode="auto">
                <a:xfrm>
                  <a:off x="0" y="0"/>
                  <a:ext cx="1008112" cy="0"/>
                </a:xfrm>
                <a:prstGeom prst="line">
                  <a:avLst/>
                </a:prstGeom>
                <a:noFill/>
                <a:ln w="6350" cmpd="sng">
                  <a:solidFill>
                    <a:srgbClr val="00206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0492" name="直接连接符 51"/>
                <p:cNvCxnSpPr>
                  <a:cxnSpLocks noChangeShapeType="1"/>
                </p:cNvCxnSpPr>
                <p:nvPr/>
              </p:nvCxnSpPr>
              <p:spPr bwMode="auto">
                <a:xfrm>
                  <a:off x="5" y="84"/>
                  <a:ext cx="1008114" cy="0"/>
                </a:xfrm>
                <a:prstGeom prst="line">
                  <a:avLst/>
                </a:prstGeom>
                <a:noFill/>
                <a:ln w="6350" cmpd="sng">
                  <a:solidFill>
                    <a:srgbClr val="FFFF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0493" name="矩形 49"/>
              <p:cNvSpPr>
                <a:spLocks noChangeArrowheads="1"/>
              </p:cNvSpPr>
              <p:nvPr/>
            </p:nvSpPr>
            <p:spPr bwMode="auto">
              <a:xfrm>
                <a:off x="1149330" y="232641"/>
                <a:ext cx="1365253" cy="277082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2700" dir="2700000" algn="ctr" rotWithShape="0">
                  <a:srgbClr val="000000">
                    <a:alpha val="39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defTabSz="914378" rtl="1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fa-IR" altLang="zh-CN" sz="1800" b="1" dirty="0">
                    <a:solidFill>
                      <a:srgbClr val="FFFFFF"/>
                    </a:solidFill>
                    <a:latin typeface="+mj-lt"/>
                    <a:ea typeface="微软雅黑" panose="020B0503020204020204" pitchFamily="34" charset="-122"/>
                    <a:cs typeface="B Nazanin" panose="00000700000000000000" pitchFamily="2" charset="-78"/>
                  </a:rPr>
                  <a:t>راه حل</a:t>
                </a:r>
                <a:endParaRPr lang="en-US" altLang="zh-CN" sz="1800" b="1" dirty="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endParaRPr>
              </a:p>
            </p:txBody>
          </p:sp>
        </p:grpSp>
        <p:pic>
          <p:nvPicPr>
            <p:cNvPr id="20494" name="Picture 8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440" y="118985"/>
              <a:ext cx="364860" cy="3637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495" name="组合 52"/>
          <p:cNvGrpSpPr>
            <a:grpSpLocks/>
          </p:cNvGrpSpPr>
          <p:nvPr/>
        </p:nvGrpSpPr>
        <p:grpSpPr bwMode="auto">
          <a:xfrm>
            <a:off x="1116013" y="2058989"/>
            <a:ext cx="1540197" cy="1439863"/>
            <a:chOff x="0" y="0"/>
            <a:chExt cx="1540516" cy="1440160"/>
          </a:xfrm>
        </p:grpSpPr>
        <p:grpSp>
          <p:nvGrpSpPr>
            <p:cNvPr id="20496" name="组合 53"/>
            <p:cNvGrpSpPr>
              <a:grpSpLocks/>
            </p:cNvGrpSpPr>
            <p:nvPr/>
          </p:nvGrpSpPr>
          <p:grpSpPr bwMode="auto">
            <a:xfrm>
              <a:off x="0" y="0"/>
              <a:ext cx="1440160" cy="1440160"/>
              <a:chOff x="0" y="0"/>
              <a:chExt cx="1440160" cy="1440160"/>
            </a:xfrm>
          </p:grpSpPr>
          <p:sp>
            <p:nvSpPr>
              <p:cNvPr id="20497" name="椭圆 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0160" cy="1440160"/>
              </a:xfrm>
              <a:prstGeom prst="ellipse">
                <a:avLst/>
              </a:prstGeom>
              <a:solidFill>
                <a:schemeClr val="bg1"/>
              </a:solidFill>
              <a:ln w="2540" cmpd="sng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914378" rt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  <p:grpSp>
            <p:nvGrpSpPr>
              <p:cNvPr id="20498" name="椭圆 57"/>
              <p:cNvGrpSpPr>
                <a:grpSpLocks/>
              </p:cNvGrpSpPr>
              <p:nvPr/>
            </p:nvGrpSpPr>
            <p:grpSpPr bwMode="auto">
              <a:xfrm>
                <a:off x="18240" y="19995"/>
                <a:ext cx="1456944" cy="1450848"/>
                <a:chOff x="0" y="0"/>
                <a:chExt cx="1456944" cy="1450848"/>
              </a:xfrm>
            </p:grpSpPr>
            <p:pic>
              <p:nvPicPr>
                <p:cNvPr id="20499" name="椭圆 57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456944" cy="14508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00" name="Text Box 20"/>
                <p:cNvSpPr txBox="1">
                  <a:spLocks noChangeArrowheads="1"/>
                </p:cNvSpPr>
                <p:nvPr/>
              </p:nvSpPr>
              <p:spPr bwMode="auto">
                <a:xfrm rot="11150291">
                  <a:off x="230631" y="228876"/>
                  <a:ext cx="942418" cy="9424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defTabSz="914378" rtl="1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srgbClr val="FFFFFF"/>
                    </a:solidFill>
                    <a:latin typeface="+mj-lt"/>
                    <a:cs typeface="B Nazanin" panose="00000700000000000000" pitchFamily="2" charset="-78"/>
                  </a:endParaRPr>
                </a:p>
              </p:txBody>
            </p:sp>
          </p:grpSp>
        </p:grpSp>
        <p:pic>
          <p:nvPicPr>
            <p:cNvPr id="20501" name="图片 54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854" y="157204"/>
              <a:ext cx="674451" cy="672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2" name="TextBox 55"/>
            <p:cNvSpPr txBox="1">
              <a:spLocks noChangeArrowheads="1"/>
            </p:cNvSpPr>
            <p:nvPr/>
          </p:nvSpPr>
          <p:spPr bwMode="auto">
            <a:xfrm>
              <a:off x="245944" y="780793"/>
              <a:ext cx="1294572" cy="338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fa-IR" altLang="zh-CN" sz="1600" b="1" dirty="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rPr>
                <a:t>قابل ویرایش</a:t>
              </a:r>
              <a:endParaRPr lang="zh-CN" altLang="en-US" sz="1600" b="1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20503" name="组合 58"/>
          <p:cNvGrpSpPr>
            <a:grpSpLocks/>
          </p:cNvGrpSpPr>
          <p:nvPr/>
        </p:nvGrpSpPr>
        <p:grpSpPr bwMode="auto">
          <a:xfrm>
            <a:off x="4191001" y="2128839"/>
            <a:ext cx="2659063" cy="576262"/>
            <a:chOff x="0" y="0"/>
            <a:chExt cx="2658599" cy="576436"/>
          </a:xfrm>
        </p:grpSpPr>
        <p:grpSp>
          <p:nvGrpSpPr>
            <p:cNvPr id="20504" name="组合 59"/>
            <p:cNvGrpSpPr>
              <a:grpSpLocks/>
            </p:cNvGrpSpPr>
            <p:nvPr/>
          </p:nvGrpSpPr>
          <p:grpSpPr bwMode="auto">
            <a:xfrm>
              <a:off x="0" y="0"/>
              <a:ext cx="2658599" cy="576436"/>
              <a:chOff x="0" y="0"/>
              <a:chExt cx="2658599" cy="576436"/>
            </a:xfrm>
          </p:grpSpPr>
          <p:sp>
            <p:nvSpPr>
              <p:cNvPr id="20505" name="矩形 1"/>
              <p:cNvSpPr>
                <a:spLocks/>
              </p:cNvSpPr>
              <p:nvPr/>
            </p:nvSpPr>
            <p:spPr bwMode="auto">
              <a:xfrm>
                <a:off x="0" y="372"/>
                <a:ext cx="2658599" cy="576064"/>
              </a:xfrm>
              <a:custGeom>
                <a:avLst/>
                <a:gdLst>
                  <a:gd name="T0" fmla="*/ 72008 w 2658599"/>
                  <a:gd name="T1" fmla="*/ 243936 h 576064"/>
                  <a:gd name="T2" fmla="*/ 27911 w 2658599"/>
                  <a:gd name="T3" fmla="*/ 288032 h 576064"/>
                  <a:gd name="T4" fmla="*/ 72008 w 2658599"/>
                  <a:gd name="T5" fmla="*/ 332129 h 576064"/>
                  <a:gd name="T6" fmla="*/ 116104 w 2658599"/>
                  <a:gd name="T7" fmla="*/ 288032 h 576064"/>
                  <a:gd name="T8" fmla="*/ 72008 w 2658599"/>
                  <a:gd name="T9" fmla="*/ 243936 h 576064"/>
                  <a:gd name="T10" fmla="*/ 138319 w 2658599"/>
                  <a:gd name="T11" fmla="*/ 0 h 576064"/>
                  <a:gd name="T12" fmla="*/ 2658599 w 2658599"/>
                  <a:gd name="T13" fmla="*/ 0 h 576064"/>
                  <a:gd name="T14" fmla="*/ 2658599 w 2658599"/>
                  <a:gd name="T15" fmla="*/ 576064 h 576064"/>
                  <a:gd name="T16" fmla="*/ 138319 w 2658599"/>
                  <a:gd name="T17" fmla="*/ 576064 h 576064"/>
                  <a:gd name="T18" fmla="*/ 138319 w 2658599"/>
                  <a:gd name="T19" fmla="*/ 316118 h 576064"/>
                  <a:gd name="T20" fmla="*/ 72008 w 2658599"/>
                  <a:gd name="T21" fmla="*/ 360040 h 576064"/>
                  <a:gd name="T22" fmla="*/ 0 w 2658599"/>
                  <a:gd name="T23" fmla="*/ 288032 h 576064"/>
                  <a:gd name="T24" fmla="*/ 72008 w 2658599"/>
                  <a:gd name="T25" fmla="*/ 216024 h 576064"/>
                  <a:gd name="T26" fmla="*/ 138319 w 2658599"/>
                  <a:gd name="T27" fmla="*/ 259947 h 576064"/>
                  <a:gd name="T28" fmla="*/ 138319 w 2658599"/>
                  <a:gd name="T29" fmla="*/ 0 h 576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58599" h="576064">
                    <a:moveTo>
                      <a:pt x="72008" y="243936"/>
                    </a:moveTo>
                    <a:cubicBezTo>
                      <a:pt x="47654" y="243936"/>
                      <a:pt x="27911" y="263678"/>
                      <a:pt x="27911" y="288032"/>
                    </a:cubicBezTo>
                    <a:cubicBezTo>
                      <a:pt x="27911" y="312386"/>
                      <a:pt x="47654" y="332129"/>
                      <a:pt x="72008" y="332129"/>
                    </a:cubicBezTo>
                    <a:cubicBezTo>
                      <a:pt x="96362" y="332129"/>
                      <a:pt x="116104" y="312386"/>
                      <a:pt x="116104" y="288032"/>
                    </a:cubicBezTo>
                    <a:cubicBezTo>
                      <a:pt x="116104" y="263678"/>
                      <a:pt x="96362" y="243936"/>
                      <a:pt x="72008" y="243936"/>
                    </a:cubicBezTo>
                    <a:close/>
                    <a:moveTo>
                      <a:pt x="138319" y="0"/>
                    </a:moveTo>
                    <a:lnTo>
                      <a:pt x="2658599" y="0"/>
                    </a:lnTo>
                    <a:lnTo>
                      <a:pt x="2658599" y="576064"/>
                    </a:lnTo>
                    <a:lnTo>
                      <a:pt x="138319" y="576064"/>
                    </a:lnTo>
                    <a:lnTo>
                      <a:pt x="138319" y="316118"/>
                    </a:lnTo>
                    <a:cubicBezTo>
                      <a:pt x="127385" y="341935"/>
                      <a:pt x="101811" y="360040"/>
                      <a:pt x="72008" y="360040"/>
                    </a:cubicBezTo>
                    <a:cubicBezTo>
                      <a:pt x="32239" y="360040"/>
                      <a:pt x="0" y="327801"/>
                      <a:pt x="0" y="288032"/>
                    </a:cubicBezTo>
                    <a:cubicBezTo>
                      <a:pt x="0" y="248263"/>
                      <a:pt x="32239" y="216024"/>
                      <a:pt x="72008" y="216024"/>
                    </a:cubicBezTo>
                    <a:cubicBezTo>
                      <a:pt x="101811" y="216024"/>
                      <a:pt x="127385" y="234130"/>
                      <a:pt x="138319" y="259947"/>
                    </a:cubicBezTo>
                    <a:lnTo>
                      <a:pt x="138319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AFF0"/>
                  </a:gs>
                  <a:gs pos="56000">
                    <a:srgbClr val="0073C4"/>
                  </a:gs>
                  <a:gs pos="100000">
                    <a:schemeClr val="tx2"/>
                  </a:gs>
                </a:gsLst>
                <a:lin ang="18000000"/>
              </a:gradFill>
              <a:ln>
                <a:noFill/>
              </a:ln>
              <a:effectLst>
                <a:outerShdw dist="127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 defTabSz="914378" rt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4000" b="1" dirty="0">
                  <a:solidFill>
                    <a:srgbClr val="000000"/>
                  </a:solidFill>
                  <a:latin typeface="+mj-lt"/>
                  <a:ea typeface="宋体" panose="02010600030101010101" pitchFamily="2" charset="-122"/>
                  <a:cs typeface="B Nazanin" panose="00000700000000000000" pitchFamily="2" charset="-78"/>
                </a:endParaRPr>
              </a:p>
            </p:txBody>
          </p:sp>
          <p:sp>
            <p:nvSpPr>
              <p:cNvPr id="20506" name="矩形 50"/>
              <p:cNvSpPr>
                <a:spLocks/>
              </p:cNvSpPr>
              <p:nvPr/>
            </p:nvSpPr>
            <p:spPr bwMode="auto">
              <a:xfrm>
                <a:off x="138319" y="0"/>
                <a:ext cx="2520280" cy="576064"/>
              </a:xfrm>
              <a:custGeom>
                <a:avLst/>
                <a:gdLst>
                  <a:gd name="T0" fmla="*/ 0 w 2520280"/>
                  <a:gd name="T1" fmla="*/ 0 h 576064"/>
                  <a:gd name="T2" fmla="*/ 74362 w 2520280"/>
                  <a:gd name="T3" fmla="*/ 0 h 576064"/>
                  <a:gd name="T4" fmla="*/ 1492398 w 2520280"/>
                  <a:gd name="T5" fmla="*/ 522018 h 576064"/>
                  <a:gd name="T6" fmla="*/ 2520280 w 2520280"/>
                  <a:gd name="T7" fmla="*/ 292092 h 576064"/>
                  <a:gd name="T8" fmla="*/ 2520280 w 2520280"/>
                  <a:gd name="T9" fmla="*/ 576064 h 576064"/>
                  <a:gd name="T10" fmla="*/ 0 w 2520280"/>
                  <a:gd name="T11" fmla="*/ 576064 h 576064"/>
                  <a:gd name="T12" fmla="*/ 0 w 2520280"/>
                  <a:gd name="T13" fmla="*/ 0 h 576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20280" h="576064">
                    <a:moveTo>
                      <a:pt x="0" y="0"/>
                    </a:moveTo>
                    <a:lnTo>
                      <a:pt x="74362" y="0"/>
                    </a:lnTo>
                    <a:cubicBezTo>
                      <a:pt x="351845" y="311677"/>
                      <a:pt x="882934" y="522018"/>
                      <a:pt x="1492398" y="522018"/>
                    </a:cubicBezTo>
                    <a:cubicBezTo>
                      <a:pt x="1882416" y="522018"/>
                      <a:pt x="2240338" y="435880"/>
                      <a:pt x="2520280" y="292092"/>
                    </a:cubicBezTo>
                    <a:lnTo>
                      <a:pt x="2520280" y="576064"/>
                    </a:lnTo>
                    <a:lnTo>
                      <a:pt x="0" y="57606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FF">
                      <a:alpha val="20000"/>
                    </a:srgbClr>
                  </a:gs>
                  <a:gs pos="95000">
                    <a:srgbClr val="FFFFFF">
                      <a:alpha val="2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48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 defTabSz="914378" rt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4000" b="1">
                  <a:solidFill>
                    <a:srgbClr val="000000"/>
                  </a:solidFill>
                  <a:latin typeface="+mj-lt"/>
                  <a:ea typeface="宋体" panose="02010600030101010101" pitchFamily="2" charset="-122"/>
                  <a:cs typeface="B Nazanin" panose="00000700000000000000" pitchFamily="2" charset="-78"/>
                </a:endParaRPr>
              </a:p>
            </p:txBody>
          </p:sp>
          <p:grpSp>
            <p:nvGrpSpPr>
              <p:cNvPr id="20507" name="组合 63"/>
              <p:cNvGrpSpPr>
                <a:grpSpLocks/>
              </p:cNvGrpSpPr>
              <p:nvPr/>
            </p:nvGrpSpPr>
            <p:grpSpPr bwMode="auto">
              <a:xfrm rot="5400000">
                <a:off x="807851" y="284245"/>
                <a:ext cx="381812" cy="7575"/>
                <a:chOff x="0" y="0"/>
                <a:chExt cx="1008119" cy="84"/>
              </a:xfrm>
            </p:grpSpPr>
            <p:cxnSp>
              <p:nvCxnSpPr>
                <p:cNvPr id="20508" name="直接连接符 65"/>
                <p:cNvCxnSpPr>
                  <a:cxnSpLocks noChangeShapeType="1"/>
                </p:cNvCxnSpPr>
                <p:nvPr/>
              </p:nvCxnSpPr>
              <p:spPr bwMode="auto">
                <a:xfrm>
                  <a:off x="0" y="0"/>
                  <a:ext cx="1008112" cy="0"/>
                </a:xfrm>
                <a:prstGeom prst="line">
                  <a:avLst/>
                </a:prstGeom>
                <a:noFill/>
                <a:ln w="6350" cmpd="sng">
                  <a:solidFill>
                    <a:srgbClr val="00206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0509" name="直接连接符 66"/>
                <p:cNvCxnSpPr>
                  <a:cxnSpLocks noChangeShapeType="1"/>
                </p:cNvCxnSpPr>
                <p:nvPr/>
              </p:nvCxnSpPr>
              <p:spPr bwMode="auto">
                <a:xfrm>
                  <a:off x="5" y="84"/>
                  <a:ext cx="1008114" cy="0"/>
                </a:xfrm>
                <a:prstGeom prst="line">
                  <a:avLst/>
                </a:prstGeom>
                <a:noFill/>
                <a:ln w="6350" cmpd="sng">
                  <a:solidFill>
                    <a:srgbClr val="FFFF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0510" name="矩形 64"/>
              <p:cNvSpPr>
                <a:spLocks noChangeArrowheads="1"/>
              </p:cNvSpPr>
              <p:nvPr/>
            </p:nvSpPr>
            <p:spPr bwMode="auto">
              <a:xfrm>
                <a:off x="1149330" y="206807"/>
                <a:ext cx="1365253" cy="277083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2700" dir="2700000" algn="ctr" rotWithShape="0">
                  <a:srgbClr val="000000">
                    <a:alpha val="39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defTabSz="914378" rtl="1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fa-IR" altLang="zh-CN" sz="1800" b="1" dirty="0">
                    <a:solidFill>
                      <a:srgbClr val="FFFFFF"/>
                    </a:solidFill>
                    <a:latin typeface="+mj-lt"/>
                    <a:ea typeface="微软雅黑" panose="020B0503020204020204" pitchFamily="34" charset="-122"/>
                    <a:cs typeface="B Nazanin" panose="00000700000000000000" pitchFamily="2" charset="-78"/>
                  </a:rPr>
                  <a:t>جهت</a:t>
                </a:r>
                <a:endParaRPr lang="tr-TR" altLang="zh-CN" sz="1800" b="1" dirty="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endParaRPr>
              </a:p>
            </p:txBody>
          </p:sp>
        </p:grpSp>
        <p:pic>
          <p:nvPicPr>
            <p:cNvPr id="20511" name="Picture 8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440" y="118985"/>
              <a:ext cx="364859" cy="3637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512" name="组合 67"/>
          <p:cNvGrpSpPr>
            <a:grpSpLocks/>
          </p:cNvGrpSpPr>
          <p:nvPr/>
        </p:nvGrpSpPr>
        <p:grpSpPr bwMode="auto">
          <a:xfrm>
            <a:off x="4191001" y="2890839"/>
            <a:ext cx="2659063" cy="576262"/>
            <a:chOff x="0" y="0"/>
            <a:chExt cx="2658599" cy="576436"/>
          </a:xfrm>
        </p:grpSpPr>
        <p:grpSp>
          <p:nvGrpSpPr>
            <p:cNvPr id="20513" name="组合 68"/>
            <p:cNvGrpSpPr>
              <a:grpSpLocks/>
            </p:cNvGrpSpPr>
            <p:nvPr/>
          </p:nvGrpSpPr>
          <p:grpSpPr bwMode="auto">
            <a:xfrm>
              <a:off x="0" y="0"/>
              <a:ext cx="2658599" cy="576436"/>
              <a:chOff x="0" y="0"/>
              <a:chExt cx="2658599" cy="576436"/>
            </a:xfrm>
          </p:grpSpPr>
          <p:sp>
            <p:nvSpPr>
              <p:cNvPr id="20514" name="矩形 1"/>
              <p:cNvSpPr>
                <a:spLocks/>
              </p:cNvSpPr>
              <p:nvPr/>
            </p:nvSpPr>
            <p:spPr bwMode="auto">
              <a:xfrm>
                <a:off x="0" y="372"/>
                <a:ext cx="2658599" cy="576064"/>
              </a:xfrm>
              <a:custGeom>
                <a:avLst/>
                <a:gdLst>
                  <a:gd name="T0" fmla="*/ 72008 w 2658599"/>
                  <a:gd name="T1" fmla="*/ 243936 h 576064"/>
                  <a:gd name="T2" fmla="*/ 27911 w 2658599"/>
                  <a:gd name="T3" fmla="*/ 288032 h 576064"/>
                  <a:gd name="T4" fmla="*/ 72008 w 2658599"/>
                  <a:gd name="T5" fmla="*/ 332129 h 576064"/>
                  <a:gd name="T6" fmla="*/ 116104 w 2658599"/>
                  <a:gd name="T7" fmla="*/ 288032 h 576064"/>
                  <a:gd name="T8" fmla="*/ 72008 w 2658599"/>
                  <a:gd name="T9" fmla="*/ 243936 h 576064"/>
                  <a:gd name="T10" fmla="*/ 138319 w 2658599"/>
                  <a:gd name="T11" fmla="*/ 0 h 576064"/>
                  <a:gd name="T12" fmla="*/ 2658599 w 2658599"/>
                  <a:gd name="T13" fmla="*/ 0 h 576064"/>
                  <a:gd name="T14" fmla="*/ 2658599 w 2658599"/>
                  <a:gd name="T15" fmla="*/ 576064 h 576064"/>
                  <a:gd name="T16" fmla="*/ 138319 w 2658599"/>
                  <a:gd name="T17" fmla="*/ 576064 h 576064"/>
                  <a:gd name="T18" fmla="*/ 138319 w 2658599"/>
                  <a:gd name="T19" fmla="*/ 316118 h 576064"/>
                  <a:gd name="T20" fmla="*/ 72008 w 2658599"/>
                  <a:gd name="T21" fmla="*/ 360040 h 576064"/>
                  <a:gd name="T22" fmla="*/ 0 w 2658599"/>
                  <a:gd name="T23" fmla="*/ 288032 h 576064"/>
                  <a:gd name="T24" fmla="*/ 72008 w 2658599"/>
                  <a:gd name="T25" fmla="*/ 216024 h 576064"/>
                  <a:gd name="T26" fmla="*/ 138319 w 2658599"/>
                  <a:gd name="T27" fmla="*/ 259947 h 576064"/>
                  <a:gd name="T28" fmla="*/ 138319 w 2658599"/>
                  <a:gd name="T29" fmla="*/ 0 h 576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58599" h="576064">
                    <a:moveTo>
                      <a:pt x="72008" y="243936"/>
                    </a:moveTo>
                    <a:cubicBezTo>
                      <a:pt x="47654" y="243936"/>
                      <a:pt x="27911" y="263678"/>
                      <a:pt x="27911" y="288032"/>
                    </a:cubicBezTo>
                    <a:cubicBezTo>
                      <a:pt x="27911" y="312386"/>
                      <a:pt x="47654" y="332129"/>
                      <a:pt x="72008" y="332129"/>
                    </a:cubicBezTo>
                    <a:cubicBezTo>
                      <a:pt x="96362" y="332129"/>
                      <a:pt x="116104" y="312386"/>
                      <a:pt x="116104" y="288032"/>
                    </a:cubicBezTo>
                    <a:cubicBezTo>
                      <a:pt x="116104" y="263678"/>
                      <a:pt x="96362" y="243936"/>
                      <a:pt x="72008" y="243936"/>
                    </a:cubicBezTo>
                    <a:close/>
                    <a:moveTo>
                      <a:pt x="138319" y="0"/>
                    </a:moveTo>
                    <a:lnTo>
                      <a:pt x="2658599" y="0"/>
                    </a:lnTo>
                    <a:lnTo>
                      <a:pt x="2658599" y="576064"/>
                    </a:lnTo>
                    <a:lnTo>
                      <a:pt x="138319" y="576064"/>
                    </a:lnTo>
                    <a:lnTo>
                      <a:pt x="138319" y="316118"/>
                    </a:lnTo>
                    <a:cubicBezTo>
                      <a:pt x="127385" y="341935"/>
                      <a:pt x="101811" y="360040"/>
                      <a:pt x="72008" y="360040"/>
                    </a:cubicBezTo>
                    <a:cubicBezTo>
                      <a:pt x="32239" y="360040"/>
                      <a:pt x="0" y="327801"/>
                      <a:pt x="0" y="288032"/>
                    </a:cubicBezTo>
                    <a:cubicBezTo>
                      <a:pt x="0" y="248263"/>
                      <a:pt x="32239" y="216024"/>
                      <a:pt x="72008" y="216024"/>
                    </a:cubicBezTo>
                    <a:cubicBezTo>
                      <a:pt x="101811" y="216024"/>
                      <a:pt x="127385" y="234130"/>
                      <a:pt x="138319" y="259947"/>
                    </a:cubicBezTo>
                    <a:lnTo>
                      <a:pt x="138319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AFF0"/>
                  </a:gs>
                  <a:gs pos="56000">
                    <a:srgbClr val="0073C4"/>
                  </a:gs>
                  <a:gs pos="100000">
                    <a:schemeClr val="tx2"/>
                  </a:gs>
                </a:gsLst>
                <a:lin ang="18000000"/>
              </a:gradFill>
              <a:ln>
                <a:noFill/>
              </a:ln>
              <a:effectLst>
                <a:outerShdw dist="127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 defTabSz="914378" rt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4000" b="1">
                  <a:solidFill>
                    <a:srgbClr val="000000"/>
                  </a:solidFill>
                  <a:latin typeface="+mj-lt"/>
                  <a:ea typeface="宋体" panose="02010600030101010101" pitchFamily="2" charset="-122"/>
                  <a:cs typeface="B Nazanin" panose="00000700000000000000" pitchFamily="2" charset="-78"/>
                </a:endParaRPr>
              </a:p>
            </p:txBody>
          </p:sp>
          <p:sp>
            <p:nvSpPr>
              <p:cNvPr id="20515" name="矩形 50"/>
              <p:cNvSpPr>
                <a:spLocks/>
              </p:cNvSpPr>
              <p:nvPr/>
            </p:nvSpPr>
            <p:spPr bwMode="auto">
              <a:xfrm>
                <a:off x="138319" y="0"/>
                <a:ext cx="2520280" cy="576064"/>
              </a:xfrm>
              <a:custGeom>
                <a:avLst/>
                <a:gdLst>
                  <a:gd name="T0" fmla="*/ 0 w 2520280"/>
                  <a:gd name="T1" fmla="*/ 0 h 576064"/>
                  <a:gd name="T2" fmla="*/ 74362 w 2520280"/>
                  <a:gd name="T3" fmla="*/ 0 h 576064"/>
                  <a:gd name="T4" fmla="*/ 1492398 w 2520280"/>
                  <a:gd name="T5" fmla="*/ 522018 h 576064"/>
                  <a:gd name="T6" fmla="*/ 2520280 w 2520280"/>
                  <a:gd name="T7" fmla="*/ 292092 h 576064"/>
                  <a:gd name="T8" fmla="*/ 2520280 w 2520280"/>
                  <a:gd name="T9" fmla="*/ 576064 h 576064"/>
                  <a:gd name="T10" fmla="*/ 0 w 2520280"/>
                  <a:gd name="T11" fmla="*/ 576064 h 576064"/>
                  <a:gd name="T12" fmla="*/ 0 w 2520280"/>
                  <a:gd name="T13" fmla="*/ 0 h 576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20280" h="576064">
                    <a:moveTo>
                      <a:pt x="0" y="0"/>
                    </a:moveTo>
                    <a:lnTo>
                      <a:pt x="74362" y="0"/>
                    </a:lnTo>
                    <a:cubicBezTo>
                      <a:pt x="351845" y="311677"/>
                      <a:pt x="882934" y="522018"/>
                      <a:pt x="1492398" y="522018"/>
                    </a:cubicBezTo>
                    <a:cubicBezTo>
                      <a:pt x="1882416" y="522018"/>
                      <a:pt x="2240338" y="435880"/>
                      <a:pt x="2520280" y="292092"/>
                    </a:cubicBezTo>
                    <a:lnTo>
                      <a:pt x="2520280" y="576064"/>
                    </a:lnTo>
                    <a:lnTo>
                      <a:pt x="0" y="57606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FF">
                      <a:alpha val="20000"/>
                    </a:srgbClr>
                  </a:gs>
                  <a:gs pos="95000">
                    <a:srgbClr val="FFFFFF">
                      <a:alpha val="2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48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 defTabSz="914378" rt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4000" b="1">
                  <a:solidFill>
                    <a:srgbClr val="000000"/>
                  </a:solidFill>
                  <a:latin typeface="+mj-lt"/>
                  <a:ea typeface="宋体" panose="02010600030101010101" pitchFamily="2" charset="-122"/>
                  <a:cs typeface="B Nazanin" panose="00000700000000000000" pitchFamily="2" charset="-78"/>
                </a:endParaRPr>
              </a:p>
            </p:txBody>
          </p:sp>
          <p:grpSp>
            <p:nvGrpSpPr>
              <p:cNvPr id="20516" name="组合 72"/>
              <p:cNvGrpSpPr>
                <a:grpSpLocks/>
              </p:cNvGrpSpPr>
              <p:nvPr/>
            </p:nvGrpSpPr>
            <p:grpSpPr bwMode="auto">
              <a:xfrm rot="5400000">
                <a:off x="807851" y="284245"/>
                <a:ext cx="381812" cy="7575"/>
                <a:chOff x="0" y="0"/>
                <a:chExt cx="1008119" cy="84"/>
              </a:xfrm>
            </p:grpSpPr>
            <p:cxnSp>
              <p:nvCxnSpPr>
                <p:cNvPr id="20517" name="直接连接符 74"/>
                <p:cNvCxnSpPr>
                  <a:cxnSpLocks noChangeShapeType="1"/>
                </p:cNvCxnSpPr>
                <p:nvPr/>
              </p:nvCxnSpPr>
              <p:spPr bwMode="auto">
                <a:xfrm>
                  <a:off x="0" y="0"/>
                  <a:ext cx="1008112" cy="0"/>
                </a:xfrm>
                <a:prstGeom prst="line">
                  <a:avLst/>
                </a:prstGeom>
                <a:noFill/>
                <a:ln w="6350" cmpd="sng">
                  <a:solidFill>
                    <a:srgbClr val="00206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0518" name="直接连接符 75"/>
                <p:cNvCxnSpPr>
                  <a:cxnSpLocks noChangeShapeType="1"/>
                </p:cNvCxnSpPr>
                <p:nvPr/>
              </p:nvCxnSpPr>
              <p:spPr bwMode="auto">
                <a:xfrm>
                  <a:off x="5" y="84"/>
                  <a:ext cx="1008114" cy="0"/>
                </a:xfrm>
                <a:prstGeom prst="line">
                  <a:avLst/>
                </a:prstGeom>
                <a:noFill/>
                <a:ln w="6350" cmpd="sng">
                  <a:solidFill>
                    <a:srgbClr val="FFFF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0519" name="矩形 73"/>
              <p:cNvSpPr>
                <a:spLocks noChangeArrowheads="1"/>
              </p:cNvSpPr>
              <p:nvPr/>
            </p:nvSpPr>
            <p:spPr bwMode="auto">
              <a:xfrm>
                <a:off x="1149330" y="240504"/>
                <a:ext cx="1365253" cy="277083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2700" dir="2700000" algn="ctr" rotWithShape="0">
                  <a:srgbClr val="000000">
                    <a:alpha val="39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defTabSz="914378" rtl="1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fa-IR" altLang="zh-CN" sz="1800" b="1" dirty="0">
                    <a:solidFill>
                      <a:srgbClr val="FFFFFF"/>
                    </a:solidFill>
                    <a:latin typeface="+mj-lt"/>
                    <a:ea typeface="微软雅黑" panose="020B0503020204020204" pitchFamily="34" charset="-122"/>
                    <a:cs typeface="B Nazanin" panose="00000700000000000000" pitchFamily="2" charset="-78"/>
                  </a:rPr>
                  <a:t>محتوا</a:t>
                </a:r>
                <a:endParaRPr lang="en-US" altLang="zh-CN" sz="1800" b="1" dirty="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endParaRPr>
              </a:p>
            </p:txBody>
          </p:sp>
        </p:grpSp>
        <p:pic>
          <p:nvPicPr>
            <p:cNvPr id="20520" name="Picture 8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440" y="118985"/>
              <a:ext cx="364859" cy="3637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521" name="组合 76"/>
          <p:cNvGrpSpPr>
            <a:grpSpLocks/>
          </p:cNvGrpSpPr>
          <p:nvPr/>
        </p:nvGrpSpPr>
        <p:grpSpPr bwMode="auto">
          <a:xfrm>
            <a:off x="4191001" y="3651251"/>
            <a:ext cx="2659063" cy="576263"/>
            <a:chOff x="0" y="0"/>
            <a:chExt cx="2658599" cy="576436"/>
          </a:xfrm>
        </p:grpSpPr>
        <p:grpSp>
          <p:nvGrpSpPr>
            <p:cNvPr id="20522" name="组合 77"/>
            <p:cNvGrpSpPr>
              <a:grpSpLocks/>
            </p:cNvGrpSpPr>
            <p:nvPr/>
          </p:nvGrpSpPr>
          <p:grpSpPr bwMode="auto">
            <a:xfrm>
              <a:off x="0" y="0"/>
              <a:ext cx="2658599" cy="576436"/>
              <a:chOff x="0" y="0"/>
              <a:chExt cx="2658599" cy="576436"/>
            </a:xfrm>
          </p:grpSpPr>
          <p:sp>
            <p:nvSpPr>
              <p:cNvPr id="20523" name="矩形 1"/>
              <p:cNvSpPr>
                <a:spLocks/>
              </p:cNvSpPr>
              <p:nvPr/>
            </p:nvSpPr>
            <p:spPr bwMode="auto">
              <a:xfrm>
                <a:off x="0" y="372"/>
                <a:ext cx="2658599" cy="576064"/>
              </a:xfrm>
              <a:custGeom>
                <a:avLst/>
                <a:gdLst>
                  <a:gd name="T0" fmla="*/ 72008 w 2658599"/>
                  <a:gd name="T1" fmla="*/ 243936 h 576064"/>
                  <a:gd name="T2" fmla="*/ 27911 w 2658599"/>
                  <a:gd name="T3" fmla="*/ 288032 h 576064"/>
                  <a:gd name="T4" fmla="*/ 72008 w 2658599"/>
                  <a:gd name="T5" fmla="*/ 332129 h 576064"/>
                  <a:gd name="T6" fmla="*/ 116104 w 2658599"/>
                  <a:gd name="T7" fmla="*/ 288032 h 576064"/>
                  <a:gd name="T8" fmla="*/ 72008 w 2658599"/>
                  <a:gd name="T9" fmla="*/ 243936 h 576064"/>
                  <a:gd name="T10" fmla="*/ 138319 w 2658599"/>
                  <a:gd name="T11" fmla="*/ 0 h 576064"/>
                  <a:gd name="T12" fmla="*/ 2658599 w 2658599"/>
                  <a:gd name="T13" fmla="*/ 0 h 576064"/>
                  <a:gd name="T14" fmla="*/ 2658599 w 2658599"/>
                  <a:gd name="T15" fmla="*/ 576064 h 576064"/>
                  <a:gd name="T16" fmla="*/ 138319 w 2658599"/>
                  <a:gd name="T17" fmla="*/ 576064 h 576064"/>
                  <a:gd name="T18" fmla="*/ 138319 w 2658599"/>
                  <a:gd name="T19" fmla="*/ 316118 h 576064"/>
                  <a:gd name="T20" fmla="*/ 72008 w 2658599"/>
                  <a:gd name="T21" fmla="*/ 360040 h 576064"/>
                  <a:gd name="T22" fmla="*/ 0 w 2658599"/>
                  <a:gd name="T23" fmla="*/ 288032 h 576064"/>
                  <a:gd name="T24" fmla="*/ 72008 w 2658599"/>
                  <a:gd name="T25" fmla="*/ 216024 h 576064"/>
                  <a:gd name="T26" fmla="*/ 138319 w 2658599"/>
                  <a:gd name="T27" fmla="*/ 259947 h 576064"/>
                  <a:gd name="T28" fmla="*/ 138319 w 2658599"/>
                  <a:gd name="T29" fmla="*/ 0 h 576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58599" h="576064">
                    <a:moveTo>
                      <a:pt x="72008" y="243936"/>
                    </a:moveTo>
                    <a:cubicBezTo>
                      <a:pt x="47654" y="243936"/>
                      <a:pt x="27911" y="263678"/>
                      <a:pt x="27911" y="288032"/>
                    </a:cubicBezTo>
                    <a:cubicBezTo>
                      <a:pt x="27911" y="312386"/>
                      <a:pt x="47654" y="332129"/>
                      <a:pt x="72008" y="332129"/>
                    </a:cubicBezTo>
                    <a:cubicBezTo>
                      <a:pt x="96362" y="332129"/>
                      <a:pt x="116104" y="312386"/>
                      <a:pt x="116104" y="288032"/>
                    </a:cubicBezTo>
                    <a:cubicBezTo>
                      <a:pt x="116104" y="263678"/>
                      <a:pt x="96362" y="243936"/>
                      <a:pt x="72008" y="243936"/>
                    </a:cubicBezTo>
                    <a:close/>
                    <a:moveTo>
                      <a:pt x="138319" y="0"/>
                    </a:moveTo>
                    <a:lnTo>
                      <a:pt x="2658599" y="0"/>
                    </a:lnTo>
                    <a:lnTo>
                      <a:pt x="2658599" y="576064"/>
                    </a:lnTo>
                    <a:lnTo>
                      <a:pt x="138319" y="576064"/>
                    </a:lnTo>
                    <a:lnTo>
                      <a:pt x="138319" y="316118"/>
                    </a:lnTo>
                    <a:cubicBezTo>
                      <a:pt x="127385" y="341935"/>
                      <a:pt x="101811" y="360040"/>
                      <a:pt x="72008" y="360040"/>
                    </a:cubicBezTo>
                    <a:cubicBezTo>
                      <a:pt x="32239" y="360040"/>
                      <a:pt x="0" y="327801"/>
                      <a:pt x="0" y="288032"/>
                    </a:cubicBezTo>
                    <a:cubicBezTo>
                      <a:pt x="0" y="248263"/>
                      <a:pt x="32239" y="216024"/>
                      <a:pt x="72008" y="216024"/>
                    </a:cubicBezTo>
                    <a:cubicBezTo>
                      <a:pt x="101811" y="216024"/>
                      <a:pt x="127385" y="234130"/>
                      <a:pt x="138319" y="259947"/>
                    </a:cubicBezTo>
                    <a:lnTo>
                      <a:pt x="138319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AFF0"/>
                  </a:gs>
                  <a:gs pos="56000">
                    <a:srgbClr val="0073C4"/>
                  </a:gs>
                  <a:gs pos="100000">
                    <a:schemeClr val="tx2"/>
                  </a:gs>
                </a:gsLst>
                <a:lin ang="18000000"/>
              </a:gradFill>
              <a:ln>
                <a:noFill/>
              </a:ln>
              <a:effectLst>
                <a:outerShdw dist="12700" dir="2700000" algn="ctr" rotWithShape="0">
                  <a:srgbClr val="000000">
                    <a:alpha val="39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 defTabSz="914378" rt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4000" b="1">
                  <a:solidFill>
                    <a:srgbClr val="000000"/>
                  </a:solidFill>
                  <a:latin typeface="+mj-lt"/>
                  <a:ea typeface="宋体" panose="02010600030101010101" pitchFamily="2" charset="-122"/>
                  <a:cs typeface="B Nazanin" panose="00000700000000000000" pitchFamily="2" charset="-78"/>
                </a:endParaRPr>
              </a:p>
            </p:txBody>
          </p:sp>
          <p:sp>
            <p:nvSpPr>
              <p:cNvPr id="20524" name="矩形 50"/>
              <p:cNvSpPr>
                <a:spLocks/>
              </p:cNvSpPr>
              <p:nvPr/>
            </p:nvSpPr>
            <p:spPr bwMode="auto">
              <a:xfrm>
                <a:off x="138319" y="0"/>
                <a:ext cx="2520280" cy="576064"/>
              </a:xfrm>
              <a:custGeom>
                <a:avLst/>
                <a:gdLst>
                  <a:gd name="T0" fmla="*/ 0 w 2520280"/>
                  <a:gd name="T1" fmla="*/ 0 h 576064"/>
                  <a:gd name="T2" fmla="*/ 74362 w 2520280"/>
                  <a:gd name="T3" fmla="*/ 0 h 576064"/>
                  <a:gd name="T4" fmla="*/ 1492398 w 2520280"/>
                  <a:gd name="T5" fmla="*/ 522018 h 576064"/>
                  <a:gd name="T6" fmla="*/ 2520280 w 2520280"/>
                  <a:gd name="T7" fmla="*/ 292092 h 576064"/>
                  <a:gd name="T8" fmla="*/ 2520280 w 2520280"/>
                  <a:gd name="T9" fmla="*/ 576064 h 576064"/>
                  <a:gd name="T10" fmla="*/ 0 w 2520280"/>
                  <a:gd name="T11" fmla="*/ 576064 h 576064"/>
                  <a:gd name="T12" fmla="*/ 0 w 2520280"/>
                  <a:gd name="T13" fmla="*/ 0 h 576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20280" h="576064">
                    <a:moveTo>
                      <a:pt x="0" y="0"/>
                    </a:moveTo>
                    <a:lnTo>
                      <a:pt x="74362" y="0"/>
                    </a:lnTo>
                    <a:cubicBezTo>
                      <a:pt x="351845" y="311677"/>
                      <a:pt x="882934" y="522018"/>
                      <a:pt x="1492398" y="522018"/>
                    </a:cubicBezTo>
                    <a:cubicBezTo>
                      <a:pt x="1882416" y="522018"/>
                      <a:pt x="2240338" y="435880"/>
                      <a:pt x="2520280" y="292092"/>
                    </a:cubicBezTo>
                    <a:lnTo>
                      <a:pt x="2520280" y="576064"/>
                    </a:lnTo>
                    <a:lnTo>
                      <a:pt x="0" y="57606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FFFF">
                      <a:alpha val="20000"/>
                    </a:srgbClr>
                  </a:gs>
                  <a:gs pos="95000">
                    <a:srgbClr val="FFFFFF">
                      <a:alpha val="2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48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 defTabSz="914378" rtl="1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4000" b="1">
                  <a:solidFill>
                    <a:srgbClr val="000000"/>
                  </a:solidFill>
                  <a:latin typeface="+mj-lt"/>
                  <a:ea typeface="宋体" panose="02010600030101010101" pitchFamily="2" charset="-122"/>
                  <a:cs typeface="B Nazanin" panose="00000700000000000000" pitchFamily="2" charset="-78"/>
                </a:endParaRPr>
              </a:p>
            </p:txBody>
          </p:sp>
          <p:grpSp>
            <p:nvGrpSpPr>
              <p:cNvPr id="20525" name="组合 81"/>
              <p:cNvGrpSpPr>
                <a:grpSpLocks/>
              </p:cNvGrpSpPr>
              <p:nvPr/>
            </p:nvGrpSpPr>
            <p:grpSpPr bwMode="auto">
              <a:xfrm rot="5400000">
                <a:off x="807851" y="284245"/>
                <a:ext cx="381812" cy="7575"/>
                <a:chOff x="0" y="0"/>
                <a:chExt cx="1008119" cy="84"/>
              </a:xfrm>
            </p:grpSpPr>
            <p:cxnSp>
              <p:nvCxnSpPr>
                <p:cNvPr id="20526" name="直接连接符 83"/>
                <p:cNvCxnSpPr>
                  <a:cxnSpLocks noChangeShapeType="1"/>
                </p:cNvCxnSpPr>
                <p:nvPr/>
              </p:nvCxnSpPr>
              <p:spPr bwMode="auto">
                <a:xfrm>
                  <a:off x="0" y="0"/>
                  <a:ext cx="1008112" cy="0"/>
                </a:xfrm>
                <a:prstGeom prst="line">
                  <a:avLst/>
                </a:prstGeom>
                <a:noFill/>
                <a:ln w="6350" cmpd="sng">
                  <a:solidFill>
                    <a:srgbClr val="00206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0527" name="直接连接符 84"/>
                <p:cNvCxnSpPr>
                  <a:cxnSpLocks noChangeShapeType="1"/>
                </p:cNvCxnSpPr>
                <p:nvPr/>
              </p:nvCxnSpPr>
              <p:spPr bwMode="auto">
                <a:xfrm>
                  <a:off x="5" y="84"/>
                  <a:ext cx="1008114" cy="0"/>
                </a:xfrm>
                <a:prstGeom prst="line">
                  <a:avLst/>
                </a:prstGeom>
                <a:noFill/>
                <a:ln w="6350" cmpd="sng">
                  <a:solidFill>
                    <a:srgbClr val="FFFF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20528" name="矩形 82"/>
              <p:cNvSpPr>
                <a:spLocks noChangeArrowheads="1"/>
              </p:cNvSpPr>
              <p:nvPr/>
            </p:nvSpPr>
            <p:spPr bwMode="auto">
              <a:xfrm>
                <a:off x="1176569" y="231537"/>
                <a:ext cx="1365253" cy="277082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2700" dir="2700000" algn="ctr" rotWithShape="0">
                  <a:srgbClr val="000000">
                    <a:alpha val="39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defTabSz="914378" rtl="1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fa-IR" altLang="zh-CN" sz="1800" b="1" dirty="0">
                    <a:solidFill>
                      <a:srgbClr val="FFFFFF"/>
                    </a:solidFill>
                    <a:latin typeface="+mj-lt"/>
                    <a:ea typeface="微软雅黑" panose="020B0503020204020204" pitchFamily="34" charset="-122"/>
                    <a:cs typeface="B Nazanin" panose="00000700000000000000" pitchFamily="2" charset="-78"/>
                  </a:rPr>
                  <a:t>طرح بندی ها</a:t>
                </a:r>
                <a:endParaRPr lang="en-US" altLang="zh-CN" sz="1800" b="1" dirty="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endParaRPr>
              </a:p>
            </p:txBody>
          </p:sp>
        </p:grpSp>
        <p:pic>
          <p:nvPicPr>
            <p:cNvPr id="20529" name="Picture 8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440" y="118985"/>
              <a:ext cx="364859" cy="3637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20530" name="直接连接符 85"/>
          <p:cNvCxnSpPr>
            <a:cxnSpLocks noChangeShapeType="1"/>
            <a:endCxn id="20497" idx="6"/>
          </p:cNvCxnSpPr>
          <p:nvPr/>
        </p:nvCxnSpPr>
        <p:spPr bwMode="auto">
          <a:xfrm flipH="1">
            <a:off x="2555876" y="2416175"/>
            <a:ext cx="1708150" cy="361950"/>
          </a:xfrm>
          <a:prstGeom prst="line">
            <a:avLst/>
          </a:prstGeom>
          <a:noFill/>
          <a:ln w="6350" cmpd="sng">
            <a:solidFill>
              <a:schemeClr val="tx2"/>
            </a:solidFill>
            <a:round/>
            <a:headEnd type="oval" w="sm" len="sm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31" name="直接连接符 86"/>
          <p:cNvCxnSpPr>
            <a:cxnSpLocks noChangeShapeType="1"/>
            <a:endCxn id="20497" idx="6"/>
          </p:cNvCxnSpPr>
          <p:nvPr/>
        </p:nvCxnSpPr>
        <p:spPr bwMode="auto">
          <a:xfrm flipH="1" flipV="1">
            <a:off x="2555876" y="2778125"/>
            <a:ext cx="1708150" cy="400050"/>
          </a:xfrm>
          <a:prstGeom prst="line">
            <a:avLst/>
          </a:prstGeom>
          <a:noFill/>
          <a:ln w="6350" cmpd="sng">
            <a:solidFill>
              <a:schemeClr val="tx2"/>
            </a:solidFill>
            <a:round/>
            <a:headEnd type="oval" w="sm" len="sm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32" name="直接连接符 87"/>
          <p:cNvCxnSpPr>
            <a:cxnSpLocks noChangeShapeType="1"/>
            <a:endCxn id="20497" idx="6"/>
          </p:cNvCxnSpPr>
          <p:nvPr/>
        </p:nvCxnSpPr>
        <p:spPr bwMode="auto">
          <a:xfrm flipH="1" flipV="1">
            <a:off x="2555876" y="2778126"/>
            <a:ext cx="1708150" cy="1163638"/>
          </a:xfrm>
          <a:prstGeom prst="line">
            <a:avLst/>
          </a:prstGeom>
          <a:noFill/>
          <a:ln w="6350" cmpd="sng">
            <a:solidFill>
              <a:schemeClr val="tx2"/>
            </a:solidFill>
            <a:round/>
            <a:headEnd type="oval" w="sm" len="sm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533" name="椭圆 88"/>
          <p:cNvSpPr>
            <a:spLocks noChangeArrowheads="1"/>
          </p:cNvSpPr>
          <p:nvPr/>
        </p:nvSpPr>
        <p:spPr bwMode="auto">
          <a:xfrm>
            <a:off x="7380288" y="4379913"/>
            <a:ext cx="925512" cy="258762"/>
          </a:xfrm>
          <a:prstGeom prst="ellipse">
            <a:avLst/>
          </a:prstGeom>
          <a:gradFill rotWithShape="1">
            <a:gsLst>
              <a:gs pos="0">
                <a:schemeClr val="tx1">
                  <a:alpha val="68999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20534" name="组合 89"/>
          <p:cNvGrpSpPr>
            <a:grpSpLocks/>
          </p:cNvGrpSpPr>
          <p:nvPr/>
        </p:nvGrpSpPr>
        <p:grpSpPr bwMode="auto">
          <a:xfrm>
            <a:off x="7691439" y="3363913"/>
            <a:ext cx="284162" cy="1181100"/>
            <a:chOff x="0" y="0"/>
            <a:chExt cx="255588" cy="1060451"/>
          </a:xfrm>
        </p:grpSpPr>
        <p:sp>
          <p:nvSpPr>
            <p:cNvPr id="20535" name="Freeform 8"/>
            <p:cNvSpPr>
              <a:spLocks/>
            </p:cNvSpPr>
            <p:nvPr/>
          </p:nvSpPr>
          <p:spPr bwMode="auto">
            <a:xfrm>
              <a:off x="0" y="284163"/>
              <a:ext cx="49212" cy="41275"/>
            </a:xfrm>
            <a:custGeom>
              <a:avLst/>
              <a:gdLst>
                <a:gd name="T0" fmla="*/ 2 w 51"/>
                <a:gd name="T1" fmla="*/ 24 h 42"/>
                <a:gd name="T2" fmla="*/ 2 w 51"/>
                <a:gd name="T3" fmla="*/ 41 h 42"/>
                <a:gd name="T4" fmla="*/ 7 w 51"/>
                <a:gd name="T5" fmla="*/ 42 h 42"/>
                <a:gd name="T6" fmla="*/ 40 w 51"/>
                <a:gd name="T7" fmla="*/ 30 h 42"/>
                <a:gd name="T8" fmla="*/ 51 w 51"/>
                <a:gd name="T9" fmla="*/ 3 h 42"/>
                <a:gd name="T10" fmla="*/ 42 w 51"/>
                <a:gd name="T11" fmla="*/ 0 h 42"/>
                <a:gd name="T12" fmla="*/ 31 w 51"/>
                <a:gd name="T13" fmla="*/ 19 h 42"/>
                <a:gd name="T14" fmla="*/ 2 w 51"/>
                <a:gd name="T15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42">
                  <a:moveTo>
                    <a:pt x="2" y="24"/>
                  </a:moveTo>
                  <a:cubicBezTo>
                    <a:pt x="0" y="30"/>
                    <a:pt x="0" y="35"/>
                    <a:pt x="2" y="41"/>
                  </a:cubicBezTo>
                  <a:cubicBezTo>
                    <a:pt x="4" y="42"/>
                    <a:pt x="5" y="42"/>
                    <a:pt x="7" y="42"/>
                  </a:cubicBezTo>
                  <a:cubicBezTo>
                    <a:pt x="17" y="42"/>
                    <a:pt x="28" y="38"/>
                    <a:pt x="40" y="30"/>
                  </a:cubicBezTo>
                  <a:cubicBezTo>
                    <a:pt x="41" y="21"/>
                    <a:pt x="45" y="11"/>
                    <a:pt x="51" y="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4" y="25"/>
                    <a:pt x="14" y="27"/>
                    <a:pt x="2" y="24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36" name="Freeform 9"/>
            <p:cNvSpPr>
              <a:spLocks noEditPoints="1"/>
            </p:cNvSpPr>
            <p:nvPr/>
          </p:nvSpPr>
          <p:spPr bwMode="auto">
            <a:xfrm>
              <a:off x="0" y="276225"/>
              <a:ext cx="39687" cy="34925"/>
            </a:xfrm>
            <a:custGeom>
              <a:avLst/>
              <a:gdLst>
                <a:gd name="T0" fmla="*/ 2 w 42"/>
                <a:gd name="T1" fmla="*/ 15 h 35"/>
                <a:gd name="T2" fmla="*/ 2 w 42"/>
                <a:gd name="T3" fmla="*/ 32 h 35"/>
                <a:gd name="T4" fmla="*/ 31 w 42"/>
                <a:gd name="T5" fmla="*/ 27 h 35"/>
                <a:gd name="T6" fmla="*/ 42 w 42"/>
                <a:gd name="T7" fmla="*/ 8 h 35"/>
                <a:gd name="T8" fmla="*/ 33 w 42"/>
                <a:gd name="T9" fmla="*/ 5 h 35"/>
                <a:gd name="T10" fmla="*/ 28 w 42"/>
                <a:gd name="T11" fmla="*/ 0 h 35"/>
                <a:gd name="T12" fmla="*/ 18 w 42"/>
                <a:gd name="T13" fmla="*/ 0 h 35"/>
                <a:gd name="T14" fmla="*/ 8 w 42"/>
                <a:gd name="T15" fmla="*/ 0 h 35"/>
                <a:gd name="T16" fmla="*/ 8 w 42"/>
                <a:gd name="T17" fmla="*/ 8 h 35"/>
                <a:gd name="T18" fmla="*/ 2 w 42"/>
                <a:gd name="T19" fmla="*/ 15 h 35"/>
                <a:gd name="T20" fmla="*/ 12 w 42"/>
                <a:gd name="T21" fmla="*/ 11 h 35"/>
                <a:gd name="T22" fmla="*/ 13 w 42"/>
                <a:gd name="T23" fmla="*/ 8 h 35"/>
                <a:gd name="T24" fmla="*/ 12 w 42"/>
                <a:gd name="T25" fmla="*/ 5 h 35"/>
                <a:gd name="T26" fmla="*/ 26 w 42"/>
                <a:gd name="T27" fmla="*/ 5 h 35"/>
                <a:gd name="T28" fmla="*/ 6 w 42"/>
                <a:gd name="T29" fmla="*/ 29 h 35"/>
                <a:gd name="T30" fmla="*/ 6 w 42"/>
                <a:gd name="T31" fmla="*/ 29 h 35"/>
                <a:gd name="T32" fmla="*/ 6 w 42"/>
                <a:gd name="T33" fmla="*/ 18 h 35"/>
                <a:gd name="T34" fmla="*/ 12 w 42"/>
                <a:gd name="T35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35">
                  <a:moveTo>
                    <a:pt x="2" y="15"/>
                  </a:moveTo>
                  <a:cubicBezTo>
                    <a:pt x="0" y="20"/>
                    <a:pt x="0" y="26"/>
                    <a:pt x="2" y="32"/>
                  </a:cubicBezTo>
                  <a:cubicBezTo>
                    <a:pt x="14" y="35"/>
                    <a:pt x="24" y="33"/>
                    <a:pt x="31" y="2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2"/>
                    <a:pt x="6" y="5"/>
                    <a:pt x="8" y="8"/>
                  </a:cubicBezTo>
                  <a:cubicBezTo>
                    <a:pt x="2" y="15"/>
                    <a:pt x="2" y="15"/>
                    <a:pt x="2" y="15"/>
                  </a:cubicBezTo>
                  <a:close/>
                  <a:moveTo>
                    <a:pt x="12" y="11"/>
                  </a:moveTo>
                  <a:cubicBezTo>
                    <a:pt x="13" y="10"/>
                    <a:pt x="13" y="9"/>
                    <a:pt x="13" y="8"/>
                  </a:cubicBezTo>
                  <a:cubicBezTo>
                    <a:pt x="13" y="7"/>
                    <a:pt x="13" y="6"/>
                    <a:pt x="12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25"/>
                    <a:pt x="5" y="21"/>
                    <a:pt x="6" y="18"/>
                  </a:cubicBezTo>
                  <a:cubicBezTo>
                    <a:pt x="12" y="11"/>
                    <a:pt x="12" y="11"/>
                    <a:pt x="12" y="11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37" name="Freeform 10"/>
            <p:cNvSpPr>
              <a:spLocks/>
            </p:cNvSpPr>
            <p:nvPr/>
          </p:nvSpPr>
          <p:spPr bwMode="auto">
            <a:xfrm>
              <a:off x="4763" y="280988"/>
              <a:ext cx="19050" cy="23813"/>
            </a:xfrm>
            <a:custGeom>
              <a:avLst/>
              <a:gdLst>
                <a:gd name="T0" fmla="*/ 8 w 21"/>
                <a:gd name="T1" fmla="*/ 3 h 24"/>
                <a:gd name="T2" fmla="*/ 7 w 21"/>
                <a:gd name="T3" fmla="*/ 6 h 24"/>
                <a:gd name="T4" fmla="*/ 1 w 21"/>
                <a:gd name="T5" fmla="*/ 13 h 24"/>
                <a:gd name="T6" fmla="*/ 1 w 21"/>
                <a:gd name="T7" fmla="*/ 24 h 24"/>
                <a:gd name="T8" fmla="*/ 1 w 21"/>
                <a:gd name="T9" fmla="*/ 24 h 24"/>
                <a:gd name="T10" fmla="*/ 21 w 21"/>
                <a:gd name="T11" fmla="*/ 0 h 24"/>
                <a:gd name="T12" fmla="*/ 7 w 21"/>
                <a:gd name="T13" fmla="*/ 0 h 24"/>
                <a:gd name="T14" fmla="*/ 8 w 21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4">
                  <a:moveTo>
                    <a:pt x="8" y="3"/>
                  </a:moveTo>
                  <a:cubicBezTo>
                    <a:pt x="8" y="4"/>
                    <a:pt x="8" y="5"/>
                    <a:pt x="7" y="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6"/>
                    <a:pt x="0" y="20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1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38" name="Freeform 11"/>
            <p:cNvSpPr>
              <a:spLocks/>
            </p:cNvSpPr>
            <p:nvPr/>
          </p:nvSpPr>
          <p:spPr bwMode="auto">
            <a:xfrm>
              <a:off x="93663" y="0"/>
              <a:ext cx="112712" cy="146050"/>
            </a:xfrm>
            <a:custGeom>
              <a:avLst/>
              <a:gdLst>
                <a:gd name="T0" fmla="*/ 97 w 116"/>
                <a:gd name="T1" fmla="*/ 27 h 149"/>
                <a:gd name="T2" fmla="*/ 93 w 116"/>
                <a:gd name="T3" fmla="*/ 22 h 149"/>
                <a:gd name="T4" fmla="*/ 40 w 116"/>
                <a:gd name="T5" fmla="*/ 10 h 149"/>
                <a:gd name="T6" fmla="*/ 5 w 116"/>
                <a:gd name="T7" fmla="*/ 76 h 149"/>
                <a:gd name="T8" fmla="*/ 1 w 116"/>
                <a:gd name="T9" fmla="*/ 105 h 149"/>
                <a:gd name="T10" fmla="*/ 2 w 116"/>
                <a:gd name="T11" fmla="*/ 149 h 149"/>
                <a:gd name="T12" fmla="*/ 16 w 116"/>
                <a:gd name="T13" fmla="*/ 100 h 149"/>
                <a:gd name="T14" fmla="*/ 14 w 116"/>
                <a:gd name="T15" fmla="*/ 77 h 149"/>
                <a:gd name="T16" fmla="*/ 36 w 116"/>
                <a:gd name="T17" fmla="*/ 28 h 149"/>
                <a:gd name="T18" fmla="*/ 46 w 116"/>
                <a:gd name="T19" fmla="*/ 17 h 149"/>
                <a:gd name="T20" fmla="*/ 74 w 116"/>
                <a:gd name="T21" fmla="*/ 38 h 149"/>
                <a:gd name="T22" fmla="*/ 98 w 116"/>
                <a:gd name="T23" fmla="*/ 85 h 149"/>
                <a:gd name="T24" fmla="*/ 106 w 116"/>
                <a:gd name="T25" fmla="*/ 115 h 149"/>
                <a:gd name="T26" fmla="*/ 97 w 116"/>
                <a:gd name="T27" fmla="*/ 2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" h="149">
                  <a:moveTo>
                    <a:pt x="97" y="27"/>
                  </a:moveTo>
                  <a:cubicBezTo>
                    <a:pt x="96" y="25"/>
                    <a:pt x="95" y="23"/>
                    <a:pt x="93" y="22"/>
                  </a:cubicBezTo>
                  <a:cubicBezTo>
                    <a:pt x="70" y="3"/>
                    <a:pt x="52" y="0"/>
                    <a:pt x="40" y="10"/>
                  </a:cubicBezTo>
                  <a:cubicBezTo>
                    <a:pt x="21" y="22"/>
                    <a:pt x="10" y="44"/>
                    <a:pt x="5" y="76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21"/>
                    <a:pt x="0" y="135"/>
                    <a:pt x="2" y="149"/>
                  </a:cubicBezTo>
                  <a:cubicBezTo>
                    <a:pt x="12" y="147"/>
                    <a:pt x="16" y="131"/>
                    <a:pt x="16" y="100"/>
                  </a:cubicBezTo>
                  <a:cubicBezTo>
                    <a:pt x="15" y="93"/>
                    <a:pt x="14" y="85"/>
                    <a:pt x="14" y="77"/>
                  </a:cubicBezTo>
                  <a:cubicBezTo>
                    <a:pt x="18" y="58"/>
                    <a:pt x="25" y="42"/>
                    <a:pt x="36" y="28"/>
                  </a:cubicBezTo>
                  <a:cubicBezTo>
                    <a:pt x="39" y="24"/>
                    <a:pt x="43" y="21"/>
                    <a:pt x="46" y="17"/>
                  </a:cubicBezTo>
                  <a:cubicBezTo>
                    <a:pt x="58" y="21"/>
                    <a:pt x="67" y="28"/>
                    <a:pt x="74" y="38"/>
                  </a:cubicBezTo>
                  <a:cubicBezTo>
                    <a:pt x="80" y="56"/>
                    <a:pt x="88" y="72"/>
                    <a:pt x="98" y="8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16" y="86"/>
                    <a:pt x="113" y="56"/>
                    <a:pt x="97" y="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39" name="Freeform 12"/>
            <p:cNvSpPr>
              <a:spLocks/>
            </p:cNvSpPr>
            <p:nvPr/>
          </p:nvSpPr>
          <p:spPr bwMode="auto">
            <a:xfrm>
              <a:off x="142875" y="26988"/>
              <a:ext cx="74612" cy="236538"/>
            </a:xfrm>
            <a:custGeom>
              <a:avLst/>
              <a:gdLst>
                <a:gd name="T0" fmla="*/ 70 w 77"/>
                <a:gd name="T1" fmla="*/ 87 h 244"/>
                <a:gd name="T2" fmla="*/ 47 w 77"/>
                <a:gd name="T3" fmla="*/ 0 h 244"/>
                <a:gd name="T4" fmla="*/ 56 w 77"/>
                <a:gd name="T5" fmla="*/ 88 h 244"/>
                <a:gd name="T6" fmla="*/ 48 w 77"/>
                <a:gd name="T7" fmla="*/ 58 h 244"/>
                <a:gd name="T8" fmla="*/ 38 w 77"/>
                <a:gd name="T9" fmla="*/ 86 h 244"/>
                <a:gd name="T10" fmla="*/ 38 w 77"/>
                <a:gd name="T11" fmla="*/ 138 h 244"/>
                <a:gd name="T12" fmla="*/ 7 w 77"/>
                <a:gd name="T13" fmla="*/ 184 h 244"/>
                <a:gd name="T14" fmla="*/ 1 w 77"/>
                <a:gd name="T15" fmla="*/ 224 h 244"/>
                <a:gd name="T16" fmla="*/ 12 w 77"/>
                <a:gd name="T17" fmla="*/ 244 h 244"/>
                <a:gd name="T18" fmla="*/ 47 w 77"/>
                <a:gd name="T19" fmla="*/ 209 h 244"/>
                <a:gd name="T20" fmla="*/ 74 w 77"/>
                <a:gd name="T21" fmla="*/ 157 h 244"/>
                <a:gd name="T22" fmla="*/ 75 w 77"/>
                <a:gd name="T23" fmla="*/ 155 h 244"/>
                <a:gd name="T24" fmla="*/ 75 w 77"/>
                <a:gd name="T25" fmla="*/ 154 h 244"/>
                <a:gd name="T26" fmla="*/ 77 w 77"/>
                <a:gd name="T27" fmla="*/ 148 h 244"/>
                <a:gd name="T28" fmla="*/ 70 w 77"/>
                <a:gd name="T29" fmla="*/ 8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7" h="244">
                  <a:moveTo>
                    <a:pt x="70" y="87"/>
                  </a:moveTo>
                  <a:cubicBezTo>
                    <a:pt x="71" y="52"/>
                    <a:pt x="64" y="23"/>
                    <a:pt x="47" y="0"/>
                  </a:cubicBezTo>
                  <a:cubicBezTo>
                    <a:pt x="63" y="29"/>
                    <a:pt x="66" y="59"/>
                    <a:pt x="56" y="8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6" y="68"/>
                    <a:pt x="42" y="78"/>
                    <a:pt x="38" y="86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0" y="156"/>
                    <a:pt x="19" y="171"/>
                    <a:pt x="7" y="184"/>
                  </a:cubicBezTo>
                  <a:cubicBezTo>
                    <a:pt x="2" y="201"/>
                    <a:pt x="0" y="214"/>
                    <a:pt x="1" y="224"/>
                  </a:cubicBezTo>
                  <a:cubicBezTo>
                    <a:pt x="2" y="234"/>
                    <a:pt x="6" y="240"/>
                    <a:pt x="12" y="244"/>
                  </a:cubicBezTo>
                  <a:cubicBezTo>
                    <a:pt x="25" y="224"/>
                    <a:pt x="37" y="212"/>
                    <a:pt x="47" y="209"/>
                  </a:cubicBezTo>
                  <a:cubicBezTo>
                    <a:pt x="61" y="191"/>
                    <a:pt x="70" y="173"/>
                    <a:pt x="74" y="157"/>
                  </a:cubicBezTo>
                  <a:cubicBezTo>
                    <a:pt x="75" y="156"/>
                    <a:pt x="75" y="155"/>
                    <a:pt x="75" y="155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52"/>
                    <a:pt x="76" y="150"/>
                    <a:pt x="77" y="148"/>
                  </a:cubicBezTo>
                  <a:cubicBezTo>
                    <a:pt x="73" y="132"/>
                    <a:pt x="70" y="111"/>
                    <a:pt x="70" y="8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40" name="Freeform 13"/>
            <p:cNvSpPr>
              <a:spLocks/>
            </p:cNvSpPr>
            <p:nvPr/>
          </p:nvSpPr>
          <p:spPr bwMode="auto">
            <a:xfrm>
              <a:off x="114300" y="17463"/>
              <a:ext cx="74612" cy="211138"/>
            </a:xfrm>
            <a:custGeom>
              <a:avLst/>
              <a:gdLst>
                <a:gd name="T0" fmla="*/ 67 w 77"/>
                <a:gd name="T1" fmla="*/ 96 h 218"/>
                <a:gd name="T2" fmla="*/ 77 w 77"/>
                <a:gd name="T3" fmla="*/ 68 h 218"/>
                <a:gd name="T4" fmla="*/ 53 w 77"/>
                <a:gd name="T5" fmla="*/ 21 h 218"/>
                <a:gd name="T6" fmla="*/ 25 w 77"/>
                <a:gd name="T7" fmla="*/ 0 h 218"/>
                <a:gd name="T8" fmla="*/ 15 w 77"/>
                <a:gd name="T9" fmla="*/ 11 h 218"/>
                <a:gd name="T10" fmla="*/ 47 w 77"/>
                <a:gd name="T11" fmla="*/ 34 h 218"/>
                <a:gd name="T12" fmla="*/ 67 w 77"/>
                <a:gd name="T13" fmla="*/ 72 h 218"/>
                <a:gd name="T14" fmla="*/ 9 w 77"/>
                <a:gd name="T15" fmla="*/ 110 h 218"/>
                <a:gd name="T16" fmla="*/ 50 w 77"/>
                <a:gd name="T17" fmla="*/ 114 h 218"/>
                <a:gd name="T18" fmla="*/ 50 w 77"/>
                <a:gd name="T19" fmla="*/ 146 h 218"/>
                <a:gd name="T20" fmla="*/ 49 w 77"/>
                <a:gd name="T21" fmla="*/ 149 h 218"/>
                <a:gd name="T22" fmla="*/ 0 w 77"/>
                <a:gd name="T23" fmla="*/ 216 h 218"/>
                <a:gd name="T24" fmla="*/ 18 w 77"/>
                <a:gd name="T25" fmla="*/ 218 h 218"/>
                <a:gd name="T26" fmla="*/ 25 w 77"/>
                <a:gd name="T27" fmla="*/ 206 h 218"/>
                <a:gd name="T28" fmla="*/ 36 w 77"/>
                <a:gd name="T29" fmla="*/ 194 h 218"/>
                <a:gd name="T30" fmla="*/ 67 w 77"/>
                <a:gd name="T31" fmla="*/ 148 h 218"/>
                <a:gd name="T32" fmla="*/ 67 w 77"/>
                <a:gd name="T33" fmla="*/ 9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" h="218">
                  <a:moveTo>
                    <a:pt x="67" y="96"/>
                  </a:moveTo>
                  <a:cubicBezTo>
                    <a:pt x="71" y="88"/>
                    <a:pt x="75" y="78"/>
                    <a:pt x="77" y="68"/>
                  </a:cubicBezTo>
                  <a:cubicBezTo>
                    <a:pt x="67" y="55"/>
                    <a:pt x="59" y="39"/>
                    <a:pt x="53" y="21"/>
                  </a:cubicBezTo>
                  <a:cubicBezTo>
                    <a:pt x="46" y="11"/>
                    <a:pt x="37" y="4"/>
                    <a:pt x="25" y="0"/>
                  </a:cubicBezTo>
                  <a:cubicBezTo>
                    <a:pt x="22" y="4"/>
                    <a:pt x="18" y="7"/>
                    <a:pt x="15" y="11"/>
                  </a:cubicBezTo>
                  <a:cubicBezTo>
                    <a:pt x="29" y="11"/>
                    <a:pt x="40" y="19"/>
                    <a:pt x="47" y="34"/>
                  </a:cubicBezTo>
                  <a:cubicBezTo>
                    <a:pt x="53" y="51"/>
                    <a:pt x="59" y="63"/>
                    <a:pt x="67" y="72"/>
                  </a:cubicBezTo>
                  <a:cubicBezTo>
                    <a:pt x="60" y="102"/>
                    <a:pt x="41" y="115"/>
                    <a:pt x="9" y="110"/>
                  </a:cubicBezTo>
                  <a:cubicBezTo>
                    <a:pt x="20" y="121"/>
                    <a:pt x="34" y="123"/>
                    <a:pt x="50" y="114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7"/>
                    <a:pt x="50" y="148"/>
                    <a:pt x="49" y="149"/>
                  </a:cubicBezTo>
                  <a:cubicBezTo>
                    <a:pt x="37" y="176"/>
                    <a:pt x="21" y="199"/>
                    <a:pt x="0" y="216"/>
                  </a:cubicBezTo>
                  <a:cubicBezTo>
                    <a:pt x="18" y="218"/>
                    <a:pt x="18" y="218"/>
                    <a:pt x="18" y="218"/>
                  </a:cubicBezTo>
                  <a:cubicBezTo>
                    <a:pt x="25" y="206"/>
                    <a:pt x="25" y="206"/>
                    <a:pt x="25" y="206"/>
                  </a:cubicBezTo>
                  <a:cubicBezTo>
                    <a:pt x="29" y="202"/>
                    <a:pt x="33" y="199"/>
                    <a:pt x="36" y="194"/>
                  </a:cubicBezTo>
                  <a:cubicBezTo>
                    <a:pt x="48" y="181"/>
                    <a:pt x="59" y="166"/>
                    <a:pt x="67" y="148"/>
                  </a:cubicBezTo>
                  <a:cubicBezTo>
                    <a:pt x="67" y="96"/>
                    <a:pt x="67" y="96"/>
                    <a:pt x="67" y="96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41" name="Freeform 14"/>
            <p:cNvSpPr>
              <a:spLocks noEditPoints="1"/>
            </p:cNvSpPr>
            <p:nvPr/>
          </p:nvSpPr>
          <p:spPr bwMode="auto">
            <a:xfrm>
              <a:off x="107950" y="28575"/>
              <a:ext cx="71437" cy="100013"/>
            </a:xfrm>
            <a:custGeom>
              <a:avLst/>
              <a:gdLst>
                <a:gd name="T0" fmla="*/ 2 w 74"/>
                <a:gd name="T1" fmla="*/ 72 h 104"/>
                <a:gd name="T2" fmla="*/ 12 w 74"/>
                <a:gd name="T3" fmla="*/ 95 h 104"/>
                <a:gd name="T4" fmla="*/ 16 w 74"/>
                <a:gd name="T5" fmla="*/ 99 h 104"/>
                <a:gd name="T6" fmla="*/ 74 w 74"/>
                <a:gd name="T7" fmla="*/ 61 h 104"/>
                <a:gd name="T8" fmla="*/ 54 w 74"/>
                <a:gd name="T9" fmla="*/ 23 h 104"/>
                <a:gd name="T10" fmla="*/ 22 w 74"/>
                <a:gd name="T11" fmla="*/ 0 h 104"/>
                <a:gd name="T12" fmla="*/ 0 w 74"/>
                <a:gd name="T13" fmla="*/ 49 h 104"/>
                <a:gd name="T14" fmla="*/ 2 w 74"/>
                <a:gd name="T15" fmla="*/ 72 h 104"/>
                <a:gd name="T16" fmla="*/ 25 w 74"/>
                <a:gd name="T17" fmla="*/ 5 h 104"/>
                <a:gd name="T18" fmla="*/ 32 w 74"/>
                <a:gd name="T19" fmla="*/ 7 h 104"/>
                <a:gd name="T20" fmla="*/ 13 w 74"/>
                <a:gd name="T21" fmla="*/ 53 h 104"/>
                <a:gd name="T22" fmla="*/ 23 w 74"/>
                <a:gd name="T23" fmla="*/ 96 h 104"/>
                <a:gd name="T24" fmla="*/ 18 w 74"/>
                <a:gd name="T25" fmla="*/ 95 h 104"/>
                <a:gd name="T26" fmla="*/ 16 w 74"/>
                <a:gd name="T27" fmla="*/ 93 h 104"/>
                <a:gd name="T28" fmla="*/ 7 w 74"/>
                <a:gd name="T29" fmla="*/ 71 h 104"/>
                <a:gd name="T30" fmla="*/ 5 w 74"/>
                <a:gd name="T31" fmla="*/ 49 h 104"/>
                <a:gd name="T32" fmla="*/ 25 w 74"/>
                <a:gd name="T33" fmla="*/ 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04">
                  <a:moveTo>
                    <a:pt x="2" y="72"/>
                  </a:moveTo>
                  <a:cubicBezTo>
                    <a:pt x="4" y="80"/>
                    <a:pt x="8" y="88"/>
                    <a:pt x="12" y="95"/>
                  </a:cubicBezTo>
                  <a:cubicBezTo>
                    <a:pt x="13" y="97"/>
                    <a:pt x="15" y="98"/>
                    <a:pt x="16" y="99"/>
                  </a:cubicBezTo>
                  <a:cubicBezTo>
                    <a:pt x="48" y="104"/>
                    <a:pt x="67" y="91"/>
                    <a:pt x="74" y="61"/>
                  </a:cubicBezTo>
                  <a:cubicBezTo>
                    <a:pt x="66" y="52"/>
                    <a:pt x="60" y="40"/>
                    <a:pt x="54" y="23"/>
                  </a:cubicBezTo>
                  <a:cubicBezTo>
                    <a:pt x="47" y="8"/>
                    <a:pt x="36" y="0"/>
                    <a:pt x="22" y="0"/>
                  </a:cubicBezTo>
                  <a:cubicBezTo>
                    <a:pt x="11" y="14"/>
                    <a:pt x="4" y="30"/>
                    <a:pt x="0" y="49"/>
                  </a:cubicBezTo>
                  <a:cubicBezTo>
                    <a:pt x="0" y="57"/>
                    <a:pt x="1" y="65"/>
                    <a:pt x="2" y="72"/>
                  </a:cubicBezTo>
                  <a:close/>
                  <a:moveTo>
                    <a:pt x="25" y="5"/>
                  </a:moveTo>
                  <a:cubicBezTo>
                    <a:pt x="27" y="5"/>
                    <a:pt x="30" y="6"/>
                    <a:pt x="32" y="7"/>
                  </a:cubicBezTo>
                  <a:cubicBezTo>
                    <a:pt x="21" y="20"/>
                    <a:pt x="14" y="35"/>
                    <a:pt x="13" y="53"/>
                  </a:cubicBezTo>
                  <a:cubicBezTo>
                    <a:pt x="13" y="68"/>
                    <a:pt x="16" y="82"/>
                    <a:pt x="23" y="96"/>
                  </a:cubicBezTo>
                  <a:cubicBezTo>
                    <a:pt x="21" y="95"/>
                    <a:pt x="20" y="95"/>
                    <a:pt x="18" y="95"/>
                  </a:cubicBezTo>
                  <a:cubicBezTo>
                    <a:pt x="17" y="94"/>
                    <a:pt x="17" y="94"/>
                    <a:pt x="16" y="93"/>
                  </a:cubicBezTo>
                  <a:cubicBezTo>
                    <a:pt x="12" y="86"/>
                    <a:pt x="8" y="79"/>
                    <a:pt x="7" y="71"/>
                  </a:cubicBezTo>
                  <a:cubicBezTo>
                    <a:pt x="5" y="64"/>
                    <a:pt x="5" y="57"/>
                    <a:pt x="5" y="49"/>
                  </a:cubicBezTo>
                  <a:cubicBezTo>
                    <a:pt x="8" y="32"/>
                    <a:pt x="15" y="18"/>
                    <a:pt x="25" y="5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42" name="Freeform 15"/>
            <p:cNvSpPr>
              <a:spLocks/>
            </p:cNvSpPr>
            <p:nvPr/>
          </p:nvSpPr>
          <p:spPr bwMode="auto">
            <a:xfrm>
              <a:off x="112713" y="33338"/>
              <a:ext cx="25400" cy="87313"/>
            </a:xfrm>
            <a:custGeom>
              <a:avLst/>
              <a:gdLst>
                <a:gd name="T0" fmla="*/ 27 w 27"/>
                <a:gd name="T1" fmla="*/ 2 h 91"/>
                <a:gd name="T2" fmla="*/ 20 w 27"/>
                <a:gd name="T3" fmla="*/ 0 h 91"/>
                <a:gd name="T4" fmla="*/ 0 w 27"/>
                <a:gd name="T5" fmla="*/ 44 h 91"/>
                <a:gd name="T6" fmla="*/ 2 w 27"/>
                <a:gd name="T7" fmla="*/ 66 h 91"/>
                <a:gd name="T8" fmla="*/ 11 w 27"/>
                <a:gd name="T9" fmla="*/ 88 h 91"/>
                <a:gd name="T10" fmla="*/ 13 w 27"/>
                <a:gd name="T11" fmla="*/ 90 h 91"/>
                <a:gd name="T12" fmla="*/ 18 w 27"/>
                <a:gd name="T13" fmla="*/ 91 h 91"/>
                <a:gd name="T14" fmla="*/ 8 w 27"/>
                <a:gd name="T15" fmla="*/ 48 h 91"/>
                <a:gd name="T16" fmla="*/ 27 w 27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91">
                  <a:moveTo>
                    <a:pt x="27" y="2"/>
                  </a:moveTo>
                  <a:cubicBezTo>
                    <a:pt x="25" y="1"/>
                    <a:pt x="22" y="0"/>
                    <a:pt x="20" y="0"/>
                  </a:cubicBezTo>
                  <a:cubicBezTo>
                    <a:pt x="10" y="13"/>
                    <a:pt x="3" y="27"/>
                    <a:pt x="0" y="44"/>
                  </a:cubicBezTo>
                  <a:cubicBezTo>
                    <a:pt x="0" y="52"/>
                    <a:pt x="0" y="59"/>
                    <a:pt x="2" y="66"/>
                  </a:cubicBezTo>
                  <a:cubicBezTo>
                    <a:pt x="3" y="74"/>
                    <a:pt x="7" y="81"/>
                    <a:pt x="11" y="88"/>
                  </a:cubicBezTo>
                  <a:cubicBezTo>
                    <a:pt x="12" y="89"/>
                    <a:pt x="12" y="89"/>
                    <a:pt x="13" y="90"/>
                  </a:cubicBezTo>
                  <a:cubicBezTo>
                    <a:pt x="15" y="90"/>
                    <a:pt x="16" y="90"/>
                    <a:pt x="18" y="91"/>
                  </a:cubicBezTo>
                  <a:cubicBezTo>
                    <a:pt x="11" y="77"/>
                    <a:pt x="8" y="63"/>
                    <a:pt x="8" y="48"/>
                  </a:cubicBezTo>
                  <a:cubicBezTo>
                    <a:pt x="9" y="30"/>
                    <a:pt x="16" y="15"/>
                    <a:pt x="27" y="2"/>
                  </a:cubicBez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43" name="Freeform 16"/>
            <p:cNvSpPr>
              <a:spLocks/>
            </p:cNvSpPr>
            <p:nvPr/>
          </p:nvSpPr>
          <p:spPr bwMode="auto">
            <a:xfrm>
              <a:off x="95250" y="98425"/>
              <a:ext cx="28575" cy="73025"/>
            </a:xfrm>
            <a:custGeom>
              <a:avLst/>
              <a:gdLst>
                <a:gd name="T0" fmla="*/ 24 w 28"/>
                <a:gd name="T1" fmla="*/ 23 h 75"/>
                <a:gd name="T2" fmla="*/ 14 w 28"/>
                <a:gd name="T3" fmla="*/ 0 h 75"/>
                <a:gd name="T4" fmla="*/ 0 w 28"/>
                <a:gd name="T5" fmla="*/ 49 h 75"/>
                <a:gd name="T6" fmla="*/ 6 w 28"/>
                <a:gd name="T7" fmla="*/ 75 h 75"/>
                <a:gd name="T8" fmla="*/ 28 w 28"/>
                <a:gd name="T9" fmla="*/ 60 h 75"/>
                <a:gd name="T10" fmla="*/ 28 w 28"/>
                <a:gd name="T11" fmla="*/ 27 h 75"/>
                <a:gd name="T12" fmla="*/ 24 w 28"/>
                <a:gd name="T13" fmla="*/ 2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75">
                  <a:moveTo>
                    <a:pt x="24" y="23"/>
                  </a:moveTo>
                  <a:cubicBezTo>
                    <a:pt x="20" y="16"/>
                    <a:pt x="16" y="8"/>
                    <a:pt x="14" y="0"/>
                  </a:cubicBezTo>
                  <a:cubicBezTo>
                    <a:pt x="14" y="31"/>
                    <a:pt x="10" y="47"/>
                    <a:pt x="0" y="49"/>
                  </a:cubicBezTo>
                  <a:cubicBezTo>
                    <a:pt x="1" y="58"/>
                    <a:pt x="3" y="67"/>
                    <a:pt x="6" y="75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6"/>
                    <a:pt x="25" y="25"/>
                    <a:pt x="24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44" name="Freeform 17"/>
            <p:cNvSpPr>
              <a:spLocks noEditPoints="1"/>
            </p:cNvSpPr>
            <p:nvPr/>
          </p:nvSpPr>
          <p:spPr bwMode="auto">
            <a:xfrm>
              <a:off x="112713" y="123825"/>
              <a:ext cx="50800" cy="103188"/>
            </a:xfrm>
            <a:custGeom>
              <a:avLst/>
              <a:gdLst>
                <a:gd name="T0" fmla="*/ 10 w 51"/>
                <a:gd name="T1" fmla="*/ 33 h 106"/>
                <a:gd name="T2" fmla="*/ 10 w 51"/>
                <a:gd name="T3" fmla="*/ 43 h 106"/>
                <a:gd name="T4" fmla="*/ 1 w 51"/>
                <a:gd name="T5" fmla="*/ 97 h 106"/>
                <a:gd name="T6" fmla="*/ 1 w 51"/>
                <a:gd name="T7" fmla="*/ 106 h 106"/>
                <a:gd name="T8" fmla="*/ 50 w 51"/>
                <a:gd name="T9" fmla="*/ 39 h 106"/>
                <a:gd name="T10" fmla="*/ 51 w 51"/>
                <a:gd name="T11" fmla="*/ 36 h 106"/>
                <a:gd name="T12" fmla="*/ 51 w 51"/>
                <a:gd name="T13" fmla="*/ 4 h 106"/>
                <a:gd name="T14" fmla="*/ 10 w 51"/>
                <a:gd name="T15" fmla="*/ 0 h 106"/>
                <a:gd name="T16" fmla="*/ 10 w 51"/>
                <a:gd name="T17" fmla="*/ 33 h 106"/>
                <a:gd name="T18" fmla="*/ 14 w 51"/>
                <a:gd name="T19" fmla="*/ 9 h 106"/>
                <a:gd name="T20" fmla="*/ 21 w 51"/>
                <a:gd name="T21" fmla="*/ 13 h 106"/>
                <a:gd name="T22" fmla="*/ 21 w 51"/>
                <a:gd name="T23" fmla="*/ 45 h 106"/>
                <a:gd name="T24" fmla="*/ 13 w 51"/>
                <a:gd name="T25" fmla="*/ 89 h 106"/>
                <a:gd name="T26" fmla="*/ 6 w 51"/>
                <a:gd name="T27" fmla="*/ 96 h 106"/>
                <a:gd name="T28" fmla="*/ 14 w 51"/>
                <a:gd name="T29" fmla="*/ 45 h 106"/>
                <a:gd name="T30" fmla="*/ 14 w 51"/>
                <a:gd name="T31" fmla="*/ 43 h 106"/>
                <a:gd name="T32" fmla="*/ 14 w 51"/>
                <a:gd name="T33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106">
                  <a:moveTo>
                    <a:pt x="10" y="33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3" y="59"/>
                    <a:pt x="0" y="77"/>
                    <a:pt x="1" y="97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22" y="89"/>
                    <a:pt x="38" y="66"/>
                    <a:pt x="50" y="39"/>
                  </a:cubicBezTo>
                  <a:cubicBezTo>
                    <a:pt x="51" y="38"/>
                    <a:pt x="51" y="37"/>
                    <a:pt x="51" y="36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35" y="13"/>
                    <a:pt x="21" y="11"/>
                    <a:pt x="10" y="0"/>
                  </a:cubicBezTo>
                  <a:cubicBezTo>
                    <a:pt x="10" y="33"/>
                    <a:pt x="10" y="33"/>
                    <a:pt x="10" y="33"/>
                  </a:cubicBezTo>
                  <a:close/>
                  <a:moveTo>
                    <a:pt x="14" y="9"/>
                  </a:moveTo>
                  <a:cubicBezTo>
                    <a:pt x="16" y="11"/>
                    <a:pt x="19" y="12"/>
                    <a:pt x="21" y="13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15" y="61"/>
                    <a:pt x="12" y="75"/>
                    <a:pt x="13" y="89"/>
                  </a:cubicBezTo>
                  <a:cubicBezTo>
                    <a:pt x="10" y="92"/>
                    <a:pt x="8" y="94"/>
                    <a:pt x="6" y="96"/>
                  </a:cubicBezTo>
                  <a:cubicBezTo>
                    <a:pt x="5" y="77"/>
                    <a:pt x="8" y="60"/>
                    <a:pt x="14" y="45"/>
                  </a:cubicBezTo>
                  <a:cubicBezTo>
                    <a:pt x="14" y="44"/>
                    <a:pt x="14" y="44"/>
                    <a:pt x="14" y="43"/>
                  </a:cubicBezTo>
                  <a:cubicBezTo>
                    <a:pt x="14" y="9"/>
                    <a:pt x="14" y="9"/>
                    <a:pt x="14" y="9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45" name="Freeform 18"/>
            <p:cNvSpPr>
              <a:spLocks/>
            </p:cNvSpPr>
            <p:nvPr/>
          </p:nvSpPr>
          <p:spPr bwMode="auto">
            <a:xfrm>
              <a:off x="119063" y="133350"/>
              <a:ext cx="14287" cy="84138"/>
            </a:xfrm>
            <a:custGeom>
              <a:avLst/>
              <a:gdLst>
                <a:gd name="T0" fmla="*/ 16 w 16"/>
                <a:gd name="T1" fmla="*/ 4 h 87"/>
                <a:gd name="T2" fmla="*/ 9 w 16"/>
                <a:gd name="T3" fmla="*/ 0 h 87"/>
                <a:gd name="T4" fmla="*/ 9 w 16"/>
                <a:gd name="T5" fmla="*/ 34 h 87"/>
                <a:gd name="T6" fmla="*/ 9 w 16"/>
                <a:gd name="T7" fmla="*/ 36 h 87"/>
                <a:gd name="T8" fmla="*/ 1 w 16"/>
                <a:gd name="T9" fmla="*/ 87 h 87"/>
                <a:gd name="T10" fmla="*/ 8 w 16"/>
                <a:gd name="T11" fmla="*/ 80 h 87"/>
                <a:gd name="T12" fmla="*/ 16 w 16"/>
                <a:gd name="T13" fmla="*/ 36 h 87"/>
                <a:gd name="T14" fmla="*/ 16 w 16"/>
                <a:gd name="T15" fmla="*/ 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87">
                  <a:moveTo>
                    <a:pt x="16" y="4"/>
                  </a:moveTo>
                  <a:cubicBezTo>
                    <a:pt x="14" y="3"/>
                    <a:pt x="11" y="2"/>
                    <a:pt x="9" y="0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5"/>
                    <a:pt x="9" y="36"/>
                  </a:cubicBezTo>
                  <a:cubicBezTo>
                    <a:pt x="3" y="51"/>
                    <a:pt x="0" y="68"/>
                    <a:pt x="1" y="87"/>
                  </a:cubicBezTo>
                  <a:cubicBezTo>
                    <a:pt x="3" y="85"/>
                    <a:pt x="5" y="83"/>
                    <a:pt x="8" y="80"/>
                  </a:cubicBezTo>
                  <a:cubicBezTo>
                    <a:pt x="7" y="66"/>
                    <a:pt x="10" y="52"/>
                    <a:pt x="16" y="36"/>
                  </a:cubicBezTo>
                  <a:cubicBezTo>
                    <a:pt x="16" y="4"/>
                    <a:pt x="16" y="4"/>
                    <a:pt x="16" y="4"/>
                  </a:cubicBez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46" name="Freeform 19"/>
            <p:cNvSpPr>
              <a:spLocks/>
            </p:cNvSpPr>
            <p:nvPr/>
          </p:nvSpPr>
          <p:spPr bwMode="auto">
            <a:xfrm>
              <a:off x="85725" y="155575"/>
              <a:ext cx="63500" cy="131763"/>
            </a:xfrm>
            <a:custGeom>
              <a:avLst/>
              <a:gdLst>
                <a:gd name="T0" fmla="*/ 38 w 65"/>
                <a:gd name="T1" fmla="*/ 10 h 135"/>
                <a:gd name="T2" fmla="*/ 38 w 65"/>
                <a:gd name="T3" fmla="*/ 0 h 135"/>
                <a:gd name="T4" fmla="*/ 16 w 65"/>
                <a:gd name="T5" fmla="*/ 15 h 135"/>
                <a:gd name="T6" fmla="*/ 6 w 65"/>
                <a:gd name="T7" fmla="*/ 29 h 135"/>
                <a:gd name="T8" fmla="*/ 17 w 65"/>
                <a:gd name="T9" fmla="*/ 29 h 135"/>
                <a:gd name="T10" fmla="*/ 0 w 65"/>
                <a:gd name="T11" fmla="*/ 42 h 135"/>
                <a:gd name="T12" fmla="*/ 21 w 65"/>
                <a:gd name="T13" fmla="*/ 135 h 135"/>
                <a:gd name="T14" fmla="*/ 54 w 65"/>
                <a:gd name="T15" fmla="*/ 97 h 135"/>
                <a:gd name="T16" fmla="*/ 59 w 65"/>
                <a:gd name="T17" fmla="*/ 91 h 135"/>
                <a:gd name="T18" fmla="*/ 65 w 65"/>
                <a:gd name="T19" fmla="*/ 51 h 135"/>
                <a:gd name="T20" fmla="*/ 54 w 65"/>
                <a:gd name="T21" fmla="*/ 63 h 135"/>
                <a:gd name="T22" fmla="*/ 47 w 65"/>
                <a:gd name="T23" fmla="*/ 75 h 135"/>
                <a:gd name="T24" fmla="*/ 27 w 65"/>
                <a:gd name="T25" fmla="*/ 109 h 135"/>
                <a:gd name="T26" fmla="*/ 29 w 65"/>
                <a:gd name="T27" fmla="*/ 73 h 135"/>
                <a:gd name="T28" fmla="*/ 29 w 65"/>
                <a:gd name="T29" fmla="*/ 64 h 135"/>
                <a:gd name="T30" fmla="*/ 38 w 65"/>
                <a:gd name="T31" fmla="*/ 1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5">
                  <a:moveTo>
                    <a:pt x="38" y="1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1" y="135"/>
                    <a:pt x="21" y="135"/>
                    <a:pt x="21" y="135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58" y="81"/>
                    <a:pt x="60" y="68"/>
                    <a:pt x="65" y="51"/>
                  </a:cubicBezTo>
                  <a:cubicBezTo>
                    <a:pt x="62" y="56"/>
                    <a:pt x="58" y="59"/>
                    <a:pt x="54" y="63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8" y="44"/>
                    <a:pt x="31" y="26"/>
                    <a:pt x="38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47" name="Freeform 20"/>
            <p:cNvSpPr>
              <a:spLocks noEditPoints="1"/>
            </p:cNvSpPr>
            <p:nvPr/>
          </p:nvSpPr>
          <p:spPr bwMode="auto">
            <a:xfrm>
              <a:off x="17463" y="168275"/>
              <a:ext cx="79375" cy="119063"/>
            </a:xfrm>
            <a:custGeom>
              <a:avLst/>
              <a:gdLst>
                <a:gd name="T0" fmla="*/ 69 w 83"/>
                <a:gd name="T1" fmla="*/ 16 h 122"/>
                <a:gd name="T2" fmla="*/ 81 w 83"/>
                <a:gd name="T3" fmla="*/ 1 h 122"/>
                <a:gd name="T4" fmla="*/ 30 w 83"/>
                <a:gd name="T5" fmla="*/ 34 h 122"/>
                <a:gd name="T6" fmla="*/ 0 w 83"/>
                <a:gd name="T7" fmla="*/ 111 h 122"/>
                <a:gd name="T8" fmla="*/ 10 w 83"/>
                <a:gd name="T9" fmla="*/ 111 h 122"/>
                <a:gd name="T10" fmla="*/ 15 w 83"/>
                <a:gd name="T11" fmla="*/ 116 h 122"/>
                <a:gd name="T12" fmla="*/ 24 w 83"/>
                <a:gd name="T13" fmla="*/ 119 h 122"/>
                <a:gd name="T14" fmla="*/ 30 w 83"/>
                <a:gd name="T15" fmla="*/ 57 h 122"/>
                <a:gd name="T16" fmla="*/ 40 w 83"/>
                <a:gd name="T17" fmla="*/ 40 h 122"/>
                <a:gd name="T18" fmla="*/ 33 w 83"/>
                <a:gd name="T19" fmla="*/ 122 h 122"/>
                <a:gd name="T20" fmla="*/ 83 w 83"/>
                <a:gd name="T21" fmla="*/ 113 h 122"/>
                <a:gd name="T22" fmla="*/ 63 w 83"/>
                <a:gd name="T23" fmla="*/ 29 h 122"/>
                <a:gd name="T24" fmla="*/ 78 w 83"/>
                <a:gd name="T25" fmla="*/ 16 h 122"/>
                <a:gd name="T26" fmla="*/ 69 w 83"/>
                <a:gd name="T27" fmla="*/ 16 h 122"/>
                <a:gd name="T28" fmla="*/ 66 w 83"/>
                <a:gd name="T29" fmla="*/ 13 h 122"/>
                <a:gd name="T30" fmla="*/ 41 w 83"/>
                <a:gd name="T31" fmla="*/ 36 h 122"/>
                <a:gd name="T32" fmla="*/ 38 w 83"/>
                <a:gd name="T33" fmla="*/ 36 h 122"/>
                <a:gd name="T34" fmla="*/ 36 w 83"/>
                <a:gd name="T35" fmla="*/ 38 h 122"/>
                <a:gd name="T36" fmla="*/ 28 w 83"/>
                <a:gd name="T37" fmla="*/ 52 h 122"/>
                <a:gd name="T38" fmla="*/ 34 w 83"/>
                <a:gd name="T39" fmla="*/ 36 h 122"/>
                <a:gd name="T40" fmla="*/ 34 w 83"/>
                <a:gd name="T41" fmla="*/ 35 h 122"/>
                <a:gd name="T42" fmla="*/ 72 w 83"/>
                <a:gd name="T43" fmla="*/ 6 h 122"/>
                <a:gd name="T44" fmla="*/ 66 w 83"/>
                <a:gd name="T45" fmla="*/ 13 h 122"/>
                <a:gd name="T46" fmla="*/ 13 w 83"/>
                <a:gd name="T47" fmla="*/ 108 h 122"/>
                <a:gd name="T48" fmla="*/ 10 w 83"/>
                <a:gd name="T49" fmla="*/ 107 h 122"/>
                <a:gd name="T50" fmla="*/ 7 w 83"/>
                <a:gd name="T51" fmla="*/ 107 h 122"/>
                <a:gd name="T52" fmla="*/ 25 w 83"/>
                <a:gd name="T53" fmla="*/ 59 h 122"/>
                <a:gd name="T54" fmla="*/ 23 w 83"/>
                <a:gd name="T55" fmla="*/ 78 h 122"/>
                <a:gd name="T56" fmla="*/ 13 w 83"/>
                <a:gd name="T57" fmla="*/ 10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3" h="122">
                  <a:moveTo>
                    <a:pt x="69" y="16"/>
                  </a:moveTo>
                  <a:cubicBezTo>
                    <a:pt x="81" y="1"/>
                    <a:pt x="81" y="1"/>
                    <a:pt x="81" y="1"/>
                  </a:cubicBezTo>
                  <a:cubicBezTo>
                    <a:pt x="52" y="0"/>
                    <a:pt x="35" y="11"/>
                    <a:pt x="30" y="34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69" y="16"/>
                    <a:pt x="69" y="16"/>
                    <a:pt x="69" y="16"/>
                  </a:cubicBezTo>
                  <a:close/>
                  <a:moveTo>
                    <a:pt x="66" y="13"/>
                  </a:moveTo>
                  <a:cubicBezTo>
                    <a:pt x="53" y="16"/>
                    <a:pt x="45" y="24"/>
                    <a:pt x="41" y="36"/>
                  </a:cubicBezTo>
                  <a:cubicBezTo>
                    <a:pt x="40" y="36"/>
                    <a:pt x="39" y="36"/>
                    <a:pt x="38" y="36"/>
                  </a:cubicBezTo>
                  <a:cubicBezTo>
                    <a:pt x="37" y="37"/>
                    <a:pt x="36" y="37"/>
                    <a:pt x="36" y="38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4" y="36"/>
                    <a:pt x="34" y="35"/>
                  </a:cubicBezTo>
                  <a:cubicBezTo>
                    <a:pt x="38" y="17"/>
                    <a:pt x="51" y="7"/>
                    <a:pt x="72" y="6"/>
                  </a:cubicBezTo>
                  <a:cubicBezTo>
                    <a:pt x="66" y="13"/>
                    <a:pt x="66" y="13"/>
                    <a:pt x="66" y="13"/>
                  </a:cubicBezTo>
                  <a:close/>
                  <a:moveTo>
                    <a:pt x="13" y="108"/>
                  </a:moveTo>
                  <a:cubicBezTo>
                    <a:pt x="12" y="107"/>
                    <a:pt x="11" y="107"/>
                    <a:pt x="10" y="107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13" y="108"/>
                    <a:pt x="13" y="108"/>
                    <a:pt x="13" y="108"/>
                  </a:cubicBezTo>
                  <a:close/>
                </a:path>
              </a:pathLst>
            </a:custGeom>
            <a:solidFill>
              <a:srgbClr val="A9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48" name="Freeform 21"/>
            <p:cNvSpPr>
              <a:spLocks/>
            </p:cNvSpPr>
            <p:nvPr/>
          </p:nvSpPr>
          <p:spPr bwMode="auto">
            <a:xfrm>
              <a:off x="44450" y="174625"/>
              <a:ext cx="41275" cy="44450"/>
            </a:xfrm>
            <a:custGeom>
              <a:avLst/>
              <a:gdLst>
                <a:gd name="T0" fmla="*/ 13 w 44"/>
                <a:gd name="T1" fmla="*/ 30 h 46"/>
                <a:gd name="T2" fmla="*/ 38 w 44"/>
                <a:gd name="T3" fmla="*/ 7 h 46"/>
                <a:gd name="T4" fmla="*/ 44 w 44"/>
                <a:gd name="T5" fmla="*/ 0 h 46"/>
                <a:gd name="T6" fmla="*/ 6 w 44"/>
                <a:gd name="T7" fmla="*/ 29 h 46"/>
                <a:gd name="T8" fmla="*/ 6 w 44"/>
                <a:gd name="T9" fmla="*/ 30 h 46"/>
                <a:gd name="T10" fmla="*/ 0 w 44"/>
                <a:gd name="T11" fmla="*/ 46 h 46"/>
                <a:gd name="T12" fmla="*/ 8 w 44"/>
                <a:gd name="T13" fmla="*/ 32 h 46"/>
                <a:gd name="T14" fmla="*/ 10 w 44"/>
                <a:gd name="T15" fmla="*/ 30 h 46"/>
                <a:gd name="T16" fmla="*/ 13 w 44"/>
                <a:gd name="T17" fmla="*/ 3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6">
                  <a:moveTo>
                    <a:pt x="13" y="30"/>
                  </a:moveTo>
                  <a:cubicBezTo>
                    <a:pt x="17" y="18"/>
                    <a:pt x="25" y="10"/>
                    <a:pt x="38" y="7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3" y="1"/>
                    <a:pt x="10" y="11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1"/>
                    <a:pt x="9" y="31"/>
                    <a:pt x="10" y="30"/>
                  </a:cubicBezTo>
                  <a:cubicBezTo>
                    <a:pt x="11" y="30"/>
                    <a:pt x="12" y="30"/>
                    <a:pt x="13" y="30"/>
                  </a:cubicBezTo>
                  <a:close/>
                </a:path>
              </a:pathLst>
            </a:custGeom>
            <a:solidFill>
              <a:srgbClr val="FD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49" name="Freeform 22"/>
            <p:cNvSpPr>
              <a:spLocks/>
            </p:cNvSpPr>
            <p:nvPr/>
          </p:nvSpPr>
          <p:spPr bwMode="auto">
            <a:xfrm>
              <a:off x="23813" y="225425"/>
              <a:ext cx="17462" cy="47625"/>
            </a:xfrm>
            <a:custGeom>
              <a:avLst/>
              <a:gdLst>
                <a:gd name="T0" fmla="*/ 3 w 18"/>
                <a:gd name="T1" fmla="*/ 48 h 49"/>
                <a:gd name="T2" fmla="*/ 6 w 18"/>
                <a:gd name="T3" fmla="*/ 49 h 49"/>
                <a:gd name="T4" fmla="*/ 16 w 18"/>
                <a:gd name="T5" fmla="*/ 19 h 49"/>
                <a:gd name="T6" fmla="*/ 18 w 18"/>
                <a:gd name="T7" fmla="*/ 0 h 49"/>
                <a:gd name="T8" fmla="*/ 0 w 18"/>
                <a:gd name="T9" fmla="*/ 48 h 49"/>
                <a:gd name="T10" fmla="*/ 3 w 18"/>
                <a:gd name="T1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49">
                  <a:moveTo>
                    <a:pt x="3" y="48"/>
                  </a:moveTo>
                  <a:cubicBezTo>
                    <a:pt x="4" y="48"/>
                    <a:pt x="5" y="48"/>
                    <a:pt x="6" y="4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" y="48"/>
                    <a:pt x="3" y="48"/>
                    <a:pt x="3" y="48"/>
                  </a:cubicBezTo>
                  <a:close/>
                </a:path>
              </a:pathLst>
            </a:custGeom>
            <a:solidFill>
              <a:srgbClr val="FD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50" name="Freeform 23"/>
            <p:cNvSpPr>
              <a:spLocks/>
            </p:cNvSpPr>
            <p:nvPr/>
          </p:nvSpPr>
          <p:spPr bwMode="auto">
            <a:xfrm>
              <a:off x="84138" y="169863"/>
              <a:ext cx="17462" cy="14288"/>
            </a:xfrm>
            <a:custGeom>
              <a:avLst/>
              <a:gdLst>
                <a:gd name="T0" fmla="*/ 12 w 19"/>
                <a:gd name="T1" fmla="*/ 0 h 15"/>
                <a:gd name="T2" fmla="*/ 0 w 19"/>
                <a:gd name="T3" fmla="*/ 15 h 15"/>
                <a:gd name="T4" fmla="*/ 9 w 19"/>
                <a:gd name="T5" fmla="*/ 15 h 15"/>
                <a:gd name="T6" fmla="*/ 19 w 19"/>
                <a:gd name="T7" fmla="*/ 1 h 15"/>
                <a:gd name="T8" fmla="*/ 12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2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6" y="0"/>
                    <a:pt x="14" y="0"/>
                    <a:pt x="12" y="0"/>
                  </a:cubicBezTo>
                  <a:close/>
                </a:path>
              </a:pathLst>
            </a:custGeom>
            <a:solidFill>
              <a:srgbClr val="65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51" name="Freeform 24"/>
            <p:cNvSpPr>
              <a:spLocks/>
            </p:cNvSpPr>
            <p:nvPr/>
          </p:nvSpPr>
          <p:spPr bwMode="auto">
            <a:xfrm>
              <a:off x="49213" y="184150"/>
              <a:ext cx="57150" cy="103188"/>
            </a:xfrm>
            <a:custGeom>
              <a:avLst/>
              <a:gdLst>
                <a:gd name="T0" fmla="*/ 34 w 36"/>
                <a:gd name="T1" fmla="*/ 0 h 65"/>
                <a:gd name="T2" fmla="*/ 27 w 36"/>
                <a:gd name="T3" fmla="*/ 0 h 65"/>
                <a:gd name="T4" fmla="*/ 18 w 36"/>
                <a:gd name="T5" fmla="*/ 8 h 65"/>
                <a:gd name="T6" fmla="*/ 30 w 36"/>
                <a:gd name="T7" fmla="*/ 59 h 65"/>
                <a:gd name="T8" fmla="*/ 0 w 36"/>
                <a:gd name="T9" fmla="*/ 65 h 65"/>
                <a:gd name="T10" fmla="*/ 36 w 36"/>
                <a:gd name="T11" fmla="*/ 65 h 65"/>
                <a:gd name="T12" fmla="*/ 23 w 36"/>
                <a:gd name="T13" fmla="*/ 8 h 65"/>
                <a:gd name="T14" fmla="*/ 34 w 36"/>
                <a:gd name="T15" fmla="*/ 0 h 65"/>
                <a:gd name="T16" fmla="*/ 34 w 36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5">
                  <a:moveTo>
                    <a:pt x="34" y="0"/>
                  </a:moveTo>
                  <a:lnTo>
                    <a:pt x="27" y="0"/>
                  </a:lnTo>
                  <a:lnTo>
                    <a:pt x="18" y="8"/>
                  </a:lnTo>
                  <a:lnTo>
                    <a:pt x="30" y="59"/>
                  </a:lnTo>
                  <a:lnTo>
                    <a:pt x="0" y="65"/>
                  </a:lnTo>
                  <a:lnTo>
                    <a:pt x="36" y="65"/>
                  </a:lnTo>
                  <a:lnTo>
                    <a:pt x="23" y="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65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52" name="Freeform 25"/>
            <p:cNvSpPr>
              <a:spLocks/>
            </p:cNvSpPr>
            <p:nvPr/>
          </p:nvSpPr>
          <p:spPr bwMode="auto">
            <a:xfrm>
              <a:off x="112713" y="227013"/>
              <a:ext cx="19050" cy="34925"/>
            </a:xfrm>
            <a:custGeom>
              <a:avLst/>
              <a:gdLst>
                <a:gd name="T0" fmla="*/ 12 w 12"/>
                <a:gd name="T1" fmla="*/ 1 h 22"/>
                <a:gd name="T2" fmla="*/ 1 w 12"/>
                <a:gd name="T3" fmla="*/ 0 h 22"/>
                <a:gd name="T4" fmla="*/ 0 w 12"/>
                <a:gd name="T5" fmla="*/ 22 h 22"/>
                <a:gd name="T6" fmla="*/ 12 w 12"/>
                <a:gd name="T7" fmla="*/ 1 h 22"/>
                <a:gd name="T8" fmla="*/ 12 w 12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2">
                  <a:moveTo>
                    <a:pt x="12" y="1"/>
                  </a:moveTo>
                  <a:lnTo>
                    <a:pt x="1" y="0"/>
                  </a:lnTo>
                  <a:lnTo>
                    <a:pt x="0" y="22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53" name="Freeform 26"/>
            <p:cNvSpPr>
              <a:spLocks/>
            </p:cNvSpPr>
            <p:nvPr/>
          </p:nvSpPr>
          <p:spPr bwMode="auto">
            <a:xfrm>
              <a:off x="39688" y="207963"/>
              <a:ext cx="15875" cy="79375"/>
            </a:xfrm>
            <a:custGeom>
              <a:avLst/>
              <a:gdLst>
                <a:gd name="T0" fmla="*/ 10 w 10"/>
                <a:gd name="T1" fmla="*/ 0 h 50"/>
                <a:gd name="T2" fmla="*/ 4 w 10"/>
                <a:gd name="T3" fmla="*/ 10 h 50"/>
                <a:gd name="T4" fmla="*/ 0 w 10"/>
                <a:gd name="T5" fmla="*/ 48 h 50"/>
                <a:gd name="T6" fmla="*/ 6 w 10"/>
                <a:gd name="T7" fmla="*/ 50 h 50"/>
                <a:gd name="T8" fmla="*/ 10 w 10"/>
                <a:gd name="T9" fmla="*/ 0 h 50"/>
                <a:gd name="T10" fmla="*/ 10 w 10"/>
                <a:gd name="T1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0">
                  <a:moveTo>
                    <a:pt x="10" y="0"/>
                  </a:moveTo>
                  <a:lnTo>
                    <a:pt x="4" y="10"/>
                  </a:lnTo>
                  <a:lnTo>
                    <a:pt x="0" y="48"/>
                  </a:lnTo>
                  <a:lnTo>
                    <a:pt x="6" y="5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5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54" name="Freeform 27"/>
            <p:cNvSpPr>
              <a:spLocks/>
            </p:cNvSpPr>
            <p:nvPr/>
          </p:nvSpPr>
          <p:spPr bwMode="auto">
            <a:xfrm>
              <a:off x="3175" y="314325"/>
              <a:ext cx="169862" cy="46038"/>
            </a:xfrm>
            <a:custGeom>
              <a:avLst/>
              <a:gdLst>
                <a:gd name="T0" fmla="*/ 36 w 175"/>
                <a:gd name="T1" fmla="*/ 0 h 48"/>
                <a:gd name="T2" fmla="*/ 3 w 175"/>
                <a:gd name="T3" fmla="*/ 12 h 48"/>
                <a:gd name="T4" fmla="*/ 1 w 175"/>
                <a:gd name="T5" fmla="*/ 28 h 48"/>
                <a:gd name="T6" fmla="*/ 60 w 175"/>
                <a:gd name="T7" fmla="*/ 42 h 48"/>
                <a:gd name="T8" fmla="*/ 171 w 175"/>
                <a:gd name="T9" fmla="*/ 42 h 48"/>
                <a:gd name="T10" fmla="*/ 175 w 175"/>
                <a:gd name="T11" fmla="*/ 35 h 48"/>
                <a:gd name="T12" fmla="*/ 110 w 175"/>
                <a:gd name="T13" fmla="*/ 35 h 48"/>
                <a:gd name="T14" fmla="*/ 35 w 175"/>
                <a:gd name="T15" fmla="*/ 25 h 48"/>
                <a:gd name="T16" fmla="*/ 36 w 175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48">
                  <a:moveTo>
                    <a:pt x="36" y="0"/>
                  </a:moveTo>
                  <a:cubicBezTo>
                    <a:pt x="24" y="8"/>
                    <a:pt x="13" y="12"/>
                    <a:pt x="3" y="12"/>
                  </a:cubicBezTo>
                  <a:cubicBezTo>
                    <a:pt x="1" y="18"/>
                    <a:pt x="0" y="23"/>
                    <a:pt x="1" y="28"/>
                  </a:cubicBezTo>
                  <a:cubicBezTo>
                    <a:pt x="20" y="37"/>
                    <a:pt x="40" y="41"/>
                    <a:pt x="60" y="42"/>
                  </a:cubicBezTo>
                  <a:cubicBezTo>
                    <a:pt x="96" y="48"/>
                    <a:pt x="133" y="48"/>
                    <a:pt x="171" y="42"/>
                  </a:cubicBezTo>
                  <a:cubicBezTo>
                    <a:pt x="175" y="35"/>
                    <a:pt x="175" y="35"/>
                    <a:pt x="175" y="35"/>
                  </a:cubicBezTo>
                  <a:cubicBezTo>
                    <a:pt x="156" y="40"/>
                    <a:pt x="134" y="40"/>
                    <a:pt x="110" y="3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17"/>
                    <a:pt x="34" y="8"/>
                    <a:pt x="36" y="0"/>
                  </a:cubicBezTo>
                  <a:close/>
                </a:path>
              </a:pathLst>
            </a:custGeom>
            <a:solidFill>
              <a:srgbClr val="A9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55" name="Freeform 28"/>
            <p:cNvSpPr>
              <a:spLocks noEditPoints="1"/>
            </p:cNvSpPr>
            <p:nvPr/>
          </p:nvSpPr>
          <p:spPr bwMode="auto">
            <a:xfrm>
              <a:off x="38100" y="176213"/>
              <a:ext cx="196850" cy="152400"/>
            </a:xfrm>
            <a:custGeom>
              <a:avLst/>
              <a:gdLst>
                <a:gd name="T0" fmla="*/ 11 w 204"/>
                <a:gd name="T1" fmla="*/ 114 h 157"/>
                <a:gd name="T2" fmla="*/ 0 w 204"/>
                <a:gd name="T3" fmla="*/ 141 h 157"/>
                <a:gd name="T4" fmla="*/ 130 w 204"/>
                <a:gd name="T5" fmla="*/ 157 h 157"/>
                <a:gd name="T6" fmla="*/ 180 w 204"/>
                <a:gd name="T7" fmla="*/ 89 h 157"/>
                <a:gd name="T8" fmla="*/ 203 w 204"/>
                <a:gd name="T9" fmla="*/ 6 h 157"/>
                <a:gd name="T10" fmla="*/ 183 w 204"/>
                <a:gd name="T11" fmla="*/ 0 h 157"/>
                <a:gd name="T12" fmla="*/ 183 w 204"/>
                <a:gd name="T13" fmla="*/ 1 h 157"/>
                <a:gd name="T14" fmla="*/ 182 w 204"/>
                <a:gd name="T15" fmla="*/ 3 h 157"/>
                <a:gd name="T16" fmla="*/ 174 w 204"/>
                <a:gd name="T17" fmla="*/ 34 h 157"/>
                <a:gd name="T18" fmla="*/ 116 w 204"/>
                <a:gd name="T19" fmla="*/ 114 h 157"/>
                <a:gd name="T20" fmla="*/ 71 w 204"/>
                <a:gd name="T21" fmla="*/ 114 h 157"/>
                <a:gd name="T22" fmla="*/ 11 w 204"/>
                <a:gd name="T23" fmla="*/ 114 h 157"/>
                <a:gd name="T24" fmla="*/ 9 w 204"/>
                <a:gd name="T25" fmla="*/ 126 h 157"/>
                <a:gd name="T26" fmla="*/ 13 w 204"/>
                <a:gd name="T27" fmla="*/ 118 h 157"/>
                <a:gd name="T28" fmla="*/ 116 w 204"/>
                <a:gd name="T29" fmla="*/ 118 h 157"/>
                <a:gd name="T30" fmla="*/ 118 w 204"/>
                <a:gd name="T31" fmla="*/ 118 h 157"/>
                <a:gd name="T32" fmla="*/ 119 w 204"/>
                <a:gd name="T33" fmla="*/ 116 h 157"/>
                <a:gd name="T34" fmla="*/ 178 w 204"/>
                <a:gd name="T35" fmla="*/ 37 h 157"/>
                <a:gd name="T36" fmla="*/ 162 w 204"/>
                <a:gd name="T37" fmla="*/ 77 h 157"/>
                <a:gd name="T38" fmla="*/ 121 w 204"/>
                <a:gd name="T39" fmla="*/ 126 h 157"/>
                <a:gd name="T40" fmla="*/ 9 w 204"/>
                <a:gd name="T41" fmla="*/ 12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4" h="157">
                  <a:moveTo>
                    <a:pt x="11" y="114"/>
                  </a:moveTo>
                  <a:cubicBezTo>
                    <a:pt x="5" y="122"/>
                    <a:pt x="1" y="132"/>
                    <a:pt x="0" y="141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96" y="67"/>
                    <a:pt x="204" y="40"/>
                    <a:pt x="203" y="6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3" y="0"/>
                    <a:pt x="183" y="0"/>
                    <a:pt x="183" y="1"/>
                  </a:cubicBezTo>
                  <a:cubicBezTo>
                    <a:pt x="183" y="1"/>
                    <a:pt x="183" y="2"/>
                    <a:pt x="182" y="3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11" y="114"/>
                    <a:pt x="11" y="114"/>
                    <a:pt x="11" y="114"/>
                  </a:cubicBezTo>
                  <a:close/>
                  <a:moveTo>
                    <a:pt x="9" y="126"/>
                  </a:moveTo>
                  <a:cubicBezTo>
                    <a:pt x="10" y="123"/>
                    <a:pt x="12" y="121"/>
                    <a:pt x="13" y="118"/>
                  </a:cubicBezTo>
                  <a:cubicBezTo>
                    <a:pt x="116" y="118"/>
                    <a:pt x="116" y="118"/>
                    <a:pt x="116" y="118"/>
                  </a:cubicBezTo>
                  <a:cubicBezTo>
                    <a:pt x="116" y="118"/>
                    <a:pt x="117" y="118"/>
                    <a:pt x="118" y="118"/>
                  </a:cubicBezTo>
                  <a:cubicBezTo>
                    <a:pt x="118" y="117"/>
                    <a:pt x="119" y="117"/>
                    <a:pt x="119" y="116"/>
                  </a:cubicBezTo>
                  <a:cubicBezTo>
                    <a:pt x="178" y="37"/>
                    <a:pt x="178" y="37"/>
                    <a:pt x="178" y="3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9" y="126"/>
                    <a:pt x="9" y="126"/>
                    <a:pt x="9" y="126"/>
                  </a:cubicBezTo>
                  <a:close/>
                </a:path>
              </a:pathLst>
            </a:custGeom>
            <a:solidFill>
              <a:srgbClr val="A9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56" name="Freeform 29"/>
            <p:cNvSpPr>
              <a:spLocks/>
            </p:cNvSpPr>
            <p:nvPr/>
          </p:nvSpPr>
          <p:spPr bwMode="auto">
            <a:xfrm>
              <a:off x="46038" y="212725"/>
              <a:ext cx="163512" cy="85725"/>
            </a:xfrm>
            <a:custGeom>
              <a:avLst/>
              <a:gdLst>
                <a:gd name="T0" fmla="*/ 4 w 169"/>
                <a:gd name="T1" fmla="*/ 81 h 89"/>
                <a:gd name="T2" fmla="*/ 0 w 169"/>
                <a:gd name="T3" fmla="*/ 89 h 89"/>
                <a:gd name="T4" fmla="*/ 112 w 169"/>
                <a:gd name="T5" fmla="*/ 89 h 89"/>
                <a:gd name="T6" fmla="*/ 153 w 169"/>
                <a:gd name="T7" fmla="*/ 40 h 89"/>
                <a:gd name="T8" fmla="*/ 169 w 169"/>
                <a:gd name="T9" fmla="*/ 0 h 89"/>
                <a:gd name="T10" fmla="*/ 110 w 169"/>
                <a:gd name="T11" fmla="*/ 79 h 89"/>
                <a:gd name="T12" fmla="*/ 109 w 169"/>
                <a:gd name="T13" fmla="*/ 81 h 89"/>
                <a:gd name="T14" fmla="*/ 107 w 169"/>
                <a:gd name="T15" fmla="*/ 81 h 89"/>
                <a:gd name="T16" fmla="*/ 4 w 169"/>
                <a:gd name="T17" fmla="*/ 8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89">
                  <a:moveTo>
                    <a:pt x="4" y="81"/>
                  </a:moveTo>
                  <a:cubicBezTo>
                    <a:pt x="3" y="84"/>
                    <a:pt x="1" y="86"/>
                    <a:pt x="0" y="89"/>
                  </a:cubicBezTo>
                  <a:cubicBezTo>
                    <a:pt x="112" y="89"/>
                    <a:pt x="112" y="89"/>
                    <a:pt x="112" y="89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10" y="80"/>
                    <a:pt x="109" y="80"/>
                    <a:pt x="109" y="81"/>
                  </a:cubicBezTo>
                  <a:cubicBezTo>
                    <a:pt x="108" y="81"/>
                    <a:pt x="107" y="81"/>
                    <a:pt x="107" y="81"/>
                  </a:cubicBezTo>
                  <a:cubicBezTo>
                    <a:pt x="4" y="81"/>
                    <a:pt x="4" y="81"/>
                    <a:pt x="4" y="81"/>
                  </a:cubicBezTo>
                  <a:close/>
                </a:path>
              </a:pathLst>
            </a:custGeom>
            <a:solidFill>
              <a:srgbClr val="FD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57" name="Freeform 30"/>
            <p:cNvSpPr>
              <a:spLocks/>
            </p:cNvSpPr>
            <p:nvPr/>
          </p:nvSpPr>
          <p:spPr bwMode="auto">
            <a:xfrm>
              <a:off x="106363" y="179388"/>
              <a:ext cx="107950" cy="107950"/>
            </a:xfrm>
            <a:custGeom>
              <a:avLst/>
              <a:gdLst>
                <a:gd name="T0" fmla="*/ 49 w 111"/>
                <a:gd name="T1" fmla="*/ 87 h 111"/>
                <a:gd name="T2" fmla="*/ 38 w 111"/>
                <a:gd name="T3" fmla="*/ 67 h 111"/>
                <a:gd name="T4" fmla="*/ 33 w 111"/>
                <a:gd name="T5" fmla="*/ 73 h 111"/>
                <a:gd name="T6" fmla="*/ 45 w 111"/>
                <a:gd name="T7" fmla="*/ 100 h 111"/>
                <a:gd name="T8" fmla="*/ 0 w 111"/>
                <a:gd name="T9" fmla="*/ 111 h 111"/>
                <a:gd name="T10" fmla="*/ 45 w 111"/>
                <a:gd name="T11" fmla="*/ 111 h 111"/>
                <a:gd name="T12" fmla="*/ 103 w 111"/>
                <a:gd name="T13" fmla="*/ 31 h 111"/>
                <a:gd name="T14" fmla="*/ 111 w 111"/>
                <a:gd name="T15" fmla="*/ 0 h 111"/>
                <a:gd name="T16" fmla="*/ 84 w 111"/>
                <a:gd name="T17" fmla="*/ 52 h 111"/>
                <a:gd name="T18" fmla="*/ 49 w 111"/>
                <a:gd name="T19" fmla="*/ 8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49" y="87"/>
                  </a:moveTo>
                  <a:cubicBezTo>
                    <a:pt x="43" y="83"/>
                    <a:pt x="39" y="77"/>
                    <a:pt x="38" y="67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5" y="100"/>
                    <a:pt x="45" y="100"/>
                    <a:pt x="45" y="10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103" y="31"/>
                    <a:pt x="103" y="31"/>
                    <a:pt x="103" y="31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7" y="16"/>
                    <a:pt x="98" y="34"/>
                    <a:pt x="84" y="52"/>
                  </a:cubicBezTo>
                  <a:cubicBezTo>
                    <a:pt x="74" y="55"/>
                    <a:pt x="62" y="67"/>
                    <a:pt x="49" y="87"/>
                  </a:cubicBezTo>
                  <a:close/>
                </a:path>
              </a:pathLst>
            </a:custGeom>
            <a:solidFill>
              <a:srgbClr val="65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58" name="Freeform 31"/>
            <p:cNvSpPr>
              <a:spLocks/>
            </p:cNvSpPr>
            <p:nvPr/>
          </p:nvSpPr>
          <p:spPr bwMode="auto">
            <a:xfrm>
              <a:off x="106363" y="250825"/>
              <a:ext cx="44450" cy="36513"/>
            </a:xfrm>
            <a:custGeom>
              <a:avLst/>
              <a:gdLst>
                <a:gd name="T0" fmla="*/ 20 w 28"/>
                <a:gd name="T1" fmla="*/ 0 h 23"/>
                <a:gd name="T2" fmla="*/ 0 w 28"/>
                <a:gd name="T3" fmla="*/ 23 h 23"/>
                <a:gd name="T4" fmla="*/ 28 w 28"/>
                <a:gd name="T5" fmla="*/ 16 h 23"/>
                <a:gd name="T6" fmla="*/ 20 w 28"/>
                <a:gd name="T7" fmla="*/ 0 h 23"/>
                <a:gd name="T8" fmla="*/ 20 w 2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0" y="0"/>
                  </a:moveTo>
                  <a:lnTo>
                    <a:pt x="0" y="23"/>
                  </a:lnTo>
                  <a:lnTo>
                    <a:pt x="28" y="16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9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59" name="Freeform 32"/>
            <p:cNvSpPr>
              <a:spLocks/>
            </p:cNvSpPr>
            <p:nvPr/>
          </p:nvSpPr>
          <p:spPr bwMode="auto">
            <a:xfrm>
              <a:off x="192088" y="323850"/>
              <a:ext cx="14287" cy="7938"/>
            </a:xfrm>
            <a:custGeom>
              <a:avLst/>
              <a:gdLst>
                <a:gd name="T0" fmla="*/ 14 w 14"/>
                <a:gd name="T1" fmla="*/ 8 h 8"/>
                <a:gd name="T2" fmla="*/ 4 w 14"/>
                <a:gd name="T3" fmla="*/ 0 h 8"/>
                <a:gd name="T4" fmla="*/ 0 w 14"/>
                <a:gd name="T5" fmla="*/ 4 h 8"/>
                <a:gd name="T6" fmla="*/ 14 w 1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14" y="8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2" y="3"/>
                    <a:pt x="0" y="4"/>
                  </a:cubicBezTo>
                  <a:cubicBezTo>
                    <a:pt x="14" y="8"/>
                    <a:pt x="14" y="8"/>
                    <a:pt x="14" y="8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60" name="Freeform 33"/>
            <p:cNvSpPr>
              <a:spLocks/>
            </p:cNvSpPr>
            <p:nvPr/>
          </p:nvSpPr>
          <p:spPr bwMode="auto">
            <a:xfrm>
              <a:off x="196850" y="319088"/>
              <a:ext cx="9525" cy="12700"/>
            </a:xfrm>
            <a:custGeom>
              <a:avLst/>
              <a:gdLst>
                <a:gd name="T0" fmla="*/ 0 w 10"/>
                <a:gd name="T1" fmla="*/ 4 h 12"/>
                <a:gd name="T2" fmla="*/ 10 w 10"/>
                <a:gd name="T3" fmla="*/ 12 h 12"/>
                <a:gd name="T4" fmla="*/ 10 w 10"/>
                <a:gd name="T5" fmla="*/ 5 h 12"/>
                <a:gd name="T6" fmla="*/ 3 w 10"/>
                <a:gd name="T7" fmla="*/ 0 h 12"/>
                <a:gd name="T8" fmla="*/ 0 w 10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0" y="4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61" name="Freeform 34"/>
            <p:cNvSpPr>
              <a:spLocks/>
            </p:cNvSpPr>
            <p:nvPr/>
          </p:nvSpPr>
          <p:spPr bwMode="auto">
            <a:xfrm>
              <a:off x="179388" y="327025"/>
              <a:ext cx="26987" cy="14288"/>
            </a:xfrm>
            <a:custGeom>
              <a:avLst/>
              <a:gdLst>
                <a:gd name="T0" fmla="*/ 28 w 28"/>
                <a:gd name="T1" fmla="*/ 4 h 14"/>
                <a:gd name="T2" fmla="*/ 14 w 28"/>
                <a:gd name="T3" fmla="*/ 0 h 14"/>
                <a:gd name="T4" fmla="*/ 0 w 28"/>
                <a:gd name="T5" fmla="*/ 14 h 14"/>
                <a:gd name="T6" fmla="*/ 19 w 28"/>
                <a:gd name="T7" fmla="*/ 14 h 14"/>
                <a:gd name="T8" fmla="*/ 22 w 28"/>
                <a:gd name="T9" fmla="*/ 10 h 14"/>
                <a:gd name="T10" fmla="*/ 11 w 28"/>
                <a:gd name="T11" fmla="*/ 10 h 14"/>
                <a:gd name="T12" fmla="*/ 28 w 28"/>
                <a:gd name="T1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4">
                  <a:moveTo>
                    <a:pt x="28" y="4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0" y="5"/>
                    <a:pt x="5" y="10"/>
                    <a:pt x="0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3"/>
                    <a:pt x="21" y="12"/>
                    <a:pt x="2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8" y="4"/>
                    <a:pt x="28" y="4"/>
                    <a:pt x="28" y="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62" name="Freeform 35"/>
            <p:cNvSpPr>
              <a:spLocks/>
            </p:cNvSpPr>
            <p:nvPr/>
          </p:nvSpPr>
          <p:spPr bwMode="auto">
            <a:xfrm>
              <a:off x="36513" y="182563"/>
              <a:ext cx="219075" cy="169863"/>
            </a:xfrm>
            <a:custGeom>
              <a:avLst/>
              <a:gdLst>
                <a:gd name="T0" fmla="*/ 182 w 227"/>
                <a:gd name="T1" fmla="*/ 83 h 175"/>
                <a:gd name="T2" fmla="*/ 132 w 227"/>
                <a:gd name="T3" fmla="*/ 151 h 175"/>
                <a:gd name="T4" fmla="*/ 2 w 227"/>
                <a:gd name="T5" fmla="*/ 135 h 175"/>
                <a:gd name="T6" fmla="*/ 1 w 227"/>
                <a:gd name="T7" fmla="*/ 160 h 175"/>
                <a:gd name="T8" fmla="*/ 76 w 227"/>
                <a:gd name="T9" fmla="*/ 170 h 175"/>
                <a:gd name="T10" fmla="*/ 141 w 227"/>
                <a:gd name="T11" fmla="*/ 170 h 175"/>
                <a:gd name="T12" fmla="*/ 148 w 227"/>
                <a:gd name="T13" fmla="*/ 163 h 175"/>
                <a:gd name="T14" fmla="*/ 162 w 227"/>
                <a:gd name="T15" fmla="*/ 149 h 175"/>
                <a:gd name="T16" fmla="*/ 166 w 227"/>
                <a:gd name="T17" fmla="*/ 145 h 175"/>
                <a:gd name="T18" fmla="*/ 169 w 227"/>
                <a:gd name="T19" fmla="*/ 141 h 175"/>
                <a:gd name="T20" fmla="*/ 212 w 227"/>
                <a:gd name="T21" fmla="*/ 83 h 175"/>
                <a:gd name="T22" fmla="*/ 220 w 227"/>
                <a:gd name="T23" fmla="*/ 43 h 175"/>
                <a:gd name="T24" fmla="*/ 205 w 227"/>
                <a:gd name="T25" fmla="*/ 0 h 175"/>
                <a:gd name="T26" fmla="*/ 182 w 227"/>
                <a:gd name="T27" fmla="*/ 8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7" h="175">
                  <a:moveTo>
                    <a:pt x="182" y="83"/>
                  </a:moveTo>
                  <a:cubicBezTo>
                    <a:pt x="132" y="151"/>
                    <a:pt x="132" y="151"/>
                    <a:pt x="132" y="151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0" y="143"/>
                    <a:pt x="0" y="152"/>
                    <a:pt x="1" y="160"/>
                  </a:cubicBezTo>
                  <a:cubicBezTo>
                    <a:pt x="76" y="170"/>
                    <a:pt x="76" y="170"/>
                    <a:pt x="76" y="170"/>
                  </a:cubicBezTo>
                  <a:cubicBezTo>
                    <a:pt x="100" y="175"/>
                    <a:pt x="122" y="175"/>
                    <a:pt x="141" y="170"/>
                  </a:cubicBezTo>
                  <a:cubicBezTo>
                    <a:pt x="144" y="167"/>
                    <a:pt x="146" y="165"/>
                    <a:pt x="148" y="163"/>
                  </a:cubicBezTo>
                  <a:cubicBezTo>
                    <a:pt x="153" y="159"/>
                    <a:pt x="158" y="154"/>
                    <a:pt x="162" y="149"/>
                  </a:cubicBezTo>
                  <a:cubicBezTo>
                    <a:pt x="164" y="148"/>
                    <a:pt x="165" y="147"/>
                    <a:pt x="166" y="145"/>
                  </a:cubicBezTo>
                  <a:cubicBezTo>
                    <a:pt x="167" y="144"/>
                    <a:pt x="168" y="143"/>
                    <a:pt x="169" y="141"/>
                  </a:cubicBezTo>
                  <a:cubicBezTo>
                    <a:pt x="186" y="123"/>
                    <a:pt x="200" y="103"/>
                    <a:pt x="212" y="83"/>
                  </a:cubicBezTo>
                  <a:cubicBezTo>
                    <a:pt x="220" y="43"/>
                    <a:pt x="220" y="43"/>
                    <a:pt x="220" y="43"/>
                  </a:cubicBezTo>
                  <a:cubicBezTo>
                    <a:pt x="227" y="17"/>
                    <a:pt x="222" y="3"/>
                    <a:pt x="205" y="0"/>
                  </a:cubicBezTo>
                  <a:cubicBezTo>
                    <a:pt x="206" y="34"/>
                    <a:pt x="198" y="61"/>
                    <a:pt x="182" y="83"/>
                  </a:cubicBezTo>
                  <a:close/>
                </a:path>
              </a:pathLst>
            </a:custGeom>
            <a:solidFill>
              <a:srgbClr val="65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63" name="Freeform 36"/>
            <p:cNvSpPr>
              <a:spLocks/>
            </p:cNvSpPr>
            <p:nvPr/>
          </p:nvSpPr>
          <p:spPr bwMode="auto">
            <a:xfrm>
              <a:off x="173038" y="341313"/>
              <a:ext cx="23812" cy="7938"/>
            </a:xfrm>
            <a:custGeom>
              <a:avLst/>
              <a:gdLst>
                <a:gd name="T0" fmla="*/ 0 w 26"/>
                <a:gd name="T1" fmla="*/ 7 h 8"/>
                <a:gd name="T2" fmla="*/ 22 w 26"/>
                <a:gd name="T3" fmla="*/ 4 h 8"/>
                <a:gd name="T4" fmla="*/ 26 w 26"/>
                <a:gd name="T5" fmla="*/ 0 h 8"/>
                <a:gd name="T6" fmla="*/ 7 w 26"/>
                <a:gd name="T7" fmla="*/ 0 h 8"/>
                <a:gd name="T8" fmla="*/ 0 w 26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8">
                  <a:moveTo>
                    <a:pt x="0" y="7"/>
                  </a:moveTo>
                  <a:cubicBezTo>
                    <a:pt x="10" y="8"/>
                    <a:pt x="17" y="7"/>
                    <a:pt x="22" y="4"/>
                  </a:cubicBezTo>
                  <a:cubicBezTo>
                    <a:pt x="24" y="3"/>
                    <a:pt x="25" y="2"/>
                    <a:pt x="2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3" y="4"/>
                    <a:pt x="0" y="7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64" name="Freeform 37"/>
            <p:cNvSpPr>
              <a:spLocks/>
            </p:cNvSpPr>
            <p:nvPr/>
          </p:nvSpPr>
          <p:spPr bwMode="auto">
            <a:xfrm>
              <a:off x="4763" y="341313"/>
              <a:ext cx="209550" cy="117475"/>
            </a:xfrm>
            <a:custGeom>
              <a:avLst/>
              <a:gdLst>
                <a:gd name="T0" fmla="*/ 196 w 217"/>
                <a:gd name="T1" fmla="*/ 4 h 121"/>
                <a:gd name="T2" fmla="*/ 174 w 217"/>
                <a:gd name="T3" fmla="*/ 7 h 121"/>
                <a:gd name="T4" fmla="*/ 170 w 217"/>
                <a:gd name="T5" fmla="*/ 14 h 121"/>
                <a:gd name="T6" fmla="*/ 59 w 217"/>
                <a:gd name="T7" fmla="*/ 14 h 121"/>
                <a:gd name="T8" fmla="*/ 0 w 217"/>
                <a:gd name="T9" fmla="*/ 0 h 121"/>
                <a:gd name="T10" fmla="*/ 26 w 217"/>
                <a:gd name="T11" fmla="*/ 20 h 121"/>
                <a:gd name="T12" fmla="*/ 39 w 217"/>
                <a:gd name="T13" fmla="*/ 22 h 121"/>
                <a:gd name="T14" fmla="*/ 71 w 217"/>
                <a:gd name="T15" fmla="*/ 25 h 121"/>
                <a:gd name="T16" fmla="*/ 42 w 217"/>
                <a:gd name="T17" fmla="*/ 82 h 121"/>
                <a:gd name="T18" fmla="*/ 15 w 217"/>
                <a:gd name="T19" fmla="*/ 88 h 121"/>
                <a:gd name="T20" fmla="*/ 11 w 217"/>
                <a:gd name="T21" fmla="*/ 99 h 121"/>
                <a:gd name="T22" fmla="*/ 18 w 217"/>
                <a:gd name="T23" fmla="*/ 105 h 121"/>
                <a:gd name="T24" fmla="*/ 60 w 217"/>
                <a:gd name="T25" fmla="*/ 89 h 121"/>
                <a:gd name="T26" fmla="*/ 62 w 217"/>
                <a:gd name="T27" fmla="*/ 83 h 121"/>
                <a:gd name="T28" fmla="*/ 87 w 217"/>
                <a:gd name="T29" fmla="*/ 26 h 121"/>
                <a:gd name="T30" fmla="*/ 95 w 217"/>
                <a:gd name="T31" fmla="*/ 26 h 121"/>
                <a:gd name="T32" fmla="*/ 166 w 217"/>
                <a:gd name="T33" fmla="*/ 20 h 121"/>
                <a:gd name="T34" fmla="*/ 193 w 217"/>
                <a:gd name="T35" fmla="*/ 92 h 121"/>
                <a:gd name="T36" fmla="*/ 105 w 217"/>
                <a:gd name="T37" fmla="*/ 99 h 121"/>
                <a:gd name="T38" fmla="*/ 144 w 217"/>
                <a:gd name="T39" fmla="*/ 119 h 121"/>
                <a:gd name="T40" fmla="*/ 198 w 217"/>
                <a:gd name="T41" fmla="*/ 114 h 121"/>
                <a:gd name="T42" fmla="*/ 217 w 217"/>
                <a:gd name="T43" fmla="*/ 113 h 121"/>
                <a:gd name="T44" fmla="*/ 196 w 217"/>
                <a:gd name="T45" fmla="*/ 34 h 121"/>
                <a:gd name="T46" fmla="*/ 196 w 217"/>
                <a:gd name="T47" fmla="*/ 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" h="121">
                  <a:moveTo>
                    <a:pt x="196" y="4"/>
                  </a:moveTo>
                  <a:cubicBezTo>
                    <a:pt x="191" y="7"/>
                    <a:pt x="184" y="8"/>
                    <a:pt x="174" y="7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32" y="20"/>
                    <a:pt x="95" y="20"/>
                    <a:pt x="59" y="14"/>
                  </a:cubicBezTo>
                  <a:cubicBezTo>
                    <a:pt x="39" y="13"/>
                    <a:pt x="19" y="9"/>
                    <a:pt x="0" y="0"/>
                  </a:cubicBezTo>
                  <a:cubicBezTo>
                    <a:pt x="2" y="10"/>
                    <a:pt x="11" y="17"/>
                    <a:pt x="26" y="20"/>
                  </a:cubicBezTo>
                  <a:cubicBezTo>
                    <a:pt x="30" y="21"/>
                    <a:pt x="35" y="22"/>
                    <a:pt x="39" y="22"/>
                  </a:cubicBezTo>
                  <a:cubicBezTo>
                    <a:pt x="50" y="24"/>
                    <a:pt x="60" y="25"/>
                    <a:pt x="71" y="25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33" y="89"/>
                    <a:pt x="24" y="91"/>
                    <a:pt x="15" y="88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13" y="101"/>
                    <a:pt x="16" y="103"/>
                    <a:pt x="18" y="105"/>
                  </a:cubicBezTo>
                  <a:cubicBezTo>
                    <a:pt x="35" y="116"/>
                    <a:pt x="49" y="110"/>
                    <a:pt x="60" y="89"/>
                  </a:cubicBezTo>
                  <a:cubicBezTo>
                    <a:pt x="60" y="87"/>
                    <a:pt x="61" y="85"/>
                    <a:pt x="62" y="83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9" y="26"/>
                    <a:pt x="92" y="26"/>
                    <a:pt x="95" y="26"/>
                  </a:cubicBezTo>
                  <a:cubicBezTo>
                    <a:pt x="119" y="26"/>
                    <a:pt x="143" y="24"/>
                    <a:pt x="166" y="20"/>
                  </a:cubicBezTo>
                  <a:cubicBezTo>
                    <a:pt x="193" y="92"/>
                    <a:pt x="193" y="92"/>
                    <a:pt x="193" y="92"/>
                  </a:cubicBezTo>
                  <a:cubicBezTo>
                    <a:pt x="166" y="102"/>
                    <a:pt x="137" y="104"/>
                    <a:pt x="105" y="99"/>
                  </a:cubicBezTo>
                  <a:cubicBezTo>
                    <a:pt x="112" y="115"/>
                    <a:pt x="125" y="121"/>
                    <a:pt x="144" y="119"/>
                  </a:cubicBezTo>
                  <a:cubicBezTo>
                    <a:pt x="198" y="114"/>
                    <a:pt x="198" y="114"/>
                    <a:pt x="198" y="114"/>
                  </a:cubicBezTo>
                  <a:cubicBezTo>
                    <a:pt x="217" y="113"/>
                    <a:pt x="217" y="113"/>
                    <a:pt x="217" y="113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196" y="4"/>
                    <a:pt x="196" y="4"/>
                    <a:pt x="196" y="4"/>
                  </a:cubicBezTo>
                  <a:close/>
                </a:path>
              </a:pathLst>
            </a:custGeom>
            <a:solidFill>
              <a:srgbClr val="65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65" name="Freeform 38"/>
            <p:cNvSpPr>
              <a:spLocks/>
            </p:cNvSpPr>
            <p:nvPr/>
          </p:nvSpPr>
          <p:spPr bwMode="auto">
            <a:xfrm>
              <a:off x="95250" y="360363"/>
              <a:ext cx="95250" cy="80963"/>
            </a:xfrm>
            <a:custGeom>
              <a:avLst/>
              <a:gdLst>
                <a:gd name="T0" fmla="*/ 98 w 98"/>
                <a:gd name="T1" fmla="*/ 72 h 84"/>
                <a:gd name="T2" fmla="*/ 71 w 98"/>
                <a:gd name="T3" fmla="*/ 0 h 84"/>
                <a:gd name="T4" fmla="*/ 0 w 98"/>
                <a:gd name="T5" fmla="*/ 6 h 84"/>
                <a:gd name="T6" fmla="*/ 7 w 98"/>
                <a:gd name="T7" fmla="*/ 66 h 84"/>
                <a:gd name="T8" fmla="*/ 8 w 98"/>
                <a:gd name="T9" fmla="*/ 73 h 84"/>
                <a:gd name="T10" fmla="*/ 10 w 98"/>
                <a:gd name="T11" fmla="*/ 79 h 84"/>
                <a:gd name="T12" fmla="*/ 98 w 98"/>
                <a:gd name="T13" fmla="*/ 7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84">
                  <a:moveTo>
                    <a:pt x="98" y="72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48" y="4"/>
                    <a:pt x="24" y="6"/>
                    <a:pt x="0" y="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9"/>
                    <a:pt x="8" y="71"/>
                    <a:pt x="8" y="73"/>
                  </a:cubicBezTo>
                  <a:cubicBezTo>
                    <a:pt x="9" y="75"/>
                    <a:pt x="10" y="77"/>
                    <a:pt x="10" y="79"/>
                  </a:cubicBezTo>
                  <a:cubicBezTo>
                    <a:pt x="42" y="84"/>
                    <a:pt x="71" y="82"/>
                    <a:pt x="98" y="72"/>
                  </a:cubicBezTo>
                  <a:close/>
                </a:path>
              </a:pathLst>
            </a:custGeom>
            <a:solidFill>
              <a:srgbClr val="A9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66" name="Freeform 39"/>
            <p:cNvSpPr>
              <a:spLocks/>
            </p:cNvSpPr>
            <p:nvPr/>
          </p:nvSpPr>
          <p:spPr bwMode="auto">
            <a:xfrm>
              <a:off x="190500" y="331788"/>
              <a:ext cx="15875" cy="4763"/>
            </a:xfrm>
            <a:custGeom>
              <a:avLst/>
              <a:gdLst>
                <a:gd name="T0" fmla="*/ 0 w 10"/>
                <a:gd name="T1" fmla="*/ 3 h 3"/>
                <a:gd name="T2" fmla="*/ 6 w 10"/>
                <a:gd name="T3" fmla="*/ 3 h 3"/>
                <a:gd name="T4" fmla="*/ 10 w 10"/>
                <a:gd name="T5" fmla="*/ 0 h 3"/>
                <a:gd name="T6" fmla="*/ 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lnTo>
                    <a:pt x="6" y="3"/>
                  </a:lnTo>
                  <a:lnTo>
                    <a:pt x="1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67" name="Freeform 40"/>
            <p:cNvSpPr>
              <a:spLocks/>
            </p:cNvSpPr>
            <p:nvPr/>
          </p:nvSpPr>
          <p:spPr bwMode="auto">
            <a:xfrm>
              <a:off x="61913" y="366713"/>
              <a:ext cx="41275" cy="65088"/>
            </a:xfrm>
            <a:custGeom>
              <a:avLst/>
              <a:gdLst>
                <a:gd name="T0" fmla="*/ 35 w 43"/>
                <a:gd name="T1" fmla="*/ 0 h 67"/>
                <a:gd name="T2" fmla="*/ 27 w 43"/>
                <a:gd name="T3" fmla="*/ 0 h 67"/>
                <a:gd name="T4" fmla="*/ 2 w 43"/>
                <a:gd name="T5" fmla="*/ 57 h 67"/>
                <a:gd name="T6" fmla="*/ 0 w 43"/>
                <a:gd name="T7" fmla="*/ 63 h 67"/>
                <a:gd name="T8" fmla="*/ 43 w 43"/>
                <a:gd name="T9" fmla="*/ 67 h 67"/>
                <a:gd name="T10" fmla="*/ 42 w 43"/>
                <a:gd name="T11" fmla="*/ 60 h 67"/>
                <a:gd name="T12" fmla="*/ 35 w 43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67">
                  <a:moveTo>
                    <a:pt x="35" y="0"/>
                  </a:moveTo>
                  <a:cubicBezTo>
                    <a:pt x="32" y="0"/>
                    <a:pt x="29" y="0"/>
                    <a:pt x="27" y="0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9"/>
                    <a:pt x="0" y="61"/>
                    <a:pt x="0" y="63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5"/>
                    <a:pt x="42" y="63"/>
                    <a:pt x="42" y="60"/>
                  </a:cubicBezTo>
                  <a:cubicBezTo>
                    <a:pt x="35" y="0"/>
                    <a:pt x="35" y="0"/>
                    <a:pt x="35" y="0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68" name="Freeform 41"/>
            <p:cNvSpPr>
              <a:spLocks noEditPoints="1"/>
            </p:cNvSpPr>
            <p:nvPr/>
          </p:nvSpPr>
          <p:spPr bwMode="auto">
            <a:xfrm>
              <a:off x="19050" y="361950"/>
              <a:ext cx="53975" cy="66675"/>
            </a:xfrm>
            <a:custGeom>
              <a:avLst/>
              <a:gdLst>
                <a:gd name="T0" fmla="*/ 56 w 56"/>
                <a:gd name="T1" fmla="*/ 3 h 69"/>
                <a:gd name="T2" fmla="*/ 24 w 56"/>
                <a:gd name="T3" fmla="*/ 0 h 69"/>
                <a:gd name="T4" fmla="*/ 0 w 56"/>
                <a:gd name="T5" fmla="*/ 66 h 69"/>
                <a:gd name="T6" fmla="*/ 27 w 56"/>
                <a:gd name="T7" fmla="*/ 60 h 69"/>
                <a:gd name="T8" fmla="*/ 56 w 56"/>
                <a:gd name="T9" fmla="*/ 3 h 69"/>
                <a:gd name="T10" fmla="*/ 27 w 56"/>
                <a:gd name="T11" fmla="*/ 5 h 69"/>
                <a:gd name="T12" fmla="*/ 36 w 56"/>
                <a:gd name="T13" fmla="*/ 6 h 69"/>
                <a:gd name="T14" fmla="*/ 15 w 56"/>
                <a:gd name="T15" fmla="*/ 61 h 69"/>
                <a:gd name="T16" fmla="*/ 6 w 56"/>
                <a:gd name="T17" fmla="*/ 63 h 69"/>
                <a:gd name="T18" fmla="*/ 27 w 56"/>
                <a:gd name="T19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9">
                  <a:moveTo>
                    <a:pt x="56" y="3"/>
                  </a:moveTo>
                  <a:cubicBezTo>
                    <a:pt x="45" y="3"/>
                    <a:pt x="35" y="2"/>
                    <a:pt x="24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9" y="69"/>
                    <a:pt x="18" y="67"/>
                    <a:pt x="27" y="60"/>
                  </a:cubicBezTo>
                  <a:cubicBezTo>
                    <a:pt x="56" y="3"/>
                    <a:pt x="56" y="3"/>
                    <a:pt x="56" y="3"/>
                  </a:cubicBezTo>
                  <a:close/>
                  <a:moveTo>
                    <a:pt x="27" y="5"/>
                  </a:moveTo>
                  <a:cubicBezTo>
                    <a:pt x="30" y="6"/>
                    <a:pt x="33" y="6"/>
                    <a:pt x="36" y="6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2" y="62"/>
                    <a:pt x="9" y="63"/>
                    <a:pt x="6" y="63"/>
                  </a:cubicBezTo>
                  <a:cubicBezTo>
                    <a:pt x="27" y="5"/>
                    <a:pt x="27" y="5"/>
                    <a:pt x="27" y="5"/>
                  </a:cubicBezTo>
                  <a:close/>
                </a:path>
              </a:pathLst>
            </a:custGeom>
            <a:solidFill>
              <a:srgbClr val="A9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69" name="Freeform 42"/>
            <p:cNvSpPr>
              <a:spLocks/>
            </p:cNvSpPr>
            <p:nvPr/>
          </p:nvSpPr>
          <p:spPr bwMode="auto">
            <a:xfrm>
              <a:off x="23813" y="366713"/>
              <a:ext cx="30162" cy="57150"/>
            </a:xfrm>
            <a:custGeom>
              <a:avLst/>
              <a:gdLst>
                <a:gd name="T0" fmla="*/ 30 w 30"/>
                <a:gd name="T1" fmla="*/ 1 h 58"/>
                <a:gd name="T2" fmla="*/ 21 w 30"/>
                <a:gd name="T3" fmla="*/ 0 h 58"/>
                <a:gd name="T4" fmla="*/ 0 w 30"/>
                <a:gd name="T5" fmla="*/ 58 h 58"/>
                <a:gd name="T6" fmla="*/ 9 w 30"/>
                <a:gd name="T7" fmla="*/ 56 h 58"/>
                <a:gd name="T8" fmla="*/ 30 w 30"/>
                <a:gd name="T9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8">
                  <a:moveTo>
                    <a:pt x="30" y="1"/>
                  </a:moveTo>
                  <a:cubicBezTo>
                    <a:pt x="27" y="1"/>
                    <a:pt x="24" y="1"/>
                    <a:pt x="21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8"/>
                    <a:pt x="6" y="57"/>
                    <a:pt x="9" y="56"/>
                  </a:cubicBezTo>
                  <a:cubicBezTo>
                    <a:pt x="30" y="1"/>
                    <a:pt x="30" y="1"/>
                    <a:pt x="30" y="1"/>
                  </a:cubicBezTo>
                  <a:close/>
                </a:path>
              </a:pathLst>
            </a:custGeom>
            <a:solidFill>
              <a:srgbClr val="FD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70" name="Freeform 43"/>
            <p:cNvSpPr>
              <a:spLocks/>
            </p:cNvSpPr>
            <p:nvPr/>
          </p:nvSpPr>
          <p:spPr bwMode="auto">
            <a:xfrm>
              <a:off x="22225" y="427038"/>
              <a:ext cx="180975" cy="303213"/>
            </a:xfrm>
            <a:custGeom>
              <a:avLst/>
              <a:gdLst>
                <a:gd name="T0" fmla="*/ 0 w 188"/>
                <a:gd name="T1" fmla="*/ 16 h 312"/>
                <a:gd name="T2" fmla="*/ 0 w 188"/>
                <a:gd name="T3" fmla="*/ 27 h 312"/>
                <a:gd name="T4" fmla="*/ 66 w 188"/>
                <a:gd name="T5" fmla="*/ 27 h 312"/>
                <a:gd name="T6" fmla="*/ 143 w 188"/>
                <a:gd name="T7" fmla="*/ 56 h 312"/>
                <a:gd name="T8" fmla="*/ 126 w 188"/>
                <a:gd name="T9" fmla="*/ 261 h 312"/>
                <a:gd name="T10" fmla="*/ 19 w 188"/>
                <a:gd name="T11" fmla="*/ 288 h 312"/>
                <a:gd name="T12" fmla="*/ 55 w 188"/>
                <a:gd name="T13" fmla="*/ 290 h 312"/>
                <a:gd name="T14" fmla="*/ 104 w 188"/>
                <a:gd name="T15" fmla="*/ 300 h 312"/>
                <a:gd name="T16" fmla="*/ 114 w 188"/>
                <a:gd name="T17" fmla="*/ 303 h 312"/>
                <a:gd name="T18" fmla="*/ 177 w 188"/>
                <a:gd name="T19" fmla="*/ 310 h 312"/>
                <a:gd name="T20" fmla="*/ 177 w 188"/>
                <a:gd name="T21" fmla="*/ 233 h 312"/>
                <a:gd name="T22" fmla="*/ 180 w 188"/>
                <a:gd name="T23" fmla="*/ 25 h 312"/>
                <a:gd name="T24" fmla="*/ 126 w 188"/>
                <a:gd name="T25" fmla="*/ 30 h 312"/>
                <a:gd name="T26" fmla="*/ 87 w 188"/>
                <a:gd name="T27" fmla="*/ 10 h 312"/>
                <a:gd name="T28" fmla="*/ 85 w 188"/>
                <a:gd name="T29" fmla="*/ 4 h 312"/>
                <a:gd name="T30" fmla="*/ 42 w 188"/>
                <a:gd name="T31" fmla="*/ 0 h 312"/>
                <a:gd name="T32" fmla="*/ 0 w 188"/>
                <a:gd name="T33" fmla="*/ 1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" h="312">
                  <a:moveTo>
                    <a:pt x="0" y="16"/>
                  </a:moveTo>
                  <a:cubicBezTo>
                    <a:pt x="0" y="19"/>
                    <a:pt x="0" y="23"/>
                    <a:pt x="0" y="27"/>
                  </a:cubicBezTo>
                  <a:cubicBezTo>
                    <a:pt x="21" y="37"/>
                    <a:pt x="44" y="37"/>
                    <a:pt x="66" y="27"/>
                  </a:cubicBezTo>
                  <a:cubicBezTo>
                    <a:pt x="89" y="48"/>
                    <a:pt x="114" y="58"/>
                    <a:pt x="143" y="56"/>
                  </a:cubicBezTo>
                  <a:cubicBezTo>
                    <a:pt x="150" y="129"/>
                    <a:pt x="144" y="197"/>
                    <a:pt x="126" y="261"/>
                  </a:cubicBezTo>
                  <a:cubicBezTo>
                    <a:pt x="19" y="288"/>
                    <a:pt x="19" y="288"/>
                    <a:pt x="19" y="288"/>
                  </a:cubicBezTo>
                  <a:cubicBezTo>
                    <a:pt x="30" y="288"/>
                    <a:pt x="42" y="288"/>
                    <a:pt x="55" y="290"/>
                  </a:cubicBezTo>
                  <a:cubicBezTo>
                    <a:pt x="70" y="292"/>
                    <a:pt x="86" y="295"/>
                    <a:pt x="104" y="300"/>
                  </a:cubicBezTo>
                  <a:cubicBezTo>
                    <a:pt x="107" y="301"/>
                    <a:pt x="110" y="302"/>
                    <a:pt x="114" y="303"/>
                  </a:cubicBezTo>
                  <a:cubicBezTo>
                    <a:pt x="136" y="310"/>
                    <a:pt x="157" y="312"/>
                    <a:pt x="177" y="310"/>
                  </a:cubicBezTo>
                  <a:cubicBezTo>
                    <a:pt x="177" y="233"/>
                    <a:pt x="177" y="233"/>
                    <a:pt x="177" y="233"/>
                  </a:cubicBezTo>
                  <a:cubicBezTo>
                    <a:pt x="187" y="151"/>
                    <a:pt x="188" y="82"/>
                    <a:pt x="180" y="25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07" y="32"/>
                    <a:pt x="94" y="26"/>
                    <a:pt x="87" y="10"/>
                  </a:cubicBezTo>
                  <a:cubicBezTo>
                    <a:pt x="87" y="8"/>
                    <a:pt x="86" y="6"/>
                    <a:pt x="85" y="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1" y="21"/>
                    <a:pt x="17" y="27"/>
                    <a:pt x="0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71" name="Freeform 44"/>
            <p:cNvSpPr>
              <a:spLocks noEditPoints="1"/>
            </p:cNvSpPr>
            <p:nvPr/>
          </p:nvSpPr>
          <p:spPr bwMode="auto">
            <a:xfrm>
              <a:off x="19050" y="454025"/>
              <a:ext cx="147637" cy="252413"/>
            </a:xfrm>
            <a:custGeom>
              <a:avLst/>
              <a:gdLst>
                <a:gd name="T0" fmla="*/ 145 w 152"/>
                <a:gd name="T1" fmla="*/ 29 h 261"/>
                <a:gd name="T2" fmla="*/ 68 w 152"/>
                <a:gd name="T3" fmla="*/ 0 h 261"/>
                <a:gd name="T4" fmla="*/ 2 w 152"/>
                <a:gd name="T5" fmla="*/ 0 h 261"/>
                <a:gd name="T6" fmla="*/ 11 w 152"/>
                <a:gd name="T7" fmla="*/ 107 h 261"/>
                <a:gd name="T8" fmla="*/ 21 w 152"/>
                <a:gd name="T9" fmla="*/ 261 h 261"/>
                <a:gd name="T10" fmla="*/ 128 w 152"/>
                <a:gd name="T11" fmla="*/ 234 h 261"/>
                <a:gd name="T12" fmla="*/ 145 w 152"/>
                <a:gd name="T13" fmla="*/ 29 h 261"/>
                <a:gd name="T14" fmla="*/ 6 w 152"/>
                <a:gd name="T15" fmla="*/ 6 h 261"/>
                <a:gd name="T16" fmla="*/ 15 w 152"/>
                <a:gd name="T17" fmla="*/ 9 h 261"/>
                <a:gd name="T18" fmla="*/ 25 w 152"/>
                <a:gd name="T19" fmla="*/ 103 h 261"/>
                <a:gd name="T20" fmla="*/ 36 w 152"/>
                <a:gd name="T21" fmla="*/ 253 h 261"/>
                <a:gd name="T22" fmla="*/ 25 w 152"/>
                <a:gd name="T23" fmla="*/ 256 h 261"/>
                <a:gd name="T24" fmla="*/ 15 w 152"/>
                <a:gd name="T25" fmla="*/ 107 h 261"/>
                <a:gd name="T26" fmla="*/ 15 w 152"/>
                <a:gd name="T27" fmla="*/ 106 h 261"/>
                <a:gd name="T28" fmla="*/ 6 w 152"/>
                <a:gd name="T29" fmla="*/ 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261">
                  <a:moveTo>
                    <a:pt x="145" y="29"/>
                  </a:moveTo>
                  <a:cubicBezTo>
                    <a:pt x="116" y="31"/>
                    <a:pt x="91" y="21"/>
                    <a:pt x="68" y="0"/>
                  </a:cubicBezTo>
                  <a:cubicBezTo>
                    <a:pt x="46" y="10"/>
                    <a:pt x="23" y="10"/>
                    <a:pt x="2" y="0"/>
                  </a:cubicBezTo>
                  <a:cubicBezTo>
                    <a:pt x="0" y="32"/>
                    <a:pt x="3" y="67"/>
                    <a:pt x="11" y="107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128" y="234"/>
                    <a:pt x="128" y="234"/>
                    <a:pt x="128" y="234"/>
                  </a:cubicBezTo>
                  <a:cubicBezTo>
                    <a:pt x="146" y="170"/>
                    <a:pt x="152" y="102"/>
                    <a:pt x="145" y="29"/>
                  </a:cubicBezTo>
                  <a:close/>
                  <a:moveTo>
                    <a:pt x="6" y="6"/>
                  </a:moveTo>
                  <a:cubicBezTo>
                    <a:pt x="9" y="7"/>
                    <a:pt x="12" y="8"/>
                    <a:pt x="15" y="9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36" y="253"/>
                    <a:pt x="36" y="253"/>
                    <a:pt x="36" y="253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9" y="70"/>
                    <a:pt x="6" y="36"/>
                    <a:pt x="6" y="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72" name="Freeform 45"/>
            <p:cNvSpPr>
              <a:spLocks/>
            </p:cNvSpPr>
            <p:nvPr/>
          </p:nvSpPr>
          <p:spPr bwMode="auto">
            <a:xfrm>
              <a:off x="25400" y="458788"/>
              <a:ext cx="28575" cy="242888"/>
            </a:xfrm>
            <a:custGeom>
              <a:avLst/>
              <a:gdLst>
                <a:gd name="T0" fmla="*/ 9 w 30"/>
                <a:gd name="T1" fmla="*/ 3 h 250"/>
                <a:gd name="T2" fmla="*/ 0 w 30"/>
                <a:gd name="T3" fmla="*/ 0 h 250"/>
                <a:gd name="T4" fmla="*/ 9 w 30"/>
                <a:gd name="T5" fmla="*/ 100 h 250"/>
                <a:gd name="T6" fmla="*/ 9 w 30"/>
                <a:gd name="T7" fmla="*/ 101 h 250"/>
                <a:gd name="T8" fmla="*/ 19 w 30"/>
                <a:gd name="T9" fmla="*/ 250 h 250"/>
                <a:gd name="T10" fmla="*/ 30 w 30"/>
                <a:gd name="T11" fmla="*/ 247 h 250"/>
                <a:gd name="T12" fmla="*/ 19 w 30"/>
                <a:gd name="T13" fmla="*/ 97 h 250"/>
                <a:gd name="T14" fmla="*/ 9 w 30"/>
                <a:gd name="T15" fmla="*/ 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50">
                  <a:moveTo>
                    <a:pt x="9" y="3"/>
                  </a:moveTo>
                  <a:cubicBezTo>
                    <a:pt x="6" y="2"/>
                    <a:pt x="3" y="1"/>
                    <a:pt x="0" y="0"/>
                  </a:cubicBezTo>
                  <a:cubicBezTo>
                    <a:pt x="0" y="30"/>
                    <a:pt x="3" y="64"/>
                    <a:pt x="9" y="100"/>
                  </a:cubicBezTo>
                  <a:cubicBezTo>
                    <a:pt x="9" y="100"/>
                    <a:pt x="9" y="100"/>
                    <a:pt x="9" y="101"/>
                  </a:cubicBezTo>
                  <a:cubicBezTo>
                    <a:pt x="19" y="250"/>
                    <a:pt x="19" y="250"/>
                    <a:pt x="19" y="250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9" y="3"/>
                    <a:pt x="9" y="3"/>
                    <a:pt x="9" y="3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73" name="Freeform 46"/>
            <p:cNvSpPr>
              <a:spLocks/>
            </p:cNvSpPr>
            <p:nvPr/>
          </p:nvSpPr>
          <p:spPr bwMode="auto">
            <a:xfrm>
              <a:off x="74613" y="709613"/>
              <a:ext cx="79375" cy="274638"/>
            </a:xfrm>
            <a:custGeom>
              <a:avLst/>
              <a:gdLst>
                <a:gd name="T0" fmla="*/ 49 w 82"/>
                <a:gd name="T1" fmla="*/ 10 h 283"/>
                <a:gd name="T2" fmla="*/ 0 w 82"/>
                <a:gd name="T3" fmla="*/ 0 h 283"/>
                <a:gd name="T4" fmla="*/ 45 w 82"/>
                <a:gd name="T5" fmla="*/ 29 h 283"/>
                <a:gd name="T6" fmla="*/ 61 w 82"/>
                <a:gd name="T7" fmla="*/ 203 h 283"/>
                <a:gd name="T8" fmla="*/ 35 w 82"/>
                <a:gd name="T9" fmla="*/ 280 h 283"/>
                <a:gd name="T10" fmla="*/ 50 w 82"/>
                <a:gd name="T11" fmla="*/ 283 h 283"/>
                <a:gd name="T12" fmla="*/ 72 w 82"/>
                <a:gd name="T13" fmla="*/ 241 h 283"/>
                <a:gd name="T14" fmla="*/ 80 w 82"/>
                <a:gd name="T15" fmla="*/ 211 h 283"/>
                <a:gd name="T16" fmla="*/ 82 w 82"/>
                <a:gd name="T17" fmla="*/ 203 h 283"/>
                <a:gd name="T18" fmla="*/ 73 w 82"/>
                <a:gd name="T19" fmla="*/ 191 h 283"/>
                <a:gd name="T20" fmla="*/ 73 w 82"/>
                <a:gd name="T21" fmla="*/ 112 h 283"/>
                <a:gd name="T22" fmla="*/ 69 w 82"/>
                <a:gd name="T23" fmla="*/ 61 h 283"/>
                <a:gd name="T24" fmla="*/ 59 w 82"/>
                <a:gd name="T25" fmla="*/ 13 h 283"/>
                <a:gd name="T26" fmla="*/ 49 w 82"/>
                <a:gd name="T27" fmla="*/ 1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283">
                  <a:moveTo>
                    <a:pt x="49" y="10"/>
                  </a:moveTo>
                  <a:cubicBezTo>
                    <a:pt x="31" y="5"/>
                    <a:pt x="15" y="2"/>
                    <a:pt x="0" y="0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60" y="232"/>
                    <a:pt x="51" y="257"/>
                    <a:pt x="35" y="280"/>
                  </a:cubicBezTo>
                  <a:cubicBezTo>
                    <a:pt x="50" y="283"/>
                    <a:pt x="50" y="283"/>
                    <a:pt x="50" y="283"/>
                  </a:cubicBezTo>
                  <a:cubicBezTo>
                    <a:pt x="72" y="241"/>
                    <a:pt x="72" y="241"/>
                    <a:pt x="72" y="24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2" y="203"/>
                    <a:pt x="82" y="203"/>
                    <a:pt x="82" y="203"/>
                  </a:cubicBezTo>
                  <a:cubicBezTo>
                    <a:pt x="73" y="191"/>
                    <a:pt x="73" y="191"/>
                    <a:pt x="73" y="191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1" y="96"/>
                    <a:pt x="69" y="79"/>
                    <a:pt x="69" y="61"/>
                  </a:cubicBezTo>
                  <a:cubicBezTo>
                    <a:pt x="62" y="45"/>
                    <a:pt x="59" y="29"/>
                    <a:pt x="59" y="13"/>
                  </a:cubicBezTo>
                  <a:cubicBezTo>
                    <a:pt x="55" y="12"/>
                    <a:pt x="52" y="11"/>
                    <a:pt x="49" y="1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74" name="Freeform 47"/>
            <p:cNvSpPr>
              <a:spLocks noEditPoints="1"/>
            </p:cNvSpPr>
            <p:nvPr/>
          </p:nvSpPr>
          <p:spPr bwMode="auto">
            <a:xfrm>
              <a:off x="131763" y="722313"/>
              <a:ext cx="57150" cy="304800"/>
            </a:xfrm>
            <a:custGeom>
              <a:avLst/>
              <a:gdLst>
                <a:gd name="T0" fmla="*/ 0 w 59"/>
                <a:gd name="T1" fmla="*/ 0 h 314"/>
                <a:gd name="T2" fmla="*/ 10 w 59"/>
                <a:gd name="T3" fmla="*/ 48 h 314"/>
                <a:gd name="T4" fmla="*/ 14 w 59"/>
                <a:gd name="T5" fmla="*/ 99 h 314"/>
                <a:gd name="T6" fmla="*/ 33 w 59"/>
                <a:gd name="T7" fmla="*/ 174 h 314"/>
                <a:gd name="T8" fmla="*/ 33 w 59"/>
                <a:gd name="T9" fmla="*/ 223 h 314"/>
                <a:gd name="T10" fmla="*/ 25 w 59"/>
                <a:gd name="T11" fmla="*/ 254 h 314"/>
                <a:gd name="T12" fmla="*/ 20 w 59"/>
                <a:gd name="T13" fmla="*/ 269 h 314"/>
                <a:gd name="T14" fmla="*/ 6 w 59"/>
                <a:gd name="T15" fmla="*/ 314 h 314"/>
                <a:gd name="T16" fmla="*/ 26 w 59"/>
                <a:gd name="T17" fmla="*/ 314 h 314"/>
                <a:gd name="T18" fmla="*/ 52 w 59"/>
                <a:gd name="T19" fmla="*/ 207 h 314"/>
                <a:gd name="T20" fmla="*/ 52 w 59"/>
                <a:gd name="T21" fmla="*/ 38 h 314"/>
                <a:gd name="T22" fmla="*/ 0 w 59"/>
                <a:gd name="T23" fmla="*/ 0 h 314"/>
                <a:gd name="T24" fmla="*/ 32 w 59"/>
                <a:gd name="T25" fmla="*/ 132 h 314"/>
                <a:gd name="T26" fmla="*/ 45 w 59"/>
                <a:gd name="T27" fmla="*/ 179 h 314"/>
                <a:gd name="T28" fmla="*/ 38 w 59"/>
                <a:gd name="T29" fmla="*/ 243 h 314"/>
                <a:gd name="T30" fmla="*/ 17 w 59"/>
                <a:gd name="T31" fmla="*/ 310 h 314"/>
                <a:gd name="T32" fmla="*/ 12 w 59"/>
                <a:gd name="T33" fmla="*/ 310 h 314"/>
                <a:gd name="T34" fmla="*/ 30 w 59"/>
                <a:gd name="T35" fmla="*/ 255 h 314"/>
                <a:gd name="T36" fmla="*/ 30 w 59"/>
                <a:gd name="T37" fmla="*/ 255 h 314"/>
                <a:gd name="T38" fmla="*/ 38 w 59"/>
                <a:gd name="T39" fmla="*/ 224 h 314"/>
                <a:gd name="T40" fmla="*/ 37 w 59"/>
                <a:gd name="T41" fmla="*/ 173 h 314"/>
                <a:gd name="T42" fmla="*/ 37 w 59"/>
                <a:gd name="T43" fmla="*/ 172 h 314"/>
                <a:gd name="T44" fmla="*/ 19 w 59"/>
                <a:gd name="T45" fmla="*/ 98 h 314"/>
                <a:gd name="T46" fmla="*/ 14 w 59"/>
                <a:gd name="T47" fmla="*/ 48 h 314"/>
                <a:gd name="T48" fmla="*/ 14 w 59"/>
                <a:gd name="T49" fmla="*/ 46 h 314"/>
                <a:gd name="T50" fmla="*/ 5 w 59"/>
                <a:gd name="T51" fmla="*/ 10 h 314"/>
                <a:gd name="T52" fmla="*/ 11 w 59"/>
                <a:gd name="T53" fmla="*/ 14 h 314"/>
                <a:gd name="T54" fmla="*/ 22 w 59"/>
                <a:gd name="T55" fmla="*/ 50 h 314"/>
                <a:gd name="T56" fmla="*/ 32 w 59"/>
                <a:gd name="T57" fmla="*/ 13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9" h="314">
                  <a:moveTo>
                    <a:pt x="0" y="0"/>
                  </a:moveTo>
                  <a:cubicBezTo>
                    <a:pt x="0" y="16"/>
                    <a:pt x="3" y="32"/>
                    <a:pt x="10" y="48"/>
                  </a:cubicBezTo>
                  <a:cubicBezTo>
                    <a:pt x="10" y="66"/>
                    <a:pt x="12" y="83"/>
                    <a:pt x="14" y="99"/>
                  </a:cubicBezTo>
                  <a:cubicBezTo>
                    <a:pt x="18" y="125"/>
                    <a:pt x="24" y="150"/>
                    <a:pt x="33" y="174"/>
                  </a:cubicBezTo>
                  <a:cubicBezTo>
                    <a:pt x="35" y="190"/>
                    <a:pt x="36" y="207"/>
                    <a:pt x="33" y="223"/>
                  </a:cubicBezTo>
                  <a:cubicBezTo>
                    <a:pt x="32" y="233"/>
                    <a:pt x="29" y="243"/>
                    <a:pt x="25" y="254"/>
                  </a:cubicBezTo>
                  <a:cubicBezTo>
                    <a:pt x="20" y="269"/>
                    <a:pt x="20" y="269"/>
                    <a:pt x="20" y="269"/>
                  </a:cubicBezTo>
                  <a:cubicBezTo>
                    <a:pt x="6" y="314"/>
                    <a:pt x="6" y="314"/>
                    <a:pt x="6" y="314"/>
                  </a:cubicBezTo>
                  <a:cubicBezTo>
                    <a:pt x="26" y="314"/>
                    <a:pt x="26" y="314"/>
                    <a:pt x="26" y="314"/>
                  </a:cubicBezTo>
                  <a:cubicBezTo>
                    <a:pt x="40" y="283"/>
                    <a:pt x="49" y="247"/>
                    <a:pt x="52" y="207"/>
                  </a:cubicBezTo>
                  <a:cubicBezTo>
                    <a:pt x="59" y="143"/>
                    <a:pt x="59" y="87"/>
                    <a:pt x="52" y="38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2" y="132"/>
                  </a:moveTo>
                  <a:cubicBezTo>
                    <a:pt x="39" y="149"/>
                    <a:pt x="43" y="165"/>
                    <a:pt x="45" y="179"/>
                  </a:cubicBezTo>
                  <a:cubicBezTo>
                    <a:pt x="46" y="202"/>
                    <a:pt x="44" y="224"/>
                    <a:pt x="38" y="243"/>
                  </a:cubicBezTo>
                  <a:cubicBezTo>
                    <a:pt x="17" y="310"/>
                    <a:pt x="17" y="310"/>
                    <a:pt x="17" y="310"/>
                  </a:cubicBezTo>
                  <a:cubicBezTo>
                    <a:pt x="12" y="310"/>
                    <a:pt x="12" y="310"/>
                    <a:pt x="12" y="310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3" y="245"/>
                    <a:pt x="36" y="234"/>
                    <a:pt x="38" y="224"/>
                  </a:cubicBezTo>
                  <a:cubicBezTo>
                    <a:pt x="40" y="207"/>
                    <a:pt x="40" y="190"/>
                    <a:pt x="37" y="173"/>
                  </a:cubicBezTo>
                  <a:cubicBezTo>
                    <a:pt x="37" y="173"/>
                    <a:pt x="37" y="172"/>
                    <a:pt x="37" y="172"/>
                  </a:cubicBezTo>
                  <a:cubicBezTo>
                    <a:pt x="29" y="149"/>
                    <a:pt x="23" y="124"/>
                    <a:pt x="19" y="98"/>
                  </a:cubicBezTo>
                  <a:cubicBezTo>
                    <a:pt x="16" y="82"/>
                    <a:pt x="15" y="65"/>
                    <a:pt x="14" y="48"/>
                  </a:cubicBezTo>
                  <a:cubicBezTo>
                    <a:pt x="14" y="47"/>
                    <a:pt x="14" y="47"/>
                    <a:pt x="14" y="46"/>
                  </a:cubicBezTo>
                  <a:cubicBezTo>
                    <a:pt x="9" y="34"/>
                    <a:pt x="6" y="22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0" y="79"/>
                    <a:pt x="23" y="106"/>
                    <a:pt x="32" y="132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75" name="Freeform 48"/>
            <p:cNvSpPr>
              <a:spLocks/>
            </p:cNvSpPr>
            <p:nvPr/>
          </p:nvSpPr>
          <p:spPr bwMode="auto">
            <a:xfrm>
              <a:off x="136525" y="731838"/>
              <a:ext cx="39687" cy="290513"/>
            </a:xfrm>
            <a:custGeom>
              <a:avLst/>
              <a:gdLst>
                <a:gd name="T0" fmla="*/ 40 w 41"/>
                <a:gd name="T1" fmla="*/ 169 h 300"/>
                <a:gd name="T2" fmla="*/ 27 w 41"/>
                <a:gd name="T3" fmla="*/ 122 h 300"/>
                <a:gd name="T4" fmla="*/ 17 w 41"/>
                <a:gd name="T5" fmla="*/ 40 h 300"/>
                <a:gd name="T6" fmla="*/ 6 w 41"/>
                <a:gd name="T7" fmla="*/ 4 h 300"/>
                <a:gd name="T8" fmla="*/ 0 w 41"/>
                <a:gd name="T9" fmla="*/ 0 h 300"/>
                <a:gd name="T10" fmla="*/ 9 w 41"/>
                <a:gd name="T11" fmla="*/ 36 h 300"/>
                <a:gd name="T12" fmla="*/ 9 w 41"/>
                <a:gd name="T13" fmla="*/ 38 h 300"/>
                <a:gd name="T14" fmla="*/ 14 w 41"/>
                <a:gd name="T15" fmla="*/ 88 h 300"/>
                <a:gd name="T16" fmla="*/ 32 w 41"/>
                <a:gd name="T17" fmla="*/ 162 h 300"/>
                <a:gd name="T18" fmla="*/ 32 w 41"/>
                <a:gd name="T19" fmla="*/ 163 h 300"/>
                <a:gd name="T20" fmla="*/ 33 w 41"/>
                <a:gd name="T21" fmla="*/ 214 h 300"/>
                <a:gd name="T22" fmla="*/ 25 w 41"/>
                <a:gd name="T23" fmla="*/ 245 h 300"/>
                <a:gd name="T24" fmla="*/ 25 w 41"/>
                <a:gd name="T25" fmla="*/ 245 h 300"/>
                <a:gd name="T26" fmla="*/ 7 w 41"/>
                <a:gd name="T27" fmla="*/ 300 h 300"/>
                <a:gd name="T28" fmla="*/ 12 w 41"/>
                <a:gd name="T29" fmla="*/ 300 h 300"/>
                <a:gd name="T30" fmla="*/ 33 w 41"/>
                <a:gd name="T31" fmla="*/ 233 h 300"/>
                <a:gd name="T32" fmla="*/ 40 w 41"/>
                <a:gd name="T33" fmla="*/ 16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300">
                  <a:moveTo>
                    <a:pt x="40" y="169"/>
                  </a:moveTo>
                  <a:cubicBezTo>
                    <a:pt x="38" y="155"/>
                    <a:pt x="34" y="139"/>
                    <a:pt x="27" y="122"/>
                  </a:cubicBezTo>
                  <a:cubicBezTo>
                    <a:pt x="18" y="96"/>
                    <a:pt x="15" y="69"/>
                    <a:pt x="17" y="4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4" y="24"/>
                    <a:pt x="9" y="36"/>
                  </a:cubicBezTo>
                  <a:cubicBezTo>
                    <a:pt x="9" y="37"/>
                    <a:pt x="9" y="37"/>
                    <a:pt x="9" y="38"/>
                  </a:cubicBezTo>
                  <a:cubicBezTo>
                    <a:pt x="10" y="55"/>
                    <a:pt x="11" y="72"/>
                    <a:pt x="14" y="88"/>
                  </a:cubicBezTo>
                  <a:cubicBezTo>
                    <a:pt x="18" y="114"/>
                    <a:pt x="24" y="139"/>
                    <a:pt x="32" y="162"/>
                  </a:cubicBezTo>
                  <a:cubicBezTo>
                    <a:pt x="32" y="162"/>
                    <a:pt x="32" y="163"/>
                    <a:pt x="32" y="163"/>
                  </a:cubicBezTo>
                  <a:cubicBezTo>
                    <a:pt x="35" y="180"/>
                    <a:pt x="35" y="197"/>
                    <a:pt x="33" y="214"/>
                  </a:cubicBezTo>
                  <a:cubicBezTo>
                    <a:pt x="31" y="224"/>
                    <a:pt x="28" y="23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7" y="300"/>
                    <a:pt x="7" y="300"/>
                    <a:pt x="7" y="300"/>
                  </a:cubicBezTo>
                  <a:cubicBezTo>
                    <a:pt x="12" y="300"/>
                    <a:pt x="12" y="300"/>
                    <a:pt x="12" y="300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9" y="214"/>
                    <a:pt x="41" y="192"/>
                    <a:pt x="40" y="169"/>
                  </a:cubicBez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76" name="Freeform 49"/>
            <p:cNvSpPr>
              <a:spLocks noEditPoints="1"/>
            </p:cNvSpPr>
            <p:nvPr/>
          </p:nvSpPr>
          <p:spPr bwMode="auto">
            <a:xfrm>
              <a:off x="74613" y="709613"/>
              <a:ext cx="58737" cy="271463"/>
            </a:xfrm>
            <a:custGeom>
              <a:avLst/>
              <a:gdLst>
                <a:gd name="T0" fmla="*/ 9 w 61"/>
                <a:gd name="T1" fmla="*/ 23 h 280"/>
                <a:gd name="T2" fmla="*/ 37 w 61"/>
                <a:gd name="T3" fmla="*/ 187 h 280"/>
                <a:gd name="T4" fmla="*/ 19 w 61"/>
                <a:gd name="T5" fmla="*/ 277 h 280"/>
                <a:gd name="T6" fmla="*/ 35 w 61"/>
                <a:gd name="T7" fmla="*/ 280 h 280"/>
                <a:gd name="T8" fmla="*/ 61 w 61"/>
                <a:gd name="T9" fmla="*/ 203 h 280"/>
                <a:gd name="T10" fmla="*/ 45 w 61"/>
                <a:gd name="T11" fmla="*/ 29 h 280"/>
                <a:gd name="T12" fmla="*/ 0 w 61"/>
                <a:gd name="T13" fmla="*/ 0 h 280"/>
                <a:gd name="T14" fmla="*/ 9 w 61"/>
                <a:gd name="T15" fmla="*/ 23 h 280"/>
                <a:gd name="T16" fmla="*/ 13 w 61"/>
                <a:gd name="T17" fmla="*/ 23 h 280"/>
                <a:gd name="T18" fmla="*/ 13 w 61"/>
                <a:gd name="T19" fmla="*/ 21 h 280"/>
                <a:gd name="T20" fmla="*/ 9 w 61"/>
                <a:gd name="T21" fmla="*/ 11 h 280"/>
                <a:gd name="T22" fmla="*/ 17 w 61"/>
                <a:gd name="T23" fmla="*/ 17 h 280"/>
                <a:gd name="T24" fmla="*/ 29 w 61"/>
                <a:gd name="T25" fmla="*/ 103 h 280"/>
                <a:gd name="T26" fmla="*/ 38 w 61"/>
                <a:gd name="T27" fmla="*/ 155 h 280"/>
                <a:gd name="T28" fmla="*/ 50 w 61"/>
                <a:gd name="T29" fmla="*/ 211 h 280"/>
                <a:gd name="T30" fmla="*/ 41 w 61"/>
                <a:gd name="T31" fmla="*/ 261 h 280"/>
                <a:gd name="T32" fmla="*/ 33 w 61"/>
                <a:gd name="T33" fmla="*/ 275 h 280"/>
                <a:gd name="T34" fmla="*/ 28 w 61"/>
                <a:gd name="T35" fmla="*/ 274 h 280"/>
                <a:gd name="T36" fmla="*/ 42 w 61"/>
                <a:gd name="T37" fmla="*/ 186 h 280"/>
                <a:gd name="T38" fmla="*/ 42 w 61"/>
                <a:gd name="T39" fmla="*/ 185 h 280"/>
                <a:gd name="T40" fmla="*/ 13 w 61"/>
                <a:gd name="T41" fmla="*/ 23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" h="280">
                  <a:moveTo>
                    <a:pt x="9" y="23"/>
                  </a:moveTo>
                  <a:cubicBezTo>
                    <a:pt x="12" y="79"/>
                    <a:pt x="21" y="134"/>
                    <a:pt x="37" y="187"/>
                  </a:cubicBezTo>
                  <a:cubicBezTo>
                    <a:pt x="43" y="230"/>
                    <a:pt x="37" y="260"/>
                    <a:pt x="19" y="277"/>
                  </a:cubicBezTo>
                  <a:cubicBezTo>
                    <a:pt x="35" y="280"/>
                    <a:pt x="35" y="280"/>
                    <a:pt x="35" y="280"/>
                  </a:cubicBezTo>
                  <a:cubicBezTo>
                    <a:pt x="51" y="257"/>
                    <a:pt x="60" y="232"/>
                    <a:pt x="61" y="203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3"/>
                    <a:pt x="9" y="23"/>
                    <a:pt x="9" y="23"/>
                  </a:cubicBezTo>
                  <a:close/>
                  <a:moveTo>
                    <a:pt x="13" y="23"/>
                  </a:moveTo>
                  <a:cubicBezTo>
                    <a:pt x="13" y="22"/>
                    <a:pt x="13" y="22"/>
                    <a:pt x="13" y="2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29" y="103"/>
                    <a:pt x="29" y="103"/>
                    <a:pt x="29" y="103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47" y="175"/>
                    <a:pt x="51" y="193"/>
                    <a:pt x="50" y="211"/>
                  </a:cubicBezTo>
                  <a:cubicBezTo>
                    <a:pt x="51" y="230"/>
                    <a:pt x="48" y="246"/>
                    <a:pt x="41" y="261"/>
                  </a:cubicBezTo>
                  <a:cubicBezTo>
                    <a:pt x="39" y="266"/>
                    <a:pt x="36" y="271"/>
                    <a:pt x="33" y="275"/>
                  </a:cubicBezTo>
                  <a:cubicBezTo>
                    <a:pt x="28" y="274"/>
                    <a:pt x="28" y="274"/>
                    <a:pt x="28" y="274"/>
                  </a:cubicBezTo>
                  <a:cubicBezTo>
                    <a:pt x="43" y="256"/>
                    <a:pt x="47" y="226"/>
                    <a:pt x="42" y="186"/>
                  </a:cubicBezTo>
                  <a:cubicBezTo>
                    <a:pt x="42" y="186"/>
                    <a:pt x="42" y="186"/>
                    <a:pt x="42" y="185"/>
                  </a:cubicBezTo>
                  <a:cubicBezTo>
                    <a:pt x="25" y="133"/>
                    <a:pt x="16" y="79"/>
                    <a:pt x="13" y="23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77" name="Freeform 50"/>
            <p:cNvSpPr>
              <a:spLocks/>
            </p:cNvSpPr>
            <p:nvPr/>
          </p:nvSpPr>
          <p:spPr bwMode="auto">
            <a:xfrm>
              <a:off x="84138" y="719138"/>
              <a:ext cx="39687" cy="257175"/>
            </a:xfrm>
            <a:custGeom>
              <a:avLst/>
              <a:gdLst>
                <a:gd name="T0" fmla="*/ 4 w 42"/>
                <a:gd name="T1" fmla="*/ 10 h 264"/>
                <a:gd name="T2" fmla="*/ 4 w 42"/>
                <a:gd name="T3" fmla="*/ 12 h 264"/>
                <a:gd name="T4" fmla="*/ 33 w 42"/>
                <a:gd name="T5" fmla="*/ 174 h 264"/>
                <a:gd name="T6" fmla="*/ 33 w 42"/>
                <a:gd name="T7" fmla="*/ 175 h 264"/>
                <a:gd name="T8" fmla="*/ 19 w 42"/>
                <a:gd name="T9" fmla="*/ 263 h 264"/>
                <a:gd name="T10" fmla="*/ 24 w 42"/>
                <a:gd name="T11" fmla="*/ 264 h 264"/>
                <a:gd name="T12" fmla="*/ 32 w 42"/>
                <a:gd name="T13" fmla="*/ 250 h 264"/>
                <a:gd name="T14" fmla="*/ 41 w 42"/>
                <a:gd name="T15" fmla="*/ 200 h 264"/>
                <a:gd name="T16" fmla="*/ 29 w 42"/>
                <a:gd name="T17" fmla="*/ 144 h 264"/>
                <a:gd name="T18" fmla="*/ 20 w 42"/>
                <a:gd name="T19" fmla="*/ 92 h 264"/>
                <a:gd name="T20" fmla="*/ 8 w 42"/>
                <a:gd name="T21" fmla="*/ 6 h 264"/>
                <a:gd name="T22" fmla="*/ 0 w 42"/>
                <a:gd name="T23" fmla="*/ 0 h 264"/>
                <a:gd name="T24" fmla="*/ 4 w 42"/>
                <a:gd name="T25" fmla="*/ 1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264">
                  <a:moveTo>
                    <a:pt x="4" y="10"/>
                  </a:moveTo>
                  <a:cubicBezTo>
                    <a:pt x="4" y="11"/>
                    <a:pt x="4" y="11"/>
                    <a:pt x="4" y="12"/>
                  </a:cubicBezTo>
                  <a:cubicBezTo>
                    <a:pt x="7" y="68"/>
                    <a:pt x="16" y="122"/>
                    <a:pt x="33" y="174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8" y="215"/>
                    <a:pt x="34" y="245"/>
                    <a:pt x="19" y="263"/>
                  </a:cubicBezTo>
                  <a:cubicBezTo>
                    <a:pt x="24" y="264"/>
                    <a:pt x="24" y="264"/>
                    <a:pt x="24" y="264"/>
                  </a:cubicBezTo>
                  <a:cubicBezTo>
                    <a:pt x="27" y="260"/>
                    <a:pt x="30" y="255"/>
                    <a:pt x="32" y="250"/>
                  </a:cubicBezTo>
                  <a:cubicBezTo>
                    <a:pt x="39" y="235"/>
                    <a:pt x="42" y="219"/>
                    <a:pt x="41" y="200"/>
                  </a:cubicBezTo>
                  <a:cubicBezTo>
                    <a:pt x="42" y="182"/>
                    <a:pt x="38" y="164"/>
                    <a:pt x="29" y="144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78" name="Freeform 51"/>
            <p:cNvSpPr>
              <a:spLocks/>
            </p:cNvSpPr>
            <p:nvPr/>
          </p:nvSpPr>
          <p:spPr bwMode="auto">
            <a:xfrm>
              <a:off x="73025" y="914400"/>
              <a:ext cx="90487" cy="95250"/>
            </a:xfrm>
            <a:custGeom>
              <a:avLst/>
              <a:gdLst>
                <a:gd name="T0" fmla="*/ 81 w 93"/>
                <a:gd name="T1" fmla="*/ 0 h 99"/>
                <a:gd name="T2" fmla="*/ 73 w 93"/>
                <a:gd name="T3" fmla="*/ 30 h 99"/>
                <a:gd name="T4" fmla="*/ 51 w 93"/>
                <a:gd name="T5" fmla="*/ 72 h 99"/>
                <a:gd name="T6" fmla="*/ 36 w 93"/>
                <a:gd name="T7" fmla="*/ 69 h 99"/>
                <a:gd name="T8" fmla="*/ 20 w 93"/>
                <a:gd name="T9" fmla="*/ 66 h 99"/>
                <a:gd name="T10" fmla="*/ 4 w 93"/>
                <a:gd name="T11" fmla="*/ 97 h 99"/>
                <a:gd name="T12" fmla="*/ 57 w 93"/>
                <a:gd name="T13" fmla="*/ 80 h 99"/>
                <a:gd name="T14" fmla="*/ 77 w 93"/>
                <a:gd name="T15" fmla="*/ 39 h 99"/>
                <a:gd name="T16" fmla="*/ 77 w 93"/>
                <a:gd name="T17" fmla="*/ 71 h 99"/>
                <a:gd name="T18" fmla="*/ 80 w 93"/>
                <a:gd name="T19" fmla="*/ 71 h 99"/>
                <a:gd name="T20" fmla="*/ 84 w 93"/>
                <a:gd name="T21" fmla="*/ 39 h 99"/>
                <a:gd name="T22" fmla="*/ 93 w 93"/>
                <a:gd name="T23" fmla="*/ 25 h 99"/>
                <a:gd name="T24" fmla="*/ 81 w 93"/>
                <a:gd name="T2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99">
                  <a:moveTo>
                    <a:pt x="81" y="0"/>
                  </a:moveTo>
                  <a:cubicBezTo>
                    <a:pt x="73" y="30"/>
                    <a:pt x="73" y="30"/>
                    <a:pt x="73" y="30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5" y="74"/>
                    <a:pt x="0" y="84"/>
                    <a:pt x="4" y="97"/>
                  </a:cubicBezTo>
                  <a:cubicBezTo>
                    <a:pt x="25" y="99"/>
                    <a:pt x="43" y="93"/>
                    <a:pt x="57" y="80"/>
                  </a:cubicBezTo>
                  <a:cubicBezTo>
                    <a:pt x="61" y="64"/>
                    <a:pt x="68" y="51"/>
                    <a:pt x="77" y="39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13"/>
                    <a:pt x="88" y="4"/>
                    <a:pt x="8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79" name="Freeform 52"/>
            <p:cNvSpPr>
              <a:spLocks/>
            </p:cNvSpPr>
            <p:nvPr/>
          </p:nvSpPr>
          <p:spPr bwMode="auto">
            <a:xfrm>
              <a:off x="130175" y="966788"/>
              <a:ext cx="61912" cy="93663"/>
            </a:xfrm>
            <a:custGeom>
              <a:avLst/>
              <a:gdLst>
                <a:gd name="T0" fmla="*/ 28 w 65"/>
                <a:gd name="T1" fmla="*/ 62 h 97"/>
                <a:gd name="T2" fmla="*/ 8 w 65"/>
                <a:gd name="T3" fmla="*/ 62 h 97"/>
                <a:gd name="T4" fmla="*/ 3 w 65"/>
                <a:gd name="T5" fmla="*/ 93 h 97"/>
                <a:gd name="T6" fmla="*/ 55 w 65"/>
                <a:gd name="T7" fmla="*/ 79 h 97"/>
                <a:gd name="T8" fmla="*/ 55 w 65"/>
                <a:gd name="T9" fmla="*/ 61 h 97"/>
                <a:gd name="T10" fmla="*/ 65 w 65"/>
                <a:gd name="T11" fmla="*/ 14 h 97"/>
                <a:gd name="T12" fmla="*/ 65 w 65"/>
                <a:gd name="T13" fmla="*/ 0 h 97"/>
                <a:gd name="T14" fmla="*/ 47 w 65"/>
                <a:gd name="T15" fmla="*/ 62 h 97"/>
                <a:gd name="T16" fmla="*/ 28 w 65"/>
                <a:gd name="T17" fmla="*/ 6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97">
                  <a:moveTo>
                    <a:pt x="28" y="62"/>
                  </a:moveTo>
                  <a:cubicBezTo>
                    <a:pt x="8" y="62"/>
                    <a:pt x="8" y="62"/>
                    <a:pt x="8" y="62"/>
                  </a:cubicBezTo>
                  <a:cubicBezTo>
                    <a:pt x="2" y="70"/>
                    <a:pt x="0" y="80"/>
                    <a:pt x="3" y="93"/>
                  </a:cubicBezTo>
                  <a:cubicBezTo>
                    <a:pt x="22" y="97"/>
                    <a:pt x="39" y="92"/>
                    <a:pt x="55" y="79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1" y="25"/>
                    <a:pt x="55" y="46"/>
                    <a:pt x="47" y="62"/>
                  </a:cubicBezTo>
                  <a:cubicBezTo>
                    <a:pt x="28" y="62"/>
                    <a:pt x="28" y="62"/>
                    <a:pt x="28" y="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0580" name="Freeform 53"/>
            <p:cNvSpPr>
              <a:spLocks/>
            </p:cNvSpPr>
            <p:nvPr/>
          </p:nvSpPr>
          <p:spPr bwMode="auto">
            <a:xfrm>
              <a:off x="131763" y="722313"/>
              <a:ext cx="73025" cy="304800"/>
            </a:xfrm>
            <a:custGeom>
              <a:avLst/>
              <a:gdLst>
                <a:gd name="T0" fmla="*/ 63 w 76"/>
                <a:gd name="T1" fmla="*/ 252 h 314"/>
                <a:gd name="T2" fmla="*/ 63 w 76"/>
                <a:gd name="T3" fmla="*/ 200 h 314"/>
                <a:gd name="T4" fmla="*/ 63 w 76"/>
                <a:gd name="T5" fmla="*/ 7 h 314"/>
                <a:gd name="T6" fmla="*/ 0 w 76"/>
                <a:gd name="T7" fmla="*/ 0 h 314"/>
                <a:gd name="T8" fmla="*/ 52 w 76"/>
                <a:gd name="T9" fmla="*/ 38 h 314"/>
                <a:gd name="T10" fmla="*/ 52 w 76"/>
                <a:gd name="T11" fmla="*/ 207 h 314"/>
                <a:gd name="T12" fmla="*/ 26 w 76"/>
                <a:gd name="T13" fmla="*/ 314 h 314"/>
                <a:gd name="T14" fmla="*/ 45 w 76"/>
                <a:gd name="T15" fmla="*/ 314 h 314"/>
                <a:gd name="T16" fmla="*/ 63 w 76"/>
                <a:gd name="T17" fmla="*/ 25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314">
                  <a:moveTo>
                    <a:pt x="63" y="252"/>
                  </a:moveTo>
                  <a:cubicBezTo>
                    <a:pt x="63" y="200"/>
                    <a:pt x="63" y="200"/>
                    <a:pt x="63" y="200"/>
                  </a:cubicBezTo>
                  <a:cubicBezTo>
                    <a:pt x="76" y="124"/>
                    <a:pt x="76" y="60"/>
                    <a:pt x="63" y="7"/>
                  </a:cubicBezTo>
                  <a:cubicBezTo>
                    <a:pt x="43" y="9"/>
                    <a:pt x="22" y="7"/>
                    <a:pt x="0" y="0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9" y="87"/>
                    <a:pt x="59" y="143"/>
                    <a:pt x="52" y="207"/>
                  </a:cubicBezTo>
                  <a:cubicBezTo>
                    <a:pt x="49" y="247"/>
                    <a:pt x="40" y="283"/>
                    <a:pt x="26" y="314"/>
                  </a:cubicBezTo>
                  <a:cubicBezTo>
                    <a:pt x="45" y="314"/>
                    <a:pt x="45" y="314"/>
                    <a:pt x="45" y="314"/>
                  </a:cubicBezTo>
                  <a:cubicBezTo>
                    <a:pt x="53" y="298"/>
                    <a:pt x="59" y="277"/>
                    <a:pt x="63" y="252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907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204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4" presetID="6" presetClass="emp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2049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5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400" tmFilter="0, 0; .2, .5; .8, .5; 1, 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00" autoRev="1" fill="hold"/>
                                        <p:tgtEl>
                                          <p:spTgt spid="204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5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400" tmFilter="0, 0; .2, .5; .8, .5; 1, 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00" autoRev="1" fill="hold"/>
                                        <p:tgtEl>
                                          <p:spTgt spid="205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5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400" tmFilter="0, 0; .2, .5; .8, .5; 1, 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00" autoRev="1" fill="hold"/>
                                        <p:tgtEl>
                                          <p:spTgt spid="205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20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400" tmFilter="0, 0; .2, .5; .8, .5; 1, 0"/>
                                        <p:tgtEl>
                                          <p:spTgt spid="205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00" autoRev="1" fill="hold"/>
                                        <p:tgtEl>
                                          <p:spTgt spid="205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20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20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20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6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300"/>
                                        <p:tgtEl>
                                          <p:spTgt spid="2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3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椭圆 146"/>
          <p:cNvSpPr>
            <a:spLocks noChangeArrowheads="1"/>
          </p:cNvSpPr>
          <p:nvPr/>
        </p:nvSpPr>
        <p:spPr bwMode="auto">
          <a:xfrm>
            <a:off x="2938464" y="4089400"/>
            <a:ext cx="1196975" cy="171450"/>
          </a:xfrm>
          <a:prstGeom prst="ellipse">
            <a:avLst/>
          </a:prstGeom>
          <a:gradFill rotWithShape="1">
            <a:gsLst>
              <a:gs pos="0">
                <a:srgbClr val="000000">
                  <a:alpha val="42999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31750" name="椭圆 147"/>
          <p:cNvSpPr>
            <a:spLocks noChangeArrowheads="1"/>
          </p:cNvSpPr>
          <p:nvPr/>
        </p:nvSpPr>
        <p:spPr bwMode="auto">
          <a:xfrm>
            <a:off x="4019550" y="4002089"/>
            <a:ext cx="1322388" cy="409575"/>
          </a:xfrm>
          <a:prstGeom prst="ellipse">
            <a:avLst/>
          </a:prstGeom>
          <a:gradFill rotWithShape="1">
            <a:gsLst>
              <a:gs pos="0">
                <a:srgbClr val="000000">
                  <a:alpha val="42999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31751" name="椭圆 148"/>
          <p:cNvSpPr>
            <a:spLocks noChangeArrowheads="1"/>
          </p:cNvSpPr>
          <p:nvPr/>
        </p:nvSpPr>
        <p:spPr bwMode="auto">
          <a:xfrm>
            <a:off x="5613400" y="4017963"/>
            <a:ext cx="1519238" cy="431800"/>
          </a:xfrm>
          <a:prstGeom prst="ellipse">
            <a:avLst/>
          </a:prstGeom>
          <a:gradFill rotWithShape="1">
            <a:gsLst>
              <a:gs pos="0">
                <a:srgbClr val="000000">
                  <a:alpha val="42999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31752" name="矩形 5"/>
          <p:cNvSpPr>
            <a:spLocks/>
          </p:cNvSpPr>
          <p:nvPr/>
        </p:nvSpPr>
        <p:spPr bwMode="auto">
          <a:xfrm rot="21429456">
            <a:off x="5232401" y="2998789"/>
            <a:ext cx="969963" cy="1293812"/>
          </a:xfrm>
          <a:custGeom>
            <a:avLst/>
            <a:gdLst>
              <a:gd name="T0" fmla="*/ 0 w 793839"/>
              <a:gd name="T1" fmla="*/ 39009 h 1295229"/>
              <a:gd name="T2" fmla="*/ 793839 w 793839"/>
              <a:gd name="T3" fmla="*/ 954761 h 1295229"/>
              <a:gd name="T4" fmla="*/ 513850 w 793839"/>
              <a:gd name="T5" fmla="*/ 1287634 h 1295229"/>
              <a:gd name="T6" fmla="*/ 0 w 793839"/>
              <a:gd name="T7" fmla="*/ 39009 h 1295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3839" h="1295229">
                <a:moveTo>
                  <a:pt x="0" y="39009"/>
                </a:moveTo>
                <a:cubicBezTo>
                  <a:pt x="632529" y="-189833"/>
                  <a:pt x="730587" y="649907"/>
                  <a:pt x="793839" y="954761"/>
                </a:cubicBezTo>
                <a:cubicBezTo>
                  <a:pt x="734624" y="1044912"/>
                  <a:pt x="668868" y="1200820"/>
                  <a:pt x="513850" y="1287634"/>
                </a:cubicBezTo>
                <a:cubicBezTo>
                  <a:pt x="309848" y="1387681"/>
                  <a:pt x="575181" y="474061"/>
                  <a:pt x="0" y="39009"/>
                </a:cubicBezTo>
                <a:close/>
              </a:path>
            </a:pathLst>
          </a:custGeom>
          <a:gradFill rotWithShape="1">
            <a:gsLst>
              <a:gs pos="0">
                <a:srgbClr val="7F7F7F"/>
              </a:gs>
              <a:gs pos="27000">
                <a:srgbClr val="7F7F7F"/>
              </a:gs>
              <a:gs pos="71001">
                <a:srgbClr val="D9D9D9"/>
              </a:gs>
              <a:gs pos="100000">
                <a:srgbClr val="D9D9D9"/>
              </a:gs>
            </a:gsLst>
            <a:lin ang="42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l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grpSp>
        <p:nvGrpSpPr>
          <p:cNvPr id="31753" name="组合 150"/>
          <p:cNvGrpSpPr>
            <a:grpSpLocks/>
          </p:cNvGrpSpPr>
          <p:nvPr/>
        </p:nvGrpSpPr>
        <p:grpSpPr bwMode="auto">
          <a:xfrm>
            <a:off x="5822951" y="1347788"/>
            <a:ext cx="2493963" cy="2905125"/>
            <a:chOff x="0" y="0"/>
            <a:chExt cx="2493658" cy="2905385"/>
          </a:xfrm>
        </p:grpSpPr>
        <p:sp>
          <p:nvSpPr>
            <p:cNvPr id="31754" name="上箭头 2"/>
            <p:cNvSpPr>
              <a:spLocks/>
            </p:cNvSpPr>
            <p:nvPr/>
          </p:nvSpPr>
          <p:spPr bwMode="auto">
            <a:xfrm rot="21429456">
              <a:off x="0" y="49199"/>
              <a:ext cx="2493658" cy="2827048"/>
            </a:xfrm>
            <a:custGeom>
              <a:avLst/>
              <a:gdLst>
                <a:gd name="T0" fmla="*/ 681460 w 2038184"/>
                <a:gd name="T1" fmla="*/ 1005260 h 2827048"/>
                <a:gd name="T2" fmla="*/ 1586136 w 2038184"/>
                <a:gd name="T3" fmla="*/ 0 h 2827048"/>
                <a:gd name="T4" fmla="*/ 2038184 w 2038184"/>
                <a:gd name="T5" fmla="*/ 1114988 h 2827048"/>
                <a:gd name="T6" fmla="*/ 1718434 w 2038184"/>
                <a:gd name="T7" fmla="*/ 1087556 h 2827048"/>
                <a:gd name="T8" fmla="*/ 638636 w 2038184"/>
                <a:gd name="T9" fmla="*/ 2777695 h 2827048"/>
                <a:gd name="T10" fmla="*/ 0 w 2038184"/>
                <a:gd name="T11" fmla="*/ 2827048 h 2827048"/>
                <a:gd name="T12" fmla="*/ 1014926 w 2038184"/>
                <a:gd name="T13" fmla="*/ 1046408 h 2827048"/>
                <a:gd name="T14" fmla="*/ 681460 w 2038184"/>
                <a:gd name="T15" fmla="*/ 1005260 h 2827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8184" h="2827048">
                  <a:moveTo>
                    <a:pt x="681460" y="1005260"/>
                  </a:moveTo>
                  <a:lnTo>
                    <a:pt x="1586136" y="0"/>
                  </a:lnTo>
                  <a:lnTo>
                    <a:pt x="2038184" y="1114988"/>
                  </a:lnTo>
                  <a:lnTo>
                    <a:pt x="1718434" y="1087556"/>
                  </a:lnTo>
                  <a:cubicBezTo>
                    <a:pt x="1479166" y="1690860"/>
                    <a:pt x="1340949" y="2364161"/>
                    <a:pt x="638636" y="2777695"/>
                  </a:cubicBezTo>
                  <a:cubicBezTo>
                    <a:pt x="463477" y="2825047"/>
                    <a:pt x="212879" y="2810597"/>
                    <a:pt x="0" y="2827048"/>
                  </a:cubicBezTo>
                  <a:cubicBezTo>
                    <a:pt x="429788" y="2663309"/>
                    <a:pt x="819379" y="1694482"/>
                    <a:pt x="1014926" y="1046408"/>
                  </a:cubicBezTo>
                  <a:lnTo>
                    <a:pt x="681460" y="1005260"/>
                  </a:lnTo>
                  <a:close/>
                </a:path>
              </a:pathLst>
            </a:custGeom>
            <a:gradFill rotWithShape="1">
              <a:gsLst>
                <a:gs pos="0">
                  <a:srgbClr val="00AFF0"/>
                </a:gs>
                <a:gs pos="14000">
                  <a:srgbClr val="00AFF0"/>
                </a:gs>
                <a:gs pos="100000">
                  <a:schemeClr val="tx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55" name="矩形 5"/>
            <p:cNvSpPr>
              <a:spLocks/>
            </p:cNvSpPr>
            <p:nvPr/>
          </p:nvSpPr>
          <p:spPr bwMode="auto">
            <a:xfrm rot="21429456">
              <a:off x="12067" y="1104295"/>
              <a:ext cx="1257499" cy="1801090"/>
            </a:xfrm>
            <a:custGeom>
              <a:avLst/>
              <a:gdLst>
                <a:gd name="T0" fmla="*/ 898540 w 1027813"/>
                <a:gd name="T1" fmla="*/ 0 h 1801090"/>
                <a:gd name="T2" fmla="*/ 1027813 w 1027813"/>
                <a:gd name="T3" fmla="*/ 17951 h 1801090"/>
                <a:gd name="T4" fmla="*/ 0 w 1027813"/>
                <a:gd name="T5" fmla="*/ 1801090 h 1801090"/>
                <a:gd name="T6" fmla="*/ 898540 w 1027813"/>
                <a:gd name="T7" fmla="*/ 0 h 180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7813" h="1801090">
                  <a:moveTo>
                    <a:pt x="898540" y="0"/>
                  </a:moveTo>
                  <a:lnTo>
                    <a:pt x="1027813" y="17951"/>
                  </a:lnTo>
                  <a:cubicBezTo>
                    <a:pt x="937055" y="330535"/>
                    <a:pt x="482572" y="1747710"/>
                    <a:pt x="0" y="1801090"/>
                  </a:cubicBezTo>
                  <a:cubicBezTo>
                    <a:pt x="318147" y="1645703"/>
                    <a:pt x="765087" y="500994"/>
                    <a:pt x="89854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58000">
                  <a:srgbClr val="C1C1C1"/>
                </a:gs>
                <a:gs pos="100000">
                  <a:srgbClr val="A6A6A6"/>
                </a:gs>
              </a:gsLst>
              <a:lin ang="210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56" name="矩形 5"/>
            <p:cNvSpPr>
              <a:spLocks/>
            </p:cNvSpPr>
            <p:nvPr/>
          </p:nvSpPr>
          <p:spPr bwMode="auto">
            <a:xfrm rot="21429456">
              <a:off x="639549" y="0"/>
              <a:ext cx="1259492" cy="1049959"/>
            </a:xfrm>
            <a:custGeom>
              <a:avLst/>
              <a:gdLst>
                <a:gd name="T0" fmla="*/ 932190 w 1029442"/>
                <a:gd name="T1" fmla="*/ 0 h 1049959"/>
                <a:gd name="T2" fmla="*/ 1029442 w 1029442"/>
                <a:gd name="T3" fmla="*/ 53389 h 1049959"/>
                <a:gd name="T4" fmla="*/ 121819 w 1029442"/>
                <a:gd name="T5" fmla="*/ 1049959 h 1049959"/>
                <a:gd name="T6" fmla="*/ 0 w 1029442"/>
                <a:gd name="T7" fmla="*/ 971684 h 1049959"/>
                <a:gd name="T8" fmla="*/ 932190 w 1029442"/>
                <a:gd name="T9" fmla="*/ 0 h 1049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442" h="1049959">
                  <a:moveTo>
                    <a:pt x="932190" y="0"/>
                  </a:moveTo>
                  <a:lnTo>
                    <a:pt x="1029442" y="53389"/>
                  </a:lnTo>
                  <a:lnTo>
                    <a:pt x="121819" y="1049959"/>
                  </a:lnTo>
                  <a:lnTo>
                    <a:pt x="0" y="971684"/>
                  </a:lnTo>
                  <a:lnTo>
                    <a:pt x="932190" y="0"/>
                  </a:lnTo>
                  <a:close/>
                </a:path>
              </a:pathLst>
            </a:custGeom>
            <a:gradFill rotWithShape="1">
              <a:gsLst>
                <a:gs pos="0">
                  <a:srgbClr val="BFBFBF"/>
                </a:gs>
                <a:gs pos="67000">
                  <a:srgbClr val="DDDDDD"/>
                </a:gs>
                <a:gs pos="99001">
                  <a:srgbClr val="BFBFBF"/>
                </a:gs>
                <a:gs pos="100000">
                  <a:srgbClr val="BFBFBF"/>
                </a:gs>
              </a:gsLst>
              <a:lin ang="210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</p:grpSp>
      <p:sp>
        <p:nvSpPr>
          <p:cNvPr id="31757" name="矩形 5"/>
          <p:cNvSpPr>
            <a:spLocks/>
          </p:cNvSpPr>
          <p:nvPr/>
        </p:nvSpPr>
        <p:spPr bwMode="auto">
          <a:xfrm rot="21429456">
            <a:off x="4348164" y="3011489"/>
            <a:ext cx="1292225" cy="1144587"/>
          </a:xfrm>
          <a:custGeom>
            <a:avLst/>
            <a:gdLst>
              <a:gd name="T0" fmla="*/ 98480 w 1056762"/>
              <a:gd name="T1" fmla="*/ 1140859 h 1144416"/>
              <a:gd name="T2" fmla="*/ 1056762 w 1056762"/>
              <a:gd name="T3" fmla="*/ 37690 h 1144416"/>
              <a:gd name="T4" fmla="*/ 508495 w 1056762"/>
              <a:gd name="T5" fmla="*/ 1144416 h 1144416"/>
              <a:gd name="T6" fmla="*/ 98480 w 1056762"/>
              <a:gd name="T7" fmla="*/ 1140859 h 1144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56762" h="1144416">
                <a:moveTo>
                  <a:pt x="98480" y="1140859"/>
                </a:moveTo>
                <a:cubicBezTo>
                  <a:pt x="-137138" y="833621"/>
                  <a:pt x="833" y="-210117"/>
                  <a:pt x="1056762" y="37690"/>
                </a:cubicBezTo>
                <a:cubicBezTo>
                  <a:pt x="438747" y="-123539"/>
                  <a:pt x="148066" y="1053029"/>
                  <a:pt x="508495" y="1144416"/>
                </a:cubicBezTo>
                <a:lnTo>
                  <a:pt x="98480" y="1140859"/>
                </a:lnTo>
                <a:close/>
              </a:path>
            </a:pathLst>
          </a:custGeom>
          <a:gradFill rotWithShape="1">
            <a:gsLst>
              <a:gs pos="0">
                <a:srgbClr val="00AFF0"/>
              </a:gs>
              <a:gs pos="14000">
                <a:srgbClr val="00AFF0"/>
              </a:gs>
              <a:gs pos="100000">
                <a:schemeClr val="tx2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l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31758" name="矩形 5"/>
          <p:cNvSpPr>
            <a:spLocks/>
          </p:cNvSpPr>
          <p:nvPr/>
        </p:nvSpPr>
        <p:spPr bwMode="auto">
          <a:xfrm rot="21429456">
            <a:off x="4794251" y="3667126"/>
            <a:ext cx="244475" cy="487363"/>
          </a:xfrm>
          <a:custGeom>
            <a:avLst/>
            <a:gdLst>
              <a:gd name="T0" fmla="*/ 25249 w 199611"/>
              <a:gd name="T1" fmla="*/ 0 h 486495"/>
              <a:gd name="T2" fmla="*/ 184186 w 199611"/>
              <a:gd name="T3" fmla="*/ 482866 h 486495"/>
              <a:gd name="T4" fmla="*/ 25249 w 199611"/>
              <a:gd name="T5" fmla="*/ 0 h 486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611" h="486495">
                <a:moveTo>
                  <a:pt x="25249" y="0"/>
                </a:moveTo>
                <a:cubicBezTo>
                  <a:pt x="191683" y="212346"/>
                  <a:pt x="224138" y="417576"/>
                  <a:pt x="184186" y="482866"/>
                </a:cubicBezTo>
                <a:cubicBezTo>
                  <a:pt x="1140" y="521982"/>
                  <a:pt x="-31315" y="237252"/>
                  <a:pt x="25249" y="0"/>
                </a:cubicBezTo>
                <a:close/>
              </a:path>
            </a:pathLst>
          </a:custGeom>
          <a:gradFill rotWithShape="1">
            <a:gsLst>
              <a:gs pos="0">
                <a:srgbClr val="BFBFBF"/>
              </a:gs>
              <a:gs pos="60001">
                <a:srgbClr val="D9D9D9"/>
              </a:gs>
              <a:gs pos="97000">
                <a:srgbClr val="EAEAEA"/>
              </a:gs>
              <a:gs pos="100000">
                <a:srgbClr val="DDDDDD"/>
              </a:gs>
            </a:gsLst>
            <a:lin ang="210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l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31759" name="矩形 5"/>
          <p:cNvSpPr>
            <a:spLocks/>
          </p:cNvSpPr>
          <p:nvPr/>
        </p:nvSpPr>
        <p:spPr bwMode="auto">
          <a:xfrm rot="21429456">
            <a:off x="3790951" y="3354389"/>
            <a:ext cx="657225" cy="328612"/>
          </a:xfrm>
          <a:custGeom>
            <a:avLst/>
            <a:gdLst>
              <a:gd name="T0" fmla="*/ 537255 w 537255"/>
              <a:gd name="T1" fmla="*/ 72350 h 328686"/>
              <a:gd name="T2" fmla="*/ 456607 w 537255"/>
              <a:gd name="T3" fmla="*/ 328686 h 328686"/>
              <a:gd name="T4" fmla="*/ 0 w 537255"/>
              <a:gd name="T5" fmla="*/ 150983 h 328686"/>
              <a:gd name="T6" fmla="*/ 537255 w 537255"/>
              <a:gd name="T7" fmla="*/ 72350 h 328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7255" h="328686">
                <a:moveTo>
                  <a:pt x="537255" y="72350"/>
                </a:moveTo>
                <a:cubicBezTo>
                  <a:pt x="510372" y="157795"/>
                  <a:pt x="469258" y="232567"/>
                  <a:pt x="456607" y="328686"/>
                </a:cubicBezTo>
                <a:cubicBezTo>
                  <a:pt x="383867" y="165085"/>
                  <a:pt x="215060" y="158034"/>
                  <a:pt x="0" y="150983"/>
                </a:cubicBezTo>
                <a:cubicBezTo>
                  <a:pt x="207549" y="-102939"/>
                  <a:pt x="468467" y="30960"/>
                  <a:pt x="537255" y="72350"/>
                </a:cubicBezTo>
                <a:close/>
              </a:path>
            </a:pathLst>
          </a:custGeom>
          <a:gradFill rotWithShape="1">
            <a:gsLst>
              <a:gs pos="0">
                <a:srgbClr val="BFBFBF"/>
              </a:gs>
              <a:gs pos="60001">
                <a:srgbClr val="D9D9D9"/>
              </a:gs>
              <a:gs pos="97000">
                <a:srgbClr val="EAEAEA"/>
              </a:gs>
              <a:gs pos="100000">
                <a:srgbClr val="DDDDDD"/>
              </a:gs>
            </a:gsLst>
            <a:lin ang="210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l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sp>
        <p:nvSpPr>
          <p:cNvPr id="31760" name="矩形 5"/>
          <p:cNvSpPr>
            <a:spLocks/>
          </p:cNvSpPr>
          <p:nvPr/>
        </p:nvSpPr>
        <p:spPr bwMode="auto">
          <a:xfrm rot="21429456">
            <a:off x="3343276" y="3408363"/>
            <a:ext cx="657225" cy="766762"/>
          </a:xfrm>
          <a:custGeom>
            <a:avLst/>
            <a:gdLst>
              <a:gd name="T0" fmla="*/ 537278 w 537278"/>
              <a:gd name="T1" fmla="*/ 0 h 766512"/>
              <a:gd name="T2" fmla="*/ 289428 w 537278"/>
              <a:gd name="T3" fmla="*/ 766512 h 766512"/>
              <a:gd name="T4" fmla="*/ 0 w 537278"/>
              <a:gd name="T5" fmla="*/ 763173 h 766512"/>
              <a:gd name="T6" fmla="*/ 537278 w 537278"/>
              <a:gd name="T7" fmla="*/ 0 h 766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7278" h="766512">
                <a:moveTo>
                  <a:pt x="537278" y="0"/>
                </a:moveTo>
                <a:cubicBezTo>
                  <a:pt x="207967" y="199300"/>
                  <a:pt x="272390" y="670393"/>
                  <a:pt x="289428" y="766512"/>
                </a:cubicBezTo>
                <a:cubicBezTo>
                  <a:pt x="131296" y="759462"/>
                  <a:pt x="200828" y="770224"/>
                  <a:pt x="0" y="763173"/>
                </a:cubicBezTo>
                <a:cubicBezTo>
                  <a:pt x="1187" y="619550"/>
                  <a:pt x="2395" y="111604"/>
                  <a:pt x="537278" y="0"/>
                </a:cubicBezTo>
                <a:close/>
              </a:path>
            </a:pathLst>
          </a:custGeom>
          <a:gradFill rotWithShape="1">
            <a:gsLst>
              <a:gs pos="0">
                <a:srgbClr val="00AFF0"/>
              </a:gs>
              <a:gs pos="14000">
                <a:srgbClr val="00AFF0"/>
              </a:gs>
              <a:gs pos="100000">
                <a:schemeClr val="tx2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l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grpSp>
        <p:nvGrpSpPr>
          <p:cNvPr id="31761" name="组合 158"/>
          <p:cNvGrpSpPr>
            <a:grpSpLocks/>
          </p:cNvGrpSpPr>
          <p:nvPr/>
        </p:nvGrpSpPr>
        <p:grpSpPr bwMode="auto">
          <a:xfrm>
            <a:off x="3368675" y="3697289"/>
            <a:ext cx="152400" cy="554037"/>
            <a:chOff x="0" y="0"/>
            <a:chExt cx="225424" cy="798513"/>
          </a:xfrm>
        </p:grpSpPr>
        <p:sp>
          <p:nvSpPr>
            <p:cNvPr id="31762" name="Freeform 6"/>
            <p:cNvSpPr>
              <a:spLocks/>
            </p:cNvSpPr>
            <p:nvPr/>
          </p:nvSpPr>
          <p:spPr bwMode="auto">
            <a:xfrm>
              <a:off x="74612" y="539750"/>
              <a:ext cx="65087" cy="228600"/>
            </a:xfrm>
            <a:custGeom>
              <a:avLst/>
              <a:gdLst>
                <a:gd name="T0" fmla="*/ 6 w 6"/>
                <a:gd name="T1" fmla="*/ 21 h 22"/>
                <a:gd name="T2" fmla="*/ 2 w 6"/>
                <a:gd name="T3" fmla="*/ 19 h 22"/>
                <a:gd name="T4" fmla="*/ 1 w 6"/>
                <a:gd name="T5" fmla="*/ 17 h 22"/>
                <a:gd name="T6" fmla="*/ 2 w 6"/>
                <a:gd name="T7" fmla="*/ 14 h 22"/>
                <a:gd name="T8" fmla="*/ 0 w 6"/>
                <a:gd name="T9" fmla="*/ 8 h 22"/>
                <a:gd name="T10" fmla="*/ 3 w 6"/>
                <a:gd name="T11" fmla="*/ 0 h 22"/>
                <a:gd name="T12" fmla="*/ 6 w 6"/>
                <a:gd name="T13" fmla="*/ 0 h 22"/>
                <a:gd name="T14" fmla="*/ 5 w 6"/>
                <a:gd name="T15" fmla="*/ 3 h 22"/>
                <a:gd name="T16" fmla="*/ 4 w 6"/>
                <a:gd name="T17" fmla="*/ 16 h 22"/>
                <a:gd name="T18" fmla="*/ 4 w 6"/>
                <a:gd name="T19" fmla="*/ 17 h 22"/>
                <a:gd name="T20" fmla="*/ 5 w 6"/>
                <a:gd name="T21" fmla="*/ 21 h 22"/>
                <a:gd name="T22" fmla="*/ 6 w 6"/>
                <a:gd name="T2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22">
                  <a:moveTo>
                    <a:pt x="6" y="21"/>
                  </a:moveTo>
                  <a:cubicBezTo>
                    <a:pt x="6" y="21"/>
                    <a:pt x="3" y="22"/>
                    <a:pt x="2" y="19"/>
                  </a:cubicBez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2" y="15"/>
                    <a:pt x="2" y="14"/>
                  </a:cubicBezTo>
                  <a:cubicBezTo>
                    <a:pt x="2" y="12"/>
                    <a:pt x="0" y="9"/>
                    <a:pt x="0" y="8"/>
                  </a:cubicBezTo>
                  <a:cubicBezTo>
                    <a:pt x="0" y="8"/>
                    <a:pt x="3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2"/>
                    <a:pt x="5" y="3"/>
                  </a:cubicBezTo>
                  <a:cubicBezTo>
                    <a:pt x="5" y="3"/>
                    <a:pt x="4" y="15"/>
                    <a:pt x="4" y="16"/>
                  </a:cubicBezTo>
                  <a:cubicBezTo>
                    <a:pt x="4" y="16"/>
                    <a:pt x="4" y="17"/>
                    <a:pt x="4" y="17"/>
                  </a:cubicBezTo>
                  <a:cubicBezTo>
                    <a:pt x="4" y="18"/>
                    <a:pt x="4" y="20"/>
                    <a:pt x="5" y="21"/>
                  </a:cubicBezTo>
                  <a:cubicBezTo>
                    <a:pt x="5" y="21"/>
                    <a:pt x="5" y="21"/>
                    <a:pt x="6" y="21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63" name="Freeform 7"/>
            <p:cNvSpPr>
              <a:spLocks/>
            </p:cNvSpPr>
            <p:nvPr/>
          </p:nvSpPr>
          <p:spPr bwMode="auto">
            <a:xfrm>
              <a:off x="85724" y="715963"/>
              <a:ext cx="20637" cy="41275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3 h 4"/>
                <a:gd name="T4" fmla="*/ 0 w 2"/>
                <a:gd name="T5" fmla="*/ 0 h 4"/>
                <a:gd name="T6" fmla="*/ 0 w 2"/>
                <a:gd name="T7" fmla="*/ 0 h 4"/>
                <a:gd name="T8" fmla="*/ 2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64" name="Freeform 8"/>
            <p:cNvSpPr>
              <a:spLocks/>
            </p:cNvSpPr>
            <p:nvPr/>
          </p:nvSpPr>
          <p:spPr bwMode="auto">
            <a:xfrm>
              <a:off x="96837" y="736600"/>
              <a:ext cx="63500" cy="52388"/>
            </a:xfrm>
            <a:custGeom>
              <a:avLst/>
              <a:gdLst>
                <a:gd name="T0" fmla="*/ 5 w 6"/>
                <a:gd name="T1" fmla="*/ 4 h 5"/>
                <a:gd name="T2" fmla="*/ 5 w 6"/>
                <a:gd name="T3" fmla="*/ 4 h 5"/>
                <a:gd name="T4" fmla="*/ 3 w 6"/>
                <a:gd name="T5" fmla="*/ 5 h 5"/>
                <a:gd name="T6" fmla="*/ 0 w 6"/>
                <a:gd name="T7" fmla="*/ 2 h 5"/>
                <a:gd name="T8" fmla="*/ 0 w 6"/>
                <a:gd name="T9" fmla="*/ 0 h 5"/>
                <a:gd name="T10" fmla="*/ 2 w 6"/>
                <a:gd name="T11" fmla="*/ 2 h 5"/>
                <a:gd name="T12" fmla="*/ 4 w 6"/>
                <a:gd name="T13" fmla="*/ 2 h 5"/>
                <a:gd name="T14" fmla="*/ 5 w 6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5" y="4"/>
                  </a:moveTo>
                  <a:cubicBezTo>
                    <a:pt x="5" y="4"/>
                    <a:pt x="6" y="4"/>
                    <a:pt x="5" y="4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1" y="4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2"/>
                    <a:pt x="2" y="2"/>
                  </a:cubicBezTo>
                  <a:cubicBezTo>
                    <a:pt x="3" y="2"/>
                    <a:pt x="4" y="2"/>
                    <a:pt x="4" y="2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6D69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65" name="Freeform 9"/>
            <p:cNvSpPr>
              <a:spLocks/>
            </p:cNvSpPr>
            <p:nvPr/>
          </p:nvSpPr>
          <p:spPr bwMode="auto">
            <a:xfrm>
              <a:off x="74612" y="539750"/>
              <a:ext cx="65087" cy="185738"/>
            </a:xfrm>
            <a:custGeom>
              <a:avLst/>
              <a:gdLst>
                <a:gd name="T0" fmla="*/ 6 w 6"/>
                <a:gd name="T1" fmla="*/ 0 h 18"/>
                <a:gd name="T2" fmla="*/ 6 w 6"/>
                <a:gd name="T3" fmla="*/ 2 h 18"/>
                <a:gd name="T4" fmla="*/ 5 w 6"/>
                <a:gd name="T5" fmla="*/ 1 h 18"/>
                <a:gd name="T6" fmla="*/ 2 w 6"/>
                <a:gd name="T7" fmla="*/ 3 h 18"/>
                <a:gd name="T8" fmla="*/ 2 w 6"/>
                <a:gd name="T9" fmla="*/ 9 h 18"/>
                <a:gd name="T10" fmla="*/ 2 w 6"/>
                <a:gd name="T11" fmla="*/ 14 h 18"/>
                <a:gd name="T12" fmla="*/ 3 w 6"/>
                <a:gd name="T13" fmla="*/ 17 h 18"/>
                <a:gd name="T14" fmla="*/ 2 w 6"/>
                <a:gd name="T15" fmla="*/ 17 h 18"/>
                <a:gd name="T16" fmla="*/ 1 w 6"/>
                <a:gd name="T17" fmla="*/ 17 h 18"/>
                <a:gd name="T18" fmla="*/ 1 w 6"/>
                <a:gd name="T19" fmla="*/ 17 h 18"/>
                <a:gd name="T20" fmla="*/ 2 w 6"/>
                <a:gd name="T21" fmla="*/ 14 h 18"/>
                <a:gd name="T22" fmla="*/ 0 w 6"/>
                <a:gd name="T23" fmla="*/ 8 h 18"/>
                <a:gd name="T24" fmla="*/ 3 w 6"/>
                <a:gd name="T25" fmla="*/ 0 h 18"/>
                <a:gd name="T26" fmla="*/ 6 w 6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8">
                  <a:moveTo>
                    <a:pt x="6" y="0"/>
                  </a:moveTo>
                  <a:cubicBezTo>
                    <a:pt x="6" y="0"/>
                    <a:pt x="6" y="1"/>
                    <a:pt x="6" y="2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3" y="2"/>
                    <a:pt x="2" y="3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2" y="14"/>
                    <a:pt x="2" y="14"/>
                  </a:cubicBezTo>
                  <a:cubicBezTo>
                    <a:pt x="2" y="15"/>
                    <a:pt x="2" y="17"/>
                    <a:pt x="3" y="17"/>
                  </a:cubicBezTo>
                  <a:cubicBezTo>
                    <a:pt x="3" y="17"/>
                    <a:pt x="3" y="18"/>
                    <a:pt x="2" y="17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2" y="15"/>
                    <a:pt x="2" y="14"/>
                  </a:cubicBezTo>
                  <a:cubicBezTo>
                    <a:pt x="2" y="12"/>
                    <a:pt x="0" y="9"/>
                    <a:pt x="0" y="8"/>
                  </a:cubicBezTo>
                  <a:cubicBezTo>
                    <a:pt x="0" y="8"/>
                    <a:pt x="3" y="0"/>
                    <a:pt x="3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66" name="Freeform 10"/>
            <p:cNvSpPr>
              <a:spLocks/>
            </p:cNvSpPr>
            <p:nvPr/>
          </p:nvSpPr>
          <p:spPr bwMode="auto">
            <a:xfrm>
              <a:off x="106362" y="571500"/>
              <a:ext cx="22225" cy="9525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0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67" name="Freeform 11"/>
            <p:cNvSpPr>
              <a:spLocks/>
            </p:cNvSpPr>
            <p:nvPr/>
          </p:nvSpPr>
          <p:spPr bwMode="auto">
            <a:xfrm>
              <a:off x="22224" y="539750"/>
              <a:ext cx="84137" cy="238125"/>
            </a:xfrm>
            <a:custGeom>
              <a:avLst/>
              <a:gdLst>
                <a:gd name="T0" fmla="*/ 8 w 8"/>
                <a:gd name="T1" fmla="*/ 23 h 23"/>
                <a:gd name="T2" fmla="*/ 7 w 8"/>
                <a:gd name="T3" fmla="*/ 19 h 23"/>
                <a:gd name="T4" fmla="*/ 6 w 8"/>
                <a:gd name="T5" fmla="*/ 15 h 23"/>
                <a:gd name="T6" fmla="*/ 6 w 8"/>
                <a:gd name="T7" fmla="*/ 4 h 23"/>
                <a:gd name="T8" fmla="*/ 7 w 8"/>
                <a:gd name="T9" fmla="*/ 0 h 23"/>
                <a:gd name="T10" fmla="*/ 2 w 8"/>
                <a:gd name="T11" fmla="*/ 0 h 23"/>
                <a:gd name="T12" fmla="*/ 2 w 8"/>
                <a:gd name="T13" fmla="*/ 3 h 23"/>
                <a:gd name="T14" fmla="*/ 1 w 8"/>
                <a:gd name="T15" fmla="*/ 11 h 23"/>
                <a:gd name="T16" fmla="*/ 3 w 8"/>
                <a:gd name="T17" fmla="*/ 18 h 23"/>
                <a:gd name="T18" fmla="*/ 6 w 8"/>
                <a:gd name="T19" fmla="*/ 23 h 23"/>
                <a:gd name="T20" fmla="*/ 8 w 8"/>
                <a:gd name="T2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3">
                  <a:moveTo>
                    <a:pt x="8" y="23"/>
                  </a:moveTo>
                  <a:cubicBezTo>
                    <a:pt x="8" y="23"/>
                    <a:pt x="7" y="20"/>
                    <a:pt x="7" y="19"/>
                  </a:cubicBezTo>
                  <a:cubicBezTo>
                    <a:pt x="7" y="18"/>
                    <a:pt x="6" y="16"/>
                    <a:pt x="6" y="15"/>
                  </a:cubicBezTo>
                  <a:cubicBezTo>
                    <a:pt x="6" y="15"/>
                    <a:pt x="6" y="4"/>
                    <a:pt x="6" y="4"/>
                  </a:cubicBezTo>
                  <a:cubicBezTo>
                    <a:pt x="7" y="3"/>
                    <a:pt x="8" y="1"/>
                    <a:pt x="7" y="0"/>
                  </a:cubicBezTo>
                  <a:cubicBezTo>
                    <a:pt x="7" y="0"/>
                    <a:pt x="2" y="0"/>
                    <a:pt x="2" y="0"/>
                  </a:cubicBezTo>
                  <a:cubicBezTo>
                    <a:pt x="2" y="0"/>
                    <a:pt x="2" y="2"/>
                    <a:pt x="2" y="3"/>
                  </a:cubicBezTo>
                  <a:cubicBezTo>
                    <a:pt x="1" y="3"/>
                    <a:pt x="0" y="8"/>
                    <a:pt x="1" y="11"/>
                  </a:cubicBezTo>
                  <a:cubicBezTo>
                    <a:pt x="3" y="15"/>
                    <a:pt x="3" y="16"/>
                    <a:pt x="3" y="18"/>
                  </a:cubicBezTo>
                  <a:cubicBezTo>
                    <a:pt x="6" y="23"/>
                    <a:pt x="6" y="23"/>
                    <a:pt x="6" y="23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68" name="Freeform 12"/>
            <p:cNvSpPr>
              <a:spLocks/>
            </p:cNvSpPr>
            <p:nvPr/>
          </p:nvSpPr>
          <p:spPr bwMode="auto">
            <a:xfrm>
              <a:off x="22224" y="539750"/>
              <a:ext cx="42862" cy="185738"/>
            </a:xfrm>
            <a:custGeom>
              <a:avLst/>
              <a:gdLst>
                <a:gd name="T0" fmla="*/ 3 w 4"/>
                <a:gd name="T1" fmla="*/ 1 h 18"/>
                <a:gd name="T2" fmla="*/ 3 w 4"/>
                <a:gd name="T3" fmla="*/ 4 h 18"/>
                <a:gd name="T4" fmla="*/ 4 w 4"/>
                <a:gd name="T5" fmla="*/ 14 h 18"/>
                <a:gd name="T6" fmla="*/ 4 w 4"/>
                <a:gd name="T7" fmla="*/ 18 h 18"/>
                <a:gd name="T8" fmla="*/ 3 w 4"/>
                <a:gd name="T9" fmla="*/ 17 h 18"/>
                <a:gd name="T10" fmla="*/ 3 w 4"/>
                <a:gd name="T11" fmla="*/ 17 h 18"/>
                <a:gd name="T12" fmla="*/ 1 w 4"/>
                <a:gd name="T13" fmla="*/ 11 h 18"/>
                <a:gd name="T14" fmla="*/ 2 w 4"/>
                <a:gd name="T15" fmla="*/ 3 h 18"/>
                <a:gd name="T16" fmla="*/ 2 w 4"/>
                <a:gd name="T17" fmla="*/ 0 h 18"/>
                <a:gd name="T18" fmla="*/ 3 w 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8">
                  <a:moveTo>
                    <a:pt x="3" y="1"/>
                  </a:moveTo>
                  <a:cubicBezTo>
                    <a:pt x="3" y="1"/>
                    <a:pt x="3" y="3"/>
                    <a:pt x="3" y="4"/>
                  </a:cubicBezTo>
                  <a:cubicBezTo>
                    <a:pt x="2" y="4"/>
                    <a:pt x="2" y="9"/>
                    <a:pt x="4" y="14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4" y="18"/>
                    <a:pt x="3" y="16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5"/>
                    <a:pt x="3" y="14"/>
                    <a:pt x="1" y="11"/>
                  </a:cubicBezTo>
                  <a:cubicBezTo>
                    <a:pt x="0" y="8"/>
                    <a:pt x="1" y="3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69" name="Freeform 13"/>
            <p:cNvSpPr>
              <a:spLocks/>
            </p:cNvSpPr>
            <p:nvPr/>
          </p:nvSpPr>
          <p:spPr bwMode="auto">
            <a:xfrm>
              <a:off x="31749" y="311150"/>
              <a:ext cx="139700" cy="260350"/>
            </a:xfrm>
            <a:custGeom>
              <a:avLst/>
              <a:gdLst>
                <a:gd name="T0" fmla="*/ 13 w 13"/>
                <a:gd name="T1" fmla="*/ 3 h 25"/>
                <a:gd name="T2" fmla="*/ 10 w 13"/>
                <a:gd name="T3" fmla="*/ 23 h 25"/>
                <a:gd name="T4" fmla="*/ 1 w 13"/>
                <a:gd name="T5" fmla="*/ 23 h 25"/>
                <a:gd name="T6" fmla="*/ 0 w 13"/>
                <a:gd name="T7" fmla="*/ 10 h 25"/>
                <a:gd name="T8" fmla="*/ 0 w 13"/>
                <a:gd name="T9" fmla="*/ 4 h 25"/>
                <a:gd name="T10" fmla="*/ 1 w 13"/>
                <a:gd name="T11" fmla="*/ 2 h 25"/>
                <a:gd name="T12" fmla="*/ 11 w 13"/>
                <a:gd name="T13" fmla="*/ 0 h 25"/>
                <a:gd name="T14" fmla="*/ 13 w 13"/>
                <a:gd name="T1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5">
                  <a:moveTo>
                    <a:pt x="13" y="3"/>
                  </a:moveTo>
                  <a:cubicBezTo>
                    <a:pt x="13" y="3"/>
                    <a:pt x="12" y="20"/>
                    <a:pt x="10" y="23"/>
                  </a:cubicBezTo>
                  <a:cubicBezTo>
                    <a:pt x="10" y="23"/>
                    <a:pt x="3" y="25"/>
                    <a:pt x="1" y="23"/>
                  </a:cubicBezTo>
                  <a:cubicBezTo>
                    <a:pt x="1" y="23"/>
                    <a:pt x="1" y="11"/>
                    <a:pt x="0" y="10"/>
                  </a:cubicBezTo>
                  <a:cubicBezTo>
                    <a:pt x="0" y="9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13" y="3"/>
                  </a:lnTo>
                  <a:close/>
                </a:path>
              </a:pathLst>
            </a:custGeom>
            <a:solidFill>
              <a:srgbClr val="C0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70" name="Freeform 14"/>
            <p:cNvSpPr>
              <a:spLocks/>
            </p:cNvSpPr>
            <p:nvPr/>
          </p:nvSpPr>
          <p:spPr bwMode="auto">
            <a:xfrm>
              <a:off x="53974" y="84138"/>
              <a:ext cx="42862" cy="30163"/>
            </a:xfrm>
            <a:custGeom>
              <a:avLst/>
              <a:gdLst>
                <a:gd name="T0" fmla="*/ 27 w 27"/>
                <a:gd name="T1" fmla="*/ 13 h 19"/>
                <a:gd name="T2" fmla="*/ 27 w 27"/>
                <a:gd name="T3" fmla="*/ 19 h 19"/>
                <a:gd name="T4" fmla="*/ 13 w 27"/>
                <a:gd name="T5" fmla="*/ 19 h 19"/>
                <a:gd name="T6" fmla="*/ 0 w 27"/>
                <a:gd name="T7" fmla="*/ 0 h 19"/>
                <a:gd name="T8" fmla="*/ 7 w 27"/>
                <a:gd name="T9" fmla="*/ 0 h 19"/>
                <a:gd name="T10" fmla="*/ 27 w 27"/>
                <a:gd name="T1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9">
                  <a:moveTo>
                    <a:pt x="27" y="13"/>
                  </a:moveTo>
                  <a:lnTo>
                    <a:pt x="27" y="19"/>
                  </a:lnTo>
                  <a:lnTo>
                    <a:pt x="13" y="19"/>
                  </a:lnTo>
                  <a:lnTo>
                    <a:pt x="0" y="0"/>
                  </a:lnTo>
                  <a:lnTo>
                    <a:pt x="7" y="0"/>
                  </a:lnTo>
                  <a:lnTo>
                    <a:pt x="27" y="13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71" name="Freeform 15"/>
            <p:cNvSpPr>
              <a:spLocks/>
            </p:cNvSpPr>
            <p:nvPr/>
          </p:nvSpPr>
          <p:spPr bwMode="auto">
            <a:xfrm>
              <a:off x="96837" y="11113"/>
              <a:ext cx="42862" cy="123825"/>
            </a:xfrm>
            <a:custGeom>
              <a:avLst/>
              <a:gdLst>
                <a:gd name="T0" fmla="*/ 0 w 4"/>
                <a:gd name="T1" fmla="*/ 12 h 12"/>
                <a:gd name="T2" fmla="*/ 2 w 4"/>
                <a:gd name="T3" fmla="*/ 10 h 12"/>
                <a:gd name="T4" fmla="*/ 2 w 4"/>
                <a:gd name="T5" fmla="*/ 8 h 12"/>
                <a:gd name="T6" fmla="*/ 3 w 4"/>
                <a:gd name="T7" fmla="*/ 6 h 12"/>
                <a:gd name="T8" fmla="*/ 2 w 4"/>
                <a:gd name="T9" fmla="*/ 1 h 12"/>
                <a:gd name="T10" fmla="*/ 0 w 4"/>
                <a:gd name="T11" fmla="*/ 0 h 12"/>
                <a:gd name="T12" fmla="*/ 0 w 4"/>
                <a:gd name="T13" fmla="*/ 2 h 12"/>
                <a:gd name="T14" fmla="*/ 0 w 4"/>
                <a:gd name="T15" fmla="*/ 10 h 12"/>
                <a:gd name="T16" fmla="*/ 0 w 4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0" y="12"/>
                  </a:moveTo>
                  <a:cubicBezTo>
                    <a:pt x="0" y="12"/>
                    <a:pt x="2" y="11"/>
                    <a:pt x="2" y="10"/>
                  </a:cubicBezTo>
                  <a:cubicBezTo>
                    <a:pt x="3" y="9"/>
                    <a:pt x="2" y="9"/>
                    <a:pt x="2" y="8"/>
                  </a:cubicBezTo>
                  <a:cubicBezTo>
                    <a:pt x="2" y="8"/>
                    <a:pt x="3" y="7"/>
                    <a:pt x="3" y="6"/>
                  </a:cubicBezTo>
                  <a:cubicBezTo>
                    <a:pt x="3" y="5"/>
                    <a:pt x="4" y="2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0" y="10"/>
                    <a:pt x="0" y="10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41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72" name="Freeform 16"/>
            <p:cNvSpPr>
              <a:spLocks/>
            </p:cNvSpPr>
            <p:nvPr/>
          </p:nvSpPr>
          <p:spPr bwMode="auto">
            <a:xfrm>
              <a:off x="65087" y="114300"/>
              <a:ext cx="63500" cy="41275"/>
            </a:xfrm>
            <a:custGeom>
              <a:avLst/>
              <a:gdLst>
                <a:gd name="T0" fmla="*/ 6 w 6"/>
                <a:gd name="T1" fmla="*/ 4 h 4"/>
                <a:gd name="T2" fmla="*/ 4 w 6"/>
                <a:gd name="T3" fmla="*/ 1 h 4"/>
                <a:gd name="T4" fmla="*/ 3 w 6"/>
                <a:gd name="T5" fmla="*/ 0 h 4"/>
                <a:gd name="T6" fmla="*/ 1 w 6"/>
                <a:gd name="T7" fmla="*/ 0 h 4"/>
                <a:gd name="T8" fmla="*/ 0 w 6"/>
                <a:gd name="T9" fmla="*/ 1 h 4"/>
                <a:gd name="T10" fmla="*/ 5 w 6"/>
                <a:gd name="T11" fmla="*/ 4 h 4"/>
                <a:gd name="T12" fmla="*/ 6 w 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6" y="4"/>
                    <a:pt x="5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73" name="Freeform 17"/>
            <p:cNvSpPr>
              <a:spLocks/>
            </p:cNvSpPr>
            <p:nvPr/>
          </p:nvSpPr>
          <p:spPr bwMode="auto">
            <a:xfrm>
              <a:off x="31749" y="311150"/>
              <a:ext cx="139700" cy="249238"/>
            </a:xfrm>
            <a:custGeom>
              <a:avLst/>
              <a:gdLst>
                <a:gd name="T0" fmla="*/ 1 w 13"/>
                <a:gd name="T1" fmla="*/ 2 h 24"/>
                <a:gd name="T2" fmla="*/ 11 w 13"/>
                <a:gd name="T3" fmla="*/ 0 h 24"/>
                <a:gd name="T4" fmla="*/ 13 w 13"/>
                <a:gd name="T5" fmla="*/ 3 h 24"/>
                <a:gd name="T6" fmla="*/ 13 w 13"/>
                <a:gd name="T7" fmla="*/ 5 h 24"/>
                <a:gd name="T8" fmla="*/ 12 w 13"/>
                <a:gd name="T9" fmla="*/ 4 h 24"/>
                <a:gd name="T10" fmla="*/ 11 w 13"/>
                <a:gd name="T11" fmla="*/ 2 h 24"/>
                <a:gd name="T12" fmla="*/ 10 w 13"/>
                <a:gd name="T13" fmla="*/ 3 h 24"/>
                <a:gd name="T14" fmla="*/ 8 w 13"/>
                <a:gd name="T15" fmla="*/ 4 h 24"/>
                <a:gd name="T16" fmla="*/ 2 w 13"/>
                <a:gd name="T17" fmla="*/ 4 h 24"/>
                <a:gd name="T18" fmla="*/ 1 w 13"/>
                <a:gd name="T19" fmla="*/ 5 h 24"/>
                <a:gd name="T20" fmla="*/ 3 w 13"/>
                <a:gd name="T21" fmla="*/ 4 h 24"/>
                <a:gd name="T22" fmla="*/ 1 w 13"/>
                <a:gd name="T23" fmla="*/ 6 h 24"/>
                <a:gd name="T24" fmla="*/ 1 w 13"/>
                <a:gd name="T25" fmla="*/ 7 h 24"/>
                <a:gd name="T26" fmla="*/ 2 w 13"/>
                <a:gd name="T27" fmla="*/ 10 h 24"/>
                <a:gd name="T28" fmla="*/ 1 w 13"/>
                <a:gd name="T29" fmla="*/ 19 h 24"/>
                <a:gd name="T30" fmla="*/ 2 w 13"/>
                <a:gd name="T31" fmla="*/ 24 h 24"/>
                <a:gd name="T32" fmla="*/ 1 w 13"/>
                <a:gd name="T33" fmla="*/ 23 h 24"/>
                <a:gd name="T34" fmla="*/ 0 w 13"/>
                <a:gd name="T35" fmla="*/ 10 h 24"/>
                <a:gd name="T36" fmla="*/ 0 w 13"/>
                <a:gd name="T37" fmla="*/ 4 h 24"/>
                <a:gd name="T38" fmla="*/ 1 w 13"/>
                <a:gd name="T3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24">
                  <a:moveTo>
                    <a:pt x="1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5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4"/>
                    <a:pt x="8" y="4"/>
                  </a:cubicBezTo>
                  <a:cubicBezTo>
                    <a:pt x="7" y="4"/>
                    <a:pt x="2" y="4"/>
                    <a:pt x="2" y="4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5"/>
                    <a:pt x="3" y="4"/>
                    <a:pt x="3" y="4"/>
                  </a:cubicBezTo>
                  <a:cubicBezTo>
                    <a:pt x="3" y="4"/>
                    <a:pt x="2" y="5"/>
                    <a:pt x="1" y="6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17"/>
                    <a:pt x="1" y="19"/>
                  </a:cubicBezTo>
                  <a:cubicBezTo>
                    <a:pt x="1" y="21"/>
                    <a:pt x="2" y="23"/>
                    <a:pt x="2" y="24"/>
                  </a:cubicBezTo>
                  <a:cubicBezTo>
                    <a:pt x="2" y="24"/>
                    <a:pt x="1" y="24"/>
                    <a:pt x="1" y="23"/>
                  </a:cubicBezTo>
                  <a:cubicBezTo>
                    <a:pt x="1" y="23"/>
                    <a:pt x="1" y="11"/>
                    <a:pt x="0" y="10"/>
                  </a:cubicBezTo>
                  <a:cubicBezTo>
                    <a:pt x="0" y="9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817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74" name="Freeform 18"/>
            <p:cNvSpPr>
              <a:spLocks/>
            </p:cNvSpPr>
            <p:nvPr/>
          </p:nvSpPr>
          <p:spPr bwMode="auto">
            <a:xfrm>
              <a:off x="31749" y="239713"/>
              <a:ext cx="117475" cy="112713"/>
            </a:xfrm>
            <a:custGeom>
              <a:avLst/>
              <a:gdLst>
                <a:gd name="T0" fmla="*/ 11 w 11"/>
                <a:gd name="T1" fmla="*/ 8 h 11"/>
                <a:gd name="T2" fmla="*/ 10 w 11"/>
                <a:gd name="T3" fmla="*/ 10 h 11"/>
                <a:gd name="T4" fmla="*/ 7 w 11"/>
                <a:gd name="T5" fmla="*/ 11 h 11"/>
                <a:gd name="T6" fmla="*/ 1 w 11"/>
                <a:gd name="T7" fmla="*/ 10 h 11"/>
                <a:gd name="T8" fmla="*/ 0 w 11"/>
                <a:gd name="T9" fmla="*/ 10 h 11"/>
                <a:gd name="T10" fmla="*/ 2 w 11"/>
                <a:gd name="T11" fmla="*/ 5 h 11"/>
                <a:gd name="T12" fmla="*/ 2 w 11"/>
                <a:gd name="T13" fmla="*/ 0 h 11"/>
                <a:gd name="T14" fmla="*/ 10 w 11"/>
                <a:gd name="T15" fmla="*/ 2 h 11"/>
                <a:gd name="T16" fmla="*/ 11 w 11"/>
                <a:gd name="T1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11" y="8"/>
                  </a:moveTo>
                  <a:cubicBezTo>
                    <a:pt x="11" y="8"/>
                    <a:pt x="11" y="10"/>
                    <a:pt x="10" y="10"/>
                  </a:cubicBezTo>
                  <a:cubicBezTo>
                    <a:pt x="9" y="10"/>
                    <a:pt x="7" y="11"/>
                    <a:pt x="7" y="11"/>
                  </a:cubicBezTo>
                  <a:cubicBezTo>
                    <a:pt x="6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2" y="6"/>
                    <a:pt x="2" y="5"/>
                  </a:cubicBezTo>
                  <a:cubicBezTo>
                    <a:pt x="2" y="3"/>
                    <a:pt x="2" y="0"/>
                    <a:pt x="2" y="0"/>
                  </a:cubicBezTo>
                  <a:cubicBezTo>
                    <a:pt x="10" y="2"/>
                    <a:pt x="10" y="2"/>
                    <a:pt x="10" y="2"/>
                  </a:cubicBezTo>
                  <a:lnTo>
                    <a:pt x="11" y="8"/>
                  </a:lnTo>
                  <a:close/>
                </a:path>
              </a:pathLst>
            </a:custGeom>
            <a:solidFill>
              <a:srgbClr val="C0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75" name="Freeform 19"/>
            <p:cNvSpPr>
              <a:spLocks/>
            </p:cNvSpPr>
            <p:nvPr/>
          </p:nvSpPr>
          <p:spPr bwMode="auto">
            <a:xfrm>
              <a:off x="106362" y="280988"/>
              <a:ext cx="11112" cy="71438"/>
            </a:xfrm>
            <a:custGeom>
              <a:avLst/>
              <a:gdLst>
                <a:gd name="T0" fmla="*/ 1 w 1"/>
                <a:gd name="T1" fmla="*/ 7 h 7"/>
                <a:gd name="T2" fmla="*/ 1 w 1"/>
                <a:gd name="T3" fmla="*/ 7 h 7"/>
                <a:gd name="T4" fmla="*/ 0 w 1"/>
                <a:gd name="T5" fmla="*/ 0 h 7"/>
                <a:gd name="T6" fmla="*/ 1 w 1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5"/>
                    <a:pt x="0" y="0"/>
                    <a:pt x="0" y="0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817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76" name="Freeform 20"/>
            <p:cNvSpPr>
              <a:spLocks/>
            </p:cNvSpPr>
            <p:nvPr/>
          </p:nvSpPr>
          <p:spPr bwMode="auto">
            <a:xfrm>
              <a:off x="31749" y="239713"/>
              <a:ext cx="33337" cy="103188"/>
            </a:xfrm>
            <a:custGeom>
              <a:avLst/>
              <a:gdLst>
                <a:gd name="T0" fmla="*/ 1 w 3"/>
                <a:gd name="T1" fmla="*/ 10 h 10"/>
                <a:gd name="T2" fmla="*/ 0 w 3"/>
                <a:gd name="T3" fmla="*/ 10 h 10"/>
                <a:gd name="T4" fmla="*/ 2 w 3"/>
                <a:gd name="T5" fmla="*/ 5 h 10"/>
                <a:gd name="T6" fmla="*/ 2 w 3"/>
                <a:gd name="T7" fmla="*/ 0 h 10"/>
                <a:gd name="T8" fmla="*/ 3 w 3"/>
                <a:gd name="T9" fmla="*/ 1 h 10"/>
                <a:gd name="T10" fmla="*/ 3 w 3"/>
                <a:gd name="T11" fmla="*/ 5 h 10"/>
                <a:gd name="T12" fmla="*/ 2 w 3"/>
                <a:gd name="T13" fmla="*/ 9 h 10"/>
                <a:gd name="T14" fmla="*/ 2 w 3"/>
                <a:gd name="T15" fmla="*/ 10 h 10"/>
                <a:gd name="T16" fmla="*/ 1 w 3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0">
                  <a:moveTo>
                    <a:pt x="1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2" y="6"/>
                    <a:pt x="2" y="5"/>
                  </a:cubicBezTo>
                  <a:cubicBezTo>
                    <a:pt x="2" y="3"/>
                    <a:pt x="2" y="1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4"/>
                    <a:pt x="3" y="5"/>
                  </a:cubicBezTo>
                  <a:cubicBezTo>
                    <a:pt x="3" y="5"/>
                    <a:pt x="2" y="8"/>
                    <a:pt x="2" y="9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817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77" name="Freeform 21"/>
            <p:cNvSpPr>
              <a:spLocks/>
            </p:cNvSpPr>
            <p:nvPr/>
          </p:nvSpPr>
          <p:spPr bwMode="auto">
            <a:xfrm>
              <a:off x="128587" y="280988"/>
              <a:ext cx="20637" cy="50800"/>
            </a:xfrm>
            <a:custGeom>
              <a:avLst/>
              <a:gdLst>
                <a:gd name="T0" fmla="*/ 2 w 2"/>
                <a:gd name="T1" fmla="*/ 5 h 5"/>
                <a:gd name="T2" fmla="*/ 0 w 2"/>
                <a:gd name="T3" fmla="*/ 0 h 5"/>
                <a:gd name="T4" fmla="*/ 2 w 2"/>
                <a:gd name="T5" fmla="*/ 4 h 5"/>
                <a:gd name="T6" fmla="*/ 2 w 2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2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817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78" name="Freeform 22"/>
            <p:cNvSpPr>
              <a:spLocks/>
            </p:cNvSpPr>
            <p:nvPr/>
          </p:nvSpPr>
          <p:spPr bwMode="auto">
            <a:xfrm>
              <a:off x="117474" y="322263"/>
              <a:ext cx="11112" cy="206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817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79" name="Freeform 23"/>
            <p:cNvSpPr>
              <a:spLocks/>
            </p:cNvSpPr>
            <p:nvPr/>
          </p:nvSpPr>
          <p:spPr bwMode="auto">
            <a:xfrm>
              <a:off x="139699" y="280988"/>
              <a:ext cx="31750" cy="71438"/>
            </a:xfrm>
            <a:custGeom>
              <a:avLst/>
              <a:gdLst>
                <a:gd name="T0" fmla="*/ 3 w 3"/>
                <a:gd name="T1" fmla="*/ 7 h 7"/>
                <a:gd name="T2" fmla="*/ 2 w 3"/>
                <a:gd name="T3" fmla="*/ 6 h 7"/>
                <a:gd name="T4" fmla="*/ 0 w 3"/>
                <a:gd name="T5" fmla="*/ 0 h 7"/>
                <a:gd name="T6" fmla="*/ 2 w 3"/>
                <a:gd name="T7" fmla="*/ 0 h 7"/>
                <a:gd name="T8" fmla="*/ 3 w 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7"/>
                  </a:moveTo>
                  <a:cubicBezTo>
                    <a:pt x="3" y="7"/>
                    <a:pt x="3" y="7"/>
                    <a:pt x="2" y="6"/>
                  </a:cubicBezTo>
                  <a:cubicBezTo>
                    <a:pt x="2" y="6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C0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80" name="Freeform 24"/>
            <p:cNvSpPr>
              <a:spLocks/>
            </p:cNvSpPr>
            <p:nvPr/>
          </p:nvSpPr>
          <p:spPr bwMode="auto">
            <a:xfrm>
              <a:off x="106362" y="125413"/>
              <a:ext cx="107950" cy="114300"/>
            </a:xfrm>
            <a:custGeom>
              <a:avLst/>
              <a:gdLst>
                <a:gd name="T0" fmla="*/ 9 w 10"/>
                <a:gd name="T1" fmla="*/ 11 h 11"/>
                <a:gd name="T2" fmla="*/ 9 w 10"/>
                <a:gd name="T3" fmla="*/ 10 h 11"/>
                <a:gd name="T4" fmla="*/ 8 w 10"/>
                <a:gd name="T5" fmla="*/ 8 h 11"/>
                <a:gd name="T6" fmla="*/ 6 w 10"/>
                <a:gd name="T7" fmla="*/ 5 h 11"/>
                <a:gd name="T8" fmla="*/ 4 w 10"/>
                <a:gd name="T9" fmla="*/ 2 h 11"/>
                <a:gd name="T10" fmla="*/ 3 w 10"/>
                <a:gd name="T11" fmla="*/ 1 h 11"/>
                <a:gd name="T12" fmla="*/ 1 w 10"/>
                <a:gd name="T13" fmla="*/ 0 h 11"/>
                <a:gd name="T14" fmla="*/ 0 w 10"/>
                <a:gd name="T15" fmla="*/ 0 h 11"/>
                <a:gd name="T16" fmla="*/ 2 w 10"/>
                <a:gd name="T17" fmla="*/ 3 h 11"/>
                <a:gd name="T18" fmla="*/ 6 w 10"/>
                <a:gd name="T19" fmla="*/ 10 h 11"/>
                <a:gd name="T20" fmla="*/ 9 w 10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1">
                  <a:moveTo>
                    <a:pt x="9" y="11"/>
                  </a:moveTo>
                  <a:cubicBezTo>
                    <a:pt x="9" y="11"/>
                    <a:pt x="10" y="10"/>
                    <a:pt x="9" y="10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7" y="8"/>
                    <a:pt x="6" y="6"/>
                    <a:pt x="6" y="5"/>
                  </a:cubicBezTo>
                  <a:cubicBezTo>
                    <a:pt x="5" y="4"/>
                    <a:pt x="5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2"/>
                    <a:pt x="2" y="3"/>
                  </a:cubicBezTo>
                  <a:cubicBezTo>
                    <a:pt x="2" y="4"/>
                    <a:pt x="6" y="10"/>
                    <a:pt x="6" y="10"/>
                  </a:cubicBezTo>
                  <a:lnTo>
                    <a:pt x="9" y="11"/>
                  </a:lnTo>
                  <a:close/>
                </a:path>
              </a:pathLst>
            </a:custGeom>
            <a:solidFill>
              <a:srgbClr val="C0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81" name="Freeform 25"/>
            <p:cNvSpPr>
              <a:spLocks/>
            </p:cNvSpPr>
            <p:nvPr/>
          </p:nvSpPr>
          <p:spPr bwMode="auto">
            <a:xfrm>
              <a:off x="42862" y="114300"/>
              <a:ext cx="74612" cy="134938"/>
            </a:xfrm>
            <a:custGeom>
              <a:avLst/>
              <a:gdLst>
                <a:gd name="T0" fmla="*/ 3 w 7"/>
                <a:gd name="T1" fmla="*/ 0 h 13"/>
                <a:gd name="T2" fmla="*/ 7 w 7"/>
                <a:gd name="T3" fmla="*/ 4 h 13"/>
                <a:gd name="T4" fmla="*/ 7 w 7"/>
                <a:gd name="T5" fmla="*/ 13 h 13"/>
                <a:gd name="T6" fmla="*/ 2 w 7"/>
                <a:gd name="T7" fmla="*/ 9 h 13"/>
                <a:gd name="T8" fmla="*/ 0 w 7"/>
                <a:gd name="T9" fmla="*/ 0 h 13"/>
                <a:gd name="T10" fmla="*/ 3 w 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3">
                  <a:moveTo>
                    <a:pt x="3" y="0"/>
                  </a:moveTo>
                  <a:cubicBezTo>
                    <a:pt x="3" y="0"/>
                    <a:pt x="6" y="3"/>
                    <a:pt x="7" y="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3" y="13"/>
                    <a:pt x="2" y="9"/>
                  </a:cubicBezTo>
                  <a:cubicBezTo>
                    <a:pt x="1" y="4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C0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82" name="Freeform 26"/>
            <p:cNvSpPr>
              <a:spLocks/>
            </p:cNvSpPr>
            <p:nvPr/>
          </p:nvSpPr>
          <p:spPr bwMode="auto">
            <a:xfrm>
              <a:off x="106362" y="146050"/>
              <a:ext cx="65087" cy="144463"/>
            </a:xfrm>
            <a:custGeom>
              <a:avLst/>
              <a:gdLst>
                <a:gd name="T0" fmla="*/ 41 w 41"/>
                <a:gd name="T1" fmla="*/ 6 h 91"/>
                <a:gd name="T2" fmla="*/ 0 w 41"/>
                <a:gd name="T3" fmla="*/ 0 h 91"/>
                <a:gd name="T4" fmla="*/ 0 w 41"/>
                <a:gd name="T5" fmla="*/ 91 h 91"/>
                <a:gd name="T6" fmla="*/ 41 w 41"/>
                <a:gd name="T7" fmla="*/ 91 h 91"/>
                <a:gd name="T8" fmla="*/ 41 w 41"/>
                <a:gd name="T9" fmla="*/ 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91">
                  <a:moveTo>
                    <a:pt x="41" y="6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41" y="91"/>
                  </a:lnTo>
                  <a:lnTo>
                    <a:pt x="41" y="6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83" name="Freeform 27"/>
            <p:cNvSpPr>
              <a:spLocks/>
            </p:cNvSpPr>
            <p:nvPr/>
          </p:nvSpPr>
          <p:spPr bwMode="auto">
            <a:xfrm>
              <a:off x="149224" y="207963"/>
              <a:ext cx="33337" cy="52388"/>
            </a:xfrm>
            <a:custGeom>
              <a:avLst/>
              <a:gdLst>
                <a:gd name="T0" fmla="*/ 2 w 3"/>
                <a:gd name="T1" fmla="*/ 4 h 5"/>
                <a:gd name="T2" fmla="*/ 1 w 3"/>
                <a:gd name="T3" fmla="*/ 5 h 5"/>
                <a:gd name="T4" fmla="*/ 0 w 3"/>
                <a:gd name="T5" fmla="*/ 5 h 5"/>
                <a:gd name="T6" fmla="*/ 0 w 3"/>
                <a:gd name="T7" fmla="*/ 3 h 5"/>
                <a:gd name="T8" fmla="*/ 3 w 3"/>
                <a:gd name="T9" fmla="*/ 0 h 5"/>
                <a:gd name="T10" fmla="*/ 2 w 3"/>
                <a:gd name="T11" fmla="*/ 1 h 5"/>
                <a:gd name="T12" fmla="*/ 2 w 3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4"/>
                    <a:pt x="2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2" y="2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84" name="Freeform 28"/>
            <p:cNvSpPr>
              <a:spLocks/>
            </p:cNvSpPr>
            <p:nvPr/>
          </p:nvSpPr>
          <p:spPr bwMode="auto">
            <a:xfrm>
              <a:off x="171449" y="217488"/>
              <a:ext cx="53975" cy="52388"/>
            </a:xfrm>
            <a:custGeom>
              <a:avLst/>
              <a:gdLst>
                <a:gd name="T0" fmla="*/ 1 w 5"/>
                <a:gd name="T1" fmla="*/ 0 h 5"/>
                <a:gd name="T2" fmla="*/ 4 w 5"/>
                <a:gd name="T3" fmla="*/ 2 h 5"/>
                <a:gd name="T4" fmla="*/ 3 w 5"/>
                <a:gd name="T5" fmla="*/ 5 h 5"/>
                <a:gd name="T6" fmla="*/ 0 w 5"/>
                <a:gd name="T7" fmla="*/ 3 h 5"/>
                <a:gd name="T8" fmla="*/ 1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1" y="0"/>
                    <a:pt x="3" y="1"/>
                    <a:pt x="4" y="2"/>
                  </a:cubicBezTo>
                  <a:cubicBezTo>
                    <a:pt x="4" y="2"/>
                    <a:pt x="5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0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85" name="Freeform 29"/>
            <p:cNvSpPr>
              <a:spLocks/>
            </p:cNvSpPr>
            <p:nvPr/>
          </p:nvSpPr>
          <p:spPr bwMode="auto">
            <a:xfrm>
              <a:off x="31749" y="114300"/>
              <a:ext cx="85725" cy="134938"/>
            </a:xfrm>
            <a:custGeom>
              <a:avLst/>
              <a:gdLst>
                <a:gd name="T0" fmla="*/ 8 w 8"/>
                <a:gd name="T1" fmla="*/ 13 h 13"/>
                <a:gd name="T2" fmla="*/ 6 w 8"/>
                <a:gd name="T3" fmla="*/ 9 h 13"/>
                <a:gd name="T4" fmla="*/ 5 w 8"/>
                <a:gd name="T5" fmla="*/ 8 h 13"/>
                <a:gd name="T6" fmla="*/ 5 w 8"/>
                <a:gd name="T7" fmla="*/ 7 h 13"/>
                <a:gd name="T8" fmla="*/ 4 w 8"/>
                <a:gd name="T9" fmla="*/ 5 h 13"/>
                <a:gd name="T10" fmla="*/ 3 w 8"/>
                <a:gd name="T11" fmla="*/ 3 h 13"/>
                <a:gd name="T12" fmla="*/ 3 w 8"/>
                <a:gd name="T13" fmla="*/ 2 h 13"/>
                <a:gd name="T14" fmla="*/ 6 w 8"/>
                <a:gd name="T15" fmla="*/ 4 h 13"/>
                <a:gd name="T16" fmla="*/ 3 w 8"/>
                <a:gd name="T17" fmla="*/ 2 h 13"/>
                <a:gd name="T18" fmla="*/ 3 w 8"/>
                <a:gd name="T19" fmla="*/ 0 h 13"/>
                <a:gd name="T20" fmla="*/ 1 w 8"/>
                <a:gd name="T21" fmla="*/ 0 h 13"/>
                <a:gd name="T22" fmla="*/ 0 w 8"/>
                <a:gd name="T23" fmla="*/ 1 h 13"/>
                <a:gd name="T24" fmla="*/ 1 w 8"/>
                <a:gd name="T25" fmla="*/ 8 h 13"/>
                <a:gd name="T26" fmla="*/ 4 w 8"/>
                <a:gd name="T27" fmla="*/ 12 h 13"/>
                <a:gd name="T28" fmla="*/ 8 w 8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3">
                  <a:moveTo>
                    <a:pt x="8" y="13"/>
                  </a:moveTo>
                  <a:cubicBezTo>
                    <a:pt x="8" y="13"/>
                    <a:pt x="6" y="10"/>
                    <a:pt x="6" y="9"/>
                  </a:cubicBezTo>
                  <a:cubicBezTo>
                    <a:pt x="5" y="9"/>
                    <a:pt x="6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6"/>
                    <a:pt x="4" y="5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6" y="3"/>
                    <a:pt x="6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3" y="0"/>
                  </a:cubicBezTo>
                  <a:cubicBezTo>
                    <a:pt x="3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4" y="12"/>
                    <a:pt x="4" y="12"/>
                    <a:pt x="4" y="12"/>
                  </a:cubicBezTo>
                  <a:lnTo>
                    <a:pt x="8" y="13"/>
                  </a:lnTo>
                  <a:close/>
                </a:path>
              </a:pathLst>
            </a:custGeom>
            <a:solidFill>
              <a:srgbClr val="817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86" name="Freeform 30"/>
            <p:cNvSpPr>
              <a:spLocks/>
            </p:cNvSpPr>
            <p:nvPr/>
          </p:nvSpPr>
          <p:spPr bwMode="auto">
            <a:xfrm>
              <a:off x="171449" y="249238"/>
              <a:ext cx="42862" cy="20638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1 w 4"/>
                <a:gd name="T5" fmla="*/ 0 h 2"/>
                <a:gd name="T6" fmla="*/ 3 w 4"/>
                <a:gd name="T7" fmla="*/ 1 h 2"/>
                <a:gd name="T8" fmla="*/ 4 w 4"/>
                <a:gd name="T9" fmla="*/ 0 h 2"/>
                <a:gd name="T10" fmla="*/ 3 w 4"/>
                <a:gd name="T11" fmla="*/ 2 h 2"/>
                <a:gd name="T12" fmla="*/ 0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17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87" name="Freeform 31"/>
            <p:cNvSpPr>
              <a:spLocks/>
            </p:cNvSpPr>
            <p:nvPr/>
          </p:nvSpPr>
          <p:spPr bwMode="auto">
            <a:xfrm>
              <a:off x="96837" y="187325"/>
              <a:ext cx="95250" cy="73025"/>
            </a:xfrm>
            <a:custGeom>
              <a:avLst/>
              <a:gdLst>
                <a:gd name="T0" fmla="*/ 8 w 9"/>
                <a:gd name="T1" fmla="*/ 3 h 7"/>
                <a:gd name="T2" fmla="*/ 9 w 9"/>
                <a:gd name="T3" fmla="*/ 6 h 7"/>
                <a:gd name="T4" fmla="*/ 7 w 9"/>
                <a:gd name="T5" fmla="*/ 6 h 7"/>
                <a:gd name="T6" fmla="*/ 6 w 9"/>
                <a:gd name="T7" fmla="*/ 5 h 7"/>
                <a:gd name="T8" fmla="*/ 1 w 9"/>
                <a:gd name="T9" fmla="*/ 5 h 7"/>
                <a:gd name="T10" fmla="*/ 1 w 9"/>
                <a:gd name="T11" fmla="*/ 4 h 7"/>
                <a:gd name="T12" fmla="*/ 1 w 9"/>
                <a:gd name="T13" fmla="*/ 4 h 7"/>
                <a:gd name="T14" fmla="*/ 0 w 9"/>
                <a:gd name="T15" fmla="*/ 3 h 7"/>
                <a:gd name="T16" fmla="*/ 0 w 9"/>
                <a:gd name="T17" fmla="*/ 2 h 7"/>
                <a:gd name="T18" fmla="*/ 2 w 9"/>
                <a:gd name="T19" fmla="*/ 2 h 7"/>
                <a:gd name="T20" fmla="*/ 1 w 9"/>
                <a:gd name="T21" fmla="*/ 1 h 7"/>
                <a:gd name="T22" fmla="*/ 1 w 9"/>
                <a:gd name="T23" fmla="*/ 0 h 7"/>
                <a:gd name="T24" fmla="*/ 2 w 9"/>
                <a:gd name="T25" fmla="*/ 1 h 7"/>
                <a:gd name="T26" fmla="*/ 4 w 9"/>
                <a:gd name="T27" fmla="*/ 2 h 7"/>
                <a:gd name="T28" fmla="*/ 7 w 9"/>
                <a:gd name="T29" fmla="*/ 3 h 7"/>
                <a:gd name="T30" fmla="*/ 8 w 9"/>
                <a:gd name="T3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7">
                  <a:moveTo>
                    <a:pt x="8" y="3"/>
                  </a:moveTo>
                  <a:cubicBezTo>
                    <a:pt x="8" y="3"/>
                    <a:pt x="9" y="4"/>
                    <a:pt x="9" y="6"/>
                  </a:cubicBezTo>
                  <a:cubicBezTo>
                    <a:pt x="8" y="7"/>
                    <a:pt x="7" y="6"/>
                    <a:pt x="7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2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0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5" y="2"/>
                    <a:pt x="6" y="2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88" name="Freeform 32"/>
            <p:cNvSpPr>
              <a:spLocks/>
            </p:cNvSpPr>
            <p:nvPr/>
          </p:nvSpPr>
          <p:spPr bwMode="auto">
            <a:xfrm>
              <a:off x="117474" y="217488"/>
              <a:ext cx="74612" cy="42863"/>
            </a:xfrm>
            <a:custGeom>
              <a:avLst/>
              <a:gdLst>
                <a:gd name="T0" fmla="*/ 0 w 7"/>
                <a:gd name="T1" fmla="*/ 1 h 4"/>
                <a:gd name="T2" fmla="*/ 3 w 7"/>
                <a:gd name="T3" fmla="*/ 2 h 4"/>
                <a:gd name="T4" fmla="*/ 5 w 7"/>
                <a:gd name="T5" fmla="*/ 2 h 4"/>
                <a:gd name="T6" fmla="*/ 5 w 7"/>
                <a:gd name="T7" fmla="*/ 0 h 4"/>
                <a:gd name="T8" fmla="*/ 6 w 7"/>
                <a:gd name="T9" fmla="*/ 0 h 4"/>
                <a:gd name="T10" fmla="*/ 7 w 7"/>
                <a:gd name="T11" fmla="*/ 3 h 4"/>
                <a:gd name="T12" fmla="*/ 5 w 7"/>
                <a:gd name="T13" fmla="*/ 3 h 4"/>
                <a:gd name="T14" fmla="*/ 4 w 7"/>
                <a:gd name="T15" fmla="*/ 2 h 4"/>
                <a:gd name="T16" fmla="*/ 0 w 7"/>
                <a:gd name="T17" fmla="*/ 2 h 4"/>
                <a:gd name="T18" fmla="*/ 0 w 7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">
                  <a:moveTo>
                    <a:pt x="0" y="1"/>
                  </a:move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1"/>
                    <a:pt x="7" y="3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1" y="2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89" name="Freeform 33"/>
            <p:cNvSpPr>
              <a:spLocks/>
            </p:cNvSpPr>
            <p:nvPr/>
          </p:nvSpPr>
          <p:spPr bwMode="auto">
            <a:xfrm>
              <a:off x="96837" y="217488"/>
              <a:ext cx="20637" cy="1111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0 h 1"/>
                <a:gd name="T4" fmla="*/ 2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90" name="Freeform 34"/>
            <p:cNvSpPr>
              <a:spLocks/>
            </p:cNvSpPr>
            <p:nvPr/>
          </p:nvSpPr>
          <p:spPr bwMode="auto">
            <a:xfrm>
              <a:off x="106362" y="187325"/>
              <a:ext cx="22225" cy="20638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0 w 2"/>
                <a:gd name="T5" fmla="*/ 0 h 2"/>
                <a:gd name="T6" fmla="*/ 2 w 2"/>
                <a:gd name="T7" fmla="*/ 2 h 2"/>
                <a:gd name="T8" fmla="*/ 1 w 2"/>
                <a:gd name="T9" fmla="*/ 2 h 2"/>
                <a:gd name="T10" fmla="*/ 1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91" name="Freeform 35"/>
            <p:cNvSpPr>
              <a:spLocks/>
            </p:cNvSpPr>
            <p:nvPr/>
          </p:nvSpPr>
          <p:spPr bwMode="auto">
            <a:xfrm>
              <a:off x="106362" y="228600"/>
              <a:ext cx="11112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92" name="Freeform 36"/>
            <p:cNvSpPr>
              <a:spLocks/>
            </p:cNvSpPr>
            <p:nvPr/>
          </p:nvSpPr>
          <p:spPr bwMode="auto">
            <a:xfrm>
              <a:off x="96837" y="207963"/>
              <a:ext cx="20637" cy="9525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93" name="Freeform 37"/>
            <p:cNvSpPr>
              <a:spLocks/>
            </p:cNvSpPr>
            <p:nvPr/>
          </p:nvSpPr>
          <p:spPr bwMode="auto">
            <a:xfrm>
              <a:off x="53974" y="20638"/>
              <a:ext cx="63500" cy="84138"/>
            </a:xfrm>
            <a:custGeom>
              <a:avLst/>
              <a:gdLst>
                <a:gd name="T0" fmla="*/ 4 w 6"/>
                <a:gd name="T1" fmla="*/ 0 h 8"/>
                <a:gd name="T2" fmla="*/ 6 w 6"/>
                <a:gd name="T3" fmla="*/ 1 h 8"/>
                <a:gd name="T4" fmla="*/ 6 w 6"/>
                <a:gd name="T5" fmla="*/ 3 h 8"/>
                <a:gd name="T6" fmla="*/ 6 w 6"/>
                <a:gd name="T7" fmla="*/ 5 h 8"/>
                <a:gd name="T8" fmla="*/ 5 w 6"/>
                <a:gd name="T9" fmla="*/ 7 h 8"/>
                <a:gd name="T10" fmla="*/ 4 w 6"/>
                <a:gd name="T11" fmla="*/ 8 h 8"/>
                <a:gd name="T12" fmla="*/ 2 w 6"/>
                <a:gd name="T13" fmla="*/ 7 h 8"/>
                <a:gd name="T14" fmla="*/ 1 w 6"/>
                <a:gd name="T15" fmla="*/ 5 h 8"/>
                <a:gd name="T16" fmla="*/ 4 w 6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cubicBezTo>
                    <a:pt x="4" y="0"/>
                    <a:pt x="5" y="0"/>
                    <a:pt x="6" y="1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3"/>
                    <a:pt x="6" y="4"/>
                    <a:pt x="6" y="5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1" y="3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94" name="Freeform 38"/>
            <p:cNvSpPr>
              <a:spLocks/>
            </p:cNvSpPr>
            <p:nvPr/>
          </p:nvSpPr>
          <p:spPr bwMode="auto">
            <a:xfrm>
              <a:off x="106362" y="228600"/>
              <a:ext cx="11112" cy="111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95" name="Freeform 39"/>
            <p:cNvSpPr>
              <a:spLocks/>
            </p:cNvSpPr>
            <p:nvPr/>
          </p:nvSpPr>
          <p:spPr bwMode="auto">
            <a:xfrm>
              <a:off x="53974" y="31750"/>
              <a:ext cx="42862" cy="73025"/>
            </a:xfrm>
            <a:custGeom>
              <a:avLst/>
              <a:gdLst>
                <a:gd name="T0" fmla="*/ 1 w 4"/>
                <a:gd name="T1" fmla="*/ 4 h 7"/>
                <a:gd name="T2" fmla="*/ 3 w 4"/>
                <a:gd name="T3" fmla="*/ 0 h 7"/>
                <a:gd name="T4" fmla="*/ 4 w 4"/>
                <a:gd name="T5" fmla="*/ 0 h 7"/>
                <a:gd name="T6" fmla="*/ 3 w 4"/>
                <a:gd name="T7" fmla="*/ 2 h 7"/>
                <a:gd name="T8" fmla="*/ 2 w 4"/>
                <a:gd name="T9" fmla="*/ 3 h 7"/>
                <a:gd name="T10" fmla="*/ 2 w 4"/>
                <a:gd name="T11" fmla="*/ 4 h 7"/>
                <a:gd name="T12" fmla="*/ 2 w 4"/>
                <a:gd name="T13" fmla="*/ 6 h 7"/>
                <a:gd name="T14" fmla="*/ 4 w 4"/>
                <a:gd name="T15" fmla="*/ 7 h 7"/>
                <a:gd name="T16" fmla="*/ 2 w 4"/>
                <a:gd name="T17" fmla="*/ 6 h 7"/>
                <a:gd name="T18" fmla="*/ 1 w 4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7">
                  <a:moveTo>
                    <a:pt x="1" y="4"/>
                  </a:moveTo>
                  <a:cubicBezTo>
                    <a:pt x="1" y="3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1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2" y="6"/>
                    <a:pt x="4" y="7"/>
                    <a:pt x="4" y="7"/>
                  </a:cubicBezTo>
                  <a:cubicBezTo>
                    <a:pt x="3" y="7"/>
                    <a:pt x="2" y="6"/>
                    <a:pt x="2" y="6"/>
                  </a:cubicBezTo>
                  <a:cubicBezTo>
                    <a:pt x="1" y="6"/>
                    <a:pt x="0" y="5"/>
                    <a:pt x="1" y="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96" name="Freeform 40"/>
            <p:cNvSpPr>
              <a:spLocks/>
            </p:cNvSpPr>
            <p:nvPr/>
          </p:nvSpPr>
          <p:spPr bwMode="auto">
            <a:xfrm>
              <a:off x="11112" y="125413"/>
              <a:ext cx="149225" cy="144463"/>
            </a:xfrm>
            <a:custGeom>
              <a:avLst/>
              <a:gdLst>
                <a:gd name="T0" fmla="*/ 13 w 14"/>
                <a:gd name="T1" fmla="*/ 11 h 14"/>
                <a:gd name="T2" fmla="*/ 12 w 14"/>
                <a:gd name="T3" fmla="*/ 11 h 14"/>
                <a:gd name="T4" fmla="*/ 7 w 14"/>
                <a:gd name="T5" fmla="*/ 11 h 14"/>
                <a:gd name="T6" fmla="*/ 7 w 14"/>
                <a:gd name="T7" fmla="*/ 9 h 14"/>
                <a:gd name="T8" fmla="*/ 5 w 14"/>
                <a:gd name="T9" fmla="*/ 4 h 14"/>
                <a:gd name="T10" fmla="*/ 3 w 14"/>
                <a:gd name="T11" fmla="*/ 1 h 14"/>
                <a:gd name="T12" fmla="*/ 2 w 14"/>
                <a:gd name="T13" fmla="*/ 0 h 14"/>
                <a:gd name="T14" fmla="*/ 0 w 14"/>
                <a:gd name="T15" fmla="*/ 5 h 14"/>
                <a:gd name="T16" fmla="*/ 1 w 14"/>
                <a:gd name="T17" fmla="*/ 8 h 14"/>
                <a:gd name="T18" fmla="*/ 5 w 14"/>
                <a:gd name="T19" fmla="*/ 13 h 14"/>
                <a:gd name="T20" fmla="*/ 6 w 14"/>
                <a:gd name="T21" fmla="*/ 14 h 14"/>
                <a:gd name="T22" fmla="*/ 13 w 14"/>
                <a:gd name="T23" fmla="*/ 14 h 14"/>
                <a:gd name="T24" fmla="*/ 13 w 14"/>
                <a:gd name="T2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4">
                  <a:moveTo>
                    <a:pt x="13" y="11"/>
                  </a:moveTo>
                  <a:cubicBezTo>
                    <a:pt x="13" y="11"/>
                    <a:pt x="13" y="11"/>
                    <a:pt x="12" y="11"/>
                  </a:cubicBezTo>
                  <a:cubicBezTo>
                    <a:pt x="12" y="11"/>
                    <a:pt x="9" y="11"/>
                    <a:pt x="7" y="11"/>
                  </a:cubicBezTo>
                  <a:cubicBezTo>
                    <a:pt x="7" y="11"/>
                    <a:pt x="8" y="10"/>
                    <a:pt x="7" y="9"/>
                  </a:cubicBezTo>
                  <a:cubicBezTo>
                    <a:pt x="6" y="9"/>
                    <a:pt x="5" y="5"/>
                    <a:pt x="5" y="4"/>
                  </a:cubicBezTo>
                  <a:cubicBezTo>
                    <a:pt x="5" y="3"/>
                    <a:pt x="5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4" y="12"/>
                    <a:pt x="5" y="13"/>
                  </a:cubicBezTo>
                  <a:cubicBezTo>
                    <a:pt x="5" y="14"/>
                    <a:pt x="5" y="14"/>
                    <a:pt x="6" y="14"/>
                  </a:cubicBezTo>
                  <a:cubicBezTo>
                    <a:pt x="7" y="14"/>
                    <a:pt x="13" y="14"/>
                    <a:pt x="13" y="14"/>
                  </a:cubicBezTo>
                  <a:cubicBezTo>
                    <a:pt x="13" y="14"/>
                    <a:pt x="14" y="13"/>
                    <a:pt x="13" y="11"/>
                  </a:cubicBezTo>
                  <a:close/>
                </a:path>
              </a:pathLst>
            </a:custGeom>
            <a:solidFill>
              <a:srgbClr val="C0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97" name="Freeform 41"/>
            <p:cNvSpPr>
              <a:spLocks/>
            </p:cNvSpPr>
            <p:nvPr/>
          </p:nvSpPr>
          <p:spPr bwMode="auto">
            <a:xfrm>
              <a:off x="11112" y="125413"/>
              <a:ext cx="138112" cy="144463"/>
            </a:xfrm>
            <a:custGeom>
              <a:avLst/>
              <a:gdLst>
                <a:gd name="T0" fmla="*/ 2 w 13"/>
                <a:gd name="T1" fmla="*/ 0 h 14"/>
                <a:gd name="T2" fmla="*/ 3 w 13"/>
                <a:gd name="T3" fmla="*/ 1 h 14"/>
                <a:gd name="T4" fmla="*/ 5 w 13"/>
                <a:gd name="T5" fmla="*/ 3 h 14"/>
                <a:gd name="T6" fmla="*/ 3 w 13"/>
                <a:gd name="T7" fmla="*/ 2 h 14"/>
                <a:gd name="T8" fmla="*/ 2 w 13"/>
                <a:gd name="T9" fmla="*/ 4 h 14"/>
                <a:gd name="T10" fmla="*/ 4 w 13"/>
                <a:gd name="T11" fmla="*/ 5 h 14"/>
                <a:gd name="T12" fmla="*/ 2 w 13"/>
                <a:gd name="T13" fmla="*/ 6 h 14"/>
                <a:gd name="T14" fmla="*/ 2 w 13"/>
                <a:gd name="T15" fmla="*/ 7 h 14"/>
                <a:gd name="T16" fmla="*/ 5 w 13"/>
                <a:gd name="T17" fmla="*/ 8 h 14"/>
                <a:gd name="T18" fmla="*/ 3 w 13"/>
                <a:gd name="T19" fmla="*/ 8 h 14"/>
                <a:gd name="T20" fmla="*/ 5 w 13"/>
                <a:gd name="T21" fmla="*/ 9 h 14"/>
                <a:gd name="T22" fmla="*/ 3 w 13"/>
                <a:gd name="T23" fmla="*/ 8 h 14"/>
                <a:gd name="T24" fmla="*/ 5 w 13"/>
                <a:gd name="T25" fmla="*/ 12 h 14"/>
                <a:gd name="T26" fmla="*/ 6 w 13"/>
                <a:gd name="T27" fmla="*/ 11 h 14"/>
                <a:gd name="T28" fmla="*/ 6 w 13"/>
                <a:gd name="T29" fmla="*/ 13 h 14"/>
                <a:gd name="T30" fmla="*/ 7 w 13"/>
                <a:gd name="T31" fmla="*/ 12 h 14"/>
                <a:gd name="T32" fmla="*/ 7 w 13"/>
                <a:gd name="T33" fmla="*/ 13 h 14"/>
                <a:gd name="T34" fmla="*/ 11 w 13"/>
                <a:gd name="T35" fmla="*/ 14 h 14"/>
                <a:gd name="T36" fmla="*/ 13 w 13"/>
                <a:gd name="T37" fmla="*/ 13 h 14"/>
                <a:gd name="T38" fmla="*/ 13 w 13"/>
                <a:gd name="T39" fmla="*/ 14 h 14"/>
                <a:gd name="T40" fmla="*/ 6 w 13"/>
                <a:gd name="T41" fmla="*/ 14 h 14"/>
                <a:gd name="T42" fmla="*/ 5 w 13"/>
                <a:gd name="T43" fmla="*/ 13 h 14"/>
                <a:gd name="T44" fmla="*/ 1 w 13"/>
                <a:gd name="T45" fmla="*/ 8 h 14"/>
                <a:gd name="T46" fmla="*/ 0 w 13"/>
                <a:gd name="T47" fmla="*/ 5 h 14"/>
                <a:gd name="T48" fmla="*/ 2 w 13"/>
                <a:gd name="T4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14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4" y="7"/>
                    <a:pt x="5" y="8"/>
                    <a:pt x="5" y="8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5" y="9"/>
                    <a:pt x="5" y="12"/>
                    <a:pt x="5" y="12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7" y="13"/>
                    <a:pt x="7" y="12"/>
                    <a:pt x="7" y="12"/>
                  </a:cubicBezTo>
                  <a:cubicBezTo>
                    <a:pt x="8" y="12"/>
                    <a:pt x="7" y="13"/>
                    <a:pt x="7" y="13"/>
                  </a:cubicBezTo>
                  <a:cubicBezTo>
                    <a:pt x="7" y="13"/>
                    <a:pt x="10" y="14"/>
                    <a:pt x="11" y="14"/>
                  </a:cubicBezTo>
                  <a:cubicBezTo>
                    <a:pt x="11" y="13"/>
                    <a:pt x="13" y="13"/>
                    <a:pt x="13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7" y="14"/>
                    <a:pt x="6" y="14"/>
                  </a:cubicBezTo>
                  <a:cubicBezTo>
                    <a:pt x="5" y="14"/>
                    <a:pt x="5" y="14"/>
                    <a:pt x="5" y="13"/>
                  </a:cubicBezTo>
                  <a:cubicBezTo>
                    <a:pt x="4" y="12"/>
                    <a:pt x="1" y="8"/>
                    <a:pt x="1" y="8"/>
                  </a:cubicBezTo>
                  <a:cubicBezTo>
                    <a:pt x="1" y="8"/>
                    <a:pt x="0" y="7"/>
                    <a:pt x="0" y="5"/>
                  </a:cubicBezTo>
                  <a:cubicBezTo>
                    <a:pt x="0" y="3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17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98" name="Freeform 42"/>
            <p:cNvSpPr>
              <a:spLocks/>
            </p:cNvSpPr>
            <p:nvPr/>
          </p:nvSpPr>
          <p:spPr bwMode="auto">
            <a:xfrm>
              <a:off x="0" y="0"/>
              <a:ext cx="106362" cy="228600"/>
            </a:xfrm>
            <a:custGeom>
              <a:avLst/>
              <a:gdLst>
                <a:gd name="T0" fmla="*/ 10 w 10"/>
                <a:gd name="T1" fmla="*/ 2 h 22"/>
                <a:gd name="T2" fmla="*/ 9 w 10"/>
                <a:gd name="T3" fmla="*/ 3 h 22"/>
                <a:gd name="T4" fmla="*/ 8 w 10"/>
                <a:gd name="T5" fmla="*/ 5 h 22"/>
                <a:gd name="T6" fmla="*/ 6 w 10"/>
                <a:gd name="T7" fmla="*/ 7 h 22"/>
                <a:gd name="T8" fmla="*/ 6 w 10"/>
                <a:gd name="T9" fmla="*/ 8 h 22"/>
                <a:gd name="T10" fmla="*/ 7 w 10"/>
                <a:gd name="T11" fmla="*/ 11 h 22"/>
                <a:gd name="T12" fmla="*/ 7 w 10"/>
                <a:gd name="T13" fmla="*/ 14 h 22"/>
                <a:gd name="T14" fmla="*/ 8 w 10"/>
                <a:gd name="T15" fmla="*/ 16 h 22"/>
                <a:gd name="T16" fmla="*/ 8 w 10"/>
                <a:gd name="T17" fmla="*/ 18 h 22"/>
                <a:gd name="T18" fmla="*/ 7 w 10"/>
                <a:gd name="T19" fmla="*/ 17 h 22"/>
                <a:gd name="T20" fmla="*/ 7 w 10"/>
                <a:gd name="T21" fmla="*/ 15 h 22"/>
                <a:gd name="T22" fmla="*/ 5 w 10"/>
                <a:gd name="T23" fmla="*/ 13 h 22"/>
                <a:gd name="T24" fmla="*/ 6 w 10"/>
                <a:gd name="T25" fmla="*/ 12 h 22"/>
                <a:gd name="T26" fmla="*/ 5 w 10"/>
                <a:gd name="T27" fmla="*/ 11 h 22"/>
                <a:gd name="T28" fmla="*/ 4 w 10"/>
                <a:gd name="T29" fmla="*/ 12 h 22"/>
                <a:gd name="T30" fmla="*/ 3 w 10"/>
                <a:gd name="T31" fmla="*/ 15 h 22"/>
                <a:gd name="T32" fmla="*/ 4 w 10"/>
                <a:gd name="T33" fmla="*/ 12 h 22"/>
                <a:gd name="T34" fmla="*/ 3 w 10"/>
                <a:gd name="T35" fmla="*/ 13 h 22"/>
                <a:gd name="T36" fmla="*/ 2 w 10"/>
                <a:gd name="T37" fmla="*/ 16 h 22"/>
                <a:gd name="T38" fmla="*/ 2 w 10"/>
                <a:gd name="T39" fmla="*/ 20 h 22"/>
                <a:gd name="T40" fmla="*/ 2 w 10"/>
                <a:gd name="T41" fmla="*/ 21 h 22"/>
                <a:gd name="T42" fmla="*/ 2 w 10"/>
                <a:gd name="T43" fmla="*/ 22 h 22"/>
                <a:gd name="T44" fmla="*/ 1 w 10"/>
                <a:gd name="T45" fmla="*/ 21 h 22"/>
                <a:gd name="T46" fmla="*/ 1 w 10"/>
                <a:gd name="T47" fmla="*/ 19 h 22"/>
                <a:gd name="T48" fmla="*/ 1 w 10"/>
                <a:gd name="T49" fmla="*/ 18 h 22"/>
                <a:gd name="T50" fmla="*/ 1 w 10"/>
                <a:gd name="T51" fmla="*/ 16 h 22"/>
                <a:gd name="T52" fmla="*/ 1 w 10"/>
                <a:gd name="T53" fmla="*/ 14 h 22"/>
                <a:gd name="T54" fmla="*/ 1 w 10"/>
                <a:gd name="T55" fmla="*/ 12 h 22"/>
                <a:gd name="T56" fmla="*/ 3 w 10"/>
                <a:gd name="T57" fmla="*/ 9 h 22"/>
                <a:gd name="T58" fmla="*/ 4 w 10"/>
                <a:gd name="T59" fmla="*/ 5 h 22"/>
                <a:gd name="T60" fmla="*/ 6 w 10"/>
                <a:gd name="T61" fmla="*/ 0 h 22"/>
                <a:gd name="T62" fmla="*/ 9 w 10"/>
                <a:gd name="T63" fmla="*/ 1 h 22"/>
                <a:gd name="T64" fmla="*/ 10 w 10"/>
                <a:gd name="T6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" h="22">
                  <a:moveTo>
                    <a:pt x="10" y="2"/>
                  </a:moveTo>
                  <a:cubicBezTo>
                    <a:pt x="10" y="2"/>
                    <a:pt x="9" y="3"/>
                    <a:pt x="9" y="3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8" y="6"/>
                    <a:pt x="8" y="6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7" y="9"/>
                    <a:pt x="8" y="10"/>
                    <a:pt x="7" y="11"/>
                  </a:cubicBezTo>
                  <a:cubicBezTo>
                    <a:pt x="7" y="12"/>
                    <a:pt x="6" y="13"/>
                    <a:pt x="7" y="14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7" y="17"/>
                    <a:pt x="8" y="17"/>
                    <a:pt x="8" y="18"/>
                  </a:cubicBezTo>
                  <a:cubicBezTo>
                    <a:pt x="8" y="18"/>
                    <a:pt x="7" y="17"/>
                    <a:pt x="7" y="17"/>
                  </a:cubicBezTo>
                  <a:cubicBezTo>
                    <a:pt x="7" y="16"/>
                    <a:pt x="8" y="16"/>
                    <a:pt x="7" y="15"/>
                  </a:cubicBezTo>
                  <a:cubicBezTo>
                    <a:pt x="7" y="15"/>
                    <a:pt x="5" y="14"/>
                    <a:pt x="5" y="13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3"/>
                    <a:pt x="5" y="13"/>
                    <a:pt x="3" y="15"/>
                  </a:cubicBezTo>
                  <a:cubicBezTo>
                    <a:pt x="3" y="15"/>
                    <a:pt x="5" y="13"/>
                    <a:pt x="4" y="12"/>
                  </a:cubicBezTo>
                  <a:cubicBezTo>
                    <a:pt x="4" y="12"/>
                    <a:pt x="3" y="13"/>
                    <a:pt x="3" y="13"/>
                  </a:cubicBezTo>
                  <a:cubicBezTo>
                    <a:pt x="3" y="14"/>
                    <a:pt x="2" y="14"/>
                    <a:pt x="2" y="16"/>
                  </a:cubicBezTo>
                  <a:cubicBezTo>
                    <a:pt x="2" y="16"/>
                    <a:pt x="2" y="19"/>
                    <a:pt x="2" y="20"/>
                  </a:cubicBezTo>
                  <a:cubicBezTo>
                    <a:pt x="2" y="20"/>
                    <a:pt x="2" y="20"/>
                    <a:pt x="2" y="21"/>
                  </a:cubicBezTo>
                  <a:cubicBezTo>
                    <a:pt x="2" y="21"/>
                    <a:pt x="2" y="22"/>
                    <a:pt x="2" y="22"/>
                  </a:cubicBezTo>
                  <a:cubicBezTo>
                    <a:pt x="2" y="22"/>
                    <a:pt x="2" y="22"/>
                    <a:pt x="1" y="21"/>
                  </a:cubicBezTo>
                  <a:cubicBezTo>
                    <a:pt x="1" y="20"/>
                    <a:pt x="1" y="19"/>
                    <a:pt x="1" y="19"/>
                  </a:cubicBezTo>
                  <a:cubicBezTo>
                    <a:pt x="1" y="19"/>
                    <a:pt x="1" y="19"/>
                    <a:pt x="1" y="18"/>
                  </a:cubicBezTo>
                  <a:cubicBezTo>
                    <a:pt x="0" y="18"/>
                    <a:pt x="0" y="16"/>
                    <a:pt x="1" y="16"/>
                  </a:cubicBezTo>
                  <a:cubicBezTo>
                    <a:pt x="1" y="16"/>
                    <a:pt x="2" y="15"/>
                    <a:pt x="1" y="14"/>
                  </a:cubicBezTo>
                  <a:cubicBezTo>
                    <a:pt x="1" y="14"/>
                    <a:pt x="1" y="12"/>
                    <a:pt x="1" y="12"/>
                  </a:cubicBezTo>
                  <a:cubicBezTo>
                    <a:pt x="2" y="11"/>
                    <a:pt x="3" y="10"/>
                    <a:pt x="3" y="9"/>
                  </a:cubicBezTo>
                  <a:cubicBezTo>
                    <a:pt x="3" y="9"/>
                    <a:pt x="4" y="8"/>
                    <a:pt x="4" y="5"/>
                  </a:cubicBezTo>
                  <a:cubicBezTo>
                    <a:pt x="3" y="3"/>
                    <a:pt x="5" y="1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41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799" name="Freeform 43"/>
            <p:cNvSpPr>
              <a:spLocks/>
            </p:cNvSpPr>
            <p:nvPr/>
          </p:nvSpPr>
          <p:spPr bwMode="auto">
            <a:xfrm>
              <a:off x="96837" y="114300"/>
              <a:ext cx="20637" cy="31750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1 h 3"/>
                <a:gd name="T4" fmla="*/ 2 w 2"/>
                <a:gd name="T5" fmla="*/ 2 h 3"/>
                <a:gd name="T6" fmla="*/ 2 w 2"/>
                <a:gd name="T7" fmla="*/ 3 h 3"/>
                <a:gd name="T8" fmla="*/ 2 w 2"/>
                <a:gd name="T9" fmla="*/ 3 h 3"/>
                <a:gd name="T10" fmla="*/ 1 w 2"/>
                <a:gd name="T11" fmla="*/ 1 h 3"/>
                <a:gd name="T12" fmla="*/ 1 w 2"/>
                <a:gd name="T13" fmla="*/ 1 h 3"/>
                <a:gd name="T14" fmla="*/ 0 w 2"/>
                <a:gd name="T15" fmla="*/ 0 h 3"/>
                <a:gd name="T16" fmla="*/ 2 w 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1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41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00" name="Freeform 44"/>
            <p:cNvSpPr>
              <a:spLocks/>
            </p:cNvSpPr>
            <p:nvPr/>
          </p:nvSpPr>
          <p:spPr bwMode="auto">
            <a:xfrm>
              <a:off x="96837" y="104775"/>
              <a:ext cx="9525" cy="952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17F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01" name="Freeform 45"/>
            <p:cNvSpPr>
              <a:spLocks/>
            </p:cNvSpPr>
            <p:nvPr/>
          </p:nvSpPr>
          <p:spPr bwMode="auto">
            <a:xfrm>
              <a:off x="96837" y="104775"/>
              <a:ext cx="9525" cy="206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  <a:gd name="T10" fmla="*/ 1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C0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02" name="Freeform 46"/>
            <p:cNvSpPr>
              <a:spLocks/>
            </p:cNvSpPr>
            <p:nvPr/>
          </p:nvSpPr>
          <p:spPr bwMode="auto">
            <a:xfrm>
              <a:off x="42862" y="725488"/>
              <a:ext cx="96837" cy="73025"/>
            </a:xfrm>
            <a:custGeom>
              <a:avLst/>
              <a:gdLst>
                <a:gd name="T0" fmla="*/ 9 w 9"/>
                <a:gd name="T1" fmla="*/ 6 h 7"/>
                <a:gd name="T2" fmla="*/ 8 w 9"/>
                <a:gd name="T3" fmla="*/ 5 h 7"/>
                <a:gd name="T4" fmla="*/ 6 w 9"/>
                <a:gd name="T5" fmla="*/ 3 h 7"/>
                <a:gd name="T6" fmla="*/ 4 w 9"/>
                <a:gd name="T7" fmla="*/ 3 h 7"/>
                <a:gd name="T8" fmla="*/ 1 w 9"/>
                <a:gd name="T9" fmla="*/ 0 h 7"/>
                <a:gd name="T10" fmla="*/ 0 w 9"/>
                <a:gd name="T11" fmla="*/ 1 h 7"/>
                <a:gd name="T12" fmla="*/ 0 w 9"/>
                <a:gd name="T13" fmla="*/ 6 h 7"/>
                <a:gd name="T14" fmla="*/ 1 w 9"/>
                <a:gd name="T15" fmla="*/ 6 h 7"/>
                <a:gd name="T16" fmla="*/ 1 w 9"/>
                <a:gd name="T17" fmla="*/ 3 h 7"/>
                <a:gd name="T18" fmla="*/ 3 w 9"/>
                <a:gd name="T19" fmla="*/ 5 h 7"/>
                <a:gd name="T20" fmla="*/ 4 w 9"/>
                <a:gd name="T21" fmla="*/ 7 h 7"/>
                <a:gd name="T22" fmla="*/ 9 w 9"/>
                <a:gd name="T2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7">
                  <a:moveTo>
                    <a:pt x="9" y="6"/>
                  </a:moveTo>
                  <a:cubicBezTo>
                    <a:pt x="9" y="6"/>
                    <a:pt x="9" y="6"/>
                    <a:pt x="8" y="5"/>
                  </a:cubicBezTo>
                  <a:cubicBezTo>
                    <a:pt x="7" y="5"/>
                    <a:pt x="6" y="3"/>
                    <a:pt x="6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4"/>
                    <a:pt x="3" y="5"/>
                  </a:cubicBezTo>
                  <a:cubicBezTo>
                    <a:pt x="3" y="5"/>
                    <a:pt x="3" y="6"/>
                    <a:pt x="4" y="7"/>
                  </a:cubicBezTo>
                  <a:cubicBezTo>
                    <a:pt x="5" y="7"/>
                    <a:pt x="8" y="7"/>
                    <a:pt x="9" y="6"/>
                  </a:cubicBezTo>
                  <a:close/>
                </a:path>
              </a:pathLst>
            </a:custGeom>
            <a:solidFill>
              <a:srgbClr val="6D69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31803" name="组合 200"/>
          <p:cNvGrpSpPr>
            <a:grpSpLocks/>
          </p:cNvGrpSpPr>
          <p:nvPr/>
        </p:nvGrpSpPr>
        <p:grpSpPr bwMode="auto">
          <a:xfrm>
            <a:off x="4672014" y="3500439"/>
            <a:ext cx="284162" cy="774700"/>
            <a:chOff x="0" y="0"/>
            <a:chExt cx="481012" cy="1354138"/>
          </a:xfrm>
        </p:grpSpPr>
        <p:sp>
          <p:nvSpPr>
            <p:cNvPr id="31804" name="Freeform 84"/>
            <p:cNvSpPr>
              <a:spLocks/>
            </p:cNvSpPr>
            <p:nvPr/>
          </p:nvSpPr>
          <p:spPr bwMode="auto">
            <a:xfrm>
              <a:off x="220662" y="171450"/>
              <a:ext cx="88900" cy="76200"/>
            </a:xfrm>
            <a:custGeom>
              <a:avLst/>
              <a:gdLst>
                <a:gd name="T0" fmla="*/ 6 w 14"/>
                <a:gd name="T1" fmla="*/ 12 h 12"/>
                <a:gd name="T2" fmla="*/ 8 w 14"/>
                <a:gd name="T3" fmla="*/ 12 h 12"/>
                <a:gd name="T4" fmla="*/ 13 w 14"/>
                <a:gd name="T5" fmla="*/ 10 h 12"/>
                <a:gd name="T6" fmla="*/ 14 w 14"/>
                <a:gd name="T7" fmla="*/ 5 h 12"/>
                <a:gd name="T8" fmla="*/ 14 w 14"/>
                <a:gd name="T9" fmla="*/ 0 h 12"/>
                <a:gd name="T10" fmla="*/ 0 w 14"/>
                <a:gd name="T11" fmla="*/ 1 h 12"/>
                <a:gd name="T12" fmla="*/ 0 w 14"/>
                <a:gd name="T13" fmla="*/ 5 h 12"/>
                <a:gd name="T14" fmla="*/ 6 w 14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2">
                  <a:moveTo>
                    <a:pt x="6" y="12"/>
                  </a:moveTo>
                  <a:cubicBezTo>
                    <a:pt x="6" y="12"/>
                    <a:pt x="7" y="11"/>
                    <a:pt x="8" y="12"/>
                  </a:cubicBezTo>
                  <a:cubicBezTo>
                    <a:pt x="8" y="12"/>
                    <a:pt x="12" y="12"/>
                    <a:pt x="13" y="10"/>
                  </a:cubicBezTo>
                  <a:cubicBezTo>
                    <a:pt x="14" y="9"/>
                    <a:pt x="14" y="5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8" y="7"/>
                    <a:pt x="0" y="1"/>
                  </a:cubicBezTo>
                  <a:cubicBezTo>
                    <a:pt x="0" y="1"/>
                    <a:pt x="0" y="4"/>
                    <a:pt x="0" y="5"/>
                  </a:cubicBezTo>
                  <a:cubicBezTo>
                    <a:pt x="0" y="5"/>
                    <a:pt x="2" y="12"/>
                    <a:pt x="6" y="12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05" name="Freeform 85"/>
            <p:cNvSpPr>
              <a:spLocks/>
            </p:cNvSpPr>
            <p:nvPr/>
          </p:nvSpPr>
          <p:spPr bwMode="auto">
            <a:xfrm>
              <a:off x="195262" y="25400"/>
              <a:ext cx="133350" cy="190500"/>
            </a:xfrm>
            <a:custGeom>
              <a:avLst/>
              <a:gdLst>
                <a:gd name="T0" fmla="*/ 1 w 21"/>
                <a:gd name="T1" fmla="*/ 13 h 30"/>
                <a:gd name="T2" fmla="*/ 1 w 21"/>
                <a:gd name="T3" fmla="*/ 17 h 30"/>
                <a:gd name="T4" fmla="*/ 1 w 21"/>
                <a:gd name="T5" fmla="*/ 20 h 30"/>
                <a:gd name="T6" fmla="*/ 2 w 21"/>
                <a:gd name="T7" fmla="*/ 20 h 30"/>
                <a:gd name="T8" fmla="*/ 3 w 21"/>
                <a:gd name="T9" fmla="*/ 24 h 30"/>
                <a:gd name="T10" fmla="*/ 9 w 21"/>
                <a:gd name="T11" fmla="*/ 30 h 30"/>
                <a:gd name="T12" fmla="*/ 14 w 21"/>
                <a:gd name="T13" fmla="*/ 29 h 30"/>
                <a:gd name="T14" fmla="*/ 19 w 21"/>
                <a:gd name="T15" fmla="*/ 22 h 30"/>
                <a:gd name="T16" fmla="*/ 19 w 21"/>
                <a:gd name="T17" fmla="*/ 20 h 30"/>
                <a:gd name="T18" fmla="*/ 20 w 21"/>
                <a:gd name="T19" fmla="*/ 20 h 30"/>
                <a:gd name="T20" fmla="*/ 21 w 21"/>
                <a:gd name="T21" fmla="*/ 16 h 30"/>
                <a:gd name="T22" fmla="*/ 21 w 21"/>
                <a:gd name="T23" fmla="*/ 13 h 30"/>
                <a:gd name="T24" fmla="*/ 20 w 21"/>
                <a:gd name="T25" fmla="*/ 8 h 30"/>
                <a:gd name="T26" fmla="*/ 11 w 21"/>
                <a:gd name="T27" fmla="*/ 1 h 30"/>
                <a:gd name="T28" fmla="*/ 1 w 21"/>
                <a:gd name="T29" fmla="*/ 9 h 30"/>
                <a:gd name="T30" fmla="*/ 1 w 21"/>
                <a:gd name="T31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30">
                  <a:moveTo>
                    <a:pt x="1" y="13"/>
                  </a:moveTo>
                  <a:cubicBezTo>
                    <a:pt x="1" y="13"/>
                    <a:pt x="0" y="16"/>
                    <a:pt x="1" y="17"/>
                  </a:cubicBezTo>
                  <a:cubicBezTo>
                    <a:pt x="1" y="18"/>
                    <a:pt x="1" y="20"/>
                    <a:pt x="1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3" y="24"/>
                    <a:pt x="3" y="24"/>
                  </a:cubicBezTo>
                  <a:cubicBezTo>
                    <a:pt x="4" y="25"/>
                    <a:pt x="7" y="29"/>
                    <a:pt x="9" y="30"/>
                  </a:cubicBezTo>
                  <a:cubicBezTo>
                    <a:pt x="11" y="30"/>
                    <a:pt x="13" y="30"/>
                    <a:pt x="14" y="29"/>
                  </a:cubicBezTo>
                  <a:cubicBezTo>
                    <a:pt x="15" y="28"/>
                    <a:pt x="19" y="23"/>
                    <a:pt x="19" y="22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9" y="20"/>
                    <a:pt x="20" y="20"/>
                    <a:pt x="20" y="20"/>
                  </a:cubicBezTo>
                  <a:cubicBezTo>
                    <a:pt x="21" y="19"/>
                    <a:pt x="21" y="18"/>
                    <a:pt x="21" y="16"/>
                  </a:cubicBezTo>
                  <a:cubicBezTo>
                    <a:pt x="21" y="15"/>
                    <a:pt x="21" y="13"/>
                    <a:pt x="21" y="13"/>
                  </a:cubicBezTo>
                  <a:cubicBezTo>
                    <a:pt x="21" y="13"/>
                    <a:pt x="20" y="9"/>
                    <a:pt x="20" y="8"/>
                  </a:cubicBezTo>
                  <a:cubicBezTo>
                    <a:pt x="20" y="8"/>
                    <a:pt x="18" y="0"/>
                    <a:pt x="11" y="1"/>
                  </a:cubicBezTo>
                  <a:cubicBezTo>
                    <a:pt x="4" y="1"/>
                    <a:pt x="2" y="5"/>
                    <a:pt x="1" y="9"/>
                  </a:cubicBezTo>
                  <a:cubicBezTo>
                    <a:pt x="1" y="9"/>
                    <a:pt x="1" y="12"/>
                    <a:pt x="1" y="1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06" name="Freeform 86"/>
            <p:cNvSpPr>
              <a:spLocks/>
            </p:cNvSpPr>
            <p:nvPr/>
          </p:nvSpPr>
          <p:spPr bwMode="auto">
            <a:xfrm>
              <a:off x="195262" y="38100"/>
              <a:ext cx="133350" cy="177800"/>
            </a:xfrm>
            <a:custGeom>
              <a:avLst/>
              <a:gdLst>
                <a:gd name="T0" fmla="*/ 21 w 21"/>
                <a:gd name="T1" fmla="*/ 11 h 28"/>
                <a:gd name="T2" fmla="*/ 20 w 21"/>
                <a:gd name="T3" fmla="*/ 6 h 28"/>
                <a:gd name="T4" fmla="*/ 16 w 21"/>
                <a:gd name="T5" fmla="*/ 0 h 28"/>
                <a:gd name="T6" fmla="*/ 14 w 21"/>
                <a:gd name="T7" fmla="*/ 2 h 28"/>
                <a:gd name="T8" fmla="*/ 15 w 21"/>
                <a:gd name="T9" fmla="*/ 11 h 28"/>
                <a:gd name="T10" fmla="*/ 16 w 21"/>
                <a:gd name="T11" fmla="*/ 14 h 28"/>
                <a:gd name="T12" fmla="*/ 17 w 21"/>
                <a:gd name="T13" fmla="*/ 18 h 28"/>
                <a:gd name="T14" fmla="*/ 14 w 21"/>
                <a:gd name="T15" fmla="*/ 24 h 28"/>
                <a:gd name="T16" fmla="*/ 13 w 21"/>
                <a:gd name="T17" fmla="*/ 26 h 28"/>
                <a:gd name="T18" fmla="*/ 9 w 21"/>
                <a:gd name="T19" fmla="*/ 27 h 28"/>
                <a:gd name="T20" fmla="*/ 4 w 21"/>
                <a:gd name="T21" fmla="*/ 20 h 28"/>
                <a:gd name="T22" fmla="*/ 5 w 21"/>
                <a:gd name="T23" fmla="*/ 19 h 28"/>
                <a:gd name="T24" fmla="*/ 4 w 21"/>
                <a:gd name="T25" fmla="*/ 18 h 28"/>
                <a:gd name="T26" fmla="*/ 4 w 21"/>
                <a:gd name="T27" fmla="*/ 14 h 28"/>
                <a:gd name="T28" fmla="*/ 5 w 21"/>
                <a:gd name="T29" fmla="*/ 11 h 28"/>
                <a:gd name="T30" fmla="*/ 6 w 21"/>
                <a:gd name="T31" fmla="*/ 8 h 28"/>
                <a:gd name="T32" fmla="*/ 5 w 21"/>
                <a:gd name="T33" fmla="*/ 3 h 28"/>
                <a:gd name="T34" fmla="*/ 4 w 21"/>
                <a:gd name="T35" fmla="*/ 1 h 28"/>
                <a:gd name="T36" fmla="*/ 1 w 21"/>
                <a:gd name="T37" fmla="*/ 7 h 28"/>
                <a:gd name="T38" fmla="*/ 1 w 21"/>
                <a:gd name="T39" fmla="*/ 11 h 28"/>
                <a:gd name="T40" fmla="*/ 1 w 21"/>
                <a:gd name="T41" fmla="*/ 15 h 28"/>
                <a:gd name="T42" fmla="*/ 1 w 21"/>
                <a:gd name="T43" fmla="*/ 18 h 28"/>
                <a:gd name="T44" fmla="*/ 2 w 21"/>
                <a:gd name="T45" fmla="*/ 18 h 28"/>
                <a:gd name="T46" fmla="*/ 3 w 21"/>
                <a:gd name="T47" fmla="*/ 22 h 28"/>
                <a:gd name="T48" fmla="*/ 9 w 21"/>
                <a:gd name="T49" fmla="*/ 28 h 28"/>
                <a:gd name="T50" fmla="*/ 14 w 21"/>
                <a:gd name="T51" fmla="*/ 27 h 28"/>
                <a:gd name="T52" fmla="*/ 19 w 21"/>
                <a:gd name="T53" fmla="*/ 20 h 28"/>
                <a:gd name="T54" fmla="*/ 19 w 21"/>
                <a:gd name="T55" fmla="*/ 18 h 28"/>
                <a:gd name="T56" fmla="*/ 20 w 21"/>
                <a:gd name="T57" fmla="*/ 18 h 28"/>
                <a:gd name="T58" fmla="*/ 21 w 21"/>
                <a:gd name="T59" fmla="*/ 14 h 28"/>
                <a:gd name="T60" fmla="*/ 21 w 21"/>
                <a:gd name="T61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" h="28">
                  <a:moveTo>
                    <a:pt x="21" y="11"/>
                  </a:moveTo>
                  <a:cubicBezTo>
                    <a:pt x="21" y="11"/>
                    <a:pt x="20" y="7"/>
                    <a:pt x="20" y="6"/>
                  </a:cubicBezTo>
                  <a:cubicBezTo>
                    <a:pt x="20" y="6"/>
                    <a:pt x="19" y="2"/>
                    <a:pt x="16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4" y="2"/>
                    <a:pt x="15" y="8"/>
                    <a:pt x="15" y="11"/>
                  </a:cubicBezTo>
                  <a:cubicBezTo>
                    <a:pt x="15" y="11"/>
                    <a:pt x="16" y="13"/>
                    <a:pt x="16" y="14"/>
                  </a:cubicBezTo>
                  <a:cubicBezTo>
                    <a:pt x="16" y="14"/>
                    <a:pt x="17" y="16"/>
                    <a:pt x="17" y="18"/>
                  </a:cubicBezTo>
                  <a:cubicBezTo>
                    <a:pt x="16" y="20"/>
                    <a:pt x="17" y="22"/>
                    <a:pt x="14" y="24"/>
                  </a:cubicBezTo>
                  <a:cubicBezTo>
                    <a:pt x="14" y="24"/>
                    <a:pt x="14" y="26"/>
                    <a:pt x="13" y="26"/>
                  </a:cubicBezTo>
                  <a:cubicBezTo>
                    <a:pt x="13" y="26"/>
                    <a:pt x="10" y="27"/>
                    <a:pt x="9" y="27"/>
                  </a:cubicBezTo>
                  <a:cubicBezTo>
                    <a:pt x="8" y="26"/>
                    <a:pt x="4" y="22"/>
                    <a:pt x="4" y="20"/>
                  </a:cubicBezTo>
                  <a:cubicBezTo>
                    <a:pt x="4" y="20"/>
                    <a:pt x="5" y="20"/>
                    <a:pt x="5" y="19"/>
                  </a:cubicBezTo>
                  <a:cubicBezTo>
                    <a:pt x="6" y="19"/>
                    <a:pt x="5" y="19"/>
                    <a:pt x="4" y="18"/>
                  </a:cubicBezTo>
                  <a:cubicBezTo>
                    <a:pt x="4" y="16"/>
                    <a:pt x="3" y="15"/>
                    <a:pt x="4" y="14"/>
                  </a:cubicBezTo>
                  <a:cubicBezTo>
                    <a:pt x="4" y="14"/>
                    <a:pt x="4" y="12"/>
                    <a:pt x="5" y="11"/>
                  </a:cubicBezTo>
                  <a:cubicBezTo>
                    <a:pt x="5" y="11"/>
                    <a:pt x="6" y="10"/>
                    <a:pt x="6" y="8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6" y="3"/>
                    <a:pt x="5" y="2"/>
                    <a:pt x="4" y="1"/>
                  </a:cubicBezTo>
                  <a:cubicBezTo>
                    <a:pt x="3" y="3"/>
                    <a:pt x="2" y="5"/>
                    <a:pt x="1" y="7"/>
                  </a:cubicBezTo>
                  <a:cubicBezTo>
                    <a:pt x="1" y="7"/>
                    <a:pt x="1" y="10"/>
                    <a:pt x="1" y="11"/>
                  </a:cubicBezTo>
                  <a:cubicBezTo>
                    <a:pt x="1" y="11"/>
                    <a:pt x="0" y="14"/>
                    <a:pt x="1" y="15"/>
                  </a:cubicBezTo>
                  <a:cubicBezTo>
                    <a:pt x="1" y="16"/>
                    <a:pt x="1" y="18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3" y="22"/>
                    <a:pt x="3" y="22"/>
                  </a:cubicBezTo>
                  <a:cubicBezTo>
                    <a:pt x="4" y="23"/>
                    <a:pt x="7" y="27"/>
                    <a:pt x="9" y="28"/>
                  </a:cubicBezTo>
                  <a:cubicBezTo>
                    <a:pt x="11" y="28"/>
                    <a:pt x="13" y="28"/>
                    <a:pt x="14" y="27"/>
                  </a:cubicBezTo>
                  <a:cubicBezTo>
                    <a:pt x="15" y="26"/>
                    <a:pt x="19" y="21"/>
                    <a:pt x="19" y="20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9" y="18"/>
                    <a:pt x="20" y="18"/>
                    <a:pt x="20" y="18"/>
                  </a:cubicBezTo>
                  <a:cubicBezTo>
                    <a:pt x="21" y="17"/>
                    <a:pt x="21" y="16"/>
                    <a:pt x="21" y="14"/>
                  </a:cubicBezTo>
                  <a:cubicBezTo>
                    <a:pt x="21" y="13"/>
                    <a:pt x="21" y="11"/>
                    <a:pt x="21" y="11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07" name="Freeform 87"/>
            <p:cNvSpPr>
              <a:spLocks/>
            </p:cNvSpPr>
            <p:nvPr/>
          </p:nvSpPr>
          <p:spPr bwMode="auto">
            <a:xfrm>
              <a:off x="195262" y="0"/>
              <a:ext cx="133350" cy="139700"/>
            </a:xfrm>
            <a:custGeom>
              <a:avLst/>
              <a:gdLst>
                <a:gd name="T0" fmla="*/ 2 w 21"/>
                <a:gd name="T1" fmla="*/ 21 h 22"/>
                <a:gd name="T2" fmla="*/ 3 w 21"/>
                <a:gd name="T3" fmla="*/ 21 h 22"/>
                <a:gd name="T4" fmla="*/ 3 w 21"/>
                <a:gd name="T5" fmla="*/ 17 h 22"/>
                <a:gd name="T6" fmla="*/ 4 w 21"/>
                <a:gd name="T7" fmla="*/ 11 h 22"/>
                <a:gd name="T8" fmla="*/ 11 w 21"/>
                <a:gd name="T9" fmla="*/ 10 h 22"/>
                <a:gd name="T10" fmla="*/ 15 w 21"/>
                <a:gd name="T11" fmla="*/ 11 h 22"/>
                <a:gd name="T12" fmla="*/ 18 w 21"/>
                <a:gd name="T13" fmla="*/ 16 h 22"/>
                <a:gd name="T14" fmla="*/ 19 w 21"/>
                <a:gd name="T15" fmla="*/ 19 h 22"/>
                <a:gd name="T16" fmla="*/ 19 w 21"/>
                <a:gd name="T17" fmla="*/ 22 h 22"/>
                <a:gd name="T18" fmla="*/ 20 w 21"/>
                <a:gd name="T19" fmla="*/ 22 h 22"/>
                <a:gd name="T20" fmla="*/ 20 w 21"/>
                <a:gd name="T21" fmla="*/ 18 h 22"/>
                <a:gd name="T22" fmla="*/ 21 w 21"/>
                <a:gd name="T23" fmla="*/ 19 h 22"/>
                <a:gd name="T24" fmla="*/ 21 w 21"/>
                <a:gd name="T25" fmla="*/ 16 h 22"/>
                <a:gd name="T26" fmla="*/ 21 w 21"/>
                <a:gd name="T27" fmla="*/ 11 h 22"/>
                <a:gd name="T28" fmla="*/ 15 w 21"/>
                <a:gd name="T29" fmla="*/ 3 h 22"/>
                <a:gd name="T30" fmla="*/ 8 w 21"/>
                <a:gd name="T31" fmla="*/ 3 h 22"/>
                <a:gd name="T32" fmla="*/ 1 w 21"/>
                <a:gd name="T33" fmla="*/ 8 h 22"/>
                <a:gd name="T34" fmla="*/ 0 w 21"/>
                <a:gd name="T35" fmla="*/ 12 h 22"/>
                <a:gd name="T36" fmla="*/ 0 w 21"/>
                <a:gd name="T37" fmla="*/ 19 h 22"/>
                <a:gd name="T38" fmla="*/ 1 w 21"/>
                <a:gd name="T39" fmla="*/ 18 h 22"/>
                <a:gd name="T40" fmla="*/ 2 w 21"/>
                <a:gd name="T4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22">
                  <a:moveTo>
                    <a:pt x="2" y="2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2" y="18"/>
                    <a:pt x="3" y="17"/>
                  </a:cubicBezTo>
                  <a:cubicBezTo>
                    <a:pt x="3" y="16"/>
                    <a:pt x="4" y="11"/>
                    <a:pt x="4" y="11"/>
                  </a:cubicBezTo>
                  <a:cubicBezTo>
                    <a:pt x="4" y="11"/>
                    <a:pt x="9" y="9"/>
                    <a:pt x="11" y="10"/>
                  </a:cubicBezTo>
                  <a:cubicBezTo>
                    <a:pt x="11" y="10"/>
                    <a:pt x="15" y="10"/>
                    <a:pt x="15" y="11"/>
                  </a:cubicBezTo>
                  <a:cubicBezTo>
                    <a:pt x="16" y="11"/>
                    <a:pt x="17" y="13"/>
                    <a:pt x="18" y="16"/>
                  </a:cubicBezTo>
                  <a:cubicBezTo>
                    <a:pt x="18" y="16"/>
                    <a:pt x="19" y="18"/>
                    <a:pt x="19" y="19"/>
                  </a:cubicBezTo>
                  <a:cubicBezTo>
                    <a:pt x="19" y="20"/>
                    <a:pt x="19" y="22"/>
                    <a:pt x="19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19"/>
                    <a:pt x="20" y="18"/>
                  </a:cubicBezTo>
                  <a:cubicBezTo>
                    <a:pt x="21" y="17"/>
                    <a:pt x="21" y="19"/>
                    <a:pt x="21" y="19"/>
                  </a:cubicBezTo>
                  <a:cubicBezTo>
                    <a:pt x="21" y="19"/>
                    <a:pt x="21" y="17"/>
                    <a:pt x="21" y="16"/>
                  </a:cubicBezTo>
                  <a:cubicBezTo>
                    <a:pt x="21" y="15"/>
                    <a:pt x="21" y="11"/>
                    <a:pt x="21" y="11"/>
                  </a:cubicBezTo>
                  <a:cubicBezTo>
                    <a:pt x="21" y="11"/>
                    <a:pt x="20" y="6"/>
                    <a:pt x="15" y="3"/>
                  </a:cubicBezTo>
                  <a:cubicBezTo>
                    <a:pt x="11" y="0"/>
                    <a:pt x="8" y="3"/>
                    <a:pt x="8" y="3"/>
                  </a:cubicBezTo>
                  <a:cubicBezTo>
                    <a:pt x="8" y="3"/>
                    <a:pt x="4" y="3"/>
                    <a:pt x="1" y="8"/>
                  </a:cubicBezTo>
                  <a:cubicBezTo>
                    <a:pt x="1" y="8"/>
                    <a:pt x="0" y="11"/>
                    <a:pt x="0" y="12"/>
                  </a:cubicBezTo>
                  <a:cubicBezTo>
                    <a:pt x="0" y="12"/>
                    <a:pt x="0" y="18"/>
                    <a:pt x="0" y="19"/>
                  </a:cubicBezTo>
                  <a:cubicBezTo>
                    <a:pt x="0" y="19"/>
                    <a:pt x="1" y="18"/>
                    <a:pt x="1" y="18"/>
                  </a:cubicBezTo>
                  <a:cubicBezTo>
                    <a:pt x="2" y="18"/>
                    <a:pt x="2" y="21"/>
                    <a:pt x="2" y="21"/>
                  </a:cubicBezTo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08" name="Freeform 88"/>
            <p:cNvSpPr>
              <a:spLocks/>
            </p:cNvSpPr>
            <p:nvPr/>
          </p:nvSpPr>
          <p:spPr bwMode="auto">
            <a:xfrm>
              <a:off x="133350" y="1258888"/>
              <a:ext cx="87312" cy="88900"/>
            </a:xfrm>
            <a:custGeom>
              <a:avLst/>
              <a:gdLst>
                <a:gd name="T0" fmla="*/ 4 w 14"/>
                <a:gd name="T1" fmla="*/ 0 h 14"/>
                <a:gd name="T2" fmla="*/ 1 w 14"/>
                <a:gd name="T3" fmla="*/ 5 h 14"/>
                <a:gd name="T4" fmla="*/ 0 w 14"/>
                <a:gd name="T5" fmla="*/ 12 h 14"/>
                <a:gd name="T6" fmla="*/ 5 w 14"/>
                <a:gd name="T7" fmla="*/ 14 h 14"/>
                <a:gd name="T8" fmla="*/ 11 w 14"/>
                <a:gd name="T9" fmla="*/ 12 h 14"/>
                <a:gd name="T10" fmla="*/ 11 w 14"/>
                <a:gd name="T11" fmla="*/ 9 h 14"/>
                <a:gd name="T12" fmla="*/ 14 w 14"/>
                <a:gd name="T13" fmla="*/ 8 h 14"/>
                <a:gd name="T14" fmla="*/ 12 w 14"/>
                <a:gd name="T15" fmla="*/ 0 h 14"/>
                <a:gd name="T16" fmla="*/ 4 w 14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4" y="0"/>
                  </a:moveTo>
                  <a:cubicBezTo>
                    <a:pt x="4" y="0"/>
                    <a:pt x="2" y="4"/>
                    <a:pt x="1" y="5"/>
                  </a:cubicBezTo>
                  <a:cubicBezTo>
                    <a:pt x="0" y="6"/>
                    <a:pt x="0" y="10"/>
                    <a:pt x="0" y="12"/>
                  </a:cubicBezTo>
                  <a:cubicBezTo>
                    <a:pt x="0" y="13"/>
                    <a:pt x="2" y="14"/>
                    <a:pt x="5" y="14"/>
                  </a:cubicBezTo>
                  <a:cubicBezTo>
                    <a:pt x="8" y="14"/>
                    <a:pt x="11" y="13"/>
                    <a:pt x="11" y="12"/>
                  </a:cubicBezTo>
                  <a:cubicBezTo>
                    <a:pt x="12" y="11"/>
                    <a:pt x="11" y="9"/>
                    <a:pt x="11" y="9"/>
                  </a:cubicBezTo>
                  <a:cubicBezTo>
                    <a:pt x="11" y="9"/>
                    <a:pt x="13" y="8"/>
                    <a:pt x="14" y="8"/>
                  </a:cubicBezTo>
                  <a:cubicBezTo>
                    <a:pt x="14" y="7"/>
                    <a:pt x="12" y="0"/>
                    <a:pt x="1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09" name="Freeform 89"/>
            <p:cNvSpPr>
              <a:spLocks/>
            </p:cNvSpPr>
            <p:nvPr/>
          </p:nvSpPr>
          <p:spPr bwMode="auto">
            <a:xfrm>
              <a:off x="303212" y="1252538"/>
              <a:ext cx="101600" cy="101600"/>
            </a:xfrm>
            <a:custGeom>
              <a:avLst/>
              <a:gdLst>
                <a:gd name="T0" fmla="*/ 1 w 16"/>
                <a:gd name="T1" fmla="*/ 1 h 16"/>
                <a:gd name="T2" fmla="*/ 0 w 16"/>
                <a:gd name="T3" fmla="*/ 9 h 16"/>
                <a:gd name="T4" fmla="*/ 3 w 16"/>
                <a:gd name="T5" fmla="*/ 10 h 16"/>
                <a:gd name="T6" fmla="*/ 5 w 16"/>
                <a:gd name="T7" fmla="*/ 14 h 16"/>
                <a:gd name="T8" fmla="*/ 14 w 16"/>
                <a:gd name="T9" fmla="*/ 14 h 16"/>
                <a:gd name="T10" fmla="*/ 11 w 16"/>
                <a:gd name="T11" fmla="*/ 2 h 16"/>
                <a:gd name="T12" fmla="*/ 1 w 16"/>
                <a:gd name="T1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" y="1"/>
                  </a:moveTo>
                  <a:cubicBezTo>
                    <a:pt x="1" y="1"/>
                    <a:pt x="0" y="7"/>
                    <a:pt x="0" y="9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3" y="10"/>
                    <a:pt x="2" y="13"/>
                    <a:pt x="5" y="14"/>
                  </a:cubicBezTo>
                  <a:cubicBezTo>
                    <a:pt x="8" y="15"/>
                    <a:pt x="12" y="16"/>
                    <a:pt x="14" y="14"/>
                  </a:cubicBezTo>
                  <a:cubicBezTo>
                    <a:pt x="16" y="13"/>
                    <a:pt x="12" y="4"/>
                    <a:pt x="11" y="2"/>
                  </a:cubicBezTo>
                  <a:cubicBezTo>
                    <a:pt x="9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10" name="Freeform 90"/>
            <p:cNvSpPr>
              <a:spLocks/>
            </p:cNvSpPr>
            <p:nvPr/>
          </p:nvSpPr>
          <p:spPr bwMode="auto">
            <a:xfrm>
              <a:off x="182562" y="196850"/>
              <a:ext cx="152400" cy="290513"/>
            </a:xfrm>
            <a:custGeom>
              <a:avLst/>
              <a:gdLst>
                <a:gd name="T0" fmla="*/ 2 w 24"/>
                <a:gd name="T1" fmla="*/ 6 h 46"/>
                <a:gd name="T2" fmla="*/ 6 w 24"/>
                <a:gd name="T3" fmla="*/ 1 h 46"/>
                <a:gd name="T4" fmla="*/ 13 w 24"/>
                <a:gd name="T5" fmla="*/ 7 h 46"/>
                <a:gd name="T6" fmla="*/ 20 w 24"/>
                <a:gd name="T7" fmla="*/ 0 h 46"/>
                <a:gd name="T8" fmla="*/ 21 w 24"/>
                <a:gd name="T9" fmla="*/ 5 h 46"/>
                <a:gd name="T10" fmla="*/ 24 w 24"/>
                <a:gd name="T11" fmla="*/ 19 h 46"/>
                <a:gd name="T12" fmla="*/ 17 w 24"/>
                <a:gd name="T13" fmla="*/ 44 h 46"/>
                <a:gd name="T14" fmla="*/ 0 w 24"/>
                <a:gd name="T15" fmla="*/ 33 h 46"/>
                <a:gd name="T16" fmla="*/ 2 w 24"/>
                <a:gd name="T17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6">
                  <a:moveTo>
                    <a:pt x="2" y="6"/>
                  </a:moveTo>
                  <a:cubicBezTo>
                    <a:pt x="2" y="6"/>
                    <a:pt x="5" y="1"/>
                    <a:pt x="6" y="1"/>
                  </a:cubicBezTo>
                  <a:cubicBezTo>
                    <a:pt x="6" y="1"/>
                    <a:pt x="12" y="6"/>
                    <a:pt x="13" y="7"/>
                  </a:cubicBezTo>
                  <a:cubicBezTo>
                    <a:pt x="13" y="7"/>
                    <a:pt x="20" y="2"/>
                    <a:pt x="20" y="0"/>
                  </a:cubicBezTo>
                  <a:cubicBezTo>
                    <a:pt x="20" y="0"/>
                    <a:pt x="21" y="2"/>
                    <a:pt x="21" y="5"/>
                  </a:cubicBezTo>
                  <a:cubicBezTo>
                    <a:pt x="22" y="7"/>
                    <a:pt x="24" y="19"/>
                    <a:pt x="24" y="19"/>
                  </a:cubicBezTo>
                  <a:cubicBezTo>
                    <a:pt x="24" y="19"/>
                    <a:pt x="19" y="43"/>
                    <a:pt x="17" y="44"/>
                  </a:cubicBezTo>
                  <a:cubicBezTo>
                    <a:pt x="14" y="46"/>
                    <a:pt x="0" y="38"/>
                    <a:pt x="0" y="33"/>
                  </a:cubicBezTo>
                  <a:cubicBezTo>
                    <a:pt x="0" y="29"/>
                    <a:pt x="1" y="8"/>
                    <a:pt x="2" y="6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11" name="Freeform 91"/>
            <p:cNvSpPr>
              <a:spLocks/>
            </p:cNvSpPr>
            <p:nvPr/>
          </p:nvSpPr>
          <p:spPr bwMode="auto">
            <a:xfrm>
              <a:off x="127000" y="550863"/>
              <a:ext cx="277812" cy="727075"/>
            </a:xfrm>
            <a:custGeom>
              <a:avLst/>
              <a:gdLst>
                <a:gd name="T0" fmla="*/ 4 w 44"/>
                <a:gd name="T1" fmla="*/ 114 h 115"/>
                <a:gd name="T2" fmla="*/ 13 w 44"/>
                <a:gd name="T3" fmla="*/ 114 h 115"/>
                <a:gd name="T4" fmla="*/ 15 w 44"/>
                <a:gd name="T5" fmla="*/ 109 h 115"/>
                <a:gd name="T6" fmla="*/ 17 w 44"/>
                <a:gd name="T7" fmla="*/ 107 h 115"/>
                <a:gd name="T8" fmla="*/ 16 w 44"/>
                <a:gd name="T9" fmla="*/ 99 h 115"/>
                <a:gd name="T10" fmla="*/ 17 w 44"/>
                <a:gd name="T11" fmla="*/ 71 h 115"/>
                <a:gd name="T12" fmla="*/ 19 w 44"/>
                <a:gd name="T13" fmla="*/ 61 h 115"/>
                <a:gd name="T14" fmla="*/ 23 w 44"/>
                <a:gd name="T15" fmla="*/ 35 h 115"/>
                <a:gd name="T16" fmla="*/ 25 w 44"/>
                <a:gd name="T17" fmla="*/ 52 h 115"/>
                <a:gd name="T18" fmla="*/ 26 w 44"/>
                <a:gd name="T19" fmla="*/ 66 h 115"/>
                <a:gd name="T20" fmla="*/ 26 w 44"/>
                <a:gd name="T21" fmla="*/ 78 h 115"/>
                <a:gd name="T22" fmla="*/ 27 w 44"/>
                <a:gd name="T23" fmla="*/ 90 h 115"/>
                <a:gd name="T24" fmla="*/ 27 w 44"/>
                <a:gd name="T25" fmla="*/ 112 h 115"/>
                <a:gd name="T26" fmla="*/ 30 w 44"/>
                <a:gd name="T27" fmla="*/ 115 h 115"/>
                <a:gd name="T28" fmla="*/ 35 w 44"/>
                <a:gd name="T29" fmla="*/ 114 h 115"/>
                <a:gd name="T30" fmla="*/ 40 w 44"/>
                <a:gd name="T31" fmla="*/ 114 h 115"/>
                <a:gd name="T32" fmla="*/ 43 w 44"/>
                <a:gd name="T33" fmla="*/ 107 h 115"/>
                <a:gd name="T34" fmla="*/ 40 w 44"/>
                <a:gd name="T35" fmla="*/ 105 h 115"/>
                <a:gd name="T36" fmla="*/ 41 w 44"/>
                <a:gd name="T37" fmla="*/ 101 h 115"/>
                <a:gd name="T38" fmla="*/ 41 w 44"/>
                <a:gd name="T39" fmla="*/ 87 h 115"/>
                <a:gd name="T40" fmla="*/ 40 w 44"/>
                <a:gd name="T41" fmla="*/ 68 h 115"/>
                <a:gd name="T42" fmla="*/ 41 w 44"/>
                <a:gd name="T43" fmla="*/ 24 h 115"/>
                <a:gd name="T44" fmla="*/ 35 w 44"/>
                <a:gd name="T45" fmla="*/ 0 h 115"/>
                <a:gd name="T46" fmla="*/ 15 w 44"/>
                <a:gd name="T47" fmla="*/ 1 h 115"/>
                <a:gd name="T48" fmla="*/ 0 w 44"/>
                <a:gd name="T49" fmla="*/ 28 h 115"/>
                <a:gd name="T50" fmla="*/ 2 w 44"/>
                <a:gd name="T51" fmla="*/ 36 h 115"/>
                <a:gd name="T52" fmla="*/ 3 w 44"/>
                <a:gd name="T53" fmla="*/ 47 h 115"/>
                <a:gd name="T54" fmla="*/ 4 w 44"/>
                <a:gd name="T55" fmla="*/ 81 h 115"/>
                <a:gd name="T56" fmla="*/ 2 w 44"/>
                <a:gd name="T57" fmla="*/ 90 h 115"/>
                <a:gd name="T58" fmla="*/ 4 w 44"/>
                <a:gd name="T59" fmla="*/ 100 h 115"/>
                <a:gd name="T60" fmla="*/ 3 w 44"/>
                <a:gd name="T61" fmla="*/ 105 h 115"/>
                <a:gd name="T62" fmla="*/ 2 w 44"/>
                <a:gd name="T63" fmla="*/ 107 h 115"/>
                <a:gd name="T64" fmla="*/ 4 w 44"/>
                <a:gd name="T65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115">
                  <a:moveTo>
                    <a:pt x="4" y="114"/>
                  </a:moveTo>
                  <a:cubicBezTo>
                    <a:pt x="4" y="114"/>
                    <a:pt x="12" y="113"/>
                    <a:pt x="13" y="114"/>
                  </a:cubicBezTo>
                  <a:cubicBezTo>
                    <a:pt x="14" y="115"/>
                    <a:pt x="14" y="110"/>
                    <a:pt x="15" y="109"/>
                  </a:cubicBezTo>
                  <a:cubicBezTo>
                    <a:pt x="15" y="109"/>
                    <a:pt x="17" y="108"/>
                    <a:pt x="17" y="107"/>
                  </a:cubicBezTo>
                  <a:cubicBezTo>
                    <a:pt x="18" y="106"/>
                    <a:pt x="15" y="101"/>
                    <a:pt x="16" y="99"/>
                  </a:cubicBezTo>
                  <a:cubicBezTo>
                    <a:pt x="17" y="97"/>
                    <a:pt x="17" y="76"/>
                    <a:pt x="17" y="71"/>
                  </a:cubicBezTo>
                  <a:cubicBezTo>
                    <a:pt x="18" y="67"/>
                    <a:pt x="18" y="62"/>
                    <a:pt x="19" y="61"/>
                  </a:cubicBezTo>
                  <a:cubicBezTo>
                    <a:pt x="20" y="60"/>
                    <a:pt x="21" y="36"/>
                    <a:pt x="23" y="35"/>
                  </a:cubicBezTo>
                  <a:cubicBezTo>
                    <a:pt x="25" y="34"/>
                    <a:pt x="25" y="51"/>
                    <a:pt x="25" y="52"/>
                  </a:cubicBezTo>
                  <a:cubicBezTo>
                    <a:pt x="25" y="53"/>
                    <a:pt x="25" y="65"/>
                    <a:pt x="26" y="66"/>
                  </a:cubicBezTo>
                  <a:cubicBezTo>
                    <a:pt x="27" y="67"/>
                    <a:pt x="25" y="77"/>
                    <a:pt x="26" y="78"/>
                  </a:cubicBezTo>
                  <a:cubicBezTo>
                    <a:pt x="27" y="80"/>
                    <a:pt x="27" y="89"/>
                    <a:pt x="27" y="90"/>
                  </a:cubicBezTo>
                  <a:cubicBezTo>
                    <a:pt x="27" y="91"/>
                    <a:pt x="25" y="110"/>
                    <a:pt x="27" y="112"/>
                  </a:cubicBezTo>
                  <a:cubicBezTo>
                    <a:pt x="29" y="113"/>
                    <a:pt x="30" y="115"/>
                    <a:pt x="30" y="115"/>
                  </a:cubicBezTo>
                  <a:cubicBezTo>
                    <a:pt x="30" y="115"/>
                    <a:pt x="34" y="114"/>
                    <a:pt x="35" y="114"/>
                  </a:cubicBezTo>
                  <a:cubicBezTo>
                    <a:pt x="36" y="114"/>
                    <a:pt x="40" y="114"/>
                    <a:pt x="40" y="114"/>
                  </a:cubicBezTo>
                  <a:cubicBezTo>
                    <a:pt x="40" y="114"/>
                    <a:pt x="42" y="109"/>
                    <a:pt x="43" y="107"/>
                  </a:cubicBezTo>
                  <a:cubicBezTo>
                    <a:pt x="43" y="106"/>
                    <a:pt x="40" y="105"/>
                    <a:pt x="40" y="105"/>
                  </a:cubicBezTo>
                  <a:cubicBezTo>
                    <a:pt x="40" y="105"/>
                    <a:pt x="42" y="102"/>
                    <a:pt x="41" y="101"/>
                  </a:cubicBezTo>
                  <a:cubicBezTo>
                    <a:pt x="41" y="100"/>
                    <a:pt x="43" y="93"/>
                    <a:pt x="41" y="87"/>
                  </a:cubicBezTo>
                  <a:cubicBezTo>
                    <a:pt x="40" y="80"/>
                    <a:pt x="40" y="72"/>
                    <a:pt x="40" y="68"/>
                  </a:cubicBezTo>
                  <a:cubicBezTo>
                    <a:pt x="40" y="65"/>
                    <a:pt x="44" y="28"/>
                    <a:pt x="41" y="24"/>
                  </a:cubicBezTo>
                  <a:cubicBezTo>
                    <a:pt x="38" y="21"/>
                    <a:pt x="35" y="0"/>
                    <a:pt x="3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1" y="35"/>
                    <a:pt x="2" y="36"/>
                  </a:cubicBezTo>
                  <a:cubicBezTo>
                    <a:pt x="2" y="37"/>
                    <a:pt x="3" y="47"/>
                    <a:pt x="3" y="47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1"/>
                    <a:pt x="1" y="89"/>
                    <a:pt x="2" y="90"/>
                  </a:cubicBezTo>
                  <a:cubicBezTo>
                    <a:pt x="3" y="90"/>
                    <a:pt x="3" y="100"/>
                    <a:pt x="4" y="100"/>
                  </a:cubicBezTo>
                  <a:cubicBezTo>
                    <a:pt x="4" y="101"/>
                    <a:pt x="3" y="105"/>
                    <a:pt x="3" y="105"/>
                  </a:cubicBezTo>
                  <a:cubicBezTo>
                    <a:pt x="2" y="107"/>
                    <a:pt x="2" y="107"/>
                    <a:pt x="2" y="107"/>
                  </a:cubicBezTo>
                  <a:lnTo>
                    <a:pt x="4" y="114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12" name="Freeform 92"/>
            <p:cNvSpPr>
              <a:spLocks/>
            </p:cNvSpPr>
            <p:nvPr/>
          </p:nvSpPr>
          <p:spPr bwMode="auto">
            <a:xfrm>
              <a:off x="139700" y="563563"/>
              <a:ext cx="252412" cy="714375"/>
            </a:xfrm>
            <a:custGeom>
              <a:avLst/>
              <a:gdLst>
                <a:gd name="T0" fmla="*/ 29 w 40"/>
                <a:gd name="T1" fmla="*/ 0 h 113"/>
                <a:gd name="T2" fmla="*/ 17 w 40"/>
                <a:gd name="T3" fmla="*/ 2 h 113"/>
                <a:gd name="T4" fmla="*/ 4 w 40"/>
                <a:gd name="T5" fmla="*/ 25 h 113"/>
                <a:gd name="T6" fmla="*/ 9 w 40"/>
                <a:gd name="T7" fmla="*/ 30 h 113"/>
                <a:gd name="T8" fmla="*/ 9 w 40"/>
                <a:gd name="T9" fmla="*/ 40 h 113"/>
                <a:gd name="T10" fmla="*/ 8 w 40"/>
                <a:gd name="T11" fmla="*/ 49 h 113"/>
                <a:gd name="T12" fmla="*/ 6 w 40"/>
                <a:gd name="T13" fmla="*/ 68 h 113"/>
                <a:gd name="T14" fmla="*/ 13 w 40"/>
                <a:gd name="T15" fmla="*/ 70 h 113"/>
                <a:gd name="T16" fmla="*/ 6 w 40"/>
                <a:gd name="T17" fmla="*/ 77 h 113"/>
                <a:gd name="T18" fmla="*/ 2 w 40"/>
                <a:gd name="T19" fmla="*/ 81 h 113"/>
                <a:gd name="T20" fmla="*/ 8 w 40"/>
                <a:gd name="T21" fmla="*/ 91 h 113"/>
                <a:gd name="T22" fmla="*/ 4 w 40"/>
                <a:gd name="T23" fmla="*/ 88 h 113"/>
                <a:gd name="T24" fmla="*/ 5 w 40"/>
                <a:gd name="T25" fmla="*/ 97 h 113"/>
                <a:gd name="T26" fmla="*/ 1 w 40"/>
                <a:gd name="T27" fmla="*/ 95 h 113"/>
                <a:gd name="T28" fmla="*/ 2 w 40"/>
                <a:gd name="T29" fmla="*/ 98 h 113"/>
                <a:gd name="T30" fmla="*/ 1 w 40"/>
                <a:gd name="T31" fmla="*/ 103 h 113"/>
                <a:gd name="T32" fmla="*/ 0 w 40"/>
                <a:gd name="T33" fmla="*/ 104 h 113"/>
                <a:gd name="T34" fmla="*/ 12 w 40"/>
                <a:gd name="T35" fmla="*/ 105 h 113"/>
                <a:gd name="T36" fmla="*/ 1 w 40"/>
                <a:gd name="T37" fmla="*/ 108 h 113"/>
                <a:gd name="T38" fmla="*/ 2 w 40"/>
                <a:gd name="T39" fmla="*/ 112 h 113"/>
                <a:gd name="T40" fmla="*/ 11 w 40"/>
                <a:gd name="T41" fmla="*/ 112 h 113"/>
                <a:gd name="T42" fmla="*/ 13 w 40"/>
                <a:gd name="T43" fmla="*/ 107 h 113"/>
                <a:gd name="T44" fmla="*/ 15 w 40"/>
                <a:gd name="T45" fmla="*/ 105 h 113"/>
                <a:gd name="T46" fmla="*/ 14 w 40"/>
                <a:gd name="T47" fmla="*/ 97 h 113"/>
                <a:gd name="T48" fmla="*/ 15 w 40"/>
                <a:gd name="T49" fmla="*/ 69 h 113"/>
                <a:gd name="T50" fmla="*/ 17 w 40"/>
                <a:gd name="T51" fmla="*/ 59 h 113"/>
                <a:gd name="T52" fmla="*/ 21 w 40"/>
                <a:gd name="T53" fmla="*/ 33 h 113"/>
                <a:gd name="T54" fmla="*/ 23 w 40"/>
                <a:gd name="T55" fmla="*/ 50 h 113"/>
                <a:gd name="T56" fmla="*/ 24 w 40"/>
                <a:gd name="T57" fmla="*/ 64 h 113"/>
                <a:gd name="T58" fmla="*/ 24 w 40"/>
                <a:gd name="T59" fmla="*/ 76 h 113"/>
                <a:gd name="T60" fmla="*/ 25 w 40"/>
                <a:gd name="T61" fmla="*/ 88 h 113"/>
                <a:gd name="T62" fmla="*/ 25 w 40"/>
                <a:gd name="T63" fmla="*/ 110 h 113"/>
                <a:gd name="T64" fmla="*/ 28 w 40"/>
                <a:gd name="T65" fmla="*/ 113 h 113"/>
                <a:gd name="T66" fmla="*/ 33 w 40"/>
                <a:gd name="T67" fmla="*/ 112 h 113"/>
                <a:gd name="T68" fmla="*/ 34 w 40"/>
                <a:gd name="T69" fmla="*/ 112 h 113"/>
                <a:gd name="T70" fmla="*/ 32 w 40"/>
                <a:gd name="T71" fmla="*/ 105 h 113"/>
                <a:gd name="T72" fmla="*/ 28 w 40"/>
                <a:gd name="T73" fmla="*/ 106 h 113"/>
                <a:gd name="T74" fmla="*/ 33 w 40"/>
                <a:gd name="T75" fmla="*/ 102 h 113"/>
                <a:gd name="T76" fmla="*/ 27 w 40"/>
                <a:gd name="T77" fmla="*/ 101 h 113"/>
                <a:gd name="T78" fmla="*/ 27 w 40"/>
                <a:gd name="T79" fmla="*/ 95 h 113"/>
                <a:gd name="T80" fmla="*/ 32 w 40"/>
                <a:gd name="T81" fmla="*/ 79 h 113"/>
                <a:gd name="T82" fmla="*/ 28 w 40"/>
                <a:gd name="T83" fmla="*/ 79 h 113"/>
                <a:gd name="T84" fmla="*/ 35 w 40"/>
                <a:gd name="T85" fmla="*/ 67 h 113"/>
                <a:gd name="T86" fmla="*/ 26 w 40"/>
                <a:gd name="T87" fmla="*/ 75 h 113"/>
                <a:gd name="T88" fmla="*/ 33 w 40"/>
                <a:gd name="T89" fmla="*/ 51 h 113"/>
                <a:gd name="T90" fmla="*/ 25 w 40"/>
                <a:gd name="T91" fmla="*/ 58 h 113"/>
                <a:gd name="T92" fmla="*/ 30 w 40"/>
                <a:gd name="T93" fmla="*/ 39 h 113"/>
                <a:gd name="T94" fmla="*/ 25 w 40"/>
                <a:gd name="T95" fmla="*/ 49 h 113"/>
                <a:gd name="T96" fmla="*/ 25 w 40"/>
                <a:gd name="T97" fmla="*/ 32 h 113"/>
                <a:gd name="T98" fmla="*/ 25 w 40"/>
                <a:gd name="T99" fmla="*/ 23 h 113"/>
                <a:gd name="T100" fmla="*/ 28 w 40"/>
                <a:gd name="T101" fmla="*/ 32 h 113"/>
                <a:gd name="T102" fmla="*/ 40 w 40"/>
                <a:gd name="T103" fmla="*/ 31 h 113"/>
                <a:gd name="T104" fmla="*/ 40 w 40"/>
                <a:gd name="T105" fmla="*/ 25 h 113"/>
                <a:gd name="T106" fmla="*/ 29 w 40"/>
                <a:gd name="T10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" h="113">
                  <a:moveTo>
                    <a:pt x="29" y="0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9"/>
                    <a:pt x="9" y="40"/>
                  </a:cubicBezTo>
                  <a:cubicBezTo>
                    <a:pt x="9" y="40"/>
                    <a:pt x="8" y="49"/>
                    <a:pt x="8" y="49"/>
                  </a:cubicBezTo>
                  <a:cubicBezTo>
                    <a:pt x="8" y="49"/>
                    <a:pt x="5" y="65"/>
                    <a:pt x="6" y="68"/>
                  </a:cubicBezTo>
                  <a:cubicBezTo>
                    <a:pt x="7" y="72"/>
                    <a:pt x="10" y="71"/>
                    <a:pt x="13" y="70"/>
                  </a:cubicBezTo>
                  <a:cubicBezTo>
                    <a:pt x="13" y="70"/>
                    <a:pt x="5" y="74"/>
                    <a:pt x="6" y="77"/>
                  </a:cubicBezTo>
                  <a:cubicBezTo>
                    <a:pt x="6" y="81"/>
                    <a:pt x="2" y="81"/>
                    <a:pt x="2" y="81"/>
                  </a:cubicBezTo>
                  <a:cubicBezTo>
                    <a:pt x="2" y="81"/>
                    <a:pt x="6" y="90"/>
                    <a:pt x="8" y="91"/>
                  </a:cubicBezTo>
                  <a:cubicBezTo>
                    <a:pt x="8" y="91"/>
                    <a:pt x="5" y="89"/>
                    <a:pt x="4" y="88"/>
                  </a:cubicBezTo>
                  <a:cubicBezTo>
                    <a:pt x="4" y="88"/>
                    <a:pt x="3" y="95"/>
                    <a:pt x="5" y="97"/>
                  </a:cubicBezTo>
                  <a:cubicBezTo>
                    <a:pt x="5" y="97"/>
                    <a:pt x="3" y="96"/>
                    <a:pt x="1" y="95"/>
                  </a:cubicBezTo>
                  <a:cubicBezTo>
                    <a:pt x="1" y="97"/>
                    <a:pt x="1" y="98"/>
                    <a:pt x="2" y="98"/>
                  </a:cubicBezTo>
                  <a:cubicBezTo>
                    <a:pt x="2" y="99"/>
                    <a:pt x="1" y="103"/>
                    <a:pt x="1" y="103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" y="105"/>
                    <a:pt x="10" y="105"/>
                    <a:pt x="12" y="105"/>
                  </a:cubicBezTo>
                  <a:cubicBezTo>
                    <a:pt x="12" y="105"/>
                    <a:pt x="4" y="106"/>
                    <a:pt x="1" y="108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10" y="111"/>
                    <a:pt x="11" y="112"/>
                  </a:cubicBezTo>
                  <a:cubicBezTo>
                    <a:pt x="12" y="113"/>
                    <a:pt x="12" y="108"/>
                    <a:pt x="13" y="107"/>
                  </a:cubicBezTo>
                  <a:cubicBezTo>
                    <a:pt x="13" y="107"/>
                    <a:pt x="15" y="106"/>
                    <a:pt x="15" y="105"/>
                  </a:cubicBezTo>
                  <a:cubicBezTo>
                    <a:pt x="16" y="104"/>
                    <a:pt x="13" y="99"/>
                    <a:pt x="14" y="97"/>
                  </a:cubicBezTo>
                  <a:cubicBezTo>
                    <a:pt x="15" y="95"/>
                    <a:pt x="15" y="74"/>
                    <a:pt x="15" y="69"/>
                  </a:cubicBezTo>
                  <a:cubicBezTo>
                    <a:pt x="16" y="65"/>
                    <a:pt x="16" y="60"/>
                    <a:pt x="17" y="59"/>
                  </a:cubicBezTo>
                  <a:cubicBezTo>
                    <a:pt x="18" y="58"/>
                    <a:pt x="19" y="34"/>
                    <a:pt x="21" y="33"/>
                  </a:cubicBezTo>
                  <a:cubicBezTo>
                    <a:pt x="23" y="32"/>
                    <a:pt x="23" y="49"/>
                    <a:pt x="23" y="50"/>
                  </a:cubicBezTo>
                  <a:cubicBezTo>
                    <a:pt x="23" y="51"/>
                    <a:pt x="23" y="63"/>
                    <a:pt x="24" y="64"/>
                  </a:cubicBezTo>
                  <a:cubicBezTo>
                    <a:pt x="25" y="65"/>
                    <a:pt x="23" y="75"/>
                    <a:pt x="24" y="76"/>
                  </a:cubicBezTo>
                  <a:cubicBezTo>
                    <a:pt x="25" y="78"/>
                    <a:pt x="25" y="87"/>
                    <a:pt x="25" y="88"/>
                  </a:cubicBezTo>
                  <a:cubicBezTo>
                    <a:pt x="25" y="89"/>
                    <a:pt x="23" y="108"/>
                    <a:pt x="25" y="110"/>
                  </a:cubicBezTo>
                  <a:cubicBezTo>
                    <a:pt x="27" y="111"/>
                    <a:pt x="28" y="113"/>
                    <a:pt x="28" y="113"/>
                  </a:cubicBezTo>
                  <a:cubicBezTo>
                    <a:pt x="28" y="113"/>
                    <a:pt x="32" y="112"/>
                    <a:pt x="33" y="112"/>
                  </a:cubicBezTo>
                  <a:cubicBezTo>
                    <a:pt x="33" y="112"/>
                    <a:pt x="33" y="112"/>
                    <a:pt x="34" y="112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2" y="105"/>
                    <a:pt x="29" y="106"/>
                    <a:pt x="28" y="106"/>
                  </a:cubicBezTo>
                  <a:cubicBezTo>
                    <a:pt x="29" y="105"/>
                    <a:pt x="32" y="103"/>
                    <a:pt x="33" y="102"/>
                  </a:cubicBezTo>
                  <a:cubicBezTo>
                    <a:pt x="34" y="101"/>
                    <a:pt x="28" y="103"/>
                    <a:pt x="27" y="101"/>
                  </a:cubicBezTo>
                  <a:cubicBezTo>
                    <a:pt x="27" y="99"/>
                    <a:pt x="26" y="96"/>
                    <a:pt x="27" y="95"/>
                  </a:cubicBezTo>
                  <a:cubicBezTo>
                    <a:pt x="28" y="94"/>
                    <a:pt x="32" y="81"/>
                    <a:pt x="32" y="79"/>
                  </a:cubicBezTo>
                  <a:cubicBezTo>
                    <a:pt x="32" y="79"/>
                    <a:pt x="29" y="79"/>
                    <a:pt x="28" y="79"/>
                  </a:cubicBezTo>
                  <a:cubicBezTo>
                    <a:pt x="28" y="78"/>
                    <a:pt x="35" y="70"/>
                    <a:pt x="35" y="67"/>
                  </a:cubicBezTo>
                  <a:cubicBezTo>
                    <a:pt x="35" y="67"/>
                    <a:pt x="29" y="75"/>
                    <a:pt x="26" y="75"/>
                  </a:cubicBezTo>
                  <a:cubicBezTo>
                    <a:pt x="26" y="75"/>
                    <a:pt x="27" y="55"/>
                    <a:pt x="33" y="51"/>
                  </a:cubicBezTo>
                  <a:cubicBezTo>
                    <a:pt x="33" y="51"/>
                    <a:pt x="26" y="55"/>
                    <a:pt x="25" y="58"/>
                  </a:cubicBezTo>
                  <a:cubicBezTo>
                    <a:pt x="25" y="58"/>
                    <a:pt x="30" y="42"/>
                    <a:pt x="30" y="39"/>
                  </a:cubicBezTo>
                  <a:cubicBezTo>
                    <a:pt x="30" y="39"/>
                    <a:pt x="27" y="49"/>
                    <a:pt x="25" y="49"/>
                  </a:cubicBezTo>
                  <a:cubicBezTo>
                    <a:pt x="25" y="49"/>
                    <a:pt x="24" y="32"/>
                    <a:pt x="25" y="32"/>
                  </a:cubicBezTo>
                  <a:cubicBezTo>
                    <a:pt x="26" y="32"/>
                    <a:pt x="25" y="23"/>
                    <a:pt x="25" y="23"/>
                  </a:cubicBezTo>
                  <a:cubicBezTo>
                    <a:pt x="25" y="23"/>
                    <a:pt x="26" y="30"/>
                    <a:pt x="28" y="32"/>
                  </a:cubicBezTo>
                  <a:cubicBezTo>
                    <a:pt x="29" y="33"/>
                    <a:pt x="33" y="34"/>
                    <a:pt x="40" y="31"/>
                  </a:cubicBezTo>
                  <a:cubicBezTo>
                    <a:pt x="40" y="29"/>
                    <a:pt x="40" y="27"/>
                    <a:pt x="40" y="25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13" name="Freeform 93"/>
            <p:cNvSpPr>
              <a:spLocks/>
            </p:cNvSpPr>
            <p:nvPr/>
          </p:nvSpPr>
          <p:spPr bwMode="auto">
            <a:xfrm>
              <a:off x="207962" y="228600"/>
              <a:ext cx="120650" cy="220663"/>
            </a:xfrm>
            <a:custGeom>
              <a:avLst/>
              <a:gdLst>
                <a:gd name="T0" fmla="*/ 0 w 19"/>
                <a:gd name="T1" fmla="*/ 0 h 35"/>
                <a:gd name="T2" fmla="*/ 4 w 19"/>
                <a:gd name="T3" fmla="*/ 7 h 35"/>
                <a:gd name="T4" fmla="*/ 6 w 19"/>
                <a:gd name="T5" fmla="*/ 4 h 35"/>
                <a:gd name="T6" fmla="*/ 9 w 19"/>
                <a:gd name="T7" fmla="*/ 7 h 35"/>
                <a:gd name="T8" fmla="*/ 7 w 19"/>
                <a:gd name="T9" fmla="*/ 20 h 35"/>
                <a:gd name="T10" fmla="*/ 11 w 19"/>
                <a:gd name="T11" fmla="*/ 22 h 35"/>
                <a:gd name="T12" fmla="*/ 11 w 19"/>
                <a:gd name="T13" fmla="*/ 8 h 35"/>
                <a:gd name="T14" fmla="*/ 11 w 19"/>
                <a:gd name="T15" fmla="*/ 3 h 35"/>
                <a:gd name="T16" fmla="*/ 10 w 19"/>
                <a:gd name="T17" fmla="*/ 2 h 35"/>
                <a:gd name="T18" fmla="*/ 10 w 19"/>
                <a:gd name="T19" fmla="*/ 1 h 35"/>
                <a:gd name="T20" fmla="*/ 19 w 19"/>
                <a:gd name="T21" fmla="*/ 8 h 35"/>
                <a:gd name="T22" fmla="*/ 12 w 19"/>
                <a:gd name="T23" fmla="*/ 5 h 35"/>
                <a:gd name="T24" fmla="*/ 12 w 19"/>
                <a:gd name="T25" fmla="*/ 8 h 35"/>
                <a:gd name="T26" fmla="*/ 17 w 19"/>
                <a:gd name="T27" fmla="*/ 23 h 35"/>
                <a:gd name="T28" fmla="*/ 9 w 19"/>
                <a:gd name="T29" fmla="*/ 34 h 35"/>
                <a:gd name="T30" fmla="*/ 3 w 19"/>
                <a:gd name="T31" fmla="*/ 30 h 35"/>
                <a:gd name="T32" fmla="*/ 4 w 19"/>
                <a:gd name="T33" fmla="*/ 13 h 35"/>
                <a:gd name="T34" fmla="*/ 4 w 19"/>
                <a:gd name="T35" fmla="*/ 23 h 35"/>
                <a:gd name="T36" fmla="*/ 6 w 19"/>
                <a:gd name="T37" fmla="*/ 24 h 35"/>
                <a:gd name="T38" fmla="*/ 5 w 19"/>
                <a:gd name="T39" fmla="*/ 10 h 35"/>
                <a:gd name="T40" fmla="*/ 7 w 19"/>
                <a:gd name="T41" fmla="*/ 7 h 35"/>
                <a:gd name="T42" fmla="*/ 6 w 19"/>
                <a:gd name="T43" fmla="*/ 6 h 35"/>
                <a:gd name="T44" fmla="*/ 3 w 19"/>
                <a:gd name="T45" fmla="*/ 8 h 35"/>
                <a:gd name="T46" fmla="*/ 0 w 19"/>
                <a:gd name="T4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" h="35">
                  <a:moveTo>
                    <a:pt x="0" y="0"/>
                  </a:moveTo>
                  <a:cubicBezTo>
                    <a:pt x="0" y="0"/>
                    <a:pt x="2" y="6"/>
                    <a:pt x="4" y="7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3" y="5"/>
                    <a:pt x="12" y="5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6" y="17"/>
                    <a:pt x="17" y="23"/>
                  </a:cubicBezTo>
                  <a:cubicBezTo>
                    <a:pt x="18" y="28"/>
                    <a:pt x="9" y="34"/>
                    <a:pt x="9" y="34"/>
                  </a:cubicBezTo>
                  <a:cubicBezTo>
                    <a:pt x="10" y="35"/>
                    <a:pt x="3" y="30"/>
                    <a:pt x="3" y="30"/>
                  </a:cubicBezTo>
                  <a:cubicBezTo>
                    <a:pt x="3" y="30"/>
                    <a:pt x="4" y="16"/>
                    <a:pt x="4" y="13"/>
                  </a:cubicBezTo>
                  <a:cubicBezTo>
                    <a:pt x="4" y="13"/>
                    <a:pt x="5" y="19"/>
                    <a:pt x="4" y="23"/>
                  </a:cubicBezTo>
                  <a:cubicBezTo>
                    <a:pt x="4" y="23"/>
                    <a:pt x="6" y="24"/>
                    <a:pt x="6" y="24"/>
                  </a:cubicBezTo>
                  <a:cubicBezTo>
                    <a:pt x="6" y="24"/>
                    <a:pt x="5" y="11"/>
                    <a:pt x="5" y="10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14" name="Freeform 94"/>
            <p:cNvSpPr>
              <a:spLocks/>
            </p:cNvSpPr>
            <p:nvPr/>
          </p:nvSpPr>
          <p:spPr bwMode="auto">
            <a:xfrm>
              <a:off x="233362" y="241300"/>
              <a:ext cx="76200" cy="360363"/>
            </a:xfrm>
            <a:custGeom>
              <a:avLst/>
              <a:gdLst>
                <a:gd name="T0" fmla="*/ 1 w 12"/>
                <a:gd name="T1" fmla="*/ 50 h 57"/>
                <a:gd name="T2" fmla="*/ 6 w 12"/>
                <a:gd name="T3" fmla="*/ 57 h 57"/>
                <a:gd name="T4" fmla="*/ 11 w 12"/>
                <a:gd name="T5" fmla="*/ 52 h 57"/>
                <a:gd name="T6" fmla="*/ 7 w 12"/>
                <a:gd name="T7" fmla="*/ 6 h 57"/>
                <a:gd name="T8" fmla="*/ 8 w 12"/>
                <a:gd name="T9" fmla="*/ 2 h 57"/>
                <a:gd name="T10" fmla="*/ 6 w 12"/>
                <a:gd name="T11" fmla="*/ 0 h 57"/>
                <a:gd name="T12" fmla="*/ 2 w 12"/>
                <a:gd name="T13" fmla="*/ 2 h 57"/>
                <a:gd name="T14" fmla="*/ 4 w 12"/>
                <a:gd name="T15" fmla="*/ 5 h 57"/>
                <a:gd name="T16" fmla="*/ 1 w 12"/>
                <a:gd name="T17" fmla="*/ 32 h 57"/>
                <a:gd name="T18" fmla="*/ 1 w 12"/>
                <a:gd name="T19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57">
                  <a:moveTo>
                    <a:pt x="1" y="50"/>
                  </a:moveTo>
                  <a:cubicBezTo>
                    <a:pt x="6" y="57"/>
                    <a:pt x="6" y="57"/>
                    <a:pt x="6" y="57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15"/>
                    <a:pt x="7" y="6"/>
                  </a:cubicBezTo>
                  <a:cubicBezTo>
                    <a:pt x="7" y="6"/>
                    <a:pt x="7" y="3"/>
                    <a:pt x="8" y="2"/>
                  </a:cubicBezTo>
                  <a:cubicBezTo>
                    <a:pt x="8" y="2"/>
                    <a:pt x="8" y="1"/>
                    <a:pt x="6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21"/>
                    <a:pt x="1" y="32"/>
                  </a:cubicBezTo>
                  <a:lnTo>
                    <a:pt x="1" y="50"/>
                  </a:ln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15" name="Freeform 95"/>
            <p:cNvSpPr>
              <a:spLocks/>
            </p:cNvSpPr>
            <p:nvPr/>
          </p:nvSpPr>
          <p:spPr bwMode="auto">
            <a:xfrm>
              <a:off x="271462" y="608013"/>
              <a:ext cx="38100" cy="25400"/>
            </a:xfrm>
            <a:custGeom>
              <a:avLst/>
              <a:gdLst>
                <a:gd name="T0" fmla="*/ 5 w 6"/>
                <a:gd name="T1" fmla="*/ 0 h 4"/>
                <a:gd name="T2" fmla="*/ 1 w 6"/>
                <a:gd name="T3" fmla="*/ 0 h 4"/>
                <a:gd name="T4" fmla="*/ 1 w 6"/>
                <a:gd name="T5" fmla="*/ 4 h 4"/>
                <a:gd name="T6" fmla="*/ 6 w 6"/>
                <a:gd name="T7" fmla="*/ 4 h 4"/>
                <a:gd name="T8" fmla="*/ 1 w 6"/>
                <a:gd name="T9" fmla="*/ 3 h 4"/>
                <a:gd name="T10" fmla="*/ 1 w 6"/>
                <a:gd name="T11" fmla="*/ 1 h 4"/>
                <a:gd name="T12" fmla="*/ 5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0"/>
                    <a:pt x="1" y="0"/>
                    <a:pt x="1" y="0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1" y="4"/>
                    <a:pt x="4" y="4"/>
                    <a:pt x="6" y="4"/>
                  </a:cubicBezTo>
                  <a:cubicBezTo>
                    <a:pt x="6" y="4"/>
                    <a:pt x="1" y="4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AF8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16" name="Freeform 96"/>
            <p:cNvSpPr>
              <a:spLocks/>
            </p:cNvSpPr>
            <p:nvPr/>
          </p:nvSpPr>
          <p:spPr bwMode="auto">
            <a:xfrm>
              <a:off x="57150" y="684213"/>
              <a:ext cx="76200" cy="36513"/>
            </a:xfrm>
            <a:custGeom>
              <a:avLst/>
              <a:gdLst>
                <a:gd name="T0" fmla="*/ 4 w 12"/>
                <a:gd name="T1" fmla="*/ 1 h 6"/>
                <a:gd name="T2" fmla="*/ 4 w 12"/>
                <a:gd name="T3" fmla="*/ 5 h 6"/>
                <a:gd name="T4" fmla="*/ 12 w 12"/>
                <a:gd name="T5" fmla="*/ 5 h 6"/>
                <a:gd name="T6" fmla="*/ 12 w 12"/>
                <a:gd name="T7" fmla="*/ 0 h 6"/>
                <a:gd name="T8" fmla="*/ 4 w 12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4" y="1"/>
                  </a:moveTo>
                  <a:cubicBezTo>
                    <a:pt x="4" y="1"/>
                    <a:pt x="0" y="4"/>
                    <a:pt x="4" y="5"/>
                  </a:cubicBezTo>
                  <a:cubicBezTo>
                    <a:pt x="8" y="6"/>
                    <a:pt x="12" y="5"/>
                    <a:pt x="12" y="5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17" name="Freeform 97"/>
            <p:cNvSpPr>
              <a:spLocks/>
            </p:cNvSpPr>
            <p:nvPr/>
          </p:nvSpPr>
          <p:spPr bwMode="auto">
            <a:xfrm>
              <a:off x="69850" y="209550"/>
              <a:ext cx="188912" cy="555625"/>
            </a:xfrm>
            <a:custGeom>
              <a:avLst/>
              <a:gdLst>
                <a:gd name="T0" fmla="*/ 0 w 30"/>
                <a:gd name="T1" fmla="*/ 79 h 88"/>
                <a:gd name="T2" fmla="*/ 8 w 30"/>
                <a:gd name="T3" fmla="*/ 78 h 88"/>
                <a:gd name="T4" fmla="*/ 10 w 30"/>
                <a:gd name="T5" fmla="*/ 88 h 88"/>
                <a:gd name="T6" fmla="*/ 28 w 30"/>
                <a:gd name="T7" fmla="*/ 88 h 88"/>
                <a:gd name="T8" fmla="*/ 30 w 30"/>
                <a:gd name="T9" fmla="*/ 41 h 88"/>
                <a:gd name="T10" fmla="*/ 23 w 30"/>
                <a:gd name="T11" fmla="*/ 0 h 88"/>
                <a:gd name="T12" fmla="*/ 15 w 30"/>
                <a:gd name="T13" fmla="*/ 6 h 88"/>
                <a:gd name="T14" fmla="*/ 5 w 30"/>
                <a:gd name="T15" fmla="*/ 11 h 88"/>
                <a:gd name="T16" fmla="*/ 2 w 30"/>
                <a:gd name="T17" fmla="*/ 32 h 88"/>
                <a:gd name="T18" fmla="*/ 0 w 30"/>
                <a:gd name="T19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88">
                  <a:moveTo>
                    <a:pt x="0" y="79"/>
                  </a:moveTo>
                  <a:cubicBezTo>
                    <a:pt x="0" y="79"/>
                    <a:pt x="7" y="77"/>
                    <a:pt x="8" y="78"/>
                  </a:cubicBezTo>
                  <a:cubicBezTo>
                    <a:pt x="8" y="78"/>
                    <a:pt x="8" y="87"/>
                    <a:pt x="10" y="88"/>
                  </a:cubicBezTo>
                  <a:cubicBezTo>
                    <a:pt x="10" y="88"/>
                    <a:pt x="26" y="88"/>
                    <a:pt x="28" y="88"/>
                  </a:cubicBezTo>
                  <a:cubicBezTo>
                    <a:pt x="28" y="88"/>
                    <a:pt x="30" y="45"/>
                    <a:pt x="30" y="41"/>
                  </a:cubicBezTo>
                  <a:cubicBezTo>
                    <a:pt x="29" y="38"/>
                    <a:pt x="21" y="5"/>
                    <a:pt x="23" y="0"/>
                  </a:cubicBezTo>
                  <a:cubicBezTo>
                    <a:pt x="23" y="0"/>
                    <a:pt x="19" y="4"/>
                    <a:pt x="15" y="6"/>
                  </a:cubicBezTo>
                  <a:cubicBezTo>
                    <a:pt x="15" y="6"/>
                    <a:pt x="7" y="8"/>
                    <a:pt x="5" y="11"/>
                  </a:cubicBezTo>
                  <a:cubicBezTo>
                    <a:pt x="3" y="13"/>
                    <a:pt x="3" y="31"/>
                    <a:pt x="2" y="32"/>
                  </a:cubicBezTo>
                  <a:cubicBezTo>
                    <a:pt x="2" y="34"/>
                    <a:pt x="0" y="64"/>
                    <a:pt x="0" y="7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18" name="Freeform 98"/>
            <p:cNvSpPr>
              <a:spLocks/>
            </p:cNvSpPr>
            <p:nvPr/>
          </p:nvSpPr>
          <p:spPr bwMode="auto">
            <a:xfrm>
              <a:off x="284162" y="209550"/>
              <a:ext cx="196850" cy="555625"/>
            </a:xfrm>
            <a:custGeom>
              <a:avLst/>
              <a:gdLst>
                <a:gd name="T0" fmla="*/ 21 w 31"/>
                <a:gd name="T1" fmla="*/ 76 h 88"/>
                <a:gd name="T2" fmla="*/ 30 w 31"/>
                <a:gd name="T3" fmla="*/ 78 h 88"/>
                <a:gd name="T4" fmla="*/ 29 w 31"/>
                <a:gd name="T5" fmla="*/ 55 h 88"/>
                <a:gd name="T6" fmla="*/ 26 w 31"/>
                <a:gd name="T7" fmla="*/ 33 h 88"/>
                <a:gd name="T8" fmla="*/ 26 w 31"/>
                <a:gd name="T9" fmla="*/ 24 h 88"/>
                <a:gd name="T10" fmla="*/ 22 w 31"/>
                <a:gd name="T11" fmla="*/ 8 h 88"/>
                <a:gd name="T12" fmla="*/ 4 w 31"/>
                <a:gd name="T13" fmla="*/ 0 h 88"/>
                <a:gd name="T14" fmla="*/ 4 w 31"/>
                <a:gd name="T15" fmla="*/ 12 h 88"/>
                <a:gd name="T16" fmla="*/ 2 w 31"/>
                <a:gd name="T17" fmla="*/ 44 h 88"/>
                <a:gd name="T18" fmla="*/ 5 w 31"/>
                <a:gd name="T19" fmla="*/ 83 h 88"/>
                <a:gd name="T20" fmla="*/ 9 w 31"/>
                <a:gd name="T21" fmla="*/ 88 h 88"/>
                <a:gd name="T22" fmla="*/ 21 w 31"/>
                <a:gd name="T23" fmla="*/ 85 h 88"/>
                <a:gd name="T24" fmla="*/ 21 w 31"/>
                <a:gd name="T25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88">
                  <a:moveTo>
                    <a:pt x="21" y="76"/>
                  </a:moveTo>
                  <a:cubicBezTo>
                    <a:pt x="21" y="76"/>
                    <a:pt x="28" y="78"/>
                    <a:pt x="30" y="78"/>
                  </a:cubicBezTo>
                  <a:cubicBezTo>
                    <a:pt x="30" y="78"/>
                    <a:pt x="31" y="58"/>
                    <a:pt x="29" y="55"/>
                  </a:cubicBezTo>
                  <a:cubicBezTo>
                    <a:pt x="29" y="55"/>
                    <a:pt x="27" y="36"/>
                    <a:pt x="26" y="33"/>
                  </a:cubicBezTo>
                  <a:cubicBezTo>
                    <a:pt x="26" y="33"/>
                    <a:pt x="27" y="28"/>
                    <a:pt x="26" y="24"/>
                  </a:cubicBezTo>
                  <a:cubicBezTo>
                    <a:pt x="25" y="19"/>
                    <a:pt x="24" y="11"/>
                    <a:pt x="22" y="8"/>
                  </a:cubicBezTo>
                  <a:cubicBezTo>
                    <a:pt x="22" y="8"/>
                    <a:pt x="7" y="5"/>
                    <a:pt x="4" y="0"/>
                  </a:cubicBezTo>
                  <a:cubicBezTo>
                    <a:pt x="4" y="0"/>
                    <a:pt x="5" y="10"/>
                    <a:pt x="4" y="12"/>
                  </a:cubicBezTo>
                  <a:cubicBezTo>
                    <a:pt x="4" y="15"/>
                    <a:pt x="1" y="40"/>
                    <a:pt x="2" y="44"/>
                  </a:cubicBezTo>
                  <a:cubicBezTo>
                    <a:pt x="2" y="44"/>
                    <a:pt x="0" y="73"/>
                    <a:pt x="5" y="83"/>
                  </a:cubicBezTo>
                  <a:cubicBezTo>
                    <a:pt x="5" y="83"/>
                    <a:pt x="6" y="87"/>
                    <a:pt x="9" y="88"/>
                  </a:cubicBezTo>
                  <a:cubicBezTo>
                    <a:pt x="9" y="88"/>
                    <a:pt x="18" y="87"/>
                    <a:pt x="21" y="85"/>
                  </a:cubicBezTo>
                  <a:cubicBezTo>
                    <a:pt x="24" y="84"/>
                    <a:pt x="21" y="76"/>
                    <a:pt x="21" y="7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19" name="Freeform 99"/>
            <p:cNvSpPr>
              <a:spLocks/>
            </p:cNvSpPr>
            <p:nvPr/>
          </p:nvSpPr>
          <p:spPr bwMode="auto">
            <a:xfrm>
              <a:off x="423862" y="260350"/>
              <a:ext cx="0" cy="19050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20" name="Freeform 100"/>
            <p:cNvSpPr>
              <a:spLocks/>
            </p:cNvSpPr>
            <p:nvPr/>
          </p:nvSpPr>
          <p:spPr bwMode="auto">
            <a:xfrm>
              <a:off x="360362" y="279400"/>
              <a:ext cx="95250" cy="479425"/>
            </a:xfrm>
            <a:custGeom>
              <a:avLst/>
              <a:gdLst>
                <a:gd name="T0" fmla="*/ 10 w 15"/>
                <a:gd name="T1" fmla="*/ 0 h 76"/>
                <a:gd name="T2" fmla="*/ 6 w 15"/>
                <a:gd name="T3" fmla="*/ 19 h 76"/>
                <a:gd name="T4" fmla="*/ 1 w 15"/>
                <a:gd name="T5" fmla="*/ 36 h 76"/>
                <a:gd name="T6" fmla="*/ 6 w 15"/>
                <a:gd name="T7" fmla="*/ 36 h 76"/>
                <a:gd name="T8" fmla="*/ 4 w 15"/>
                <a:gd name="T9" fmla="*/ 46 h 76"/>
                <a:gd name="T10" fmla="*/ 0 w 15"/>
                <a:gd name="T11" fmla="*/ 46 h 76"/>
                <a:gd name="T12" fmla="*/ 4 w 15"/>
                <a:gd name="T13" fmla="*/ 47 h 76"/>
                <a:gd name="T14" fmla="*/ 8 w 15"/>
                <a:gd name="T15" fmla="*/ 57 h 76"/>
                <a:gd name="T16" fmla="*/ 6 w 15"/>
                <a:gd name="T17" fmla="*/ 65 h 76"/>
                <a:gd name="T18" fmla="*/ 5 w 15"/>
                <a:gd name="T19" fmla="*/ 76 h 76"/>
                <a:gd name="T20" fmla="*/ 9 w 15"/>
                <a:gd name="T21" fmla="*/ 74 h 76"/>
                <a:gd name="T22" fmla="*/ 9 w 15"/>
                <a:gd name="T23" fmla="*/ 65 h 76"/>
                <a:gd name="T24" fmla="*/ 13 w 15"/>
                <a:gd name="T25" fmla="*/ 66 h 76"/>
                <a:gd name="T26" fmla="*/ 10 w 15"/>
                <a:gd name="T27" fmla="*/ 56 h 76"/>
                <a:gd name="T28" fmla="*/ 13 w 15"/>
                <a:gd name="T29" fmla="*/ 58 h 76"/>
                <a:gd name="T30" fmla="*/ 10 w 15"/>
                <a:gd name="T31" fmla="*/ 49 h 76"/>
                <a:gd name="T32" fmla="*/ 15 w 15"/>
                <a:gd name="T33" fmla="*/ 50 h 76"/>
                <a:gd name="T34" fmla="*/ 10 w 15"/>
                <a:gd name="T35" fmla="*/ 44 h 76"/>
                <a:gd name="T36" fmla="*/ 10 w 15"/>
                <a:gd name="T37" fmla="*/ 38 h 76"/>
                <a:gd name="T38" fmla="*/ 10 w 15"/>
                <a:gd name="T39" fmla="*/ 30 h 76"/>
                <a:gd name="T40" fmla="*/ 10 w 15"/>
                <a:gd name="T41" fmla="*/ 23 h 76"/>
                <a:gd name="T42" fmla="*/ 8 w 15"/>
                <a:gd name="T43" fmla="*/ 27 h 76"/>
                <a:gd name="T44" fmla="*/ 7 w 15"/>
                <a:gd name="T45" fmla="*/ 12 h 76"/>
                <a:gd name="T46" fmla="*/ 10 w 15"/>
                <a:gd name="T4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76">
                  <a:moveTo>
                    <a:pt x="10" y="0"/>
                  </a:moveTo>
                  <a:cubicBezTo>
                    <a:pt x="8" y="3"/>
                    <a:pt x="5" y="12"/>
                    <a:pt x="6" y="19"/>
                  </a:cubicBezTo>
                  <a:cubicBezTo>
                    <a:pt x="6" y="29"/>
                    <a:pt x="3" y="34"/>
                    <a:pt x="1" y="36"/>
                  </a:cubicBezTo>
                  <a:cubicBezTo>
                    <a:pt x="1" y="36"/>
                    <a:pt x="3" y="36"/>
                    <a:pt x="6" y="3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2" y="47"/>
                    <a:pt x="4" y="47"/>
                  </a:cubicBezTo>
                  <a:cubicBezTo>
                    <a:pt x="4" y="47"/>
                    <a:pt x="8" y="56"/>
                    <a:pt x="8" y="57"/>
                  </a:cubicBezTo>
                  <a:cubicBezTo>
                    <a:pt x="7" y="58"/>
                    <a:pt x="6" y="64"/>
                    <a:pt x="6" y="65"/>
                  </a:cubicBezTo>
                  <a:cubicBezTo>
                    <a:pt x="6" y="66"/>
                    <a:pt x="5" y="71"/>
                    <a:pt x="5" y="76"/>
                  </a:cubicBezTo>
                  <a:cubicBezTo>
                    <a:pt x="7" y="75"/>
                    <a:pt x="8" y="75"/>
                    <a:pt x="9" y="74"/>
                  </a:cubicBezTo>
                  <a:cubicBezTo>
                    <a:pt x="12" y="73"/>
                    <a:pt x="9" y="65"/>
                    <a:pt x="9" y="65"/>
                  </a:cubicBezTo>
                  <a:cubicBezTo>
                    <a:pt x="9" y="65"/>
                    <a:pt x="11" y="66"/>
                    <a:pt x="13" y="66"/>
                  </a:cubicBezTo>
                  <a:cubicBezTo>
                    <a:pt x="11" y="63"/>
                    <a:pt x="10" y="59"/>
                    <a:pt x="10" y="56"/>
                  </a:cubicBezTo>
                  <a:cubicBezTo>
                    <a:pt x="10" y="56"/>
                    <a:pt x="10" y="58"/>
                    <a:pt x="13" y="58"/>
                  </a:cubicBezTo>
                  <a:cubicBezTo>
                    <a:pt x="13" y="58"/>
                    <a:pt x="9" y="54"/>
                    <a:pt x="10" y="49"/>
                  </a:cubicBezTo>
                  <a:cubicBezTo>
                    <a:pt x="10" y="49"/>
                    <a:pt x="13" y="51"/>
                    <a:pt x="15" y="50"/>
                  </a:cubicBezTo>
                  <a:cubicBezTo>
                    <a:pt x="15" y="50"/>
                    <a:pt x="9" y="48"/>
                    <a:pt x="10" y="44"/>
                  </a:cubicBezTo>
                  <a:cubicBezTo>
                    <a:pt x="10" y="44"/>
                    <a:pt x="12" y="41"/>
                    <a:pt x="10" y="38"/>
                  </a:cubicBezTo>
                  <a:cubicBezTo>
                    <a:pt x="10" y="38"/>
                    <a:pt x="6" y="38"/>
                    <a:pt x="10" y="30"/>
                  </a:cubicBezTo>
                  <a:cubicBezTo>
                    <a:pt x="10" y="30"/>
                    <a:pt x="12" y="25"/>
                    <a:pt x="10" y="23"/>
                  </a:cubicBezTo>
                  <a:cubicBezTo>
                    <a:pt x="10" y="23"/>
                    <a:pt x="10" y="26"/>
                    <a:pt x="8" y="27"/>
                  </a:cubicBezTo>
                  <a:cubicBezTo>
                    <a:pt x="8" y="27"/>
                    <a:pt x="6" y="16"/>
                    <a:pt x="7" y="12"/>
                  </a:cubicBezTo>
                  <a:cubicBezTo>
                    <a:pt x="7" y="12"/>
                    <a:pt x="8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21" name="Freeform 101"/>
            <p:cNvSpPr>
              <a:spLocks/>
            </p:cNvSpPr>
            <p:nvPr/>
          </p:nvSpPr>
          <p:spPr bwMode="auto">
            <a:xfrm>
              <a:off x="296862" y="266700"/>
              <a:ext cx="76200" cy="182563"/>
            </a:xfrm>
            <a:custGeom>
              <a:avLst/>
              <a:gdLst>
                <a:gd name="T0" fmla="*/ 0 w 12"/>
                <a:gd name="T1" fmla="*/ 27 h 29"/>
                <a:gd name="T2" fmla="*/ 0 w 12"/>
                <a:gd name="T3" fmla="*/ 29 h 29"/>
                <a:gd name="T4" fmla="*/ 12 w 12"/>
                <a:gd name="T5" fmla="*/ 0 h 29"/>
                <a:gd name="T6" fmla="*/ 0 w 12"/>
                <a:gd name="T7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0" y="27"/>
                  </a:moveTo>
                  <a:cubicBezTo>
                    <a:pt x="0" y="28"/>
                    <a:pt x="0" y="28"/>
                    <a:pt x="0" y="29"/>
                  </a:cubicBezTo>
                  <a:cubicBezTo>
                    <a:pt x="7" y="21"/>
                    <a:pt x="12" y="0"/>
                    <a:pt x="12" y="0"/>
                  </a:cubicBezTo>
                  <a:cubicBezTo>
                    <a:pt x="7" y="14"/>
                    <a:pt x="3" y="23"/>
                    <a:pt x="0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22" name="Freeform 102"/>
            <p:cNvSpPr>
              <a:spLocks/>
            </p:cNvSpPr>
            <p:nvPr/>
          </p:nvSpPr>
          <p:spPr bwMode="auto">
            <a:xfrm>
              <a:off x="163512" y="254000"/>
              <a:ext cx="95250" cy="220663"/>
            </a:xfrm>
            <a:custGeom>
              <a:avLst/>
              <a:gdLst>
                <a:gd name="T0" fmla="*/ 15 w 15"/>
                <a:gd name="T1" fmla="*/ 35 h 35"/>
                <a:gd name="T2" fmla="*/ 15 w 15"/>
                <a:gd name="T3" fmla="*/ 34 h 35"/>
                <a:gd name="T4" fmla="*/ 15 w 15"/>
                <a:gd name="T5" fmla="*/ 34 h 35"/>
                <a:gd name="T6" fmla="*/ 0 w 15"/>
                <a:gd name="T7" fmla="*/ 0 h 35"/>
                <a:gd name="T8" fmla="*/ 15 w 1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5">
                  <a:moveTo>
                    <a:pt x="15" y="35"/>
                  </a:moveTo>
                  <a:cubicBezTo>
                    <a:pt x="15" y="35"/>
                    <a:pt x="15" y="35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6" y="23"/>
                    <a:pt x="0" y="0"/>
                    <a:pt x="0" y="0"/>
                  </a:cubicBezTo>
                  <a:cubicBezTo>
                    <a:pt x="3" y="21"/>
                    <a:pt x="11" y="31"/>
                    <a:pt x="15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23" name="Freeform 103"/>
            <p:cNvSpPr>
              <a:spLocks/>
            </p:cNvSpPr>
            <p:nvPr/>
          </p:nvSpPr>
          <p:spPr bwMode="auto">
            <a:xfrm>
              <a:off x="82550" y="254000"/>
              <a:ext cx="163512" cy="511175"/>
            </a:xfrm>
            <a:custGeom>
              <a:avLst/>
              <a:gdLst>
                <a:gd name="T0" fmla="*/ 5 w 26"/>
                <a:gd name="T1" fmla="*/ 12 h 81"/>
                <a:gd name="T2" fmla="*/ 7 w 26"/>
                <a:gd name="T3" fmla="*/ 30 h 81"/>
                <a:gd name="T4" fmla="*/ 5 w 26"/>
                <a:gd name="T5" fmla="*/ 62 h 81"/>
                <a:gd name="T6" fmla="*/ 4 w 26"/>
                <a:gd name="T7" fmla="*/ 71 h 81"/>
                <a:gd name="T8" fmla="*/ 6 w 26"/>
                <a:gd name="T9" fmla="*/ 71 h 81"/>
                <a:gd name="T10" fmla="*/ 8 w 26"/>
                <a:gd name="T11" fmla="*/ 81 h 81"/>
                <a:gd name="T12" fmla="*/ 26 w 26"/>
                <a:gd name="T13" fmla="*/ 81 h 81"/>
                <a:gd name="T14" fmla="*/ 26 w 26"/>
                <a:gd name="T15" fmla="*/ 74 h 81"/>
                <a:gd name="T16" fmla="*/ 23 w 26"/>
                <a:gd name="T17" fmla="*/ 64 h 81"/>
                <a:gd name="T18" fmla="*/ 22 w 26"/>
                <a:gd name="T19" fmla="*/ 76 h 81"/>
                <a:gd name="T20" fmla="*/ 13 w 26"/>
                <a:gd name="T21" fmla="*/ 69 h 81"/>
                <a:gd name="T22" fmla="*/ 13 w 26"/>
                <a:gd name="T23" fmla="*/ 51 h 81"/>
                <a:gd name="T24" fmla="*/ 19 w 26"/>
                <a:gd name="T25" fmla="*/ 42 h 81"/>
                <a:gd name="T26" fmla="*/ 13 w 26"/>
                <a:gd name="T27" fmla="*/ 28 h 81"/>
                <a:gd name="T28" fmla="*/ 11 w 26"/>
                <a:gd name="T29" fmla="*/ 15 h 81"/>
                <a:gd name="T30" fmla="*/ 8 w 26"/>
                <a:gd name="T31" fmla="*/ 0 h 81"/>
                <a:gd name="T32" fmla="*/ 7 w 26"/>
                <a:gd name="T33" fmla="*/ 1 h 81"/>
                <a:gd name="T34" fmla="*/ 8 w 26"/>
                <a:gd name="T35" fmla="*/ 9 h 81"/>
                <a:gd name="T36" fmla="*/ 5 w 26"/>
                <a:gd name="T37" fmla="*/ 2 h 81"/>
                <a:gd name="T38" fmla="*/ 3 w 26"/>
                <a:gd name="T39" fmla="*/ 4 h 81"/>
                <a:gd name="T40" fmla="*/ 1 w 26"/>
                <a:gd name="T41" fmla="*/ 17 h 81"/>
                <a:gd name="T42" fmla="*/ 0 w 26"/>
                <a:gd name="T43" fmla="*/ 25 h 81"/>
                <a:gd name="T44" fmla="*/ 0 w 26"/>
                <a:gd name="T45" fmla="*/ 27 h 81"/>
                <a:gd name="T46" fmla="*/ 5 w 26"/>
                <a:gd name="T47" fmla="*/ 1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81">
                  <a:moveTo>
                    <a:pt x="5" y="12"/>
                  </a:moveTo>
                  <a:cubicBezTo>
                    <a:pt x="9" y="16"/>
                    <a:pt x="7" y="25"/>
                    <a:pt x="7" y="30"/>
                  </a:cubicBezTo>
                  <a:cubicBezTo>
                    <a:pt x="7" y="34"/>
                    <a:pt x="6" y="58"/>
                    <a:pt x="5" y="62"/>
                  </a:cubicBezTo>
                  <a:cubicBezTo>
                    <a:pt x="5" y="64"/>
                    <a:pt x="5" y="68"/>
                    <a:pt x="4" y="71"/>
                  </a:cubicBezTo>
                  <a:cubicBezTo>
                    <a:pt x="5" y="71"/>
                    <a:pt x="6" y="71"/>
                    <a:pt x="6" y="71"/>
                  </a:cubicBezTo>
                  <a:cubicBezTo>
                    <a:pt x="6" y="71"/>
                    <a:pt x="6" y="80"/>
                    <a:pt x="8" y="81"/>
                  </a:cubicBezTo>
                  <a:cubicBezTo>
                    <a:pt x="8" y="81"/>
                    <a:pt x="24" y="81"/>
                    <a:pt x="26" y="81"/>
                  </a:cubicBezTo>
                  <a:cubicBezTo>
                    <a:pt x="26" y="81"/>
                    <a:pt x="26" y="78"/>
                    <a:pt x="26" y="74"/>
                  </a:cubicBezTo>
                  <a:cubicBezTo>
                    <a:pt x="22" y="73"/>
                    <a:pt x="23" y="64"/>
                    <a:pt x="23" y="64"/>
                  </a:cubicBezTo>
                  <a:cubicBezTo>
                    <a:pt x="20" y="69"/>
                    <a:pt x="24" y="74"/>
                    <a:pt x="22" y="76"/>
                  </a:cubicBezTo>
                  <a:cubicBezTo>
                    <a:pt x="19" y="78"/>
                    <a:pt x="17" y="76"/>
                    <a:pt x="13" y="69"/>
                  </a:cubicBezTo>
                  <a:cubicBezTo>
                    <a:pt x="9" y="62"/>
                    <a:pt x="13" y="51"/>
                    <a:pt x="13" y="51"/>
                  </a:cubicBezTo>
                  <a:cubicBezTo>
                    <a:pt x="11" y="45"/>
                    <a:pt x="19" y="42"/>
                    <a:pt x="19" y="42"/>
                  </a:cubicBezTo>
                  <a:cubicBezTo>
                    <a:pt x="18" y="33"/>
                    <a:pt x="13" y="28"/>
                    <a:pt x="13" y="28"/>
                  </a:cubicBezTo>
                  <a:cubicBezTo>
                    <a:pt x="8" y="22"/>
                    <a:pt x="14" y="20"/>
                    <a:pt x="11" y="15"/>
                  </a:cubicBezTo>
                  <a:cubicBezTo>
                    <a:pt x="9" y="11"/>
                    <a:pt x="8" y="5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8" y="9"/>
                    <a:pt x="8" y="9"/>
                  </a:cubicBezTo>
                  <a:cubicBezTo>
                    <a:pt x="6" y="8"/>
                    <a:pt x="6" y="5"/>
                    <a:pt x="5" y="2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3" y="7"/>
                    <a:pt x="2" y="13"/>
                    <a:pt x="1" y="17"/>
                  </a:cubicBezTo>
                  <a:cubicBezTo>
                    <a:pt x="1" y="21"/>
                    <a:pt x="1" y="24"/>
                    <a:pt x="0" y="25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7" y="29"/>
                    <a:pt x="5" y="12"/>
                    <a:pt x="5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24" name="Freeform 104"/>
            <p:cNvSpPr>
              <a:spLocks/>
            </p:cNvSpPr>
            <p:nvPr/>
          </p:nvSpPr>
          <p:spPr bwMode="auto">
            <a:xfrm>
              <a:off x="392112" y="690563"/>
              <a:ext cx="69850" cy="106363"/>
            </a:xfrm>
            <a:custGeom>
              <a:avLst/>
              <a:gdLst>
                <a:gd name="T0" fmla="*/ 1 w 11"/>
                <a:gd name="T1" fmla="*/ 16 h 17"/>
                <a:gd name="T2" fmla="*/ 1 w 11"/>
                <a:gd name="T3" fmla="*/ 16 h 17"/>
                <a:gd name="T4" fmla="*/ 5 w 11"/>
                <a:gd name="T5" fmla="*/ 16 h 17"/>
                <a:gd name="T6" fmla="*/ 10 w 11"/>
                <a:gd name="T7" fmla="*/ 12 h 17"/>
                <a:gd name="T8" fmla="*/ 10 w 11"/>
                <a:gd name="T9" fmla="*/ 2 h 17"/>
                <a:gd name="T10" fmla="*/ 4 w 11"/>
                <a:gd name="T11" fmla="*/ 0 h 17"/>
                <a:gd name="T12" fmla="*/ 1 w 11"/>
                <a:gd name="T13" fmla="*/ 10 h 17"/>
                <a:gd name="T14" fmla="*/ 3 w 11"/>
                <a:gd name="T15" fmla="*/ 14 h 17"/>
                <a:gd name="T16" fmla="*/ 4 w 11"/>
                <a:gd name="T17" fmla="*/ 9 h 17"/>
                <a:gd name="T18" fmla="*/ 5 w 11"/>
                <a:gd name="T19" fmla="*/ 11 h 17"/>
                <a:gd name="T20" fmla="*/ 1 w 11"/>
                <a:gd name="T21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7"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4" y="17"/>
                    <a:pt x="5" y="16"/>
                  </a:cubicBezTo>
                  <a:cubicBezTo>
                    <a:pt x="5" y="16"/>
                    <a:pt x="10" y="14"/>
                    <a:pt x="10" y="12"/>
                  </a:cubicBezTo>
                  <a:cubicBezTo>
                    <a:pt x="11" y="10"/>
                    <a:pt x="10" y="4"/>
                    <a:pt x="10" y="2"/>
                  </a:cubicBezTo>
                  <a:cubicBezTo>
                    <a:pt x="10" y="2"/>
                    <a:pt x="8" y="0"/>
                    <a:pt x="4" y="0"/>
                  </a:cubicBezTo>
                  <a:cubicBezTo>
                    <a:pt x="4" y="0"/>
                    <a:pt x="2" y="2"/>
                    <a:pt x="1" y="10"/>
                  </a:cubicBezTo>
                  <a:cubicBezTo>
                    <a:pt x="1" y="10"/>
                    <a:pt x="0" y="16"/>
                    <a:pt x="3" y="14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3" y="14"/>
                    <a:pt x="1" y="16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25" name="Freeform 105"/>
            <p:cNvSpPr>
              <a:spLocks/>
            </p:cNvSpPr>
            <p:nvPr/>
          </p:nvSpPr>
          <p:spPr bwMode="auto">
            <a:xfrm>
              <a:off x="82550" y="777875"/>
              <a:ext cx="19050" cy="19050"/>
            </a:xfrm>
            <a:custGeom>
              <a:avLst/>
              <a:gdLst>
                <a:gd name="T0" fmla="*/ 0 w 3"/>
                <a:gd name="T1" fmla="*/ 2 h 3"/>
                <a:gd name="T2" fmla="*/ 2 w 3"/>
                <a:gd name="T3" fmla="*/ 3 h 3"/>
                <a:gd name="T4" fmla="*/ 3 w 3"/>
                <a:gd name="T5" fmla="*/ 1 h 3"/>
                <a:gd name="T6" fmla="*/ 1 w 3"/>
                <a:gd name="T7" fmla="*/ 0 h 3"/>
                <a:gd name="T8" fmla="*/ 0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2" y="3"/>
                    <a:pt x="2" y="3"/>
                  </a:cubicBezTo>
                  <a:cubicBezTo>
                    <a:pt x="3" y="3"/>
                    <a:pt x="3" y="1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9A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26" name="Freeform 106"/>
            <p:cNvSpPr>
              <a:spLocks/>
            </p:cNvSpPr>
            <p:nvPr/>
          </p:nvSpPr>
          <p:spPr bwMode="auto">
            <a:xfrm>
              <a:off x="69850" y="708025"/>
              <a:ext cx="69850" cy="82550"/>
            </a:xfrm>
            <a:custGeom>
              <a:avLst/>
              <a:gdLst>
                <a:gd name="T0" fmla="*/ 10 w 11"/>
                <a:gd name="T1" fmla="*/ 13 h 13"/>
                <a:gd name="T2" fmla="*/ 11 w 11"/>
                <a:gd name="T3" fmla="*/ 8 h 13"/>
                <a:gd name="T4" fmla="*/ 9 w 11"/>
                <a:gd name="T5" fmla="*/ 2 h 13"/>
                <a:gd name="T6" fmla="*/ 2 w 11"/>
                <a:gd name="T7" fmla="*/ 1 h 13"/>
                <a:gd name="T8" fmla="*/ 0 w 11"/>
                <a:gd name="T9" fmla="*/ 9 h 13"/>
                <a:gd name="T10" fmla="*/ 6 w 11"/>
                <a:gd name="T11" fmla="*/ 13 h 13"/>
                <a:gd name="T12" fmla="*/ 6 w 11"/>
                <a:gd name="T13" fmla="*/ 7 h 13"/>
                <a:gd name="T14" fmla="*/ 8 w 11"/>
                <a:gd name="T15" fmla="*/ 9 h 13"/>
                <a:gd name="T16" fmla="*/ 10 w 11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10" y="13"/>
                  </a:moveTo>
                  <a:cubicBezTo>
                    <a:pt x="10" y="13"/>
                    <a:pt x="11" y="10"/>
                    <a:pt x="11" y="8"/>
                  </a:cubicBezTo>
                  <a:cubicBezTo>
                    <a:pt x="11" y="7"/>
                    <a:pt x="9" y="2"/>
                    <a:pt x="9" y="2"/>
                  </a:cubicBezTo>
                  <a:cubicBezTo>
                    <a:pt x="9" y="2"/>
                    <a:pt x="5" y="0"/>
                    <a:pt x="2" y="1"/>
                  </a:cubicBezTo>
                  <a:cubicBezTo>
                    <a:pt x="2" y="1"/>
                    <a:pt x="0" y="6"/>
                    <a:pt x="0" y="9"/>
                  </a:cubicBezTo>
                  <a:cubicBezTo>
                    <a:pt x="0" y="9"/>
                    <a:pt x="3" y="13"/>
                    <a:pt x="6" y="13"/>
                  </a:cubicBezTo>
                  <a:cubicBezTo>
                    <a:pt x="8" y="13"/>
                    <a:pt x="4" y="10"/>
                    <a:pt x="6" y="7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7" y="13"/>
                    <a:pt x="10" y="1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27" name="Freeform 107"/>
            <p:cNvSpPr>
              <a:spLocks/>
            </p:cNvSpPr>
            <p:nvPr/>
          </p:nvSpPr>
          <p:spPr bwMode="auto">
            <a:xfrm>
              <a:off x="0" y="777875"/>
              <a:ext cx="182562" cy="304800"/>
            </a:xfrm>
            <a:custGeom>
              <a:avLst/>
              <a:gdLst>
                <a:gd name="T0" fmla="*/ 26 w 29"/>
                <a:gd name="T1" fmla="*/ 8 h 48"/>
                <a:gd name="T2" fmla="*/ 13 w 29"/>
                <a:gd name="T3" fmla="*/ 0 h 48"/>
                <a:gd name="T4" fmla="*/ 5 w 29"/>
                <a:gd name="T5" fmla="*/ 0 h 48"/>
                <a:gd name="T6" fmla="*/ 2 w 29"/>
                <a:gd name="T7" fmla="*/ 35 h 48"/>
                <a:gd name="T8" fmla="*/ 15 w 29"/>
                <a:gd name="T9" fmla="*/ 48 h 48"/>
                <a:gd name="T10" fmla="*/ 29 w 29"/>
                <a:gd name="T11" fmla="*/ 46 h 48"/>
                <a:gd name="T12" fmla="*/ 26 w 29"/>
                <a:gd name="T13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8">
                  <a:moveTo>
                    <a:pt x="26" y="8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0" y="20"/>
                    <a:pt x="2" y="35"/>
                  </a:cubicBezTo>
                  <a:cubicBezTo>
                    <a:pt x="2" y="35"/>
                    <a:pt x="11" y="44"/>
                    <a:pt x="15" y="48"/>
                  </a:cubicBezTo>
                  <a:cubicBezTo>
                    <a:pt x="15" y="48"/>
                    <a:pt x="26" y="48"/>
                    <a:pt x="29" y="46"/>
                  </a:cubicBezTo>
                  <a:cubicBezTo>
                    <a:pt x="29" y="46"/>
                    <a:pt x="29" y="18"/>
                    <a:pt x="26" y="8"/>
                  </a:cubicBezTo>
                  <a:close/>
                </a:path>
              </a:pathLst>
            </a:custGeom>
            <a:solidFill>
              <a:srgbClr val="4B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28" name="Freeform 108"/>
            <p:cNvSpPr>
              <a:spLocks/>
            </p:cNvSpPr>
            <p:nvPr/>
          </p:nvSpPr>
          <p:spPr bwMode="auto">
            <a:xfrm>
              <a:off x="88900" y="828675"/>
              <a:ext cx="93662" cy="254000"/>
            </a:xfrm>
            <a:custGeom>
              <a:avLst/>
              <a:gdLst>
                <a:gd name="T0" fmla="*/ 15 w 15"/>
                <a:gd name="T1" fmla="*/ 38 h 40"/>
                <a:gd name="T2" fmla="*/ 12 w 15"/>
                <a:gd name="T3" fmla="*/ 0 h 40"/>
                <a:gd name="T4" fmla="*/ 4 w 15"/>
                <a:gd name="T5" fmla="*/ 2 h 40"/>
                <a:gd name="T6" fmla="*/ 1 w 15"/>
                <a:gd name="T7" fmla="*/ 40 h 40"/>
                <a:gd name="T8" fmla="*/ 15 w 1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0">
                  <a:moveTo>
                    <a:pt x="15" y="38"/>
                  </a:moveTo>
                  <a:cubicBezTo>
                    <a:pt x="15" y="38"/>
                    <a:pt x="15" y="11"/>
                    <a:pt x="12" y="0"/>
                  </a:cubicBezTo>
                  <a:cubicBezTo>
                    <a:pt x="9" y="1"/>
                    <a:pt x="4" y="2"/>
                    <a:pt x="4" y="2"/>
                  </a:cubicBezTo>
                  <a:cubicBezTo>
                    <a:pt x="0" y="17"/>
                    <a:pt x="0" y="33"/>
                    <a:pt x="1" y="40"/>
                  </a:cubicBezTo>
                  <a:cubicBezTo>
                    <a:pt x="2" y="40"/>
                    <a:pt x="12" y="40"/>
                    <a:pt x="15" y="38"/>
                  </a:cubicBezTo>
                  <a:close/>
                </a:path>
              </a:pathLst>
            </a:custGeom>
            <a:solidFill>
              <a:srgbClr val="92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29" name="Freeform 109"/>
            <p:cNvSpPr>
              <a:spLocks/>
            </p:cNvSpPr>
            <p:nvPr/>
          </p:nvSpPr>
          <p:spPr bwMode="auto">
            <a:xfrm>
              <a:off x="69850" y="714375"/>
              <a:ext cx="44450" cy="76200"/>
            </a:xfrm>
            <a:custGeom>
              <a:avLst/>
              <a:gdLst>
                <a:gd name="T0" fmla="*/ 6 w 7"/>
                <a:gd name="T1" fmla="*/ 12 h 12"/>
                <a:gd name="T2" fmla="*/ 6 w 7"/>
                <a:gd name="T3" fmla="*/ 10 h 12"/>
                <a:gd name="T4" fmla="*/ 6 w 7"/>
                <a:gd name="T5" fmla="*/ 10 h 12"/>
                <a:gd name="T6" fmla="*/ 2 w 7"/>
                <a:gd name="T7" fmla="*/ 7 h 12"/>
                <a:gd name="T8" fmla="*/ 3 w 7"/>
                <a:gd name="T9" fmla="*/ 0 h 12"/>
                <a:gd name="T10" fmla="*/ 2 w 7"/>
                <a:gd name="T11" fmla="*/ 0 h 12"/>
                <a:gd name="T12" fmla="*/ 0 w 7"/>
                <a:gd name="T13" fmla="*/ 8 h 12"/>
                <a:gd name="T14" fmla="*/ 6 w 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2">
                  <a:moveTo>
                    <a:pt x="6" y="12"/>
                  </a:moveTo>
                  <a:cubicBezTo>
                    <a:pt x="7" y="12"/>
                    <a:pt x="6" y="11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0"/>
                    <a:pt x="2" y="7"/>
                    <a:pt x="2" y="7"/>
                  </a:cubicBezTo>
                  <a:cubicBezTo>
                    <a:pt x="2" y="5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0" y="5"/>
                    <a:pt x="0" y="8"/>
                  </a:cubicBezTo>
                  <a:cubicBezTo>
                    <a:pt x="0" y="8"/>
                    <a:pt x="3" y="12"/>
                    <a:pt x="6" y="12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30" name="Freeform 110"/>
            <p:cNvSpPr>
              <a:spLocks/>
            </p:cNvSpPr>
            <p:nvPr/>
          </p:nvSpPr>
          <p:spPr bwMode="auto">
            <a:xfrm>
              <a:off x="120650" y="771525"/>
              <a:ext cx="19050" cy="19050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3 h 3"/>
                <a:gd name="T4" fmla="*/ 3 w 3"/>
                <a:gd name="T5" fmla="*/ 0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2" y="3"/>
                  </a:cubicBezTo>
                  <a:cubicBezTo>
                    <a:pt x="2" y="3"/>
                    <a:pt x="3" y="1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pic>
          <p:nvPicPr>
            <p:cNvPr id="31831" name="Picture 1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" y="725488"/>
              <a:ext cx="76200" cy="114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832" name="组合 229"/>
          <p:cNvGrpSpPr>
            <a:grpSpLocks/>
          </p:cNvGrpSpPr>
          <p:nvPr/>
        </p:nvGrpSpPr>
        <p:grpSpPr bwMode="auto">
          <a:xfrm>
            <a:off x="6500814" y="2933701"/>
            <a:ext cx="692150" cy="1319213"/>
            <a:chOff x="0" y="0"/>
            <a:chExt cx="674687" cy="1284288"/>
          </a:xfrm>
        </p:grpSpPr>
        <p:sp>
          <p:nvSpPr>
            <p:cNvPr id="31833" name="Freeform 101"/>
            <p:cNvSpPr>
              <a:spLocks/>
            </p:cNvSpPr>
            <p:nvPr/>
          </p:nvSpPr>
          <p:spPr bwMode="auto">
            <a:xfrm>
              <a:off x="333374" y="1152525"/>
              <a:ext cx="122237" cy="131763"/>
            </a:xfrm>
            <a:custGeom>
              <a:avLst/>
              <a:gdLst>
                <a:gd name="T0" fmla="*/ 2 w 14"/>
                <a:gd name="T1" fmla="*/ 4 h 15"/>
                <a:gd name="T2" fmla="*/ 0 w 14"/>
                <a:gd name="T3" fmla="*/ 10 h 15"/>
                <a:gd name="T4" fmla="*/ 5 w 14"/>
                <a:gd name="T5" fmla="*/ 12 h 15"/>
                <a:gd name="T6" fmla="*/ 6 w 14"/>
                <a:gd name="T7" fmla="*/ 15 h 15"/>
                <a:gd name="T8" fmla="*/ 12 w 14"/>
                <a:gd name="T9" fmla="*/ 12 h 15"/>
                <a:gd name="T10" fmla="*/ 13 w 14"/>
                <a:gd name="T11" fmla="*/ 6 h 15"/>
                <a:gd name="T12" fmla="*/ 14 w 14"/>
                <a:gd name="T13" fmla="*/ 4 h 15"/>
                <a:gd name="T14" fmla="*/ 14 w 14"/>
                <a:gd name="T15" fmla="*/ 0 h 15"/>
                <a:gd name="T16" fmla="*/ 2 w 14"/>
                <a:gd name="T1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2" y="4"/>
                  </a:moveTo>
                  <a:cubicBezTo>
                    <a:pt x="2" y="4"/>
                    <a:pt x="0" y="8"/>
                    <a:pt x="0" y="10"/>
                  </a:cubicBezTo>
                  <a:cubicBezTo>
                    <a:pt x="1" y="13"/>
                    <a:pt x="3" y="13"/>
                    <a:pt x="5" y="12"/>
                  </a:cubicBezTo>
                  <a:cubicBezTo>
                    <a:pt x="5" y="12"/>
                    <a:pt x="5" y="14"/>
                    <a:pt x="6" y="15"/>
                  </a:cubicBezTo>
                  <a:cubicBezTo>
                    <a:pt x="7" y="15"/>
                    <a:pt x="12" y="14"/>
                    <a:pt x="12" y="12"/>
                  </a:cubicBezTo>
                  <a:cubicBezTo>
                    <a:pt x="13" y="10"/>
                    <a:pt x="13" y="6"/>
                    <a:pt x="13" y="6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4"/>
                    <a:pt x="14" y="3"/>
                    <a:pt x="14" y="0"/>
                  </a:cubicBezTo>
                  <a:cubicBezTo>
                    <a:pt x="14" y="0"/>
                    <a:pt x="5" y="3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34" name="Freeform 102"/>
            <p:cNvSpPr>
              <a:spLocks/>
            </p:cNvSpPr>
            <p:nvPr/>
          </p:nvSpPr>
          <p:spPr bwMode="auto">
            <a:xfrm>
              <a:off x="288924" y="817563"/>
              <a:ext cx="122237" cy="412750"/>
            </a:xfrm>
            <a:custGeom>
              <a:avLst/>
              <a:gdLst>
                <a:gd name="T0" fmla="*/ 6 w 14"/>
                <a:gd name="T1" fmla="*/ 46 h 47"/>
                <a:gd name="T2" fmla="*/ 7 w 14"/>
                <a:gd name="T3" fmla="*/ 41 h 47"/>
                <a:gd name="T4" fmla="*/ 9 w 14"/>
                <a:gd name="T5" fmla="*/ 35 h 47"/>
                <a:gd name="T6" fmla="*/ 3 w 14"/>
                <a:gd name="T7" fmla="*/ 21 h 47"/>
                <a:gd name="T8" fmla="*/ 2 w 14"/>
                <a:gd name="T9" fmla="*/ 11 h 47"/>
                <a:gd name="T10" fmla="*/ 0 w 14"/>
                <a:gd name="T11" fmla="*/ 2 h 47"/>
                <a:gd name="T12" fmla="*/ 10 w 14"/>
                <a:gd name="T13" fmla="*/ 2 h 47"/>
                <a:gd name="T14" fmla="*/ 10 w 14"/>
                <a:gd name="T15" fmla="*/ 11 h 47"/>
                <a:gd name="T16" fmla="*/ 10 w 14"/>
                <a:gd name="T17" fmla="*/ 14 h 47"/>
                <a:gd name="T18" fmla="*/ 12 w 14"/>
                <a:gd name="T19" fmla="*/ 26 h 47"/>
                <a:gd name="T20" fmla="*/ 13 w 14"/>
                <a:gd name="T21" fmla="*/ 33 h 47"/>
                <a:gd name="T22" fmla="*/ 14 w 14"/>
                <a:gd name="T23" fmla="*/ 39 h 47"/>
                <a:gd name="T24" fmla="*/ 11 w 14"/>
                <a:gd name="T25" fmla="*/ 46 h 47"/>
                <a:gd name="T26" fmla="*/ 6 w 14"/>
                <a:gd name="T27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47">
                  <a:moveTo>
                    <a:pt x="6" y="46"/>
                  </a:moveTo>
                  <a:cubicBezTo>
                    <a:pt x="6" y="45"/>
                    <a:pt x="7" y="43"/>
                    <a:pt x="7" y="41"/>
                  </a:cubicBezTo>
                  <a:cubicBezTo>
                    <a:pt x="8" y="39"/>
                    <a:pt x="9" y="36"/>
                    <a:pt x="9" y="35"/>
                  </a:cubicBezTo>
                  <a:cubicBezTo>
                    <a:pt x="8" y="35"/>
                    <a:pt x="4" y="23"/>
                    <a:pt x="3" y="21"/>
                  </a:cubicBezTo>
                  <a:cubicBezTo>
                    <a:pt x="3" y="18"/>
                    <a:pt x="2" y="15"/>
                    <a:pt x="2" y="11"/>
                  </a:cubicBezTo>
                  <a:cubicBezTo>
                    <a:pt x="1" y="8"/>
                    <a:pt x="0" y="3"/>
                    <a:pt x="0" y="2"/>
                  </a:cubicBezTo>
                  <a:cubicBezTo>
                    <a:pt x="0" y="0"/>
                    <a:pt x="10" y="2"/>
                    <a:pt x="10" y="2"/>
                  </a:cubicBezTo>
                  <a:cubicBezTo>
                    <a:pt x="10" y="2"/>
                    <a:pt x="10" y="10"/>
                    <a:pt x="10" y="11"/>
                  </a:cubicBezTo>
                  <a:cubicBezTo>
                    <a:pt x="10" y="11"/>
                    <a:pt x="10" y="13"/>
                    <a:pt x="10" y="14"/>
                  </a:cubicBezTo>
                  <a:cubicBezTo>
                    <a:pt x="10" y="14"/>
                    <a:pt x="11" y="18"/>
                    <a:pt x="12" y="26"/>
                  </a:cubicBezTo>
                  <a:cubicBezTo>
                    <a:pt x="12" y="33"/>
                    <a:pt x="13" y="33"/>
                    <a:pt x="13" y="3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8" y="47"/>
                    <a:pt x="6" y="46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35" name="Freeform 103"/>
            <p:cNvSpPr>
              <a:spLocks/>
            </p:cNvSpPr>
            <p:nvPr/>
          </p:nvSpPr>
          <p:spPr bwMode="auto">
            <a:xfrm>
              <a:off x="288924" y="817563"/>
              <a:ext cx="122237" cy="404813"/>
            </a:xfrm>
            <a:custGeom>
              <a:avLst/>
              <a:gdLst>
                <a:gd name="T0" fmla="*/ 12 w 14"/>
                <a:gd name="T1" fmla="*/ 26 h 46"/>
                <a:gd name="T2" fmla="*/ 10 w 14"/>
                <a:gd name="T3" fmla="*/ 14 h 46"/>
                <a:gd name="T4" fmla="*/ 10 w 14"/>
                <a:gd name="T5" fmla="*/ 11 h 46"/>
                <a:gd name="T6" fmla="*/ 10 w 14"/>
                <a:gd name="T7" fmla="*/ 2 h 46"/>
                <a:gd name="T8" fmla="*/ 0 w 14"/>
                <a:gd name="T9" fmla="*/ 2 h 46"/>
                <a:gd name="T10" fmla="*/ 1 w 14"/>
                <a:gd name="T11" fmla="*/ 9 h 46"/>
                <a:gd name="T12" fmla="*/ 4 w 14"/>
                <a:gd name="T13" fmla="*/ 14 h 46"/>
                <a:gd name="T14" fmla="*/ 7 w 14"/>
                <a:gd name="T15" fmla="*/ 12 h 46"/>
                <a:gd name="T16" fmla="*/ 10 w 14"/>
                <a:gd name="T17" fmla="*/ 26 h 46"/>
                <a:gd name="T18" fmla="*/ 7 w 14"/>
                <a:gd name="T19" fmla="*/ 32 h 46"/>
                <a:gd name="T20" fmla="*/ 9 w 14"/>
                <a:gd name="T21" fmla="*/ 35 h 46"/>
                <a:gd name="T22" fmla="*/ 8 w 14"/>
                <a:gd name="T23" fmla="*/ 38 h 46"/>
                <a:gd name="T24" fmla="*/ 11 w 14"/>
                <a:gd name="T25" fmla="*/ 38 h 46"/>
                <a:gd name="T26" fmla="*/ 9 w 14"/>
                <a:gd name="T27" fmla="*/ 46 h 46"/>
                <a:gd name="T28" fmla="*/ 11 w 14"/>
                <a:gd name="T29" fmla="*/ 46 h 46"/>
                <a:gd name="T30" fmla="*/ 14 w 14"/>
                <a:gd name="T31" fmla="*/ 39 h 46"/>
                <a:gd name="T32" fmla="*/ 13 w 14"/>
                <a:gd name="T33" fmla="*/ 33 h 46"/>
                <a:gd name="T34" fmla="*/ 12 w 14"/>
                <a:gd name="T35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46">
                  <a:moveTo>
                    <a:pt x="12" y="26"/>
                  </a:moveTo>
                  <a:cubicBezTo>
                    <a:pt x="11" y="18"/>
                    <a:pt x="10" y="14"/>
                    <a:pt x="10" y="14"/>
                  </a:cubicBezTo>
                  <a:cubicBezTo>
                    <a:pt x="10" y="13"/>
                    <a:pt x="10" y="11"/>
                    <a:pt x="10" y="11"/>
                  </a:cubicBezTo>
                  <a:cubicBezTo>
                    <a:pt x="10" y="10"/>
                    <a:pt x="10" y="2"/>
                    <a:pt x="10" y="2"/>
                  </a:cubicBezTo>
                  <a:cubicBezTo>
                    <a:pt x="10" y="2"/>
                    <a:pt x="0" y="0"/>
                    <a:pt x="0" y="2"/>
                  </a:cubicBezTo>
                  <a:cubicBezTo>
                    <a:pt x="0" y="3"/>
                    <a:pt x="1" y="6"/>
                    <a:pt x="1" y="9"/>
                  </a:cubicBezTo>
                  <a:cubicBezTo>
                    <a:pt x="3" y="11"/>
                    <a:pt x="4" y="14"/>
                    <a:pt x="4" y="14"/>
                  </a:cubicBezTo>
                  <a:cubicBezTo>
                    <a:pt x="5" y="14"/>
                    <a:pt x="7" y="12"/>
                    <a:pt x="7" y="12"/>
                  </a:cubicBezTo>
                  <a:cubicBezTo>
                    <a:pt x="7" y="12"/>
                    <a:pt x="9" y="21"/>
                    <a:pt x="10" y="26"/>
                  </a:cubicBezTo>
                  <a:cubicBezTo>
                    <a:pt x="10" y="29"/>
                    <a:pt x="9" y="31"/>
                    <a:pt x="7" y="32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10" y="38"/>
                    <a:pt x="11" y="37"/>
                    <a:pt x="11" y="38"/>
                  </a:cubicBezTo>
                  <a:cubicBezTo>
                    <a:pt x="11" y="40"/>
                    <a:pt x="10" y="44"/>
                    <a:pt x="9" y="46"/>
                  </a:cubicBezTo>
                  <a:cubicBezTo>
                    <a:pt x="10" y="46"/>
                    <a:pt x="11" y="46"/>
                    <a:pt x="11" y="46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2" y="33"/>
                    <a:pt x="12" y="2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36" name="Freeform 104"/>
            <p:cNvSpPr>
              <a:spLocks/>
            </p:cNvSpPr>
            <p:nvPr/>
          </p:nvSpPr>
          <p:spPr bwMode="auto">
            <a:xfrm>
              <a:off x="0" y="352425"/>
              <a:ext cx="341312" cy="184150"/>
            </a:xfrm>
            <a:custGeom>
              <a:avLst/>
              <a:gdLst>
                <a:gd name="T0" fmla="*/ 2 w 39"/>
                <a:gd name="T1" fmla="*/ 18 h 21"/>
                <a:gd name="T2" fmla="*/ 6 w 39"/>
                <a:gd name="T3" fmla="*/ 21 h 21"/>
                <a:gd name="T4" fmla="*/ 10 w 39"/>
                <a:gd name="T5" fmla="*/ 21 h 21"/>
                <a:gd name="T6" fmla="*/ 15 w 39"/>
                <a:gd name="T7" fmla="*/ 21 h 21"/>
                <a:gd name="T8" fmla="*/ 16 w 39"/>
                <a:gd name="T9" fmla="*/ 20 h 21"/>
                <a:gd name="T10" fmla="*/ 23 w 39"/>
                <a:gd name="T11" fmla="*/ 19 h 21"/>
                <a:gd name="T12" fmla="*/ 37 w 39"/>
                <a:gd name="T13" fmla="*/ 13 h 21"/>
                <a:gd name="T14" fmla="*/ 35 w 39"/>
                <a:gd name="T15" fmla="*/ 0 h 21"/>
                <a:gd name="T16" fmla="*/ 32 w 39"/>
                <a:gd name="T17" fmla="*/ 9 h 21"/>
                <a:gd name="T18" fmla="*/ 24 w 39"/>
                <a:gd name="T19" fmla="*/ 14 h 21"/>
                <a:gd name="T20" fmla="*/ 14 w 39"/>
                <a:gd name="T21" fmla="*/ 17 h 21"/>
                <a:gd name="T22" fmla="*/ 8 w 39"/>
                <a:gd name="T23" fmla="*/ 18 h 21"/>
                <a:gd name="T24" fmla="*/ 2 w 39"/>
                <a:gd name="T25" fmla="*/ 17 h 21"/>
                <a:gd name="T26" fmla="*/ 2 w 39"/>
                <a:gd name="T27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21">
                  <a:moveTo>
                    <a:pt x="2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7" y="21"/>
                    <a:pt x="10" y="21"/>
                  </a:cubicBezTo>
                  <a:cubicBezTo>
                    <a:pt x="10" y="21"/>
                    <a:pt x="14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8" y="20"/>
                    <a:pt x="23" y="19"/>
                  </a:cubicBezTo>
                  <a:cubicBezTo>
                    <a:pt x="28" y="18"/>
                    <a:pt x="36" y="13"/>
                    <a:pt x="37" y="13"/>
                  </a:cubicBezTo>
                  <a:cubicBezTo>
                    <a:pt x="39" y="13"/>
                    <a:pt x="37" y="1"/>
                    <a:pt x="35" y="0"/>
                  </a:cubicBezTo>
                  <a:cubicBezTo>
                    <a:pt x="35" y="0"/>
                    <a:pt x="33" y="8"/>
                    <a:pt x="32" y="9"/>
                  </a:cubicBezTo>
                  <a:cubicBezTo>
                    <a:pt x="32" y="9"/>
                    <a:pt x="27" y="12"/>
                    <a:pt x="24" y="14"/>
                  </a:cubicBezTo>
                  <a:cubicBezTo>
                    <a:pt x="21" y="16"/>
                    <a:pt x="15" y="17"/>
                    <a:pt x="14" y="17"/>
                  </a:cubicBezTo>
                  <a:cubicBezTo>
                    <a:pt x="13" y="17"/>
                    <a:pt x="9" y="18"/>
                    <a:pt x="8" y="18"/>
                  </a:cubicBezTo>
                  <a:cubicBezTo>
                    <a:pt x="7" y="18"/>
                    <a:pt x="3" y="17"/>
                    <a:pt x="2" y="17"/>
                  </a:cubicBezTo>
                  <a:cubicBezTo>
                    <a:pt x="0" y="18"/>
                    <a:pt x="1" y="18"/>
                    <a:pt x="2" y="18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37" name="Freeform 105"/>
            <p:cNvSpPr>
              <a:spLocks/>
            </p:cNvSpPr>
            <p:nvPr/>
          </p:nvSpPr>
          <p:spPr bwMode="auto">
            <a:xfrm>
              <a:off x="122237" y="352425"/>
              <a:ext cx="219075" cy="184150"/>
            </a:xfrm>
            <a:custGeom>
              <a:avLst/>
              <a:gdLst>
                <a:gd name="T0" fmla="*/ 21 w 25"/>
                <a:gd name="T1" fmla="*/ 0 h 21"/>
                <a:gd name="T2" fmla="*/ 21 w 25"/>
                <a:gd name="T3" fmla="*/ 0 h 21"/>
                <a:gd name="T4" fmla="*/ 20 w 25"/>
                <a:gd name="T5" fmla="*/ 2 h 21"/>
                <a:gd name="T6" fmla="*/ 21 w 25"/>
                <a:gd name="T7" fmla="*/ 7 h 21"/>
                <a:gd name="T8" fmla="*/ 20 w 25"/>
                <a:gd name="T9" fmla="*/ 12 h 21"/>
                <a:gd name="T10" fmla="*/ 7 w 25"/>
                <a:gd name="T11" fmla="*/ 18 h 21"/>
                <a:gd name="T12" fmla="*/ 4 w 25"/>
                <a:gd name="T13" fmla="*/ 18 h 21"/>
                <a:gd name="T14" fmla="*/ 0 w 25"/>
                <a:gd name="T15" fmla="*/ 21 h 21"/>
                <a:gd name="T16" fmla="*/ 1 w 25"/>
                <a:gd name="T17" fmla="*/ 21 h 21"/>
                <a:gd name="T18" fmla="*/ 2 w 25"/>
                <a:gd name="T19" fmla="*/ 20 h 21"/>
                <a:gd name="T20" fmla="*/ 9 w 25"/>
                <a:gd name="T21" fmla="*/ 19 h 21"/>
                <a:gd name="T22" fmla="*/ 23 w 25"/>
                <a:gd name="T23" fmla="*/ 13 h 21"/>
                <a:gd name="T24" fmla="*/ 21 w 25"/>
                <a:gd name="T2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1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0" y="1"/>
                    <a:pt x="20" y="2"/>
                  </a:cubicBezTo>
                  <a:cubicBezTo>
                    <a:pt x="21" y="4"/>
                    <a:pt x="21" y="6"/>
                    <a:pt x="21" y="7"/>
                  </a:cubicBezTo>
                  <a:cubicBezTo>
                    <a:pt x="20" y="9"/>
                    <a:pt x="21" y="12"/>
                    <a:pt x="20" y="12"/>
                  </a:cubicBezTo>
                  <a:cubicBezTo>
                    <a:pt x="19" y="13"/>
                    <a:pt x="11" y="18"/>
                    <a:pt x="7" y="18"/>
                  </a:cubicBezTo>
                  <a:cubicBezTo>
                    <a:pt x="7" y="18"/>
                    <a:pt x="5" y="18"/>
                    <a:pt x="4" y="18"/>
                  </a:cubicBezTo>
                  <a:cubicBezTo>
                    <a:pt x="3" y="19"/>
                    <a:pt x="2" y="20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4" y="20"/>
                    <a:pt x="9" y="19"/>
                  </a:cubicBezTo>
                  <a:cubicBezTo>
                    <a:pt x="14" y="18"/>
                    <a:pt x="22" y="13"/>
                    <a:pt x="23" y="13"/>
                  </a:cubicBezTo>
                  <a:cubicBezTo>
                    <a:pt x="25" y="13"/>
                    <a:pt x="23" y="3"/>
                    <a:pt x="21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38" name="Freeform 106"/>
            <p:cNvSpPr>
              <a:spLocks/>
            </p:cNvSpPr>
            <p:nvPr/>
          </p:nvSpPr>
          <p:spPr bwMode="auto">
            <a:xfrm>
              <a:off x="385762" y="774700"/>
              <a:ext cx="122237" cy="482600"/>
            </a:xfrm>
            <a:custGeom>
              <a:avLst/>
              <a:gdLst>
                <a:gd name="T0" fmla="*/ 0 w 14"/>
                <a:gd name="T1" fmla="*/ 52 h 55"/>
                <a:gd name="T2" fmla="*/ 1 w 14"/>
                <a:gd name="T3" fmla="*/ 47 h 55"/>
                <a:gd name="T4" fmla="*/ 3 w 14"/>
                <a:gd name="T5" fmla="*/ 39 h 55"/>
                <a:gd name="T6" fmla="*/ 6 w 14"/>
                <a:gd name="T7" fmla="*/ 16 h 55"/>
                <a:gd name="T8" fmla="*/ 3 w 14"/>
                <a:gd name="T9" fmla="*/ 7 h 55"/>
                <a:gd name="T10" fmla="*/ 6 w 14"/>
                <a:gd name="T11" fmla="*/ 1 h 55"/>
                <a:gd name="T12" fmla="*/ 12 w 14"/>
                <a:gd name="T13" fmla="*/ 6 h 55"/>
                <a:gd name="T14" fmla="*/ 13 w 14"/>
                <a:gd name="T15" fmla="*/ 12 h 55"/>
                <a:gd name="T16" fmla="*/ 13 w 14"/>
                <a:gd name="T17" fmla="*/ 24 h 55"/>
                <a:gd name="T18" fmla="*/ 8 w 14"/>
                <a:gd name="T19" fmla="*/ 38 h 55"/>
                <a:gd name="T20" fmla="*/ 8 w 14"/>
                <a:gd name="T21" fmla="*/ 43 h 55"/>
                <a:gd name="T22" fmla="*/ 7 w 14"/>
                <a:gd name="T23" fmla="*/ 48 h 55"/>
                <a:gd name="T24" fmla="*/ 6 w 14"/>
                <a:gd name="T25" fmla="*/ 52 h 55"/>
                <a:gd name="T26" fmla="*/ 0 w 14"/>
                <a:gd name="T27" fmla="*/ 5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55">
                  <a:moveTo>
                    <a:pt x="0" y="52"/>
                  </a:moveTo>
                  <a:cubicBezTo>
                    <a:pt x="0" y="52"/>
                    <a:pt x="0" y="48"/>
                    <a:pt x="1" y="47"/>
                  </a:cubicBezTo>
                  <a:cubicBezTo>
                    <a:pt x="1" y="45"/>
                    <a:pt x="2" y="40"/>
                    <a:pt x="3" y="39"/>
                  </a:cubicBezTo>
                  <a:cubicBezTo>
                    <a:pt x="3" y="39"/>
                    <a:pt x="5" y="24"/>
                    <a:pt x="6" y="16"/>
                  </a:cubicBezTo>
                  <a:cubicBezTo>
                    <a:pt x="6" y="16"/>
                    <a:pt x="2" y="13"/>
                    <a:pt x="3" y="7"/>
                  </a:cubicBezTo>
                  <a:cubicBezTo>
                    <a:pt x="3" y="2"/>
                    <a:pt x="6" y="0"/>
                    <a:pt x="6" y="1"/>
                  </a:cubicBezTo>
                  <a:cubicBezTo>
                    <a:pt x="7" y="1"/>
                    <a:pt x="12" y="6"/>
                    <a:pt x="12" y="6"/>
                  </a:cubicBezTo>
                  <a:cubicBezTo>
                    <a:pt x="12" y="6"/>
                    <a:pt x="13" y="12"/>
                    <a:pt x="13" y="12"/>
                  </a:cubicBezTo>
                  <a:cubicBezTo>
                    <a:pt x="12" y="13"/>
                    <a:pt x="14" y="20"/>
                    <a:pt x="13" y="24"/>
                  </a:cubicBezTo>
                  <a:cubicBezTo>
                    <a:pt x="13" y="28"/>
                    <a:pt x="9" y="34"/>
                    <a:pt x="8" y="38"/>
                  </a:cubicBezTo>
                  <a:cubicBezTo>
                    <a:pt x="8" y="38"/>
                    <a:pt x="8" y="43"/>
                    <a:pt x="8" y="43"/>
                  </a:cubicBezTo>
                  <a:cubicBezTo>
                    <a:pt x="8" y="44"/>
                    <a:pt x="7" y="47"/>
                    <a:pt x="7" y="48"/>
                  </a:cubicBezTo>
                  <a:cubicBezTo>
                    <a:pt x="7" y="48"/>
                    <a:pt x="6" y="51"/>
                    <a:pt x="6" y="52"/>
                  </a:cubicBezTo>
                  <a:cubicBezTo>
                    <a:pt x="5" y="52"/>
                    <a:pt x="2" y="55"/>
                    <a:pt x="0" y="52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39" name="Freeform 107"/>
            <p:cNvSpPr>
              <a:spLocks/>
            </p:cNvSpPr>
            <p:nvPr/>
          </p:nvSpPr>
          <p:spPr bwMode="auto">
            <a:xfrm>
              <a:off x="393699" y="774700"/>
              <a:ext cx="114300" cy="473075"/>
            </a:xfrm>
            <a:custGeom>
              <a:avLst/>
              <a:gdLst>
                <a:gd name="T0" fmla="*/ 12 w 13"/>
                <a:gd name="T1" fmla="*/ 12 h 54"/>
                <a:gd name="T2" fmla="*/ 11 w 13"/>
                <a:gd name="T3" fmla="*/ 6 h 54"/>
                <a:gd name="T4" fmla="*/ 5 w 13"/>
                <a:gd name="T5" fmla="*/ 1 h 54"/>
                <a:gd name="T6" fmla="*/ 2 w 13"/>
                <a:gd name="T7" fmla="*/ 7 h 54"/>
                <a:gd name="T8" fmla="*/ 5 w 13"/>
                <a:gd name="T9" fmla="*/ 16 h 54"/>
                <a:gd name="T10" fmla="*/ 4 w 13"/>
                <a:gd name="T11" fmla="*/ 18 h 54"/>
                <a:gd name="T12" fmla="*/ 9 w 13"/>
                <a:gd name="T13" fmla="*/ 18 h 54"/>
                <a:gd name="T14" fmla="*/ 10 w 13"/>
                <a:gd name="T15" fmla="*/ 17 h 54"/>
                <a:gd name="T16" fmla="*/ 9 w 13"/>
                <a:gd name="T17" fmla="*/ 27 h 54"/>
                <a:gd name="T18" fmla="*/ 5 w 13"/>
                <a:gd name="T19" fmla="*/ 41 h 54"/>
                <a:gd name="T20" fmla="*/ 4 w 13"/>
                <a:gd name="T21" fmla="*/ 38 h 54"/>
                <a:gd name="T22" fmla="*/ 5 w 13"/>
                <a:gd name="T23" fmla="*/ 27 h 54"/>
                <a:gd name="T24" fmla="*/ 3 w 13"/>
                <a:gd name="T25" fmla="*/ 37 h 54"/>
                <a:gd name="T26" fmla="*/ 2 w 13"/>
                <a:gd name="T27" fmla="*/ 39 h 54"/>
                <a:gd name="T28" fmla="*/ 2 w 13"/>
                <a:gd name="T29" fmla="*/ 40 h 54"/>
                <a:gd name="T30" fmla="*/ 1 w 13"/>
                <a:gd name="T31" fmla="*/ 48 h 54"/>
                <a:gd name="T32" fmla="*/ 0 w 13"/>
                <a:gd name="T33" fmla="*/ 53 h 54"/>
                <a:gd name="T34" fmla="*/ 5 w 13"/>
                <a:gd name="T35" fmla="*/ 52 h 54"/>
                <a:gd name="T36" fmla="*/ 6 w 13"/>
                <a:gd name="T37" fmla="*/ 48 h 54"/>
                <a:gd name="T38" fmla="*/ 7 w 13"/>
                <a:gd name="T39" fmla="*/ 43 h 54"/>
                <a:gd name="T40" fmla="*/ 7 w 13"/>
                <a:gd name="T41" fmla="*/ 38 h 54"/>
                <a:gd name="T42" fmla="*/ 12 w 13"/>
                <a:gd name="T43" fmla="*/ 24 h 54"/>
                <a:gd name="T44" fmla="*/ 12 w 13"/>
                <a:gd name="T45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54">
                  <a:moveTo>
                    <a:pt x="12" y="12"/>
                  </a:moveTo>
                  <a:cubicBezTo>
                    <a:pt x="12" y="12"/>
                    <a:pt x="11" y="6"/>
                    <a:pt x="11" y="6"/>
                  </a:cubicBezTo>
                  <a:cubicBezTo>
                    <a:pt x="11" y="6"/>
                    <a:pt x="6" y="1"/>
                    <a:pt x="5" y="1"/>
                  </a:cubicBezTo>
                  <a:cubicBezTo>
                    <a:pt x="5" y="0"/>
                    <a:pt x="2" y="2"/>
                    <a:pt x="2" y="7"/>
                  </a:cubicBezTo>
                  <a:cubicBezTo>
                    <a:pt x="1" y="13"/>
                    <a:pt x="5" y="16"/>
                    <a:pt x="5" y="16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5" y="19"/>
                    <a:pt x="7" y="19"/>
                    <a:pt x="9" y="18"/>
                  </a:cubicBezTo>
                  <a:cubicBezTo>
                    <a:pt x="9" y="18"/>
                    <a:pt x="10" y="16"/>
                    <a:pt x="10" y="17"/>
                  </a:cubicBezTo>
                  <a:cubicBezTo>
                    <a:pt x="10" y="18"/>
                    <a:pt x="12" y="23"/>
                    <a:pt x="9" y="27"/>
                  </a:cubicBezTo>
                  <a:cubicBezTo>
                    <a:pt x="7" y="31"/>
                    <a:pt x="5" y="40"/>
                    <a:pt x="5" y="41"/>
                  </a:cubicBezTo>
                  <a:cubicBezTo>
                    <a:pt x="4" y="41"/>
                    <a:pt x="3" y="41"/>
                    <a:pt x="4" y="38"/>
                  </a:cubicBezTo>
                  <a:cubicBezTo>
                    <a:pt x="5" y="35"/>
                    <a:pt x="5" y="27"/>
                    <a:pt x="5" y="27"/>
                  </a:cubicBezTo>
                  <a:cubicBezTo>
                    <a:pt x="5" y="27"/>
                    <a:pt x="4" y="35"/>
                    <a:pt x="3" y="37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2" y="42"/>
                    <a:pt x="2" y="46"/>
                    <a:pt x="1" y="48"/>
                  </a:cubicBezTo>
                  <a:cubicBezTo>
                    <a:pt x="0" y="49"/>
                    <a:pt x="0" y="52"/>
                    <a:pt x="0" y="53"/>
                  </a:cubicBezTo>
                  <a:cubicBezTo>
                    <a:pt x="1" y="54"/>
                    <a:pt x="4" y="52"/>
                    <a:pt x="5" y="52"/>
                  </a:cubicBezTo>
                  <a:cubicBezTo>
                    <a:pt x="5" y="51"/>
                    <a:pt x="6" y="48"/>
                    <a:pt x="6" y="48"/>
                  </a:cubicBezTo>
                  <a:cubicBezTo>
                    <a:pt x="6" y="47"/>
                    <a:pt x="7" y="44"/>
                    <a:pt x="7" y="43"/>
                  </a:cubicBezTo>
                  <a:cubicBezTo>
                    <a:pt x="7" y="43"/>
                    <a:pt x="7" y="38"/>
                    <a:pt x="7" y="38"/>
                  </a:cubicBezTo>
                  <a:cubicBezTo>
                    <a:pt x="8" y="34"/>
                    <a:pt x="12" y="28"/>
                    <a:pt x="12" y="24"/>
                  </a:cubicBezTo>
                  <a:cubicBezTo>
                    <a:pt x="13" y="20"/>
                    <a:pt x="11" y="13"/>
                    <a:pt x="12" y="12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40" name="Freeform 108"/>
            <p:cNvSpPr>
              <a:spLocks/>
            </p:cNvSpPr>
            <p:nvPr/>
          </p:nvSpPr>
          <p:spPr bwMode="auto">
            <a:xfrm>
              <a:off x="271462" y="396875"/>
              <a:ext cx="263525" cy="465138"/>
            </a:xfrm>
            <a:custGeom>
              <a:avLst/>
              <a:gdLst>
                <a:gd name="T0" fmla="*/ 2 w 30"/>
                <a:gd name="T1" fmla="*/ 51 h 53"/>
                <a:gd name="T2" fmla="*/ 27 w 30"/>
                <a:gd name="T3" fmla="*/ 51 h 53"/>
                <a:gd name="T4" fmla="*/ 28 w 30"/>
                <a:gd name="T5" fmla="*/ 38 h 53"/>
                <a:gd name="T6" fmla="*/ 30 w 30"/>
                <a:gd name="T7" fmla="*/ 25 h 53"/>
                <a:gd name="T8" fmla="*/ 29 w 30"/>
                <a:gd name="T9" fmla="*/ 16 h 53"/>
                <a:gd name="T10" fmla="*/ 26 w 30"/>
                <a:gd name="T11" fmla="*/ 10 h 53"/>
                <a:gd name="T12" fmla="*/ 25 w 30"/>
                <a:gd name="T13" fmla="*/ 6 h 53"/>
                <a:gd name="T14" fmla="*/ 25 w 30"/>
                <a:gd name="T15" fmla="*/ 3 h 53"/>
                <a:gd name="T16" fmla="*/ 10 w 30"/>
                <a:gd name="T17" fmla="*/ 1 h 53"/>
                <a:gd name="T18" fmla="*/ 5 w 30"/>
                <a:gd name="T19" fmla="*/ 2 h 53"/>
                <a:gd name="T20" fmla="*/ 4 w 30"/>
                <a:gd name="T21" fmla="*/ 12 h 53"/>
                <a:gd name="T22" fmla="*/ 2 w 30"/>
                <a:gd name="T23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53">
                  <a:moveTo>
                    <a:pt x="2" y="51"/>
                  </a:moveTo>
                  <a:cubicBezTo>
                    <a:pt x="2" y="51"/>
                    <a:pt x="23" y="53"/>
                    <a:pt x="27" y="51"/>
                  </a:cubicBezTo>
                  <a:cubicBezTo>
                    <a:pt x="27" y="51"/>
                    <a:pt x="27" y="40"/>
                    <a:pt x="28" y="38"/>
                  </a:cubicBezTo>
                  <a:cubicBezTo>
                    <a:pt x="28" y="36"/>
                    <a:pt x="29" y="26"/>
                    <a:pt x="30" y="25"/>
                  </a:cubicBezTo>
                  <a:cubicBezTo>
                    <a:pt x="30" y="23"/>
                    <a:pt x="30" y="18"/>
                    <a:pt x="29" y="16"/>
                  </a:cubicBezTo>
                  <a:cubicBezTo>
                    <a:pt x="28" y="15"/>
                    <a:pt x="27" y="14"/>
                    <a:pt x="26" y="10"/>
                  </a:cubicBezTo>
                  <a:cubicBezTo>
                    <a:pt x="26" y="9"/>
                    <a:pt x="25" y="6"/>
                    <a:pt x="25" y="6"/>
                  </a:cubicBezTo>
                  <a:cubicBezTo>
                    <a:pt x="25" y="6"/>
                    <a:pt x="25" y="4"/>
                    <a:pt x="25" y="3"/>
                  </a:cubicBezTo>
                  <a:cubicBezTo>
                    <a:pt x="25" y="3"/>
                    <a:pt x="17" y="0"/>
                    <a:pt x="10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0"/>
                    <a:pt x="4" y="12"/>
                  </a:cubicBezTo>
                  <a:cubicBezTo>
                    <a:pt x="2" y="14"/>
                    <a:pt x="0" y="23"/>
                    <a:pt x="2" y="51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41" name="Freeform 109"/>
            <p:cNvSpPr>
              <a:spLocks/>
            </p:cNvSpPr>
            <p:nvPr/>
          </p:nvSpPr>
          <p:spPr bwMode="auto">
            <a:xfrm>
              <a:off x="333374" y="738188"/>
              <a:ext cx="0" cy="952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42" name="Freeform 110"/>
            <p:cNvSpPr>
              <a:spLocks/>
            </p:cNvSpPr>
            <p:nvPr/>
          </p:nvSpPr>
          <p:spPr bwMode="auto">
            <a:xfrm>
              <a:off x="333374" y="747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43" name="Freeform 111"/>
            <p:cNvSpPr>
              <a:spLocks/>
            </p:cNvSpPr>
            <p:nvPr/>
          </p:nvSpPr>
          <p:spPr bwMode="auto">
            <a:xfrm>
              <a:off x="323849" y="414338"/>
              <a:ext cx="211137" cy="438150"/>
            </a:xfrm>
            <a:custGeom>
              <a:avLst/>
              <a:gdLst>
                <a:gd name="T0" fmla="*/ 15 w 24"/>
                <a:gd name="T1" fmla="*/ 50 h 50"/>
                <a:gd name="T2" fmla="*/ 21 w 24"/>
                <a:gd name="T3" fmla="*/ 49 h 50"/>
                <a:gd name="T4" fmla="*/ 22 w 24"/>
                <a:gd name="T5" fmla="*/ 36 h 50"/>
                <a:gd name="T6" fmla="*/ 24 w 24"/>
                <a:gd name="T7" fmla="*/ 23 h 50"/>
                <a:gd name="T8" fmla="*/ 23 w 24"/>
                <a:gd name="T9" fmla="*/ 14 h 50"/>
                <a:gd name="T10" fmla="*/ 20 w 24"/>
                <a:gd name="T11" fmla="*/ 8 h 50"/>
                <a:gd name="T12" fmla="*/ 19 w 24"/>
                <a:gd name="T13" fmla="*/ 4 h 50"/>
                <a:gd name="T14" fmla="*/ 19 w 24"/>
                <a:gd name="T15" fmla="*/ 1 h 50"/>
                <a:gd name="T16" fmla="*/ 15 w 24"/>
                <a:gd name="T17" fmla="*/ 0 h 50"/>
                <a:gd name="T18" fmla="*/ 15 w 24"/>
                <a:gd name="T19" fmla="*/ 0 h 50"/>
                <a:gd name="T20" fmla="*/ 13 w 24"/>
                <a:gd name="T21" fmla="*/ 4 h 50"/>
                <a:gd name="T22" fmla="*/ 3 w 24"/>
                <a:gd name="T23" fmla="*/ 6 h 50"/>
                <a:gd name="T24" fmla="*/ 14 w 24"/>
                <a:gd name="T25" fmla="*/ 6 h 50"/>
                <a:gd name="T26" fmla="*/ 15 w 24"/>
                <a:gd name="T27" fmla="*/ 9 h 50"/>
                <a:gd name="T28" fmla="*/ 7 w 24"/>
                <a:gd name="T29" fmla="*/ 10 h 50"/>
                <a:gd name="T30" fmla="*/ 15 w 24"/>
                <a:gd name="T31" fmla="*/ 11 h 50"/>
                <a:gd name="T32" fmla="*/ 17 w 24"/>
                <a:gd name="T33" fmla="*/ 15 h 50"/>
                <a:gd name="T34" fmla="*/ 10 w 24"/>
                <a:gd name="T35" fmla="*/ 14 h 50"/>
                <a:gd name="T36" fmla="*/ 15 w 24"/>
                <a:gd name="T37" fmla="*/ 19 h 50"/>
                <a:gd name="T38" fmla="*/ 0 w 24"/>
                <a:gd name="T39" fmla="*/ 19 h 50"/>
                <a:gd name="T40" fmla="*/ 17 w 24"/>
                <a:gd name="T41" fmla="*/ 21 h 50"/>
                <a:gd name="T42" fmla="*/ 7 w 24"/>
                <a:gd name="T43" fmla="*/ 23 h 50"/>
                <a:gd name="T44" fmla="*/ 15 w 24"/>
                <a:gd name="T45" fmla="*/ 23 h 50"/>
                <a:gd name="T46" fmla="*/ 15 w 24"/>
                <a:gd name="T47" fmla="*/ 29 h 50"/>
                <a:gd name="T48" fmla="*/ 3 w 24"/>
                <a:gd name="T49" fmla="*/ 32 h 50"/>
                <a:gd name="T50" fmla="*/ 15 w 24"/>
                <a:gd name="T51" fmla="*/ 33 h 50"/>
                <a:gd name="T52" fmla="*/ 12 w 24"/>
                <a:gd name="T53" fmla="*/ 36 h 50"/>
                <a:gd name="T54" fmla="*/ 1 w 24"/>
                <a:gd name="T55" fmla="*/ 37 h 50"/>
                <a:gd name="T56" fmla="*/ 14 w 24"/>
                <a:gd name="T57" fmla="*/ 38 h 50"/>
                <a:gd name="T58" fmla="*/ 6 w 24"/>
                <a:gd name="T59" fmla="*/ 41 h 50"/>
                <a:gd name="T60" fmla="*/ 17 w 24"/>
                <a:gd name="T61" fmla="*/ 38 h 50"/>
                <a:gd name="T62" fmla="*/ 17 w 24"/>
                <a:gd name="T63" fmla="*/ 42 h 50"/>
                <a:gd name="T64" fmla="*/ 0 w 24"/>
                <a:gd name="T65" fmla="*/ 47 h 50"/>
                <a:gd name="T66" fmla="*/ 15 w 24"/>
                <a:gd name="T67" fmla="*/ 45 h 50"/>
                <a:gd name="T68" fmla="*/ 15 w 24"/>
                <a:gd name="T6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" h="50">
                  <a:moveTo>
                    <a:pt x="15" y="50"/>
                  </a:moveTo>
                  <a:cubicBezTo>
                    <a:pt x="17" y="50"/>
                    <a:pt x="20" y="50"/>
                    <a:pt x="21" y="49"/>
                  </a:cubicBezTo>
                  <a:cubicBezTo>
                    <a:pt x="21" y="49"/>
                    <a:pt x="21" y="38"/>
                    <a:pt x="22" y="36"/>
                  </a:cubicBezTo>
                  <a:cubicBezTo>
                    <a:pt x="22" y="34"/>
                    <a:pt x="23" y="24"/>
                    <a:pt x="24" y="23"/>
                  </a:cubicBezTo>
                  <a:cubicBezTo>
                    <a:pt x="24" y="21"/>
                    <a:pt x="24" y="16"/>
                    <a:pt x="23" y="14"/>
                  </a:cubicBezTo>
                  <a:cubicBezTo>
                    <a:pt x="22" y="13"/>
                    <a:pt x="21" y="12"/>
                    <a:pt x="20" y="8"/>
                  </a:cubicBezTo>
                  <a:cubicBezTo>
                    <a:pt x="20" y="7"/>
                    <a:pt x="19" y="4"/>
                    <a:pt x="19" y="4"/>
                  </a:cubicBezTo>
                  <a:cubicBezTo>
                    <a:pt x="19" y="4"/>
                    <a:pt x="19" y="2"/>
                    <a:pt x="19" y="1"/>
                  </a:cubicBezTo>
                  <a:cubicBezTo>
                    <a:pt x="19" y="1"/>
                    <a:pt x="17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1"/>
                    <a:pt x="13" y="4"/>
                    <a:pt x="13" y="4"/>
                  </a:cubicBezTo>
                  <a:cubicBezTo>
                    <a:pt x="7" y="4"/>
                    <a:pt x="3" y="6"/>
                    <a:pt x="3" y="6"/>
                  </a:cubicBezTo>
                  <a:cubicBezTo>
                    <a:pt x="7" y="5"/>
                    <a:pt x="14" y="6"/>
                    <a:pt x="14" y="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2" y="9"/>
                    <a:pt x="7" y="10"/>
                    <a:pt x="7" y="10"/>
                  </a:cubicBezTo>
                  <a:cubicBezTo>
                    <a:pt x="11" y="10"/>
                    <a:pt x="16" y="11"/>
                    <a:pt x="15" y="11"/>
                  </a:cubicBezTo>
                  <a:cubicBezTo>
                    <a:pt x="14" y="12"/>
                    <a:pt x="17" y="15"/>
                    <a:pt x="17" y="15"/>
                  </a:cubicBezTo>
                  <a:cubicBezTo>
                    <a:pt x="13" y="13"/>
                    <a:pt x="10" y="14"/>
                    <a:pt x="10" y="14"/>
                  </a:cubicBezTo>
                  <a:cubicBezTo>
                    <a:pt x="14" y="14"/>
                    <a:pt x="15" y="19"/>
                    <a:pt x="15" y="19"/>
                  </a:cubicBezTo>
                  <a:cubicBezTo>
                    <a:pt x="7" y="16"/>
                    <a:pt x="0" y="19"/>
                    <a:pt x="0" y="19"/>
                  </a:cubicBezTo>
                  <a:cubicBezTo>
                    <a:pt x="12" y="17"/>
                    <a:pt x="17" y="21"/>
                    <a:pt x="17" y="21"/>
                  </a:cubicBezTo>
                  <a:cubicBezTo>
                    <a:pt x="14" y="21"/>
                    <a:pt x="7" y="23"/>
                    <a:pt x="7" y="23"/>
                  </a:cubicBezTo>
                  <a:cubicBezTo>
                    <a:pt x="12" y="22"/>
                    <a:pt x="15" y="23"/>
                    <a:pt x="15" y="23"/>
                  </a:cubicBezTo>
                  <a:cubicBezTo>
                    <a:pt x="15" y="23"/>
                    <a:pt x="16" y="27"/>
                    <a:pt x="15" y="29"/>
                  </a:cubicBezTo>
                  <a:cubicBezTo>
                    <a:pt x="14" y="31"/>
                    <a:pt x="3" y="32"/>
                    <a:pt x="3" y="32"/>
                  </a:cubicBezTo>
                  <a:cubicBezTo>
                    <a:pt x="12" y="31"/>
                    <a:pt x="14" y="31"/>
                    <a:pt x="15" y="33"/>
                  </a:cubicBezTo>
                  <a:cubicBezTo>
                    <a:pt x="17" y="35"/>
                    <a:pt x="12" y="36"/>
                    <a:pt x="12" y="36"/>
                  </a:cubicBezTo>
                  <a:cubicBezTo>
                    <a:pt x="6" y="36"/>
                    <a:pt x="3" y="37"/>
                    <a:pt x="1" y="37"/>
                  </a:cubicBezTo>
                  <a:cubicBezTo>
                    <a:pt x="5" y="37"/>
                    <a:pt x="14" y="38"/>
                    <a:pt x="14" y="38"/>
                  </a:cubicBezTo>
                  <a:cubicBezTo>
                    <a:pt x="12" y="39"/>
                    <a:pt x="6" y="41"/>
                    <a:pt x="6" y="41"/>
                  </a:cubicBezTo>
                  <a:cubicBezTo>
                    <a:pt x="12" y="40"/>
                    <a:pt x="17" y="38"/>
                    <a:pt x="17" y="38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4"/>
                    <a:pt x="0" y="47"/>
                    <a:pt x="0" y="47"/>
                  </a:cubicBezTo>
                  <a:cubicBezTo>
                    <a:pt x="3" y="46"/>
                    <a:pt x="15" y="45"/>
                    <a:pt x="15" y="45"/>
                  </a:cubicBezTo>
                  <a:cubicBezTo>
                    <a:pt x="14" y="46"/>
                    <a:pt x="14" y="49"/>
                    <a:pt x="15" y="5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44" name="Freeform 112"/>
            <p:cNvSpPr>
              <a:spLocks/>
            </p:cNvSpPr>
            <p:nvPr/>
          </p:nvSpPr>
          <p:spPr bwMode="auto">
            <a:xfrm>
              <a:off x="350837" y="106363"/>
              <a:ext cx="122237" cy="211138"/>
            </a:xfrm>
            <a:custGeom>
              <a:avLst/>
              <a:gdLst>
                <a:gd name="T0" fmla="*/ 2 w 14"/>
                <a:gd name="T1" fmla="*/ 24 h 24"/>
                <a:gd name="T2" fmla="*/ 12 w 14"/>
                <a:gd name="T3" fmla="*/ 13 h 24"/>
                <a:gd name="T4" fmla="*/ 14 w 14"/>
                <a:gd name="T5" fmla="*/ 8 h 24"/>
                <a:gd name="T6" fmla="*/ 10 w 14"/>
                <a:gd name="T7" fmla="*/ 0 h 24"/>
                <a:gd name="T8" fmla="*/ 4 w 14"/>
                <a:gd name="T9" fmla="*/ 6 h 24"/>
                <a:gd name="T10" fmla="*/ 3 w 14"/>
                <a:gd name="T11" fmla="*/ 11 h 24"/>
                <a:gd name="T12" fmla="*/ 0 w 14"/>
                <a:gd name="T13" fmla="*/ 18 h 24"/>
                <a:gd name="T14" fmla="*/ 2 w 1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4">
                  <a:moveTo>
                    <a:pt x="2" y="24"/>
                  </a:moveTo>
                  <a:cubicBezTo>
                    <a:pt x="2" y="24"/>
                    <a:pt x="11" y="14"/>
                    <a:pt x="12" y="13"/>
                  </a:cubicBezTo>
                  <a:cubicBezTo>
                    <a:pt x="12" y="13"/>
                    <a:pt x="14" y="8"/>
                    <a:pt x="14" y="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11"/>
                    <a:pt x="3" y="11"/>
                  </a:cubicBezTo>
                  <a:cubicBezTo>
                    <a:pt x="3" y="12"/>
                    <a:pt x="0" y="17"/>
                    <a:pt x="0" y="18"/>
                  </a:cubicBezTo>
                  <a:cubicBezTo>
                    <a:pt x="1" y="19"/>
                    <a:pt x="2" y="24"/>
                    <a:pt x="2" y="2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45" name="Freeform 113"/>
            <p:cNvSpPr>
              <a:spLocks/>
            </p:cNvSpPr>
            <p:nvPr/>
          </p:nvSpPr>
          <p:spPr bwMode="auto">
            <a:xfrm>
              <a:off x="482599" y="246063"/>
              <a:ext cx="192087" cy="334963"/>
            </a:xfrm>
            <a:custGeom>
              <a:avLst/>
              <a:gdLst>
                <a:gd name="T0" fmla="*/ 4 w 22"/>
                <a:gd name="T1" fmla="*/ 8 h 38"/>
                <a:gd name="T2" fmla="*/ 15 w 22"/>
                <a:gd name="T3" fmla="*/ 17 h 38"/>
                <a:gd name="T4" fmla="*/ 16 w 22"/>
                <a:gd name="T5" fmla="*/ 19 h 38"/>
                <a:gd name="T6" fmla="*/ 8 w 22"/>
                <a:gd name="T7" fmla="*/ 33 h 38"/>
                <a:gd name="T8" fmla="*/ 4 w 22"/>
                <a:gd name="T9" fmla="*/ 32 h 38"/>
                <a:gd name="T10" fmla="*/ 4 w 22"/>
                <a:gd name="T11" fmla="*/ 30 h 38"/>
                <a:gd name="T12" fmla="*/ 1 w 22"/>
                <a:gd name="T13" fmla="*/ 29 h 38"/>
                <a:gd name="T14" fmla="*/ 1 w 22"/>
                <a:gd name="T15" fmla="*/ 30 h 38"/>
                <a:gd name="T16" fmla="*/ 3 w 22"/>
                <a:gd name="T17" fmla="*/ 31 h 38"/>
                <a:gd name="T18" fmla="*/ 0 w 22"/>
                <a:gd name="T19" fmla="*/ 31 h 38"/>
                <a:gd name="T20" fmla="*/ 1 w 22"/>
                <a:gd name="T21" fmla="*/ 33 h 38"/>
                <a:gd name="T22" fmla="*/ 4 w 22"/>
                <a:gd name="T23" fmla="*/ 33 h 38"/>
                <a:gd name="T24" fmla="*/ 1 w 22"/>
                <a:gd name="T25" fmla="*/ 34 h 38"/>
                <a:gd name="T26" fmla="*/ 2 w 22"/>
                <a:gd name="T27" fmla="*/ 35 h 38"/>
                <a:gd name="T28" fmla="*/ 4 w 22"/>
                <a:gd name="T29" fmla="*/ 35 h 38"/>
                <a:gd name="T30" fmla="*/ 2 w 22"/>
                <a:gd name="T31" fmla="*/ 36 h 38"/>
                <a:gd name="T32" fmla="*/ 3 w 22"/>
                <a:gd name="T33" fmla="*/ 37 h 38"/>
                <a:gd name="T34" fmla="*/ 5 w 22"/>
                <a:gd name="T35" fmla="*/ 37 h 38"/>
                <a:gd name="T36" fmla="*/ 9 w 22"/>
                <a:gd name="T37" fmla="*/ 37 h 38"/>
                <a:gd name="T38" fmla="*/ 11 w 22"/>
                <a:gd name="T39" fmla="*/ 36 h 38"/>
                <a:gd name="T40" fmla="*/ 22 w 22"/>
                <a:gd name="T41" fmla="*/ 18 h 38"/>
                <a:gd name="T42" fmla="*/ 14 w 22"/>
                <a:gd name="T43" fmla="*/ 7 h 38"/>
                <a:gd name="T44" fmla="*/ 10 w 22"/>
                <a:gd name="T45" fmla="*/ 1 h 38"/>
                <a:gd name="T46" fmla="*/ 4 w 22"/>
                <a:gd name="T47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" h="38">
                  <a:moveTo>
                    <a:pt x="4" y="8"/>
                  </a:moveTo>
                  <a:cubicBezTo>
                    <a:pt x="4" y="8"/>
                    <a:pt x="14" y="15"/>
                    <a:pt x="15" y="17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0" y="31"/>
                    <a:pt x="8" y="33"/>
                  </a:cubicBezTo>
                  <a:cubicBezTo>
                    <a:pt x="8" y="33"/>
                    <a:pt x="5" y="34"/>
                    <a:pt x="4" y="32"/>
                  </a:cubicBezTo>
                  <a:cubicBezTo>
                    <a:pt x="4" y="32"/>
                    <a:pt x="4" y="31"/>
                    <a:pt x="4" y="30"/>
                  </a:cubicBezTo>
                  <a:cubicBezTo>
                    <a:pt x="3" y="30"/>
                    <a:pt x="2" y="29"/>
                    <a:pt x="1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2" y="31"/>
                    <a:pt x="3" y="31"/>
                    <a:pt x="3" y="31"/>
                  </a:cubicBezTo>
                  <a:cubicBezTo>
                    <a:pt x="3" y="31"/>
                    <a:pt x="1" y="31"/>
                    <a:pt x="0" y="31"/>
                  </a:cubicBezTo>
                  <a:cubicBezTo>
                    <a:pt x="0" y="32"/>
                    <a:pt x="0" y="33"/>
                    <a:pt x="1" y="33"/>
                  </a:cubicBezTo>
                  <a:cubicBezTo>
                    <a:pt x="1" y="33"/>
                    <a:pt x="3" y="33"/>
                    <a:pt x="4" y="33"/>
                  </a:cubicBezTo>
                  <a:cubicBezTo>
                    <a:pt x="4" y="33"/>
                    <a:pt x="1" y="34"/>
                    <a:pt x="1" y="34"/>
                  </a:cubicBezTo>
                  <a:cubicBezTo>
                    <a:pt x="1" y="34"/>
                    <a:pt x="1" y="35"/>
                    <a:pt x="2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2" y="35"/>
                    <a:pt x="2" y="36"/>
                  </a:cubicBezTo>
                  <a:cubicBezTo>
                    <a:pt x="2" y="37"/>
                    <a:pt x="3" y="37"/>
                    <a:pt x="3" y="37"/>
                  </a:cubicBezTo>
                  <a:cubicBezTo>
                    <a:pt x="4" y="37"/>
                    <a:pt x="5" y="37"/>
                    <a:pt x="5" y="37"/>
                  </a:cubicBezTo>
                  <a:cubicBezTo>
                    <a:pt x="5" y="37"/>
                    <a:pt x="6" y="38"/>
                    <a:pt x="9" y="37"/>
                  </a:cubicBezTo>
                  <a:cubicBezTo>
                    <a:pt x="11" y="37"/>
                    <a:pt x="11" y="36"/>
                    <a:pt x="11" y="36"/>
                  </a:cubicBezTo>
                  <a:cubicBezTo>
                    <a:pt x="11" y="35"/>
                    <a:pt x="22" y="22"/>
                    <a:pt x="22" y="18"/>
                  </a:cubicBezTo>
                  <a:cubicBezTo>
                    <a:pt x="22" y="15"/>
                    <a:pt x="15" y="8"/>
                    <a:pt x="14" y="7"/>
                  </a:cubicBezTo>
                  <a:cubicBezTo>
                    <a:pt x="14" y="6"/>
                    <a:pt x="12" y="2"/>
                    <a:pt x="10" y="1"/>
                  </a:cubicBezTo>
                  <a:cubicBezTo>
                    <a:pt x="8" y="0"/>
                    <a:pt x="4" y="4"/>
                    <a:pt x="4" y="8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46" name="Freeform 114"/>
            <p:cNvSpPr>
              <a:spLocks/>
            </p:cNvSpPr>
            <p:nvPr/>
          </p:nvSpPr>
          <p:spPr bwMode="auto">
            <a:xfrm>
              <a:off x="333374" y="150813"/>
              <a:ext cx="25400" cy="42863"/>
            </a:xfrm>
            <a:custGeom>
              <a:avLst/>
              <a:gdLst>
                <a:gd name="T0" fmla="*/ 0 w 3"/>
                <a:gd name="T1" fmla="*/ 1 h 5"/>
                <a:gd name="T2" fmla="*/ 3 w 3"/>
                <a:gd name="T3" fmla="*/ 5 h 5"/>
                <a:gd name="T4" fmla="*/ 3 w 3"/>
                <a:gd name="T5" fmla="*/ 2 h 5"/>
                <a:gd name="T6" fmla="*/ 2 w 3"/>
                <a:gd name="T7" fmla="*/ 0 h 5"/>
                <a:gd name="T8" fmla="*/ 1 w 3"/>
                <a:gd name="T9" fmla="*/ 0 h 5"/>
                <a:gd name="T10" fmla="*/ 0 w 3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1"/>
                    <a:pt x="1" y="2"/>
                    <a:pt x="3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47" name="Freeform 115"/>
            <p:cNvSpPr>
              <a:spLocks/>
            </p:cNvSpPr>
            <p:nvPr/>
          </p:nvSpPr>
          <p:spPr bwMode="auto">
            <a:xfrm>
              <a:off x="385762" y="106363"/>
              <a:ext cx="87312" cy="104775"/>
            </a:xfrm>
            <a:custGeom>
              <a:avLst/>
              <a:gdLst>
                <a:gd name="T0" fmla="*/ 10 w 10"/>
                <a:gd name="T1" fmla="*/ 8 h 12"/>
                <a:gd name="T2" fmla="*/ 6 w 10"/>
                <a:gd name="T3" fmla="*/ 0 h 12"/>
                <a:gd name="T4" fmla="*/ 0 w 10"/>
                <a:gd name="T5" fmla="*/ 6 h 12"/>
                <a:gd name="T6" fmla="*/ 0 w 10"/>
                <a:gd name="T7" fmla="*/ 10 h 12"/>
                <a:gd name="T8" fmla="*/ 1 w 10"/>
                <a:gd name="T9" fmla="*/ 9 h 12"/>
                <a:gd name="T10" fmla="*/ 7 w 10"/>
                <a:gd name="T11" fmla="*/ 12 h 12"/>
                <a:gd name="T12" fmla="*/ 9 w 10"/>
                <a:gd name="T13" fmla="*/ 11 h 12"/>
                <a:gd name="T14" fmla="*/ 10 w 10"/>
                <a:gd name="T1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10" y="8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9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12"/>
                    <a:pt x="7" y="12"/>
                  </a:cubicBezTo>
                  <a:cubicBezTo>
                    <a:pt x="7" y="12"/>
                    <a:pt x="8" y="11"/>
                    <a:pt x="9" y="11"/>
                  </a:cubicBezTo>
                  <a:cubicBezTo>
                    <a:pt x="9" y="9"/>
                    <a:pt x="10" y="8"/>
                    <a:pt x="10" y="8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48" name="Freeform 116"/>
            <p:cNvSpPr>
              <a:spLocks/>
            </p:cNvSpPr>
            <p:nvPr/>
          </p:nvSpPr>
          <p:spPr bwMode="auto">
            <a:xfrm>
              <a:off x="350837" y="220663"/>
              <a:ext cx="34925" cy="96838"/>
            </a:xfrm>
            <a:custGeom>
              <a:avLst/>
              <a:gdLst>
                <a:gd name="T0" fmla="*/ 4 w 4"/>
                <a:gd name="T1" fmla="*/ 9 h 11"/>
                <a:gd name="T2" fmla="*/ 4 w 4"/>
                <a:gd name="T3" fmla="*/ 4 h 11"/>
                <a:gd name="T4" fmla="*/ 3 w 4"/>
                <a:gd name="T5" fmla="*/ 0 h 11"/>
                <a:gd name="T6" fmla="*/ 0 w 4"/>
                <a:gd name="T7" fmla="*/ 5 h 11"/>
                <a:gd name="T8" fmla="*/ 2 w 4"/>
                <a:gd name="T9" fmla="*/ 11 h 11"/>
                <a:gd name="T10" fmla="*/ 4 w 4"/>
                <a:gd name="T1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9"/>
                  </a:moveTo>
                  <a:cubicBezTo>
                    <a:pt x="4" y="7"/>
                    <a:pt x="3" y="6"/>
                    <a:pt x="4" y="4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0" y="4"/>
                    <a:pt x="0" y="5"/>
                  </a:cubicBezTo>
                  <a:cubicBezTo>
                    <a:pt x="1" y="6"/>
                    <a:pt x="2" y="11"/>
                    <a:pt x="2" y="11"/>
                  </a:cubicBezTo>
                  <a:cubicBezTo>
                    <a:pt x="2" y="11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49" name="Freeform 117"/>
            <p:cNvSpPr>
              <a:spLocks/>
            </p:cNvSpPr>
            <p:nvPr/>
          </p:nvSpPr>
          <p:spPr bwMode="auto">
            <a:xfrm>
              <a:off x="288924" y="185738"/>
              <a:ext cx="306387" cy="246063"/>
            </a:xfrm>
            <a:custGeom>
              <a:avLst/>
              <a:gdLst>
                <a:gd name="T0" fmla="*/ 1 w 35"/>
                <a:gd name="T1" fmla="*/ 11 h 28"/>
                <a:gd name="T2" fmla="*/ 5 w 35"/>
                <a:gd name="T3" fmla="*/ 6 h 28"/>
                <a:gd name="T4" fmla="*/ 10 w 35"/>
                <a:gd name="T5" fmla="*/ 3 h 28"/>
                <a:gd name="T6" fmla="*/ 11 w 35"/>
                <a:gd name="T7" fmla="*/ 3 h 28"/>
                <a:gd name="T8" fmla="*/ 9 w 35"/>
                <a:gd name="T9" fmla="*/ 9 h 28"/>
                <a:gd name="T10" fmla="*/ 9 w 35"/>
                <a:gd name="T11" fmla="*/ 14 h 28"/>
                <a:gd name="T12" fmla="*/ 12 w 35"/>
                <a:gd name="T13" fmla="*/ 9 h 28"/>
                <a:gd name="T14" fmla="*/ 15 w 35"/>
                <a:gd name="T15" fmla="*/ 4 h 28"/>
                <a:gd name="T16" fmla="*/ 16 w 35"/>
                <a:gd name="T17" fmla="*/ 2 h 28"/>
                <a:gd name="T18" fmla="*/ 19 w 35"/>
                <a:gd name="T19" fmla="*/ 0 h 28"/>
                <a:gd name="T20" fmla="*/ 21 w 35"/>
                <a:gd name="T21" fmla="*/ 2 h 28"/>
                <a:gd name="T22" fmla="*/ 25 w 35"/>
                <a:gd name="T23" fmla="*/ 3 h 28"/>
                <a:gd name="T24" fmla="*/ 32 w 35"/>
                <a:gd name="T25" fmla="*/ 6 h 28"/>
                <a:gd name="T26" fmla="*/ 35 w 35"/>
                <a:gd name="T27" fmla="*/ 12 h 28"/>
                <a:gd name="T28" fmla="*/ 29 w 35"/>
                <a:gd name="T29" fmla="*/ 17 h 28"/>
                <a:gd name="T30" fmla="*/ 30 w 35"/>
                <a:gd name="T31" fmla="*/ 18 h 28"/>
                <a:gd name="T32" fmla="*/ 28 w 35"/>
                <a:gd name="T33" fmla="*/ 17 h 28"/>
                <a:gd name="T34" fmla="*/ 27 w 35"/>
                <a:gd name="T35" fmla="*/ 18 h 28"/>
                <a:gd name="T36" fmla="*/ 25 w 35"/>
                <a:gd name="T37" fmla="*/ 23 h 28"/>
                <a:gd name="T38" fmla="*/ 23 w 35"/>
                <a:gd name="T39" fmla="*/ 27 h 28"/>
                <a:gd name="T40" fmla="*/ 3 w 35"/>
                <a:gd name="T41" fmla="*/ 26 h 28"/>
                <a:gd name="T42" fmla="*/ 2 w 35"/>
                <a:gd name="T43" fmla="*/ 21 h 28"/>
                <a:gd name="T44" fmla="*/ 0 w 35"/>
                <a:gd name="T45" fmla="*/ 17 h 28"/>
                <a:gd name="T46" fmla="*/ 1 w 35"/>
                <a:gd name="T47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28">
                  <a:moveTo>
                    <a:pt x="1" y="11"/>
                  </a:moveTo>
                  <a:cubicBezTo>
                    <a:pt x="2" y="9"/>
                    <a:pt x="3" y="6"/>
                    <a:pt x="5" y="6"/>
                  </a:cubicBezTo>
                  <a:cubicBezTo>
                    <a:pt x="6" y="5"/>
                    <a:pt x="9" y="3"/>
                    <a:pt x="10" y="3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9" y="7"/>
                    <a:pt x="9" y="9"/>
                  </a:cubicBezTo>
                  <a:cubicBezTo>
                    <a:pt x="9" y="11"/>
                    <a:pt x="9" y="13"/>
                    <a:pt x="9" y="14"/>
                  </a:cubicBezTo>
                  <a:cubicBezTo>
                    <a:pt x="9" y="14"/>
                    <a:pt x="12" y="11"/>
                    <a:pt x="12" y="9"/>
                  </a:cubicBezTo>
                  <a:cubicBezTo>
                    <a:pt x="13" y="7"/>
                    <a:pt x="15" y="6"/>
                    <a:pt x="15" y="4"/>
                  </a:cubicBezTo>
                  <a:cubicBezTo>
                    <a:pt x="16" y="3"/>
                    <a:pt x="16" y="2"/>
                    <a:pt x="16" y="2"/>
                  </a:cubicBezTo>
                  <a:cubicBezTo>
                    <a:pt x="16" y="2"/>
                    <a:pt x="18" y="1"/>
                    <a:pt x="19" y="0"/>
                  </a:cubicBezTo>
                  <a:cubicBezTo>
                    <a:pt x="19" y="0"/>
                    <a:pt x="20" y="1"/>
                    <a:pt x="21" y="2"/>
                  </a:cubicBezTo>
                  <a:cubicBezTo>
                    <a:pt x="23" y="2"/>
                    <a:pt x="24" y="3"/>
                    <a:pt x="25" y="3"/>
                  </a:cubicBezTo>
                  <a:cubicBezTo>
                    <a:pt x="25" y="3"/>
                    <a:pt x="31" y="4"/>
                    <a:pt x="32" y="6"/>
                  </a:cubicBezTo>
                  <a:cubicBezTo>
                    <a:pt x="33" y="8"/>
                    <a:pt x="35" y="10"/>
                    <a:pt x="35" y="12"/>
                  </a:cubicBezTo>
                  <a:cubicBezTo>
                    <a:pt x="35" y="12"/>
                    <a:pt x="29" y="16"/>
                    <a:pt x="29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29" y="18"/>
                    <a:pt x="28" y="17"/>
                  </a:cubicBezTo>
                  <a:cubicBezTo>
                    <a:pt x="27" y="17"/>
                    <a:pt x="27" y="17"/>
                    <a:pt x="27" y="18"/>
                  </a:cubicBezTo>
                  <a:cubicBezTo>
                    <a:pt x="26" y="18"/>
                    <a:pt x="25" y="23"/>
                    <a:pt x="25" y="23"/>
                  </a:cubicBezTo>
                  <a:cubicBezTo>
                    <a:pt x="25" y="24"/>
                    <a:pt x="24" y="27"/>
                    <a:pt x="23" y="27"/>
                  </a:cubicBezTo>
                  <a:cubicBezTo>
                    <a:pt x="23" y="27"/>
                    <a:pt x="4" y="28"/>
                    <a:pt x="3" y="26"/>
                  </a:cubicBezTo>
                  <a:cubicBezTo>
                    <a:pt x="3" y="26"/>
                    <a:pt x="3" y="23"/>
                    <a:pt x="2" y="21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1" y="15"/>
                    <a:pt x="1" y="12"/>
                    <a:pt x="1" y="11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50" name="Freeform 118"/>
            <p:cNvSpPr>
              <a:spLocks/>
            </p:cNvSpPr>
            <p:nvPr/>
          </p:nvSpPr>
          <p:spPr bwMode="auto">
            <a:xfrm>
              <a:off x="279399" y="0"/>
              <a:ext cx="246062" cy="317500"/>
            </a:xfrm>
            <a:custGeom>
              <a:avLst/>
              <a:gdLst>
                <a:gd name="T0" fmla="*/ 24 w 28"/>
                <a:gd name="T1" fmla="*/ 19 h 36"/>
                <a:gd name="T2" fmla="*/ 22 w 28"/>
                <a:gd name="T3" fmla="*/ 13 h 36"/>
                <a:gd name="T4" fmla="*/ 20 w 28"/>
                <a:gd name="T5" fmla="*/ 5 h 36"/>
                <a:gd name="T6" fmla="*/ 12 w 28"/>
                <a:gd name="T7" fmla="*/ 0 h 36"/>
                <a:gd name="T8" fmla="*/ 5 w 28"/>
                <a:gd name="T9" fmla="*/ 4 h 36"/>
                <a:gd name="T10" fmla="*/ 3 w 28"/>
                <a:gd name="T11" fmla="*/ 11 h 36"/>
                <a:gd name="T12" fmla="*/ 4 w 28"/>
                <a:gd name="T13" fmla="*/ 14 h 36"/>
                <a:gd name="T14" fmla="*/ 6 w 28"/>
                <a:gd name="T15" fmla="*/ 16 h 36"/>
                <a:gd name="T16" fmla="*/ 6 w 28"/>
                <a:gd name="T17" fmla="*/ 19 h 36"/>
                <a:gd name="T18" fmla="*/ 7 w 28"/>
                <a:gd name="T19" fmla="*/ 21 h 36"/>
                <a:gd name="T20" fmla="*/ 7 w 28"/>
                <a:gd name="T21" fmla="*/ 19 h 36"/>
                <a:gd name="T22" fmla="*/ 7 w 28"/>
                <a:gd name="T23" fmla="*/ 17 h 36"/>
                <a:gd name="T24" fmla="*/ 6 w 28"/>
                <a:gd name="T25" fmla="*/ 11 h 36"/>
                <a:gd name="T26" fmla="*/ 6 w 28"/>
                <a:gd name="T27" fmla="*/ 13 h 36"/>
                <a:gd name="T28" fmla="*/ 8 w 28"/>
                <a:gd name="T29" fmla="*/ 16 h 36"/>
                <a:gd name="T30" fmla="*/ 7 w 28"/>
                <a:gd name="T31" fmla="*/ 18 h 36"/>
                <a:gd name="T32" fmla="*/ 7 w 28"/>
                <a:gd name="T33" fmla="*/ 23 h 36"/>
                <a:gd name="T34" fmla="*/ 6 w 28"/>
                <a:gd name="T35" fmla="*/ 26 h 36"/>
                <a:gd name="T36" fmla="*/ 12 w 28"/>
                <a:gd name="T37" fmla="*/ 23 h 36"/>
                <a:gd name="T38" fmla="*/ 11 w 28"/>
                <a:gd name="T39" fmla="*/ 21 h 36"/>
                <a:gd name="T40" fmla="*/ 18 w 28"/>
                <a:gd name="T41" fmla="*/ 14 h 36"/>
                <a:gd name="T42" fmla="*/ 19 w 28"/>
                <a:gd name="T43" fmla="*/ 18 h 36"/>
                <a:gd name="T44" fmla="*/ 19 w 28"/>
                <a:gd name="T45" fmla="*/ 22 h 36"/>
                <a:gd name="T46" fmla="*/ 21 w 28"/>
                <a:gd name="T47" fmla="*/ 24 h 36"/>
                <a:gd name="T48" fmla="*/ 21 w 28"/>
                <a:gd name="T49" fmla="*/ 25 h 36"/>
                <a:gd name="T50" fmla="*/ 22 w 28"/>
                <a:gd name="T51" fmla="*/ 24 h 36"/>
                <a:gd name="T52" fmla="*/ 22 w 28"/>
                <a:gd name="T53" fmla="*/ 24 h 36"/>
                <a:gd name="T54" fmla="*/ 22 w 28"/>
                <a:gd name="T55" fmla="*/ 27 h 36"/>
                <a:gd name="T56" fmla="*/ 22 w 28"/>
                <a:gd name="T57" fmla="*/ 29 h 36"/>
                <a:gd name="T58" fmla="*/ 22 w 28"/>
                <a:gd name="T59" fmla="*/ 29 h 36"/>
                <a:gd name="T60" fmla="*/ 22 w 28"/>
                <a:gd name="T61" fmla="*/ 29 h 36"/>
                <a:gd name="T62" fmla="*/ 23 w 28"/>
                <a:gd name="T63" fmla="*/ 28 h 36"/>
                <a:gd name="T64" fmla="*/ 23 w 28"/>
                <a:gd name="T65" fmla="*/ 34 h 36"/>
                <a:gd name="T66" fmla="*/ 21 w 28"/>
                <a:gd name="T67" fmla="*/ 34 h 36"/>
                <a:gd name="T68" fmla="*/ 24 w 28"/>
                <a:gd name="T69" fmla="*/ 34 h 36"/>
                <a:gd name="T70" fmla="*/ 25 w 28"/>
                <a:gd name="T71" fmla="*/ 29 h 36"/>
                <a:gd name="T72" fmla="*/ 27 w 28"/>
                <a:gd name="T73" fmla="*/ 25 h 36"/>
                <a:gd name="T74" fmla="*/ 28 w 28"/>
                <a:gd name="T75" fmla="*/ 25 h 36"/>
                <a:gd name="T76" fmla="*/ 24 w 28"/>
                <a:gd name="T77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" h="36">
                  <a:moveTo>
                    <a:pt x="24" y="19"/>
                  </a:moveTo>
                  <a:cubicBezTo>
                    <a:pt x="23" y="18"/>
                    <a:pt x="22" y="14"/>
                    <a:pt x="22" y="13"/>
                  </a:cubicBezTo>
                  <a:cubicBezTo>
                    <a:pt x="22" y="12"/>
                    <a:pt x="20" y="6"/>
                    <a:pt x="20" y="5"/>
                  </a:cubicBezTo>
                  <a:cubicBezTo>
                    <a:pt x="18" y="1"/>
                    <a:pt x="12" y="0"/>
                    <a:pt x="12" y="0"/>
                  </a:cubicBezTo>
                  <a:cubicBezTo>
                    <a:pt x="10" y="0"/>
                    <a:pt x="7" y="1"/>
                    <a:pt x="5" y="4"/>
                  </a:cubicBezTo>
                  <a:cubicBezTo>
                    <a:pt x="0" y="5"/>
                    <a:pt x="3" y="10"/>
                    <a:pt x="3" y="11"/>
                  </a:cubicBezTo>
                  <a:cubicBezTo>
                    <a:pt x="3" y="12"/>
                    <a:pt x="4" y="12"/>
                    <a:pt x="4" y="14"/>
                  </a:cubicBezTo>
                  <a:cubicBezTo>
                    <a:pt x="3" y="16"/>
                    <a:pt x="6" y="15"/>
                    <a:pt x="6" y="16"/>
                  </a:cubicBezTo>
                  <a:cubicBezTo>
                    <a:pt x="6" y="17"/>
                    <a:pt x="5" y="19"/>
                    <a:pt x="6" y="19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7" y="20"/>
                    <a:pt x="7" y="20"/>
                    <a:pt x="7" y="19"/>
                  </a:cubicBezTo>
                  <a:cubicBezTo>
                    <a:pt x="6" y="19"/>
                    <a:pt x="6" y="17"/>
                    <a:pt x="7" y="17"/>
                  </a:cubicBezTo>
                  <a:cubicBezTo>
                    <a:pt x="7" y="16"/>
                    <a:pt x="6" y="11"/>
                    <a:pt x="6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22"/>
                    <a:pt x="6" y="22"/>
                    <a:pt x="7" y="23"/>
                  </a:cubicBezTo>
                  <a:cubicBezTo>
                    <a:pt x="8" y="24"/>
                    <a:pt x="6" y="26"/>
                    <a:pt x="6" y="26"/>
                  </a:cubicBezTo>
                  <a:cubicBezTo>
                    <a:pt x="9" y="24"/>
                    <a:pt x="12" y="23"/>
                    <a:pt x="12" y="23"/>
                  </a:cubicBezTo>
                  <a:cubicBezTo>
                    <a:pt x="12" y="22"/>
                    <a:pt x="11" y="21"/>
                    <a:pt x="11" y="21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9" y="17"/>
                    <a:pt x="19" y="18"/>
                  </a:cubicBezTo>
                  <a:cubicBezTo>
                    <a:pt x="18" y="19"/>
                    <a:pt x="19" y="21"/>
                    <a:pt x="19" y="22"/>
                  </a:cubicBezTo>
                  <a:cubicBezTo>
                    <a:pt x="19" y="22"/>
                    <a:pt x="20" y="23"/>
                    <a:pt x="21" y="24"/>
                  </a:cubicBezTo>
                  <a:cubicBezTo>
                    <a:pt x="22" y="24"/>
                    <a:pt x="21" y="25"/>
                    <a:pt x="21" y="25"/>
                  </a:cubicBezTo>
                  <a:cubicBezTo>
                    <a:pt x="22" y="25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5"/>
                    <a:pt x="23" y="26"/>
                    <a:pt x="22" y="27"/>
                  </a:cubicBezTo>
                  <a:cubicBezTo>
                    <a:pt x="22" y="28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3" y="28"/>
                    <a:pt x="23" y="28"/>
                  </a:cubicBezTo>
                  <a:cubicBezTo>
                    <a:pt x="22" y="29"/>
                    <a:pt x="23" y="32"/>
                    <a:pt x="23" y="34"/>
                  </a:cubicBezTo>
                  <a:cubicBezTo>
                    <a:pt x="23" y="36"/>
                    <a:pt x="21" y="34"/>
                    <a:pt x="21" y="34"/>
                  </a:cubicBezTo>
                  <a:cubicBezTo>
                    <a:pt x="22" y="36"/>
                    <a:pt x="23" y="35"/>
                    <a:pt x="24" y="34"/>
                  </a:cubicBezTo>
                  <a:cubicBezTo>
                    <a:pt x="25" y="34"/>
                    <a:pt x="24" y="32"/>
                    <a:pt x="25" y="29"/>
                  </a:cubicBezTo>
                  <a:cubicBezTo>
                    <a:pt x="25" y="27"/>
                    <a:pt x="27" y="25"/>
                    <a:pt x="27" y="25"/>
                  </a:cubicBezTo>
                  <a:cubicBezTo>
                    <a:pt x="27" y="24"/>
                    <a:pt x="28" y="25"/>
                    <a:pt x="28" y="25"/>
                  </a:cubicBezTo>
                  <a:cubicBezTo>
                    <a:pt x="28" y="24"/>
                    <a:pt x="25" y="19"/>
                    <a:pt x="24" y="1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51" name="Rectangle 119"/>
            <p:cNvSpPr>
              <a:spLocks noChangeArrowheads="1"/>
            </p:cNvSpPr>
            <p:nvPr/>
          </p:nvSpPr>
          <p:spPr bwMode="auto">
            <a:xfrm>
              <a:off x="473074" y="255588"/>
              <a:ext cx="1587" cy="1588"/>
            </a:xfrm>
            <a:prstGeom prst="rect">
              <a:avLst/>
            </a:pr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1852" name="Freeform 120"/>
            <p:cNvSpPr>
              <a:spLocks/>
            </p:cNvSpPr>
            <p:nvPr/>
          </p:nvSpPr>
          <p:spPr bwMode="auto">
            <a:xfrm>
              <a:off x="323849" y="53975"/>
              <a:ext cx="131762" cy="149225"/>
            </a:xfrm>
            <a:custGeom>
              <a:avLst/>
              <a:gdLst>
                <a:gd name="T0" fmla="*/ 7 w 15"/>
                <a:gd name="T1" fmla="*/ 17 h 17"/>
                <a:gd name="T2" fmla="*/ 12 w 15"/>
                <a:gd name="T3" fmla="*/ 11 h 17"/>
                <a:gd name="T4" fmla="*/ 13 w 15"/>
                <a:gd name="T5" fmla="*/ 8 h 17"/>
                <a:gd name="T6" fmla="*/ 14 w 15"/>
                <a:gd name="T7" fmla="*/ 7 h 17"/>
                <a:gd name="T8" fmla="*/ 14 w 15"/>
                <a:gd name="T9" fmla="*/ 2 h 17"/>
                <a:gd name="T10" fmla="*/ 13 w 15"/>
                <a:gd name="T11" fmla="*/ 3 h 17"/>
                <a:gd name="T12" fmla="*/ 11 w 15"/>
                <a:gd name="T13" fmla="*/ 5 h 17"/>
                <a:gd name="T14" fmla="*/ 11 w 15"/>
                <a:gd name="T15" fmla="*/ 6 h 17"/>
                <a:gd name="T16" fmla="*/ 9 w 15"/>
                <a:gd name="T17" fmla="*/ 3 h 17"/>
                <a:gd name="T18" fmla="*/ 6 w 15"/>
                <a:gd name="T19" fmla="*/ 1 h 17"/>
                <a:gd name="T20" fmla="*/ 2 w 15"/>
                <a:gd name="T21" fmla="*/ 1 h 17"/>
                <a:gd name="T22" fmla="*/ 0 w 15"/>
                <a:gd name="T23" fmla="*/ 2 h 17"/>
                <a:gd name="T24" fmla="*/ 0 w 15"/>
                <a:gd name="T25" fmla="*/ 7 h 17"/>
                <a:gd name="T26" fmla="*/ 1 w 15"/>
                <a:gd name="T27" fmla="*/ 9 h 17"/>
                <a:gd name="T28" fmla="*/ 1 w 15"/>
                <a:gd name="T29" fmla="*/ 11 h 17"/>
                <a:gd name="T30" fmla="*/ 4 w 15"/>
                <a:gd name="T31" fmla="*/ 14 h 17"/>
                <a:gd name="T32" fmla="*/ 5 w 15"/>
                <a:gd name="T33" fmla="*/ 16 h 17"/>
                <a:gd name="T34" fmla="*/ 7 w 15"/>
                <a:gd name="T3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7">
                  <a:moveTo>
                    <a:pt x="7" y="17"/>
                  </a:moveTo>
                  <a:cubicBezTo>
                    <a:pt x="7" y="16"/>
                    <a:pt x="12" y="13"/>
                    <a:pt x="12" y="11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3" y="8"/>
                    <a:pt x="14" y="8"/>
                    <a:pt x="14" y="7"/>
                  </a:cubicBezTo>
                  <a:cubicBezTo>
                    <a:pt x="15" y="6"/>
                    <a:pt x="15" y="3"/>
                    <a:pt x="14" y="2"/>
                  </a:cubicBezTo>
                  <a:cubicBezTo>
                    <a:pt x="13" y="1"/>
                    <a:pt x="13" y="2"/>
                    <a:pt x="13" y="3"/>
                  </a:cubicBezTo>
                  <a:cubicBezTo>
                    <a:pt x="12" y="3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5"/>
                    <a:pt x="9" y="3"/>
                  </a:cubicBezTo>
                  <a:cubicBezTo>
                    <a:pt x="9" y="3"/>
                    <a:pt x="7" y="1"/>
                    <a:pt x="6" y="1"/>
                  </a:cubicBezTo>
                  <a:cubicBezTo>
                    <a:pt x="5" y="0"/>
                    <a:pt x="2" y="1"/>
                    <a:pt x="2" y="1"/>
                  </a:cubicBezTo>
                  <a:cubicBezTo>
                    <a:pt x="2" y="1"/>
                    <a:pt x="0" y="1"/>
                    <a:pt x="0" y="2"/>
                  </a:cubicBezTo>
                  <a:cubicBezTo>
                    <a:pt x="0" y="2"/>
                    <a:pt x="0" y="6"/>
                    <a:pt x="0" y="7"/>
                  </a:cubicBezTo>
                  <a:cubicBezTo>
                    <a:pt x="0" y="7"/>
                    <a:pt x="1" y="9"/>
                    <a:pt x="1" y="9"/>
                  </a:cubicBezTo>
                  <a:cubicBezTo>
                    <a:pt x="1" y="9"/>
                    <a:pt x="1" y="11"/>
                    <a:pt x="1" y="11"/>
                  </a:cubicBezTo>
                  <a:cubicBezTo>
                    <a:pt x="2" y="12"/>
                    <a:pt x="4" y="14"/>
                    <a:pt x="4" y="14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5" y="16"/>
                    <a:pt x="6" y="17"/>
                    <a:pt x="7" y="17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53" name="Freeform 121"/>
            <p:cNvSpPr>
              <a:spLocks/>
            </p:cNvSpPr>
            <p:nvPr/>
          </p:nvSpPr>
          <p:spPr bwMode="auto">
            <a:xfrm>
              <a:off x="525462" y="273050"/>
              <a:ext cx="149225" cy="307975"/>
            </a:xfrm>
            <a:custGeom>
              <a:avLst/>
              <a:gdLst>
                <a:gd name="T0" fmla="*/ 4 w 17"/>
                <a:gd name="T1" fmla="*/ 34 h 35"/>
                <a:gd name="T2" fmla="*/ 6 w 17"/>
                <a:gd name="T3" fmla="*/ 33 h 35"/>
                <a:gd name="T4" fmla="*/ 17 w 17"/>
                <a:gd name="T5" fmla="*/ 15 h 35"/>
                <a:gd name="T6" fmla="*/ 9 w 17"/>
                <a:gd name="T7" fmla="*/ 4 h 35"/>
                <a:gd name="T8" fmla="*/ 7 w 17"/>
                <a:gd name="T9" fmla="*/ 0 h 35"/>
                <a:gd name="T10" fmla="*/ 2 w 17"/>
                <a:gd name="T11" fmla="*/ 6 h 35"/>
                <a:gd name="T12" fmla="*/ 5 w 17"/>
                <a:gd name="T13" fmla="*/ 9 h 35"/>
                <a:gd name="T14" fmla="*/ 6 w 17"/>
                <a:gd name="T15" fmla="*/ 5 h 35"/>
                <a:gd name="T16" fmla="*/ 10 w 17"/>
                <a:gd name="T17" fmla="*/ 8 h 35"/>
                <a:gd name="T18" fmla="*/ 16 w 17"/>
                <a:gd name="T19" fmla="*/ 15 h 35"/>
                <a:gd name="T20" fmla="*/ 6 w 17"/>
                <a:gd name="T21" fmla="*/ 31 h 35"/>
                <a:gd name="T22" fmla="*/ 5 w 17"/>
                <a:gd name="T23" fmla="*/ 32 h 35"/>
                <a:gd name="T24" fmla="*/ 3 w 17"/>
                <a:gd name="T25" fmla="*/ 30 h 35"/>
                <a:gd name="T26" fmla="*/ 0 w 17"/>
                <a:gd name="T27" fmla="*/ 30 h 35"/>
                <a:gd name="T28" fmla="*/ 0 w 17"/>
                <a:gd name="T29" fmla="*/ 30 h 35"/>
                <a:gd name="T30" fmla="*/ 2 w 17"/>
                <a:gd name="T31" fmla="*/ 33 h 35"/>
                <a:gd name="T32" fmla="*/ 2 w 17"/>
                <a:gd name="T33" fmla="*/ 35 h 35"/>
                <a:gd name="T34" fmla="*/ 4 w 17"/>
                <a:gd name="T3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35">
                  <a:moveTo>
                    <a:pt x="4" y="34"/>
                  </a:moveTo>
                  <a:cubicBezTo>
                    <a:pt x="6" y="34"/>
                    <a:pt x="6" y="33"/>
                    <a:pt x="6" y="33"/>
                  </a:cubicBezTo>
                  <a:cubicBezTo>
                    <a:pt x="6" y="32"/>
                    <a:pt x="17" y="19"/>
                    <a:pt x="17" y="15"/>
                  </a:cubicBezTo>
                  <a:cubicBezTo>
                    <a:pt x="17" y="12"/>
                    <a:pt x="10" y="5"/>
                    <a:pt x="9" y="4"/>
                  </a:cubicBezTo>
                  <a:cubicBezTo>
                    <a:pt x="9" y="3"/>
                    <a:pt x="8" y="1"/>
                    <a:pt x="7" y="0"/>
                  </a:cubicBezTo>
                  <a:cubicBezTo>
                    <a:pt x="4" y="1"/>
                    <a:pt x="2" y="4"/>
                    <a:pt x="2" y="6"/>
                  </a:cubicBezTo>
                  <a:cubicBezTo>
                    <a:pt x="3" y="7"/>
                    <a:pt x="4" y="8"/>
                    <a:pt x="5" y="9"/>
                  </a:cubicBezTo>
                  <a:cubicBezTo>
                    <a:pt x="5" y="8"/>
                    <a:pt x="5" y="5"/>
                    <a:pt x="6" y="5"/>
                  </a:cubicBezTo>
                  <a:cubicBezTo>
                    <a:pt x="8" y="5"/>
                    <a:pt x="9" y="6"/>
                    <a:pt x="10" y="8"/>
                  </a:cubicBezTo>
                  <a:cubicBezTo>
                    <a:pt x="11" y="9"/>
                    <a:pt x="15" y="14"/>
                    <a:pt x="16" y="15"/>
                  </a:cubicBezTo>
                  <a:cubicBezTo>
                    <a:pt x="16" y="15"/>
                    <a:pt x="9" y="29"/>
                    <a:pt x="6" y="31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1"/>
                    <a:pt x="3" y="30"/>
                  </a:cubicBezTo>
                  <a:cubicBezTo>
                    <a:pt x="3" y="30"/>
                    <a:pt x="1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2" y="32"/>
                    <a:pt x="2" y="33"/>
                  </a:cubicBezTo>
                  <a:cubicBezTo>
                    <a:pt x="2" y="34"/>
                    <a:pt x="2" y="34"/>
                    <a:pt x="2" y="35"/>
                  </a:cubicBezTo>
                  <a:cubicBezTo>
                    <a:pt x="2" y="35"/>
                    <a:pt x="3" y="35"/>
                    <a:pt x="4" y="3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54" name="Freeform 122"/>
            <p:cNvSpPr>
              <a:spLocks/>
            </p:cNvSpPr>
            <p:nvPr/>
          </p:nvSpPr>
          <p:spPr bwMode="auto">
            <a:xfrm>
              <a:off x="376237" y="53975"/>
              <a:ext cx="17462" cy="1746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1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2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55" name="Freeform 123"/>
            <p:cNvSpPr>
              <a:spLocks/>
            </p:cNvSpPr>
            <p:nvPr/>
          </p:nvSpPr>
          <p:spPr bwMode="auto">
            <a:xfrm>
              <a:off x="393699" y="211138"/>
              <a:ext cx="201612" cy="211138"/>
            </a:xfrm>
            <a:custGeom>
              <a:avLst/>
              <a:gdLst>
                <a:gd name="T0" fmla="*/ 23 w 23"/>
                <a:gd name="T1" fmla="*/ 9 h 24"/>
                <a:gd name="T2" fmla="*/ 20 w 23"/>
                <a:gd name="T3" fmla="*/ 3 h 24"/>
                <a:gd name="T4" fmla="*/ 13 w 23"/>
                <a:gd name="T5" fmla="*/ 0 h 24"/>
                <a:gd name="T6" fmla="*/ 12 w 23"/>
                <a:gd name="T7" fmla="*/ 0 h 24"/>
                <a:gd name="T8" fmla="*/ 13 w 23"/>
                <a:gd name="T9" fmla="*/ 2 h 24"/>
                <a:gd name="T10" fmla="*/ 18 w 23"/>
                <a:gd name="T11" fmla="*/ 9 h 24"/>
                <a:gd name="T12" fmla="*/ 14 w 23"/>
                <a:gd name="T13" fmla="*/ 9 h 24"/>
                <a:gd name="T14" fmla="*/ 7 w 23"/>
                <a:gd name="T15" fmla="*/ 12 h 24"/>
                <a:gd name="T16" fmla="*/ 12 w 23"/>
                <a:gd name="T17" fmla="*/ 11 h 24"/>
                <a:gd name="T18" fmla="*/ 6 w 23"/>
                <a:gd name="T19" fmla="*/ 17 h 24"/>
                <a:gd name="T20" fmla="*/ 0 w 23"/>
                <a:gd name="T21" fmla="*/ 20 h 24"/>
                <a:gd name="T22" fmla="*/ 6 w 23"/>
                <a:gd name="T23" fmla="*/ 20 h 24"/>
                <a:gd name="T24" fmla="*/ 4 w 23"/>
                <a:gd name="T25" fmla="*/ 24 h 24"/>
                <a:gd name="T26" fmla="*/ 11 w 23"/>
                <a:gd name="T27" fmla="*/ 24 h 24"/>
                <a:gd name="T28" fmla="*/ 13 w 23"/>
                <a:gd name="T29" fmla="*/ 20 h 24"/>
                <a:gd name="T30" fmla="*/ 15 w 23"/>
                <a:gd name="T31" fmla="*/ 15 h 24"/>
                <a:gd name="T32" fmla="*/ 16 w 23"/>
                <a:gd name="T33" fmla="*/ 14 h 24"/>
                <a:gd name="T34" fmla="*/ 18 w 23"/>
                <a:gd name="T35" fmla="*/ 15 h 24"/>
                <a:gd name="T36" fmla="*/ 17 w 23"/>
                <a:gd name="T37" fmla="*/ 14 h 24"/>
                <a:gd name="T38" fmla="*/ 23 w 23"/>
                <a:gd name="T3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" h="24">
                  <a:moveTo>
                    <a:pt x="23" y="9"/>
                  </a:moveTo>
                  <a:cubicBezTo>
                    <a:pt x="23" y="7"/>
                    <a:pt x="21" y="5"/>
                    <a:pt x="20" y="3"/>
                  </a:cubicBezTo>
                  <a:cubicBezTo>
                    <a:pt x="19" y="1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1"/>
                    <a:pt x="13" y="2"/>
                    <a:pt x="13" y="2"/>
                  </a:cubicBezTo>
                  <a:cubicBezTo>
                    <a:pt x="17" y="4"/>
                    <a:pt x="18" y="9"/>
                    <a:pt x="18" y="9"/>
                  </a:cubicBezTo>
                  <a:cubicBezTo>
                    <a:pt x="18" y="9"/>
                    <a:pt x="14" y="7"/>
                    <a:pt x="14" y="9"/>
                  </a:cubicBezTo>
                  <a:cubicBezTo>
                    <a:pt x="13" y="10"/>
                    <a:pt x="7" y="12"/>
                    <a:pt x="7" y="12"/>
                  </a:cubicBezTo>
                  <a:cubicBezTo>
                    <a:pt x="8" y="12"/>
                    <a:pt x="11" y="11"/>
                    <a:pt x="12" y="11"/>
                  </a:cubicBezTo>
                  <a:cubicBezTo>
                    <a:pt x="11" y="11"/>
                    <a:pt x="7" y="15"/>
                    <a:pt x="6" y="17"/>
                  </a:cubicBezTo>
                  <a:cubicBezTo>
                    <a:pt x="5" y="19"/>
                    <a:pt x="0" y="20"/>
                    <a:pt x="0" y="20"/>
                  </a:cubicBezTo>
                  <a:cubicBezTo>
                    <a:pt x="2" y="20"/>
                    <a:pt x="6" y="20"/>
                    <a:pt x="6" y="20"/>
                  </a:cubicBezTo>
                  <a:cubicBezTo>
                    <a:pt x="6" y="20"/>
                    <a:pt x="5" y="23"/>
                    <a:pt x="4" y="24"/>
                  </a:cubicBezTo>
                  <a:cubicBezTo>
                    <a:pt x="8" y="24"/>
                    <a:pt x="11" y="24"/>
                    <a:pt x="11" y="24"/>
                  </a:cubicBezTo>
                  <a:cubicBezTo>
                    <a:pt x="12" y="24"/>
                    <a:pt x="13" y="21"/>
                    <a:pt x="13" y="20"/>
                  </a:cubicBezTo>
                  <a:cubicBezTo>
                    <a:pt x="13" y="20"/>
                    <a:pt x="14" y="15"/>
                    <a:pt x="15" y="15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7" y="15"/>
                    <a:pt x="18" y="15"/>
                    <a:pt x="18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23" y="9"/>
                    <a:pt x="23" y="9"/>
                  </a:cubicBezTo>
                  <a:close/>
                </a:path>
              </a:pathLst>
            </a:custGeom>
            <a:solidFill>
              <a:srgbClr val="E3E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56" name="Freeform 124"/>
            <p:cNvSpPr>
              <a:spLocks/>
            </p:cNvSpPr>
            <p:nvPr/>
          </p:nvSpPr>
          <p:spPr bwMode="auto">
            <a:xfrm>
              <a:off x="315912" y="290513"/>
              <a:ext cx="0" cy="17463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E3E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57" name="Freeform 125"/>
            <p:cNvSpPr>
              <a:spLocks/>
            </p:cNvSpPr>
            <p:nvPr/>
          </p:nvSpPr>
          <p:spPr bwMode="auto">
            <a:xfrm>
              <a:off x="315912" y="220663"/>
              <a:ext cx="42862" cy="69850"/>
            </a:xfrm>
            <a:custGeom>
              <a:avLst/>
              <a:gdLst>
                <a:gd name="T0" fmla="*/ 2 w 5"/>
                <a:gd name="T1" fmla="*/ 5 h 8"/>
                <a:gd name="T2" fmla="*/ 4 w 5"/>
                <a:gd name="T3" fmla="*/ 8 h 8"/>
                <a:gd name="T4" fmla="*/ 4 w 5"/>
                <a:gd name="T5" fmla="*/ 4 h 8"/>
                <a:gd name="T6" fmla="*/ 4 w 5"/>
                <a:gd name="T7" fmla="*/ 0 h 8"/>
                <a:gd name="T8" fmla="*/ 2 w 5"/>
                <a:gd name="T9" fmla="*/ 2 h 8"/>
                <a:gd name="T10" fmla="*/ 1 w 5"/>
                <a:gd name="T11" fmla="*/ 2 h 8"/>
                <a:gd name="T12" fmla="*/ 0 w 5"/>
                <a:gd name="T13" fmla="*/ 8 h 8"/>
                <a:gd name="T14" fmla="*/ 2 w 5"/>
                <a:gd name="T15" fmla="*/ 3 h 8"/>
                <a:gd name="T16" fmla="*/ 2 w 5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2" y="5"/>
                  </a:moveTo>
                  <a:cubicBezTo>
                    <a:pt x="3" y="5"/>
                    <a:pt x="4" y="8"/>
                    <a:pt x="4" y="8"/>
                  </a:cubicBezTo>
                  <a:cubicBezTo>
                    <a:pt x="5" y="6"/>
                    <a:pt x="4" y="4"/>
                    <a:pt x="4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7"/>
                    <a:pt x="0" y="8"/>
                  </a:cubicBezTo>
                  <a:cubicBezTo>
                    <a:pt x="0" y="6"/>
                    <a:pt x="2" y="3"/>
                    <a:pt x="2" y="3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E3E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58" name="Freeform 126"/>
            <p:cNvSpPr>
              <a:spLocks/>
            </p:cNvSpPr>
            <p:nvPr/>
          </p:nvSpPr>
          <p:spPr bwMode="auto">
            <a:xfrm>
              <a:off x="385762" y="220663"/>
              <a:ext cx="61912" cy="79375"/>
            </a:xfrm>
            <a:custGeom>
              <a:avLst/>
              <a:gdLst>
                <a:gd name="T0" fmla="*/ 0 w 7"/>
                <a:gd name="T1" fmla="*/ 9 h 9"/>
                <a:gd name="T2" fmla="*/ 5 w 7"/>
                <a:gd name="T3" fmla="*/ 4 h 9"/>
                <a:gd name="T4" fmla="*/ 7 w 7"/>
                <a:gd name="T5" fmla="*/ 0 h 9"/>
                <a:gd name="T6" fmla="*/ 6 w 7"/>
                <a:gd name="T7" fmla="*/ 4 h 9"/>
                <a:gd name="T8" fmla="*/ 0 w 7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0" y="9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2"/>
                    <a:pt x="7" y="0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E3E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1859" name="Freeform 127"/>
            <p:cNvSpPr>
              <a:spLocks/>
            </p:cNvSpPr>
            <p:nvPr/>
          </p:nvSpPr>
          <p:spPr bwMode="auto">
            <a:xfrm>
              <a:off x="323849" y="53975"/>
              <a:ext cx="131762" cy="149225"/>
            </a:xfrm>
            <a:custGeom>
              <a:avLst/>
              <a:gdLst>
                <a:gd name="T0" fmla="*/ 14 w 15"/>
                <a:gd name="T1" fmla="*/ 2 h 17"/>
                <a:gd name="T2" fmla="*/ 13 w 15"/>
                <a:gd name="T3" fmla="*/ 3 h 17"/>
                <a:gd name="T4" fmla="*/ 11 w 15"/>
                <a:gd name="T5" fmla="*/ 5 h 17"/>
                <a:gd name="T6" fmla="*/ 11 w 15"/>
                <a:gd name="T7" fmla="*/ 6 h 17"/>
                <a:gd name="T8" fmla="*/ 9 w 15"/>
                <a:gd name="T9" fmla="*/ 3 h 17"/>
                <a:gd name="T10" fmla="*/ 6 w 15"/>
                <a:gd name="T11" fmla="*/ 1 h 17"/>
                <a:gd name="T12" fmla="*/ 4 w 15"/>
                <a:gd name="T13" fmla="*/ 0 h 17"/>
                <a:gd name="T14" fmla="*/ 4 w 15"/>
                <a:gd name="T15" fmla="*/ 0 h 17"/>
                <a:gd name="T16" fmla="*/ 2 w 15"/>
                <a:gd name="T17" fmla="*/ 1 h 17"/>
                <a:gd name="T18" fmla="*/ 0 w 15"/>
                <a:gd name="T19" fmla="*/ 2 h 17"/>
                <a:gd name="T20" fmla="*/ 0 w 15"/>
                <a:gd name="T21" fmla="*/ 2 h 17"/>
                <a:gd name="T22" fmla="*/ 5 w 15"/>
                <a:gd name="T23" fmla="*/ 2 h 17"/>
                <a:gd name="T24" fmla="*/ 6 w 15"/>
                <a:gd name="T25" fmla="*/ 5 h 17"/>
                <a:gd name="T26" fmla="*/ 8 w 15"/>
                <a:gd name="T27" fmla="*/ 7 h 17"/>
                <a:gd name="T28" fmla="*/ 9 w 15"/>
                <a:gd name="T29" fmla="*/ 11 h 17"/>
                <a:gd name="T30" fmla="*/ 7 w 15"/>
                <a:gd name="T31" fmla="*/ 15 h 17"/>
                <a:gd name="T32" fmla="*/ 6 w 15"/>
                <a:gd name="T33" fmla="*/ 17 h 17"/>
                <a:gd name="T34" fmla="*/ 7 w 15"/>
                <a:gd name="T35" fmla="*/ 17 h 17"/>
                <a:gd name="T36" fmla="*/ 12 w 15"/>
                <a:gd name="T37" fmla="*/ 11 h 17"/>
                <a:gd name="T38" fmla="*/ 13 w 15"/>
                <a:gd name="T39" fmla="*/ 8 h 17"/>
                <a:gd name="T40" fmla="*/ 14 w 15"/>
                <a:gd name="T41" fmla="*/ 7 h 17"/>
                <a:gd name="T42" fmla="*/ 14 w 15"/>
                <a:gd name="T4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17">
                  <a:moveTo>
                    <a:pt x="14" y="2"/>
                  </a:moveTo>
                  <a:cubicBezTo>
                    <a:pt x="13" y="1"/>
                    <a:pt x="13" y="2"/>
                    <a:pt x="13" y="3"/>
                  </a:cubicBezTo>
                  <a:cubicBezTo>
                    <a:pt x="12" y="3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5"/>
                    <a:pt x="9" y="3"/>
                  </a:cubicBezTo>
                  <a:cubicBezTo>
                    <a:pt x="9" y="3"/>
                    <a:pt x="7" y="1"/>
                    <a:pt x="6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1"/>
                    <a:pt x="5" y="2"/>
                  </a:cubicBezTo>
                  <a:cubicBezTo>
                    <a:pt x="5" y="4"/>
                    <a:pt x="7" y="4"/>
                    <a:pt x="6" y="5"/>
                  </a:cubicBezTo>
                  <a:cubicBezTo>
                    <a:pt x="6" y="5"/>
                    <a:pt x="8" y="6"/>
                    <a:pt x="8" y="7"/>
                  </a:cubicBezTo>
                  <a:cubicBezTo>
                    <a:pt x="7" y="9"/>
                    <a:pt x="8" y="10"/>
                    <a:pt x="9" y="11"/>
                  </a:cubicBezTo>
                  <a:cubicBezTo>
                    <a:pt x="10" y="11"/>
                    <a:pt x="10" y="14"/>
                    <a:pt x="7" y="15"/>
                  </a:cubicBezTo>
                  <a:cubicBezTo>
                    <a:pt x="7" y="16"/>
                    <a:pt x="6" y="16"/>
                    <a:pt x="6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7" y="16"/>
                    <a:pt x="12" y="13"/>
                    <a:pt x="12" y="11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3" y="8"/>
                    <a:pt x="14" y="8"/>
                    <a:pt x="14" y="7"/>
                  </a:cubicBezTo>
                  <a:cubicBezTo>
                    <a:pt x="15" y="6"/>
                    <a:pt x="15" y="3"/>
                    <a:pt x="14" y="2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 defTabSz="914378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31860" name="组合 257"/>
          <p:cNvGrpSpPr>
            <a:grpSpLocks/>
          </p:cNvGrpSpPr>
          <p:nvPr/>
        </p:nvGrpSpPr>
        <p:grpSpPr bwMode="auto">
          <a:xfrm>
            <a:off x="2938464" y="3089276"/>
            <a:ext cx="1081087" cy="249238"/>
            <a:chOff x="0" y="0"/>
            <a:chExt cx="1081375" cy="248696"/>
          </a:xfrm>
        </p:grpSpPr>
        <p:cxnSp>
          <p:nvCxnSpPr>
            <p:cNvPr id="31861" name="直接连接符 258"/>
            <p:cNvCxnSpPr>
              <a:cxnSpLocks noChangeShapeType="1"/>
            </p:cNvCxnSpPr>
            <p:nvPr/>
          </p:nvCxnSpPr>
          <p:spPr bwMode="auto">
            <a:xfrm>
              <a:off x="1081375" y="0"/>
              <a:ext cx="0" cy="248696"/>
            </a:xfrm>
            <a:prstGeom prst="line">
              <a:avLst/>
            </a:prstGeom>
            <a:noFill/>
            <a:ln w="9525" cmpd="sng">
              <a:solidFill>
                <a:srgbClr val="7F7F7F"/>
              </a:solidFill>
              <a:prstDash val="sysDot"/>
              <a:round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862" name="直接连接符 259"/>
            <p:cNvCxnSpPr>
              <a:cxnSpLocks noChangeShapeType="1"/>
            </p:cNvCxnSpPr>
            <p:nvPr/>
          </p:nvCxnSpPr>
          <p:spPr bwMode="auto">
            <a:xfrm flipH="1">
              <a:off x="0" y="0"/>
              <a:ext cx="1081375" cy="0"/>
            </a:xfrm>
            <a:prstGeom prst="line">
              <a:avLst/>
            </a:prstGeom>
            <a:noFill/>
            <a:ln w="9525" cmpd="sng">
              <a:solidFill>
                <a:srgbClr val="7F7F7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1863" name="组合 260"/>
          <p:cNvGrpSpPr>
            <a:grpSpLocks/>
          </p:cNvGrpSpPr>
          <p:nvPr/>
        </p:nvGrpSpPr>
        <p:grpSpPr bwMode="auto">
          <a:xfrm>
            <a:off x="2938464" y="2547939"/>
            <a:ext cx="2262187" cy="427037"/>
            <a:chOff x="0" y="0"/>
            <a:chExt cx="2261983" cy="427521"/>
          </a:xfrm>
        </p:grpSpPr>
        <p:cxnSp>
          <p:nvCxnSpPr>
            <p:cNvPr id="31864" name="直接连接符 261"/>
            <p:cNvCxnSpPr>
              <a:cxnSpLocks noChangeShapeType="1"/>
            </p:cNvCxnSpPr>
            <p:nvPr/>
          </p:nvCxnSpPr>
          <p:spPr bwMode="auto">
            <a:xfrm flipV="1">
              <a:off x="2261983" y="0"/>
              <a:ext cx="0" cy="427521"/>
            </a:xfrm>
            <a:prstGeom prst="line">
              <a:avLst/>
            </a:prstGeom>
            <a:noFill/>
            <a:ln w="9525" cmpd="sng">
              <a:solidFill>
                <a:srgbClr val="7F7F7F"/>
              </a:solidFill>
              <a:prstDash val="sysDot"/>
              <a:round/>
              <a:headEnd type="stealth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865" name="直接连接符 262"/>
            <p:cNvCxnSpPr>
              <a:cxnSpLocks noChangeShapeType="1"/>
            </p:cNvCxnSpPr>
            <p:nvPr/>
          </p:nvCxnSpPr>
          <p:spPr bwMode="auto">
            <a:xfrm flipH="1">
              <a:off x="0" y="0"/>
              <a:ext cx="2261983" cy="0"/>
            </a:xfrm>
            <a:prstGeom prst="line">
              <a:avLst/>
            </a:prstGeom>
            <a:noFill/>
            <a:ln w="9525" cmpd="sng">
              <a:solidFill>
                <a:srgbClr val="7F7F7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31866" name="直接连接符 263"/>
          <p:cNvCxnSpPr>
            <a:cxnSpLocks noChangeShapeType="1"/>
          </p:cNvCxnSpPr>
          <p:nvPr/>
        </p:nvCxnSpPr>
        <p:spPr bwMode="auto">
          <a:xfrm flipH="1">
            <a:off x="2938464" y="2009775"/>
            <a:ext cx="3498850" cy="0"/>
          </a:xfrm>
          <a:prstGeom prst="line">
            <a:avLst/>
          </a:prstGeom>
          <a:noFill/>
          <a:ln w="9525" cmpd="sng">
            <a:solidFill>
              <a:srgbClr val="7F7F7F"/>
            </a:solidFill>
            <a:prstDash val="sysDot"/>
            <a:round/>
            <a:headEnd type="stealth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867" name="矩形 264"/>
          <p:cNvSpPr>
            <a:spLocks noChangeArrowheads="1"/>
          </p:cNvSpPr>
          <p:nvPr/>
        </p:nvSpPr>
        <p:spPr bwMode="auto">
          <a:xfrm>
            <a:off x="823914" y="1825625"/>
            <a:ext cx="20161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4378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0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من به شدت احساس می کنم که تغییر خوب است، زیرا آن است</a:t>
            </a:r>
            <a:endParaRPr lang="en-US" altLang="zh-CN" sz="10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31868" name="矩形 265"/>
          <p:cNvSpPr>
            <a:spLocks noChangeArrowheads="1"/>
          </p:cNvSpPr>
          <p:nvPr/>
        </p:nvSpPr>
        <p:spPr bwMode="auto">
          <a:xfrm>
            <a:off x="823914" y="2365375"/>
            <a:ext cx="20161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4378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0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درآمد زیاد بهترین دستور العمل است</a:t>
            </a:r>
            <a:endParaRPr lang="en-US" altLang="zh-CN" sz="10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31869" name="矩形 266"/>
          <p:cNvSpPr>
            <a:spLocks noChangeArrowheads="1"/>
          </p:cNvSpPr>
          <p:nvPr/>
        </p:nvSpPr>
        <p:spPr bwMode="auto">
          <a:xfrm>
            <a:off x="823914" y="2906713"/>
            <a:ext cx="20161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4378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zh-CN" sz="10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من به شدت احساس می کنم که تغییر خوب است، زیرا آن است</a:t>
            </a:r>
            <a:endParaRPr lang="en-US" altLang="zh-CN" sz="10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grpSp>
        <p:nvGrpSpPr>
          <p:cNvPr id="31870" name="组合 267"/>
          <p:cNvGrpSpPr>
            <a:grpSpLocks/>
          </p:cNvGrpSpPr>
          <p:nvPr/>
        </p:nvGrpSpPr>
        <p:grpSpPr bwMode="auto">
          <a:xfrm rot="10800000">
            <a:off x="3098801" y="1703389"/>
            <a:ext cx="684406" cy="302379"/>
            <a:chOff x="-195378" y="1025"/>
            <a:chExt cx="841293" cy="372315"/>
          </a:xfrm>
        </p:grpSpPr>
        <p:pic>
          <p:nvPicPr>
            <p:cNvPr id="31871" name="组合 268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1476" y="1025"/>
              <a:ext cx="562382" cy="329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872" name="Text Box 11"/>
            <p:cNvSpPr txBox="1">
              <a:spLocks noChangeArrowheads="1"/>
            </p:cNvSpPr>
            <p:nvPr/>
          </p:nvSpPr>
          <p:spPr bwMode="auto">
            <a:xfrm rot="10800000">
              <a:off x="-195378" y="51223"/>
              <a:ext cx="841293" cy="322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dirty="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rPr>
                <a:t>20</a:t>
              </a:r>
              <a:r>
                <a:rPr lang="tr-TR" altLang="zh-CN" sz="1100" dirty="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rPr>
                <a:t>20</a:t>
              </a:r>
              <a:endParaRPr lang="zh-CN" altLang="en-US" sz="1100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31873" name="组合 272"/>
          <p:cNvGrpSpPr>
            <a:grpSpLocks/>
          </p:cNvGrpSpPr>
          <p:nvPr/>
        </p:nvGrpSpPr>
        <p:grpSpPr bwMode="auto">
          <a:xfrm rot="10800000">
            <a:off x="3108326" y="2244726"/>
            <a:ext cx="523875" cy="303104"/>
            <a:chOff x="0" y="134"/>
            <a:chExt cx="645915" cy="373206"/>
          </a:xfrm>
        </p:grpSpPr>
        <p:pic>
          <p:nvPicPr>
            <p:cNvPr id="31874" name="组合 27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51805" y="134"/>
              <a:ext cx="562382" cy="329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875" name="Text Box 11"/>
            <p:cNvSpPr txBox="1">
              <a:spLocks noChangeArrowheads="1"/>
            </p:cNvSpPr>
            <p:nvPr/>
          </p:nvSpPr>
          <p:spPr bwMode="auto">
            <a:xfrm rot="10800000">
              <a:off x="0" y="51225"/>
              <a:ext cx="645915" cy="322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dirty="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rPr>
                <a:t>2019</a:t>
              </a:r>
              <a:endParaRPr lang="zh-CN" altLang="en-US" sz="1100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31876" name="组合 277"/>
          <p:cNvGrpSpPr>
            <a:grpSpLocks/>
          </p:cNvGrpSpPr>
          <p:nvPr/>
        </p:nvGrpSpPr>
        <p:grpSpPr bwMode="auto">
          <a:xfrm rot="10800000">
            <a:off x="3098801" y="2786064"/>
            <a:ext cx="525463" cy="303836"/>
            <a:chOff x="0" y="-769"/>
            <a:chExt cx="645915" cy="374109"/>
          </a:xfrm>
        </p:grpSpPr>
        <p:pic>
          <p:nvPicPr>
            <p:cNvPr id="31877" name="组合 278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41478" y="-769"/>
              <a:ext cx="562382" cy="329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878" name="Text Box 11"/>
            <p:cNvSpPr txBox="1">
              <a:spLocks noChangeArrowheads="1"/>
            </p:cNvSpPr>
            <p:nvPr/>
          </p:nvSpPr>
          <p:spPr bwMode="auto">
            <a:xfrm rot="10800000">
              <a:off x="0" y="51223"/>
              <a:ext cx="645915" cy="322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dirty="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rPr>
                <a:t>2012</a:t>
              </a:r>
              <a:endParaRPr lang="zh-CN" altLang="en-US" sz="1100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271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3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4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3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3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318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1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1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31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31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31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31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1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7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31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31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1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animBg="1" autoUpdateAnimBg="0"/>
      <p:bldP spid="31750" grpId="0" animBg="1" autoUpdateAnimBg="0"/>
      <p:bldP spid="31751" grpId="0" animBg="1" autoUpdateAnimBg="0"/>
      <p:bldP spid="31867" grpId="0" autoUpdateAnimBg="0"/>
      <p:bldP spid="31868" grpId="0" autoUpdateAnimBg="0"/>
      <p:bldP spid="31869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菱形 37"/>
          <p:cNvSpPr/>
          <p:nvPr/>
        </p:nvSpPr>
        <p:spPr>
          <a:xfrm>
            <a:off x="3657600" y="1214859"/>
            <a:ext cx="2039938" cy="2041525"/>
          </a:xfrm>
          <a:prstGeom prst="diamond">
            <a:avLst/>
          </a:prstGeom>
          <a:solidFill>
            <a:srgbClr val="00366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+mj-lt"/>
              <a:ea typeface="微软雅黑"/>
              <a:cs typeface="B Nazanin" panose="00000700000000000000" pitchFamily="2" charset="-78"/>
            </a:endParaRPr>
          </a:p>
        </p:txBody>
      </p:sp>
      <p:sp>
        <p:nvSpPr>
          <p:cNvPr id="39" name="菱形 38"/>
          <p:cNvSpPr/>
          <p:nvPr/>
        </p:nvSpPr>
        <p:spPr>
          <a:xfrm>
            <a:off x="536575" y="1552996"/>
            <a:ext cx="1366838" cy="1365250"/>
          </a:xfrm>
          <a:prstGeom prst="diamond">
            <a:avLst/>
          </a:prstGeom>
          <a:solidFill>
            <a:srgbClr val="0065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+mj-lt"/>
              <a:ea typeface="微软雅黑"/>
              <a:cs typeface="B Nazanin" panose="00000700000000000000" pitchFamily="2" charset="-78"/>
            </a:endParaRPr>
          </a:p>
        </p:txBody>
      </p:sp>
      <p:sp>
        <p:nvSpPr>
          <p:cNvPr id="40" name="菱形 39"/>
          <p:cNvSpPr/>
          <p:nvPr/>
        </p:nvSpPr>
        <p:spPr>
          <a:xfrm>
            <a:off x="2044700" y="1552996"/>
            <a:ext cx="1365250" cy="1365250"/>
          </a:xfrm>
          <a:prstGeom prst="diamond">
            <a:avLst/>
          </a:prstGeom>
          <a:solidFill>
            <a:srgbClr val="004F9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+mj-lt"/>
              <a:ea typeface="微软雅黑"/>
              <a:cs typeface="B Nazanin" panose="00000700000000000000" pitchFamily="2" charset="-78"/>
            </a:endParaRPr>
          </a:p>
        </p:txBody>
      </p:sp>
      <p:sp>
        <p:nvSpPr>
          <p:cNvPr id="41" name="菱形 40"/>
          <p:cNvSpPr/>
          <p:nvPr/>
        </p:nvSpPr>
        <p:spPr>
          <a:xfrm>
            <a:off x="5734050" y="1552996"/>
            <a:ext cx="1365250" cy="1365250"/>
          </a:xfrm>
          <a:prstGeom prst="diamond">
            <a:avLst/>
          </a:prstGeom>
          <a:solidFill>
            <a:srgbClr val="004F9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+mj-lt"/>
              <a:ea typeface="微软雅黑"/>
              <a:cs typeface="B Nazanin" panose="00000700000000000000" pitchFamily="2" charset="-78"/>
            </a:endParaRPr>
          </a:p>
        </p:txBody>
      </p:sp>
      <p:sp>
        <p:nvSpPr>
          <p:cNvPr id="42" name="菱形 41"/>
          <p:cNvSpPr/>
          <p:nvPr/>
        </p:nvSpPr>
        <p:spPr>
          <a:xfrm>
            <a:off x="7240588" y="1552996"/>
            <a:ext cx="1366837" cy="1365250"/>
          </a:xfrm>
          <a:prstGeom prst="diamond">
            <a:avLst/>
          </a:prstGeom>
          <a:solidFill>
            <a:srgbClr val="0065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+mj-lt"/>
              <a:ea typeface="微软雅黑"/>
              <a:cs typeface="B Nazanin" panose="00000700000000000000" pitchFamily="2" charset="-78"/>
            </a:endParaRPr>
          </a:p>
        </p:txBody>
      </p:sp>
      <p:sp>
        <p:nvSpPr>
          <p:cNvPr id="43" name="菱形 42"/>
          <p:cNvSpPr/>
          <p:nvPr/>
        </p:nvSpPr>
        <p:spPr>
          <a:xfrm>
            <a:off x="1712913" y="2399134"/>
            <a:ext cx="520700" cy="519112"/>
          </a:xfrm>
          <a:prstGeom prst="diamond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+mj-lt"/>
              <a:ea typeface="微软雅黑"/>
              <a:cs typeface="B Nazanin" panose="00000700000000000000" pitchFamily="2" charset="-78"/>
            </a:endParaRPr>
          </a:p>
        </p:txBody>
      </p:sp>
      <p:sp>
        <p:nvSpPr>
          <p:cNvPr id="44" name="菱形 43"/>
          <p:cNvSpPr/>
          <p:nvPr/>
        </p:nvSpPr>
        <p:spPr>
          <a:xfrm>
            <a:off x="3205163" y="1552996"/>
            <a:ext cx="520700" cy="520700"/>
          </a:xfrm>
          <a:prstGeom prst="diamond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+mj-lt"/>
              <a:ea typeface="微软雅黑"/>
              <a:cs typeface="B Nazanin" panose="00000700000000000000" pitchFamily="2" charset="-78"/>
            </a:endParaRPr>
          </a:p>
        </p:txBody>
      </p:sp>
      <p:sp>
        <p:nvSpPr>
          <p:cNvPr id="45" name="菱形 44"/>
          <p:cNvSpPr/>
          <p:nvPr/>
        </p:nvSpPr>
        <p:spPr>
          <a:xfrm>
            <a:off x="5407025" y="2395959"/>
            <a:ext cx="520700" cy="519112"/>
          </a:xfrm>
          <a:prstGeom prst="diamond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+mj-lt"/>
              <a:ea typeface="微软雅黑"/>
              <a:cs typeface="B Nazanin" panose="00000700000000000000" pitchFamily="2" charset="-78"/>
            </a:endParaRPr>
          </a:p>
        </p:txBody>
      </p:sp>
      <p:sp>
        <p:nvSpPr>
          <p:cNvPr id="46" name="菱形 45"/>
          <p:cNvSpPr/>
          <p:nvPr/>
        </p:nvSpPr>
        <p:spPr>
          <a:xfrm>
            <a:off x="6910388" y="1568871"/>
            <a:ext cx="520700" cy="520700"/>
          </a:xfrm>
          <a:prstGeom prst="diamond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+mj-lt"/>
              <a:ea typeface="微软雅黑"/>
              <a:cs typeface="B Nazanin" panose="00000700000000000000" pitchFamily="2" charset="-78"/>
            </a:endParaRPr>
          </a:p>
        </p:txBody>
      </p:sp>
      <p:sp>
        <p:nvSpPr>
          <p:cNvPr id="47" name="KSO_Shape"/>
          <p:cNvSpPr>
            <a:spLocks/>
          </p:cNvSpPr>
          <p:nvPr/>
        </p:nvSpPr>
        <p:spPr bwMode="auto">
          <a:xfrm>
            <a:off x="966788" y="1937171"/>
            <a:ext cx="590550" cy="534988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48" name="KSO_Shape"/>
          <p:cNvSpPr>
            <a:spLocks/>
          </p:cNvSpPr>
          <p:nvPr/>
        </p:nvSpPr>
        <p:spPr bwMode="auto">
          <a:xfrm>
            <a:off x="2535238" y="1973684"/>
            <a:ext cx="384175" cy="523875"/>
          </a:xfrm>
          <a:custGeom>
            <a:avLst/>
            <a:gdLst>
              <a:gd name="T0" fmla="*/ 821150 w 1122363"/>
              <a:gd name="T1" fmla="*/ 1319439 h 1531938"/>
              <a:gd name="T2" fmla="*/ 818610 w 1122363"/>
              <a:gd name="T3" fmla="*/ 1374324 h 1531938"/>
              <a:gd name="T4" fmla="*/ 763001 w 1122363"/>
              <a:gd name="T5" fmla="*/ 1407818 h 1531938"/>
              <a:gd name="T6" fmla="*/ 617712 w 1122363"/>
              <a:gd name="T7" fmla="*/ 1069756 h 1531938"/>
              <a:gd name="T8" fmla="*/ 595045 w 1122363"/>
              <a:gd name="T9" fmla="*/ 1020228 h 1531938"/>
              <a:gd name="T10" fmla="*/ 616862 w 1122363"/>
              <a:gd name="T11" fmla="*/ 985788 h 1531938"/>
              <a:gd name="T12" fmla="*/ 638822 w 1122363"/>
              <a:gd name="T13" fmla="*/ 861065 h 1531938"/>
              <a:gd name="T14" fmla="*/ 533011 w 1122363"/>
              <a:gd name="T15" fmla="*/ 900272 h 1531938"/>
              <a:gd name="T16" fmla="*/ 472344 w 1122363"/>
              <a:gd name="T17" fmla="*/ 959225 h 1531938"/>
              <a:gd name="T18" fmla="*/ 447514 w 1122363"/>
              <a:gd name="T19" fmla="*/ 1068950 h 1531938"/>
              <a:gd name="T20" fmla="*/ 483631 w 1122363"/>
              <a:gd name="T21" fmla="*/ 1155544 h 1531938"/>
              <a:gd name="T22" fmla="*/ 563202 w 1122363"/>
              <a:gd name="T23" fmla="*/ 1213369 h 1531938"/>
              <a:gd name="T24" fmla="*/ 641644 w 1122363"/>
              <a:gd name="T25" fmla="*/ 1407149 h 1531938"/>
              <a:gd name="T26" fmla="*/ 522288 w 1122363"/>
              <a:gd name="T27" fmla="*/ 1360326 h 1531938"/>
              <a:gd name="T28" fmla="*/ 562920 w 1122363"/>
              <a:gd name="T29" fmla="*/ 1503052 h 1531938"/>
              <a:gd name="T30" fmla="*/ 767489 w 1122363"/>
              <a:gd name="T31" fmla="*/ 1526182 h 1531938"/>
              <a:gd name="T32" fmla="*/ 873019 w 1122363"/>
              <a:gd name="T33" fmla="*/ 1493462 h 1531938"/>
              <a:gd name="T34" fmla="*/ 940739 w 1122363"/>
              <a:gd name="T35" fmla="*/ 1437049 h 1531938"/>
              <a:gd name="T36" fmla="*/ 975445 w 1122363"/>
              <a:gd name="T37" fmla="*/ 1352710 h 1531938"/>
              <a:gd name="T38" fmla="*/ 957387 w 1122363"/>
              <a:gd name="T39" fmla="*/ 1244960 h 1531938"/>
              <a:gd name="T40" fmla="*/ 862579 w 1122363"/>
              <a:gd name="T41" fmla="*/ 1159211 h 1531938"/>
              <a:gd name="T42" fmla="*/ 777366 w 1122363"/>
              <a:gd name="T43" fmla="*/ 984893 h 1531938"/>
              <a:gd name="T44" fmla="*/ 941021 w 1122363"/>
              <a:gd name="T45" fmla="*/ 1068103 h 1531938"/>
              <a:gd name="T46" fmla="*/ 812918 w 1122363"/>
              <a:gd name="T47" fmla="*/ 868963 h 1531938"/>
              <a:gd name="T48" fmla="*/ 768618 w 1122363"/>
              <a:gd name="T49" fmla="*/ 464758 h 1531938"/>
              <a:gd name="T50" fmla="*/ 956258 w 1122363"/>
              <a:gd name="T51" fmla="*/ 515531 h 1531938"/>
              <a:gd name="T52" fmla="*/ 1106652 w 1122363"/>
              <a:gd name="T53" fmla="*/ 632589 h 1531938"/>
              <a:gd name="T54" fmla="*/ 1227702 w 1122363"/>
              <a:gd name="T55" fmla="*/ 820164 h 1531938"/>
              <a:gd name="T56" fmla="*/ 1327023 w 1122363"/>
              <a:gd name="T57" fmla="*/ 1081925 h 1531938"/>
              <a:gd name="T58" fmla="*/ 1396717 w 1122363"/>
              <a:gd name="T59" fmla="*/ 1393892 h 1531938"/>
              <a:gd name="T60" fmla="*/ 1355239 w 1122363"/>
              <a:gd name="T61" fmla="*/ 1597827 h 1531938"/>
              <a:gd name="T62" fmla="*/ 1228829 w 1122363"/>
              <a:gd name="T63" fmla="*/ 1750144 h 1531938"/>
              <a:gd name="T64" fmla="*/ 1040908 w 1122363"/>
              <a:gd name="T65" fmla="*/ 1850561 h 1531938"/>
              <a:gd name="T66" fmla="*/ 813764 w 1122363"/>
              <a:gd name="T67" fmla="*/ 1899358 h 1531938"/>
              <a:gd name="T68" fmla="*/ 571385 w 1122363"/>
              <a:gd name="T69" fmla="*/ 1896538 h 1531938"/>
              <a:gd name="T70" fmla="*/ 341985 w 1122363"/>
              <a:gd name="T71" fmla="*/ 1837867 h 1531938"/>
              <a:gd name="T72" fmla="*/ 152933 w 1122363"/>
              <a:gd name="T73" fmla="*/ 1725604 h 1531938"/>
              <a:gd name="T74" fmla="*/ 31320 w 1122363"/>
              <a:gd name="T75" fmla="*/ 1563133 h 1531938"/>
              <a:gd name="T76" fmla="*/ 3668 w 1122363"/>
              <a:gd name="T77" fmla="*/ 1352710 h 1531938"/>
              <a:gd name="T78" fmla="*/ 126691 w 1122363"/>
              <a:gd name="T79" fmla="*/ 958096 h 1531938"/>
              <a:gd name="T80" fmla="*/ 230811 w 1122363"/>
              <a:gd name="T81" fmla="*/ 743160 h 1531938"/>
              <a:gd name="T82" fmla="*/ 362301 w 1122363"/>
              <a:gd name="T83" fmla="*/ 582099 h 1531938"/>
              <a:gd name="T84" fmla="*/ 534421 w 1122363"/>
              <a:gd name="T85" fmla="*/ 485632 h 1531938"/>
              <a:gd name="T86" fmla="*/ 596426 w 1122363"/>
              <a:gd name="T87" fmla="*/ 1978 h 1531938"/>
              <a:gd name="T88" fmla="*/ 686940 w 1122363"/>
              <a:gd name="T89" fmla="*/ 37299 h 1531938"/>
              <a:gd name="T90" fmla="*/ 778299 w 1122363"/>
              <a:gd name="T91" fmla="*/ 32213 h 1531938"/>
              <a:gd name="T92" fmla="*/ 882912 w 1122363"/>
              <a:gd name="T93" fmla="*/ 282 h 1531938"/>
              <a:gd name="T94" fmla="*/ 944383 w 1122363"/>
              <a:gd name="T95" fmla="*/ 34192 h 1531938"/>
              <a:gd name="T96" fmla="*/ 991755 w 1122363"/>
              <a:gd name="T97" fmla="*/ 157394 h 1531938"/>
              <a:gd name="T98" fmla="*/ 1048714 w 1122363"/>
              <a:gd name="T99" fmla="*/ 165023 h 1531938"/>
              <a:gd name="T100" fmla="*/ 1092702 w 1122363"/>
              <a:gd name="T101" fmla="*/ 159655 h 1531938"/>
              <a:gd name="T102" fmla="*/ 1063377 w 1122363"/>
              <a:gd name="T103" fmla="*/ 261663 h 1531938"/>
              <a:gd name="T104" fmla="*/ 978784 w 1122363"/>
              <a:gd name="T105" fmla="*/ 348130 h 1531938"/>
              <a:gd name="T106" fmla="*/ 836387 w 1122363"/>
              <a:gd name="T107" fmla="*/ 422166 h 1531938"/>
              <a:gd name="T108" fmla="*/ 657614 w 1122363"/>
              <a:gd name="T109" fmla="*/ 404646 h 1531938"/>
              <a:gd name="T110" fmla="*/ 554694 w 1122363"/>
              <a:gd name="T111" fmla="*/ 419340 h 1531938"/>
              <a:gd name="T112" fmla="*/ 313322 w 1122363"/>
              <a:gd name="T113" fmla="*/ 219560 h 1531938"/>
              <a:gd name="T114" fmla="*/ 410321 w 1122363"/>
              <a:gd name="T115" fmla="*/ 170392 h 1531938"/>
              <a:gd name="T116" fmla="*/ 485327 w 1122363"/>
              <a:gd name="T117" fmla="*/ 159089 h 1531938"/>
              <a:gd name="T118" fmla="*/ 519164 w 1122363"/>
              <a:gd name="T119" fmla="*/ 54537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49" name="KSO_Shape"/>
          <p:cNvSpPr>
            <a:spLocks/>
          </p:cNvSpPr>
          <p:nvPr/>
        </p:nvSpPr>
        <p:spPr bwMode="auto">
          <a:xfrm>
            <a:off x="4265613" y="1929234"/>
            <a:ext cx="612775" cy="612775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6205538" y="2022896"/>
            <a:ext cx="422275" cy="427038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69" name="KSO_Shape"/>
          <p:cNvSpPr/>
          <p:nvPr/>
        </p:nvSpPr>
        <p:spPr>
          <a:xfrm>
            <a:off x="7716838" y="2038771"/>
            <a:ext cx="412750" cy="395288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+mj-lt"/>
              <a:ea typeface="幼圆"/>
              <a:cs typeface="B Nazanin" panose="00000700000000000000" pitchFamily="2" charset="-78"/>
            </a:endParaRPr>
          </a:p>
        </p:txBody>
      </p:sp>
      <p:sp>
        <p:nvSpPr>
          <p:cNvPr id="70" name="文本框 8"/>
          <p:cNvSpPr txBox="1"/>
          <p:nvPr/>
        </p:nvSpPr>
        <p:spPr>
          <a:xfrm>
            <a:off x="607926" y="3075806"/>
            <a:ext cx="1224135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700000000000000" pitchFamily="2" charset="-78"/>
              </a:rPr>
              <a:t>یک مشوق باشید، دنیا به اندازه کافی منتقد دارد.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微软雅黑" pitchFamily="34" charset="-122"/>
              <a:cs typeface="B Nazanin" panose="00000700000000000000" pitchFamily="2" charset="-78"/>
            </a:endParaRPr>
          </a:p>
        </p:txBody>
      </p:sp>
      <p:sp>
        <p:nvSpPr>
          <p:cNvPr id="71" name="文本框 8"/>
          <p:cNvSpPr txBox="1"/>
          <p:nvPr/>
        </p:nvSpPr>
        <p:spPr>
          <a:xfrm>
            <a:off x="2123459" y="3067339"/>
            <a:ext cx="1224135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700000000000000" pitchFamily="2" charset="-78"/>
              </a:rPr>
              <a:t>وای بر کسی که جز یک کتاب بخواند. جورج هربرت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微软雅黑" pitchFamily="34" charset="-122"/>
              <a:cs typeface="B Nazanin" panose="00000700000000000000" pitchFamily="2" charset="-78"/>
            </a:endParaRPr>
          </a:p>
        </p:txBody>
      </p:sp>
      <p:sp>
        <p:nvSpPr>
          <p:cNvPr id="72" name="文本框 8"/>
          <p:cNvSpPr txBox="1"/>
          <p:nvPr/>
        </p:nvSpPr>
        <p:spPr>
          <a:xfrm>
            <a:off x="4028459" y="3295939"/>
            <a:ext cx="1224135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700000000000000" pitchFamily="2" charset="-78"/>
              </a:rPr>
              <a:t>همیشه بهترین تلاش خود را به کار بگیرید هرگز نگران نتیجه نباشید.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微软雅黑" pitchFamily="34" charset="-122"/>
              <a:cs typeface="B Nazanin" panose="00000700000000000000" pitchFamily="2" charset="-78"/>
            </a:endParaRPr>
          </a:p>
        </p:txBody>
      </p:sp>
      <p:sp>
        <p:nvSpPr>
          <p:cNvPr id="73" name="文本框 8"/>
          <p:cNvSpPr txBox="1"/>
          <p:nvPr/>
        </p:nvSpPr>
        <p:spPr>
          <a:xfrm>
            <a:off x="5823393" y="3067339"/>
            <a:ext cx="1224135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700000000000000" pitchFamily="2" charset="-78"/>
              </a:rPr>
              <a:t>یک مشوق باشید، دنیا به اندازه کافی منتقد دارد.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微软雅黑" pitchFamily="34" charset="-122"/>
              <a:cs typeface="B Nazanin" panose="00000700000000000000" pitchFamily="2" charset="-78"/>
            </a:endParaRPr>
          </a:p>
        </p:txBody>
      </p:sp>
      <p:sp>
        <p:nvSpPr>
          <p:cNvPr id="74" name="文本框 8"/>
          <p:cNvSpPr txBox="1"/>
          <p:nvPr/>
        </p:nvSpPr>
        <p:spPr>
          <a:xfrm>
            <a:off x="7305060" y="3075806"/>
            <a:ext cx="1224135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B Nazanin" panose="00000700000000000000" pitchFamily="2" charset="-78"/>
              </a:rPr>
              <a:t>وای بر کسی که جز یک کتاب بخواند. جورج هربرت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微软雅黑" pitchFamily="34" charset="-122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1565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69" grpId="0" animBg="1"/>
      <p:bldP spid="70" grpId="0"/>
      <p:bldP spid="71" grpId="0"/>
      <p:bldP spid="72" grpId="0"/>
      <p:bldP spid="73" grpId="0"/>
      <p:bldP spid="7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012294" y="1347882"/>
            <a:ext cx="2294338" cy="2762845"/>
            <a:chOff x="1012294" y="1342306"/>
            <a:chExt cx="2294338" cy="2762845"/>
          </a:xfrm>
        </p:grpSpPr>
        <p:grpSp>
          <p:nvGrpSpPr>
            <p:cNvPr id="30" name="Group 66"/>
            <p:cNvGrpSpPr>
              <a:grpSpLocks/>
            </p:cNvGrpSpPr>
            <p:nvPr/>
          </p:nvGrpSpPr>
          <p:grpSpPr bwMode="auto">
            <a:xfrm>
              <a:off x="1012295" y="1342306"/>
              <a:ext cx="2294337" cy="2762845"/>
              <a:chOff x="1387928" y="2433294"/>
              <a:chExt cx="3058885" cy="3683711"/>
            </a:xfrm>
          </p:grpSpPr>
          <p:sp>
            <p:nvSpPr>
              <p:cNvPr id="32" name="Rectangle 6"/>
              <p:cNvSpPr/>
              <p:nvPr/>
            </p:nvSpPr>
            <p:spPr>
              <a:xfrm>
                <a:off x="1387928" y="2453137"/>
                <a:ext cx="3058885" cy="3663868"/>
              </a:xfrm>
              <a:prstGeom prst="rect">
                <a:avLst/>
              </a:prstGeom>
              <a:solidFill>
                <a:srgbClr val="F9F9F9"/>
              </a:solidFill>
              <a:ln w="38100" cap="sq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33" name="Rectangle 7"/>
              <p:cNvSpPr/>
              <p:nvPr/>
            </p:nvSpPr>
            <p:spPr>
              <a:xfrm>
                <a:off x="1387928" y="2781742"/>
                <a:ext cx="3058885" cy="810731"/>
              </a:xfrm>
              <a:prstGeom prst="rect">
                <a:avLst/>
              </a:prstGeom>
              <a:solidFill>
                <a:srgbClr val="004F96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34" name="Rectangle 8"/>
              <p:cNvSpPr/>
              <p:nvPr/>
            </p:nvSpPr>
            <p:spPr>
              <a:xfrm>
                <a:off x="1387928" y="4088225"/>
                <a:ext cx="3058885" cy="348449"/>
              </a:xfrm>
              <a:prstGeom prst="rect">
                <a:avLst/>
              </a:prstGeom>
              <a:solidFill>
                <a:srgbClr val="F9F9F9"/>
              </a:solidFill>
              <a:ln w="635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35" name="Rectangle 9"/>
              <p:cNvSpPr/>
              <p:nvPr/>
            </p:nvSpPr>
            <p:spPr>
              <a:xfrm>
                <a:off x="1387928" y="4436674"/>
                <a:ext cx="3058885" cy="348448"/>
              </a:xfrm>
              <a:prstGeom prst="rect">
                <a:avLst/>
              </a:prstGeom>
              <a:solidFill>
                <a:srgbClr val="FDFDFD"/>
              </a:solidFill>
              <a:ln w="635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36" name="Rectangle 10"/>
              <p:cNvSpPr/>
              <p:nvPr/>
            </p:nvSpPr>
            <p:spPr>
              <a:xfrm>
                <a:off x="1387928" y="4785122"/>
                <a:ext cx="3058885" cy="348449"/>
              </a:xfrm>
              <a:prstGeom prst="rect">
                <a:avLst/>
              </a:prstGeom>
              <a:solidFill>
                <a:srgbClr val="F9F9F9"/>
              </a:solidFill>
              <a:ln w="635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37" name="Rectangle 11"/>
              <p:cNvSpPr/>
              <p:nvPr/>
            </p:nvSpPr>
            <p:spPr>
              <a:xfrm>
                <a:off x="1387928" y="5133571"/>
                <a:ext cx="3058885" cy="348448"/>
              </a:xfrm>
              <a:prstGeom prst="rect">
                <a:avLst/>
              </a:prstGeom>
              <a:solidFill>
                <a:srgbClr val="FDFDFD"/>
              </a:solidFill>
              <a:ln w="635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38" name="Rectangle 12"/>
              <p:cNvSpPr/>
              <p:nvPr/>
            </p:nvSpPr>
            <p:spPr>
              <a:xfrm>
                <a:off x="1387928" y="2453137"/>
                <a:ext cx="3058885" cy="348449"/>
              </a:xfrm>
              <a:prstGeom prst="rect">
                <a:avLst/>
              </a:prstGeom>
              <a:solidFill>
                <a:srgbClr val="7E7E7E">
                  <a:alpha val="2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39" name="Rectangle 13"/>
              <p:cNvSpPr/>
              <p:nvPr/>
            </p:nvSpPr>
            <p:spPr>
              <a:xfrm>
                <a:off x="1387928" y="2433294"/>
                <a:ext cx="3058885" cy="348448"/>
              </a:xfrm>
              <a:prstGeom prst="rect">
                <a:avLst/>
              </a:prstGeom>
              <a:solidFill>
                <a:srgbClr val="003668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40" name="TextBox 14"/>
              <p:cNvSpPr txBox="1">
                <a:spLocks noChangeArrowheads="1"/>
              </p:cNvSpPr>
              <p:nvPr/>
            </p:nvSpPr>
            <p:spPr bwMode="auto">
              <a:xfrm>
                <a:off x="2689552" y="2453014"/>
                <a:ext cx="455646" cy="3488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1pPr>
                <a:lvl2pPr marL="742950" indent="-28575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2pPr>
                <a:lvl3pPr marL="1143000" indent="-22860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3pPr>
                <a:lvl4pPr marL="1600200" indent="-22860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4pPr>
                <a:lvl5pPr marL="2057400" indent="-22860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cs typeface="B Nazanin" panose="00000700000000000000" pitchFamily="2" charset="-78"/>
                  </a:rPr>
                  <a:t>01</a:t>
                </a:r>
                <a:endParaRPr kumimoji="0" lang="id-ID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cs typeface="B Nazanin" panose="00000700000000000000" pitchFamily="2" charset="-78"/>
                </a:endParaRPr>
              </a:p>
            </p:txBody>
          </p:sp>
          <p:sp>
            <p:nvSpPr>
              <p:cNvPr id="41" name="TextBox 15"/>
              <p:cNvSpPr txBox="1">
                <a:spLocks noChangeArrowheads="1"/>
              </p:cNvSpPr>
              <p:nvPr/>
            </p:nvSpPr>
            <p:spPr bwMode="auto">
              <a:xfrm>
                <a:off x="2607187" y="2941304"/>
                <a:ext cx="692872" cy="533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1pPr>
                <a:lvl2pPr marL="742950" indent="-28575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2pPr>
                <a:lvl3pPr marL="1143000" indent="-22860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3pPr>
                <a:lvl4pPr marL="1600200" indent="-22860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4pPr>
                <a:lvl5pPr marL="2057400" indent="-22860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9pPr>
              </a:lstStyle>
              <a:p>
                <a:pPr lvl="0" algn="ctr" defTabSz="914400" rtl="1" eaLnBrk="1" hangingPunct="1">
                  <a:defRPr/>
                </a:pPr>
                <a:r>
                  <a:rPr lang="fa-IR" altLang="zh-CN" sz="2000" b="1" kern="0" dirty="0">
                    <a:solidFill>
                      <a:srgbClr val="FFFFFF"/>
                    </a:solidFill>
                    <a:latin typeface="+mj-lt"/>
                    <a:ea typeface="微软雅黑" panose="020B0503020204020204" pitchFamily="34" charset="-122"/>
                    <a:cs typeface="B Nazanin" panose="00000700000000000000" pitchFamily="2" charset="-78"/>
                  </a:rPr>
                  <a:t>پول</a:t>
                </a:r>
                <a:endParaRPr kumimoji="0" lang="id-ID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endParaRPr>
              </a:p>
            </p:txBody>
          </p:sp>
          <p:sp>
            <p:nvSpPr>
              <p:cNvPr id="42" name="Rectangle 1"/>
              <p:cNvSpPr/>
              <p:nvPr/>
            </p:nvSpPr>
            <p:spPr>
              <a:xfrm>
                <a:off x="1387928" y="2433294"/>
                <a:ext cx="3058885" cy="3678155"/>
              </a:xfrm>
              <a:prstGeom prst="rect">
                <a:avLst/>
              </a:prstGeom>
              <a:noFill/>
              <a:ln w="6350" cap="flat" cmpd="sng" algn="ctr">
                <a:solidFill>
                  <a:srgbClr val="0070C0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1012294" y="2518420"/>
              <a:ext cx="229433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685663" rtl="1">
                <a:spcBef>
                  <a:spcPct val="20000"/>
                </a:spcBef>
                <a:defRPr/>
              </a:pPr>
              <a:r>
                <a:rPr lang="fa-IR" altLang="zh-CN" sz="1200" kern="0" dirty="0">
                  <a:solidFill>
                    <a:srgbClr val="7E7E7E"/>
                  </a:solidFill>
                  <a:latin typeface="+mj-lt"/>
                  <a:cs typeface="B Nazanin" panose="00000700000000000000" pitchFamily="2" charset="-78"/>
                </a:rPr>
                <a:t>همه می خواهند، خوشبختی. هیچکس درد نمیخواهد اما شما نمی توانید یک رنگین کمان بدون کمی باران داشته باشید.</a:t>
              </a:r>
              <a:endParaRPr lang="en-US" altLang="zh-CN" sz="1200" kern="0" dirty="0">
                <a:solidFill>
                  <a:srgbClr val="7E7E7E"/>
                </a:solidFill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432871" y="1347614"/>
            <a:ext cx="2322818" cy="2923848"/>
            <a:chOff x="3432871" y="1342038"/>
            <a:chExt cx="2322818" cy="2923848"/>
          </a:xfrm>
        </p:grpSpPr>
        <p:grpSp>
          <p:nvGrpSpPr>
            <p:cNvPr id="44" name="Group 67"/>
            <p:cNvGrpSpPr>
              <a:grpSpLocks/>
            </p:cNvGrpSpPr>
            <p:nvPr/>
          </p:nvGrpSpPr>
          <p:grpSpPr bwMode="auto">
            <a:xfrm>
              <a:off x="3432871" y="1342038"/>
              <a:ext cx="2293741" cy="2923848"/>
              <a:chOff x="4615044" y="2433074"/>
              <a:chExt cx="3058885" cy="3898513"/>
            </a:xfrm>
          </p:grpSpPr>
          <p:sp>
            <p:nvSpPr>
              <p:cNvPr id="46" name="Rectangle 25"/>
              <p:cNvSpPr/>
              <p:nvPr/>
            </p:nvSpPr>
            <p:spPr>
              <a:xfrm>
                <a:off x="4615044" y="2453275"/>
                <a:ext cx="3058885" cy="3878312"/>
              </a:xfrm>
              <a:prstGeom prst="rect">
                <a:avLst/>
              </a:prstGeom>
              <a:solidFill>
                <a:srgbClr val="F9F9F9"/>
              </a:solidFill>
              <a:ln w="12700" cap="sq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47" name="Rectangle 26"/>
              <p:cNvSpPr/>
              <p:nvPr/>
            </p:nvSpPr>
            <p:spPr>
              <a:xfrm>
                <a:off x="4615044" y="2781892"/>
                <a:ext cx="3058885" cy="810760"/>
              </a:xfrm>
              <a:prstGeom prst="rect">
                <a:avLst/>
              </a:prstGeom>
              <a:solidFill>
                <a:srgbClr val="004F96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48" name="Rectangle 27"/>
              <p:cNvSpPr/>
              <p:nvPr/>
            </p:nvSpPr>
            <p:spPr>
              <a:xfrm>
                <a:off x="4615044" y="4088421"/>
                <a:ext cx="3058885" cy="348461"/>
              </a:xfrm>
              <a:prstGeom prst="rect">
                <a:avLst/>
              </a:prstGeom>
              <a:solidFill>
                <a:srgbClr val="F9F9F9"/>
              </a:solidFill>
              <a:ln w="635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49" name="Rectangle 28"/>
              <p:cNvSpPr/>
              <p:nvPr/>
            </p:nvSpPr>
            <p:spPr>
              <a:xfrm>
                <a:off x="4615044" y="4436882"/>
                <a:ext cx="3058885" cy="348460"/>
              </a:xfrm>
              <a:prstGeom prst="rect">
                <a:avLst/>
              </a:prstGeom>
              <a:solidFill>
                <a:srgbClr val="FDFDFD"/>
              </a:solidFill>
              <a:ln w="635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50" name="Rectangle 29"/>
              <p:cNvSpPr/>
              <p:nvPr/>
            </p:nvSpPr>
            <p:spPr>
              <a:xfrm>
                <a:off x="4615044" y="4785342"/>
                <a:ext cx="3058885" cy="348461"/>
              </a:xfrm>
              <a:prstGeom prst="rect">
                <a:avLst/>
              </a:prstGeom>
              <a:solidFill>
                <a:srgbClr val="F9F9F9"/>
              </a:solidFill>
              <a:ln w="635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51" name="Rectangle 30"/>
              <p:cNvSpPr/>
              <p:nvPr/>
            </p:nvSpPr>
            <p:spPr>
              <a:xfrm>
                <a:off x="4615044" y="5133803"/>
                <a:ext cx="3058885" cy="347667"/>
              </a:xfrm>
              <a:prstGeom prst="rect">
                <a:avLst/>
              </a:prstGeom>
              <a:solidFill>
                <a:srgbClr val="FDFDFD"/>
              </a:solidFill>
              <a:ln w="635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52" name="Rectangle 31"/>
              <p:cNvSpPr/>
              <p:nvPr/>
            </p:nvSpPr>
            <p:spPr>
              <a:xfrm>
                <a:off x="4615044" y="2453275"/>
                <a:ext cx="3058885" cy="348461"/>
              </a:xfrm>
              <a:prstGeom prst="rect">
                <a:avLst/>
              </a:prstGeom>
              <a:solidFill>
                <a:srgbClr val="7E7E7E">
                  <a:alpha val="2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53" name="Rectangle 32"/>
              <p:cNvSpPr/>
              <p:nvPr/>
            </p:nvSpPr>
            <p:spPr>
              <a:xfrm>
                <a:off x="4615044" y="2433431"/>
                <a:ext cx="3058885" cy="348460"/>
              </a:xfrm>
              <a:prstGeom prst="rect">
                <a:avLst/>
              </a:prstGeom>
              <a:solidFill>
                <a:srgbClr val="004F96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54" name="TextBox 33"/>
              <p:cNvSpPr txBox="1">
                <a:spLocks noChangeArrowheads="1"/>
              </p:cNvSpPr>
              <p:nvPr/>
            </p:nvSpPr>
            <p:spPr bwMode="auto">
              <a:xfrm>
                <a:off x="5921950" y="2433074"/>
                <a:ext cx="455764" cy="3488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1pPr>
                <a:lvl2pPr marL="742950" indent="-28575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2pPr>
                <a:lvl3pPr marL="1143000" indent="-22860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3pPr>
                <a:lvl4pPr marL="1600200" indent="-22860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4pPr>
                <a:lvl5pPr marL="2057400" indent="-22860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cs typeface="B Nazanin" panose="00000700000000000000" pitchFamily="2" charset="-78"/>
                  </a:rPr>
                  <a:t>02</a:t>
                </a:r>
                <a:endParaRPr kumimoji="0" lang="id-ID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cs typeface="B Nazanin" panose="00000700000000000000" pitchFamily="2" charset="-78"/>
                </a:endParaRPr>
              </a:p>
            </p:txBody>
          </p:sp>
          <p:sp>
            <p:nvSpPr>
              <p:cNvPr id="55" name="TextBox 34"/>
              <p:cNvSpPr txBox="1">
                <a:spLocks noChangeArrowheads="1"/>
              </p:cNvSpPr>
              <p:nvPr/>
            </p:nvSpPr>
            <p:spPr bwMode="auto">
              <a:xfrm>
                <a:off x="5266735" y="2941459"/>
                <a:ext cx="1766195" cy="492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1pPr>
                <a:lvl2pPr marL="742950" indent="-28575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2pPr>
                <a:lvl3pPr marL="1143000" indent="-22860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3pPr>
                <a:lvl4pPr marL="1600200" indent="-22860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4pPr>
                <a:lvl5pPr marL="2057400" indent="-22860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9pPr>
              </a:lstStyle>
              <a:p>
                <a:pPr lvl="0" algn="ctr" rtl="1" eaLnBrk="1" hangingPunct="1">
                  <a:defRPr/>
                </a:pPr>
                <a:r>
                  <a:rPr lang="tr-TR" altLang="zh-CN" sz="1800" b="1" kern="0" dirty="0" err="1">
                    <a:solidFill>
                      <a:srgbClr val="FFFFFF"/>
                    </a:solidFill>
                    <a:latin typeface="+mj-lt"/>
                    <a:ea typeface="微软雅黑" panose="020B0503020204020204" pitchFamily="34" charset="-122"/>
                    <a:cs typeface="B Nazanin" panose="00000700000000000000" pitchFamily="2" charset="-78"/>
                  </a:rPr>
                  <a:t>Invectors</a:t>
                </a:r>
                <a:endParaRPr lang="id-ID" altLang="zh-CN" sz="1800" b="1" kern="0" dirty="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endParaRPr>
              </a:p>
            </p:txBody>
          </p:sp>
          <p:sp>
            <p:nvSpPr>
              <p:cNvPr id="56" name="Rectangle 2"/>
              <p:cNvSpPr/>
              <p:nvPr/>
            </p:nvSpPr>
            <p:spPr>
              <a:xfrm>
                <a:off x="4615044" y="2433431"/>
                <a:ext cx="3058885" cy="3683840"/>
              </a:xfrm>
              <a:prstGeom prst="rect">
                <a:avLst/>
              </a:prstGeom>
              <a:noFill/>
              <a:ln w="6350" cap="flat" cmpd="sng" algn="ctr">
                <a:solidFill>
                  <a:srgbClr val="0070C0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3461352" y="2493075"/>
              <a:ext cx="229433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685663" rtl="1">
                <a:spcBef>
                  <a:spcPct val="20000"/>
                </a:spcBef>
                <a:defRPr/>
              </a:pPr>
              <a:r>
                <a:rPr lang="fa-IR" altLang="zh-CN" sz="1200" kern="0" dirty="0">
                  <a:solidFill>
                    <a:srgbClr val="7E7E7E"/>
                  </a:solidFill>
                  <a:latin typeface="+mj-lt"/>
                  <a:cs typeface="B Nazanin" panose="00000700000000000000" pitchFamily="2" charset="-78"/>
                </a:rPr>
                <a:t>از چیزهای کوچک در زندگی لذت ببرید، زیرا یک روز به گذشته نگاه خواهید کرد و متوجه خواهید شد که آنها چیزهای بزرگ بودند.</a:t>
              </a:r>
              <a:endParaRPr lang="en-US" altLang="zh-CN" sz="1200" kern="0" dirty="0">
                <a:solidFill>
                  <a:srgbClr val="7E7E7E"/>
                </a:solidFill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852859" y="1347882"/>
            <a:ext cx="2294920" cy="2762845"/>
            <a:chOff x="5852859" y="1342306"/>
            <a:chExt cx="2294920" cy="2762845"/>
          </a:xfrm>
        </p:grpSpPr>
        <p:grpSp>
          <p:nvGrpSpPr>
            <p:cNvPr id="58" name="Group 68"/>
            <p:cNvGrpSpPr>
              <a:grpSpLocks/>
            </p:cNvGrpSpPr>
            <p:nvPr/>
          </p:nvGrpSpPr>
          <p:grpSpPr bwMode="auto">
            <a:xfrm>
              <a:off x="5853443" y="1342306"/>
              <a:ext cx="2294336" cy="2762845"/>
              <a:chOff x="7842672" y="2433294"/>
              <a:chExt cx="3058885" cy="3683711"/>
            </a:xfrm>
          </p:grpSpPr>
          <p:sp>
            <p:nvSpPr>
              <p:cNvPr id="60" name="Rectangle 44"/>
              <p:cNvSpPr/>
              <p:nvPr/>
            </p:nvSpPr>
            <p:spPr>
              <a:xfrm>
                <a:off x="7842672" y="2453137"/>
                <a:ext cx="3058885" cy="3663868"/>
              </a:xfrm>
              <a:prstGeom prst="rect">
                <a:avLst/>
              </a:prstGeom>
              <a:solidFill>
                <a:srgbClr val="F9F9F9"/>
              </a:solidFill>
              <a:ln w="12700" cap="sq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61" name="Rectangle 45"/>
              <p:cNvSpPr/>
              <p:nvPr/>
            </p:nvSpPr>
            <p:spPr>
              <a:xfrm>
                <a:off x="7842672" y="2781742"/>
                <a:ext cx="3058885" cy="810731"/>
              </a:xfrm>
              <a:prstGeom prst="rect">
                <a:avLst/>
              </a:prstGeom>
              <a:solidFill>
                <a:srgbClr val="0070C0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62" name="Rectangle 46"/>
              <p:cNvSpPr/>
              <p:nvPr/>
            </p:nvSpPr>
            <p:spPr>
              <a:xfrm>
                <a:off x="7842672" y="4088225"/>
                <a:ext cx="3058885" cy="348449"/>
              </a:xfrm>
              <a:prstGeom prst="rect">
                <a:avLst/>
              </a:prstGeom>
              <a:solidFill>
                <a:srgbClr val="F9F9F9"/>
              </a:solidFill>
              <a:ln w="635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63" name="Rectangle 47"/>
              <p:cNvSpPr/>
              <p:nvPr/>
            </p:nvSpPr>
            <p:spPr>
              <a:xfrm>
                <a:off x="7842672" y="4436674"/>
                <a:ext cx="3058885" cy="348448"/>
              </a:xfrm>
              <a:prstGeom prst="rect">
                <a:avLst/>
              </a:prstGeom>
              <a:solidFill>
                <a:srgbClr val="FDFDFD"/>
              </a:solidFill>
              <a:ln w="635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64" name="Rectangle 49"/>
              <p:cNvSpPr/>
              <p:nvPr/>
            </p:nvSpPr>
            <p:spPr>
              <a:xfrm>
                <a:off x="7842672" y="5133571"/>
                <a:ext cx="3058885" cy="348448"/>
              </a:xfrm>
              <a:prstGeom prst="rect">
                <a:avLst/>
              </a:prstGeom>
              <a:solidFill>
                <a:srgbClr val="FDFDFD"/>
              </a:solidFill>
              <a:ln w="635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65" name="Rectangle 50"/>
              <p:cNvSpPr/>
              <p:nvPr/>
            </p:nvSpPr>
            <p:spPr>
              <a:xfrm>
                <a:off x="7842672" y="2453137"/>
                <a:ext cx="3058885" cy="348449"/>
              </a:xfrm>
              <a:prstGeom prst="rect">
                <a:avLst/>
              </a:prstGeom>
              <a:solidFill>
                <a:srgbClr val="7E7E7E">
                  <a:alpha val="2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66" name="Rectangle 51"/>
              <p:cNvSpPr/>
              <p:nvPr/>
            </p:nvSpPr>
            <p:spPr>
              <a:xfrm>
                <a:off x="7842672" y="2433294"/>
                <a:ext cx="3058885" cy="348448"/>
              </a:xfrm>
              <a:prstGeom prst="rect">
                <a:avLst/>
              </a:prstGeom>
              <a:solidFill>
                <a:srgbClr val="004F96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  <p:sp>
            <p:nvSpPr>
              <p:cNvPr id="67" name="TextBox 52"/>
              <p:cNvSpPr txBox="1">
                <a:spLocks noChangeArrowheads="1"/>
              </p:cNvSpPr>
              <p:nvPr/>
            </p:nvSpPr>
            <p:spPr bwMode="auto">
              <a:xfrm>
                <a:off x="9144295" y="2453014"/>
                <a:ext cx="455646" cy="3488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1pPr>
                <a:lvl2pPr marL="742950" indent="-28575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2pPr>
                <a:lvl3pPr marL="1143000" indent="-22860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3pPr>
                <a:lvl4pPr marL="1600200" indent="-22860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4pPr>
                <a:lvl5pPr marL="2057400" indent="-22860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9pPr>
              </a:lstStyle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cs typeface="B Nazanin" panose="00000700000000000000" pitchFamily="2" charset="-78"/>
                  </a:rPr>
                  <a:t>03</a:t>
                </a:r>
                <a:endParaRPr kumimoji="0" lang="id-ID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cs typeface="B Nazanin" panose="00000700000000000000" pitchFamily="2" charset="-78"/>
                </a:endParaRPr>
              </a:p>
            </p:txBody>
          </p:sp>
          <p:sp>
            <p:nvSpPr>
              <p:cNvPr id="68" name="TextBox 53"/>
              <p:cNvSpPr txBox="1">
                <a:spLocks noChangeArrowheads="1"/>
              </p:cNvSpPr>
              <p:nvPr/>
            </p:nvSpPr>
            <p:spPr bwMode="auto">
              <a:xfrm>
                <a:off x="8545886" y="2917557"/>
                <a:ext cx="1652465" cy="492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1pPr>
                <a:lvl2pPr marL="742950" indent="-28575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2pPr>
                <a:lvl3pPr marL="1143000" indent="-22860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3pPr>
                <a:lvl4pPr marL="1600200" indent="-22860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4pPr>
                <a:lvl5pPr marL="2057400" indent="-228600" eaLnBrk="0" hangingPunct="0"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5pPr>
                <a:lvl6pPr marL="25146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6pPr>
                <a:lvl7pPr marL="29718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7pPr>
                <a:lvl8pPr marL="34290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8pPr>
                <a:lvl9pPr marL="3886200" indent="-228600" defTabSz="1827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Lato Light" pitchFamily="34" charset="0"/>
                    <a:ea typeface="MS PGothic" pitchFamily="34" charset="-128"/>
                  </a:defRPr>
                </a:lvl9pPr>
              </a:lstStyle>
              <a:p>
                <a:pPr lvl="0" algn="ctr" rtl="1" eaLnBrk="1" hangingPunct="1">
                  <a:defRPr/>
                </a:pPr>
                <a:r>
                  <a:rPr lang="fa-IR" altLang="zh-CN" sz="1800" b="1" kern="0">
                    <a:solidFill>
                      <a:srgbClr val="FFFFFF"/>
                    </a:solidFill>
                    <a:latin typeface="+mj-lt"/>
                    <a:ea typeface="微软雅黑" panose="020B0503020204020204" pitchFamily="34" charset="-122"/>
                    <a:cs typeface="B Nazanin" panose="00000700000000000000" pitchFamily="2" charset="-78"/>
                  </a:rPr>
                  <a:t>تاثیر گذاشتن</a:t>
                </a:r>
                <a:endParaRPr lang="id-ID" altLang="zh-CN" sz="1800" b="1" kern="0" dirty="0">
                  <a:solidFill>
                    <a:srgbClr val="FFFFFF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endParaRPr>
              </a:p>
            </p:txBody>
          </p:sp>
          <p:sp>
            <p:nvSpPr>
              <p:cNvPr id="69" name="Rectangle 65"/>
              <p:cNvSpPr/>
              <p:nvPr/>
            </p:nvSpPr>
            <p:spPr>
              <a:xfrm>
                <a:off x="7842672" y="2433294"/>
                <a:ext cx="3058885" cy="3678155"/>
              </a:xfrm>
              <a:prstGeom prst="rect">
                <a:avLst/>
              </a:prstGeom>
              <a:noFill/>
              <a:ln w="6350" cap="flat" cmpd="sng" algn="ctr">
                <a:solidFill>
                  <a:srgbClr val="0070C0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MS PGothic" pitchFamily="34" charset="-128"/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5852859" y="2518653"/>
              <a:ext cx="229433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685663" rtl="1">
                <a:spcBef>
                  <a:spcPct val="20000"/>
                </a:spcBef>
                <a:defRPr/>
              </a:pPr>
              <a:r>
                <a:rPr lang="fa-IR" altLang="zh-CN" sz="1200" kern="0" dirty="0">
                  <a:solidFill>
                    <a:srgbClr val="7E7E7E"/>
                  </a:solidFill>
                  <a:latin typeface="+mj-lt"/>
                  <a:cs typeface="B Nazanin" panose="00000700000000000000" pitchFamily="2" charset="-78"/>
                </a:rPr>
                <a:t>خدا گاهی اوقات برای محافظت از شما افراد را از زندگی شما حذف می کند. دنبال آنها ندوید.</a:t>
              </a:r>
              <a:endParaRPr lang="en-US" altLang="zh-CN" sz="1200" kern="0" dirty="0">
                <a:solidFill>
                  <a:srgbClr val="7E7E7E"/>
                </a:solidFill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68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481" y="1739257"/>
            <a:ext cx="6368508" cy="3802932"/>
          </a:xfrm>
          <a:prstGeom prst="rect">
            <a:avLst/>
          </a:prstGeom>
        </p:spPr>
      </p:pic>
      <p:sp>
        <p:nvSpPr>
          <p:cNvPr id="10" name="文本框 4"/>
          <p:cNvSpPr txBox="1"/>
          <p:nvPr/>
        </p:nvSpPr>
        <p:spPr>
          <a:xfrm>
            <a:off x="1072245" y="4155745"/>
            <a:ext cx="5113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altLang="zh-CN" sz="36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B Nazanin" panose="00000700000000000000" pitchFamily="2" charset="-78"/>
              </a:rPr>
              <a:t>با تشکر از شما دوستان عزیز... !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5118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50" presetClass="entr" presetSubtype="0" decel="10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BF39C161-223C-1A81-C7C8-7F71A972EF6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731963" y="196850"/>
            <a:ext cx="7412037" cy="54292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defPPr/>
          </a:lstStyle>
          <a:p>
            <a:pPr rtl="1"/>
            <a:r>
              <a:rPr lang="fa-IR" sz="3600" dirty="0">
                <a:solidFill>
                  <a:schemeClr val="bg1"/>
                </a:solidFill>
                <a:cs typeface="B Nazanin" panose="00000700000000000000" pitchFamily="2" charset="-78"/>
              </a:rPr>
              <a:t>مجموعه آیکون های کاملا قابل ویرایش: </a:t>
            </a:r>
            <a:r>
              <a:rPr lang="en-US" sz="3600" dirty="0">
                <a:solidFill>
                  <a:schemeClr val="bg1"/>
                </a:solidFill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4" name="Diamond 5">
            <a:extLst>
              <a:ext uri="{FF2B5EF4-FFF2-40B4-BE49-F238E27FC236}">
                <a16:creationId xmlns:a16="http://schemas.microsoft.com/office/drawing/2014/main" id="{7FC923C8-D553-A25E-021B-65D06820379F}"/>
              </a:ext>
            </a:extLst>
          </p:cNvPr>
          <p:cNvSpPr/>
          <p:nvPr/>
        </p:nvSpPr>
        <p:spPr>
          <a:xfrm>
            <a:off x="3555354" y="1030218"/>
            <a:ext cx="392362" cy="393521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5" name="Isosceles Triangle 51">
            <a:extLst>
              <a:ext uri="{FF2B5EF4-FFF2-40B4-BE49-F238E27FC236}">
                <a16:creationId xmlns:a16="http://schemas.microsoft.com/office/drawing/2014/main" id="{57D4F318-888F-24EB-7530-15DCD81FB386}"/>
              </a:ext>
            </a:extLst>
          </p:cNvPr>
          <p:cNvSpPr/>
          <p:nvPr/>
        </p:nvSpPr>
        <p:spPr>
          <a:xfrm>
            <a:off x="2926288" y="1083114"/>
            <a:ext cx="392360" cy="287720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6" name="Isosceles Triangle 57">
            <a:extLst>
              <a:ext uri="{FF2B5EF4-FFF2-40B4-BE49-F238E27FC236}">
                <a16:creationId xmlns:a16="http://schemas.microsoft.com/office/drawing/2014/main" id="{B9952616-591A-6A82-4687-1A5363CFE45B}"/>
              </a:ext>
            </a:extLst>
          </p:cNvPr>
          <p:cNvSpPr/>
          <p:nvPr/>
        </p:nvSpPr>
        <p:spPr>
          <a:xfrm>
            <a:off x="3556917" y="3301254"/>
            <a:ext cx="234850" cy="530924"/>
          </a:xfrm>
          <a:custGeom>
            <a:avLst/>
            <a:gdLst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FE58436D-A35D-807C-DC07-87750B4B224F}"/>
              </a:ext>
            </a:extLst>
          </p:cNvPr>
          <p:cNvSpPr/>
          <p:nvPr/>
        </p:nvSpPr>
        <p:spPr>
          <a:xfrm rot="18900000">
            <a:off x="6160601" y="2652019"/>
            <a:ext cx="169248" cy="377049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8" name="Parallelogram 15">
            <a:extLst>
              <a:ext uri="{FF2B5EF4-FFF2-40B4-BE49-F238E27FC236}">
                <a16:creationId xmlns:a16="http://schemas.microsoft.com/office/drawing/2014/main" id="{84B3F997-14A9-C791-F543-A47494347A9E}"/>
              </a:ext>
            </a:extLst>
          </p:cNvPr>
          <p:cNvSpPr/>
          <p:nvPr/>
        </p:nvSpPr>
        <p:spPr>
          <a:xfrm flipH="1">
            <a:off x="2921571" y="3392531"/>
            <a:ext cx="348370" cy="348370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9" name="Freeform 19">
            <a:extLst>
              <a:ext uri="{FF2B5EF4-FFF2-40B4-BE49-F238E27FC236}">
                <a16:creationId xmlns:a16="http://schemas.microsoft.com/office/drawing/2014/main" id="{CC3047FB-1C74-8BB9-F630-E3ABBF34FD31}"/>
              </a:ext>
            </a:extLst>
          </p:cNvPr>
          <p:cNvSpPr/>
          <p:nvPr/>
        </p:nvSpPr>
        <p:spPr>
          <a:xfrm>
            <a:off x="4780357" y="2642981"/>
            <a:ext cx="345584" cy="340042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0" name="Rectangle 30">
            <a:extLst>
              <a:ext uri="{FF2B5EF4-FFF2-40B4-BE49-F238E27FC236}">
                <a16:creationId xmlns:a16="http://schemas.microsoft.com/office/drawing/2014/main" id="{2A4FAC64-0B07-E7AD-A4F3-512DFF855FDC}"/>
              </a:ext>
            </a:extLst>
          </p:cNvPr>
          <p:cNvSpPr/>
          <p:nvPr/>
        </p:nvSpPr>
        <p:spPr>
          <a:xfrm>
            <a:off x="7269075" y="2611528"/>
            <a:ext cx="348370" cy="347351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D0AB9A5-E840-EB1A-2EFB-EF1B0F98A7E1}"/>
              </a:ext>
            </a:extLst>
          </p:cNvPr>
          <p:cNvSpPr/>
          <p:nvPr/>
        </p:nvSpPr>
        <p:spPr>
          <a:xfrm>
            <a:off x="4184422" y="1050141"/>
            <a:ext cx="353675" cy="35367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2" name="Rectangle 15">
            <a:extLst>
              <a:ext uri="{FF2B5EF4-FFF2-40B4-BE49-F238E27FC236}">
                <a16:creationId xmlns:a16="http://schemas.microsoft.com/office/drawing/2014/main" id="{D7F6BC2C-7EE1-9B77-045A-ABDA3D4DCED6}"/>
              </a:ext>
            </a:extLst>
          </p:cNvPr>
          <p:cNvSpPr/>
          <p:nvPr/>
        </p:nvSpPr>
        <p:spPr>
          <a:xfrm rot="5400000">
            <a:off x="4774564" y="1050136"/>
            <a:ext cx="354146" cy="353676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3" name="Pie 24">
            <a:extLst>
              <a:ext uri="{FF2B5EF4-FFF2-40B4-BE49-F238E27FC236}">
                <a16:creationId xmlns:a16="http://schemas.microsoft.com/office/drawing/2014/main" id="{7B27866A-2B90-F0EE-F059-287F6EBBAA26}"/>
              </a:ext>
            </a:extLst>
          </p:cNvPr>
          <p:cNvSpPr/>
          <p:nvPr/>
        </p:nvSpPr>
        <p:spPr>
          <a:xfrm>
            <a:off x="4078749" y="3375341"/>
            <a:ext cx="384887" cy="382757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4" name="Block Arc 14">
            <a:extLst>
              <a:ext uri="{FF2B5EF4-FFF2-40B4-BE49-F238E27FC236}">
                <a16:creationId xmlns:a16="http://schemas.microsoft.com/office/drawing/2014/main" id="{4C66EDA0-5B64-9281-8F3E-3318691DE978}"/>
              </a:ext>
            </a:extLst>
          </p:cNvPr>
          <p:cNvSpPr/>
          <p:nvPr/>
        </p:nvSpPr>
        <p:spPr>
          <a:xfrm rot="16200000">
            <a:off x="5365319" y="1014063"/>
            <a:ext cx="425550" cy="425831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5" name="Block Arc 41">
            <a:extLst>
              <a:ext uri="{FF2B5EF4-FFF2-40B4-BE49-F238E27FC236}">
                <a16:creationId xmlns:a16="http://schemas.microsoft.com/office/drawing/2014/main" id="{3AA583AE-0814-4C6E-2BA8-01CC9D3A8DFF}"/>
              </a:ext>
            </a:extLst>
          </p:cNvPr>
          <p:cNvSpPr/>
          <p:nvPr/>
        </p:nvSpPr>
        <p:spPr>
          <a:xfrm>
            <a:off x="6027714" y="979326"/>
            <a:ext cx="354976" cy="495296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6" name="Right Triangle 17">
            <a:extLst>
              <a:ext uri="{FF2B5EF4-FFF2-40B4-BE49-F238E27FC236}">
                <a16:creationId xmlns:a16="http://schemas.microsoft.com/office/drawing/2014/main" id="{B97A1FA7-ECDF-B76C-1929-8F80550368D1}"/>
              </a:ext>
            </a:extLst>
          </p:cNvPr>
          <p:cNvSpPr/>
          <p:nvPr/>
        </p:nvSpPr>
        <p:spPr>
          <a:xfrm>
            <a:off x="4750613" y="3361819"/>
            <a:ext cx="289343" cy="409794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7" name="Oval 66">
            <a:extLst>
              <a:ext uri="{FF2B5EF4-FFF2-40B4-BE49-F238E27FC236}">
                <a16:creationId xmlns:a16="http://schemas.microsoft.com/office/drawing/2014/main" id="{91BCD0C0-CA17-E252-697B-BFCA870A1A07}"/>
              </a:ext>
            </a:extLst>
          </p:cNvPr>
          <p:cNvSpPr/>
          <p:nvPr/>
        </p:nvSpPr>
        <p:spPr>
          <a:xfrm rot="20700000">
            <a:off x="3574452" y="2636755"/>
            <a:ext cx="411510" cy="352491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8" name="Rectangle 9">
            <a:extLst>
              <a:ext uri="{FF2B5EF4-FFF2-40B4-BE49-F238E27FC236}">
                <a16:creationId xmlns:a16="http://schemas.microsoft.com/office/drawing/2014/main" id="{C485EE29-C938-8BB7-BFCE-285C3CFD6CD3}"/>
              </a:ext>
            </a:extLst>
          </p:cNvPr>
          <p:cNvSpPr/>
          <p:nvPr/>
        </p:nvSpPr>
        <p:spPr>
          <a:xfrm>
            <a:off x="2272184" y="2570039"/>
            <a:ext cx="395501" cy="370225"/>
          </a:xfrm>
          <a:custGeom>
            <a:avLst/>
            <a:gdLst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19" name="Frame 17">
            <a:extLst>
              <a:ext uri="{FF2B5EF4-FFF2-40B4-BE49-F238E27FC236}">
                <a16:creationId xmlns:a16="http://schemas.microsoft.com/office/drawing/2014/main" id="{7334C074-674D-83D4-0A65-834DF05F568F}"/>
              </a:ext>
            </a:extLst>
          </p:cNvPr>
          <p:cNvSpPr/>
          <p:nvPr/>
        </p:nvSpPr>
        <p:spPr>
          <a:xfrm>
            <a:off x="2253480" y="3371166"/>
            <a:ext cx="381115" cy="38111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20" name="Teardrop 1">
            <a:extLst>
              <a:ext uri="{FF2B5EF4-FFF2-40B4-BE49-F238E27FC236}">
                <a16:creationId xmlns:a16="http://schemas.microsoft.com/office/drawing/2014/main" id="{36DAFB0B-D066-04CB-0C4F-4218A38DD00A}"/>
              </a:ext>
            </a:extLst>
          </p:cNvPr>
          <p:cNvSpPr/>
          <p:nvPr/>
        </p:nvSpPr>
        <p:spPr>
          <a:xfrm rot="18805992">
            <a:off x="6566320" y="1065614"/>
            <a:ext cx="413882" cy="409565"/>
          </a:xfrm>
          <a:custGeom>
            <a:avLst/>
            <a:gdLst/>
            <a:ahLst/>
            <a:cxnLst/>
            <a:rect l="l" t="t" r="r" b="b"/>
            <a:pathLst>
              <a:path w="1807240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21" name="Rectangle 130">
            <a:extLst>
              <a:ext uri="{FF2B5EF4-FFF2-40B4-BE49-F238E27FC236}">
                <a16:creationId xmlns:a16="http://schemas.microsoft.com/office/drawing/2014/main" id="{04ACF216-C9EC-419D-0081-45DF44B0C1F1}"/>
              </a:ext>
            </a:extLst>
          </p:cNvPr>
          <p:cNvSpPr/>
          <p:nvPr/>
        </p:nvSpPr>
        <p:spPr>
          <a:xfrm>
            <a:off x="7170919" y="1065664"/>
            <a:ext cx="408433" cy="410287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72D0E63F-B9EF-7630-4D56-330E459AAD04}"/>
              </a:ext>
            </a:extLst>
          </p:cNvPr>
          <p:cNvSpPr>
            <a:spLocks noChangeAspect="1"/>
          </p:cNvSpPr>
          <p:nvPr/>
        </p:nvSpPr>
        <p:spPr>
          <a:xfrm>
            <a:off x="5993906" y="3344620"/>
            <a:ext cx="358611" cy="426993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23" name="Right Triangle 17">
            <a:extLst>
              <a:ext uri="{FF2B5EF4-FFF2-40B4-BE49-F238E27FC236}">
                <a16:creationId xmlns:a16="http://schemas.microsoft.com/office/drawing/2014/main" id="{CB220058-4F89-8638-6F56-673C757BAAD4}"/>
              </a:ext>
            </a:extLst>
          </p:cNvPr>
          <p:cNvSpPr>
            <a:spLocks noChangeAspect="1"/>
          </p:cNvSpPr>
          <p:nvPr/>
        </p:nvSpPr>
        <p:spPr>
          <a:xfrm>
            <a:off x="5337623" y="3344620"/>
            <a:ext cx="358611" cy="426993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24" name="Right Triangle 17">
            <a:extLst>
              <a:ext uri="{FF2B5EF4-FFF2-40B4-BE49-F238E27FC236}">
                <a16:creationId xmlns:a16="http://schemas.microsoft.com/office/drawing/2014/main" id="{46A8DD32-1CC2-B88B-8304-17F76365A9C3}"/>
              </a:ext>
            </a:extLst>
          </p:cNvPr>
          <p:cNvSpPr>
            <a:spLocks noChangeAspect="1"/>
          </p:cNvSpPr>
          <p:nvPr/>
        </p:nvSpPr>
        <p:spPr>
          <a:xfrm>
            <a:off x="6650186" y="3344620"/>
            <a:ext cx="358611" cy="426993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25" name="Oval 44">
            <a:extLst>
              <a:ext uri="{FF2B5EF4-FFF2-40B4-BE49-F238E27FC236}">
                <a16:creationId xmlns:a16="http://schemas.microsoft.com/office/drawing/2014/main" id="{119EBE2E-BD89-5AC3-BD83-1F8BBEF14537}"/>
              </a:ext>
            </a:extLst>
          </p:cNvPr>
          <p:cNvSpPr>
            <a:spLocks noChangeAspect="1"/>
          </p:cNvSpPr>
          <p:nvPr/>
        </p:nvSpPr>
        <p:spPr>
          <a:xfrm>
            <a:off x="7306469" y="3344620"/>
            <a:ext cx="358611" cy="426993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rgbClr val="AE4500"/>
              </a:solidFill>
            </a:endParaRPr>
          </a:p>
        </p:txBody>
      </p:sp>
      <p:sp>
        <p:nvSpPr>
          <p:cNvPr id="26" name="Google Shape;6000;p67">
            <a:extLst>
              <a:ext uri="{FF2B5EF4-FFF2-40B4-BE49-F238E27FC236}">
                <a16:creationId xmlns:a16="http://schemas.microsoft.com/office/drawing/2014/main" id="{402A4DB0-216C-6FDA-B63D-24B2BE62782A}"/>
              </a:ext>
            </a:extLst>
          </p:cNvPr>
          <p:cNvSpPr/>
          <p:nvPr/>
        </p:nvSpPr>
        <p:spPr>
          <a:xfrm>
            <a:off x="2234697" y="1020181"/>
            <a:ext cx="453184" cy="462359"/>
          </a:xfrm>
          <a:custGeom>
            <a:avLst/>
            <a:gdLst/>
            <a:ahLst/>
            <a:cxnLst/>
            <a:rect l="l" t="t" r="r" b="b"/>
            <a:pathLst>
              <a:path w="12446" h="12698" extrusionOk="0">
                <a:moveTo>
                  <a:pt x="6239" y="1"/>
                </a:moveTo>
                <a:cubicBezTo>
                  <a:pt x="5105" y="1"/>
                  <a:pt x="4191" y="915"/>
                  <a:pt x="4159" y="2112"/>
                </a:cubicBezTo>
                <a:cubicBezTo>
                  <a:pt x="4159" y="3088"/>
                  <a:pt x="4852" y="3939"/>
                  <a:pt x="5798" y="4097"/>
                </a:cubicBezTo>
                <a:lnTo>
                  <a:pt x="5798" y="5294"/>
                </a:lnTo>
                <a:cubicBezTo>
                  <a:pt x="4852" y="5483"/>
                  <a:pt x="4159" y="6333"/>
                  <a:pt x="4159" y="7310"/>
                </a:cubicBezTo>
                <a:cubicBezTo>
                  <a:pt x="4159" y="7657"/>
                  <a:pt x="4222" y="7972"/>
                  <a:pt x="4380" y="8255"/>
                </a:cubicBezTo>
                <a:lnTo>
                  <a:pt x="3403" y="9043"/>
                </a:lnTo>
                <a:cubicBezTo>
                  <a:pt x="3057" y="8728"/>
                  <a:pt x="2584" y="8570"/>
                  <a:pt x="2112" y="8570"/>
                </a:cubicBezTo>
                <a:cubicBezTo>
                  <a:pt x="946" y="8602"/>
                  <a:pt x="1" y="9515"/>
                  <a:pt x="1" y="10650"/>
                </a:cubicBezTo>
                <a:cubicBezTo>
                  <a:pt x="1" y="11784"/>
                  <a:pt x="946" y="12697"/>
                  <a:pt x="2112" y="12697"/>
                </a:cubicBezTo>
                <a:cubicBezTo>
                  <a:pt x="3246" y="12697"/>
                  <a:pt x="4128" y="11752"/>
                  <a:pt x="4191" y="10650"/>
                </a:cubicBezTo>
                <a:cubicBezTo>
                  <a:pt x="4191" y="10303"/>
                  <a:pt x="4096" y="9988"/>
                  <a:pt x="3939" y="9704"/>
                </a:cubicBezTo>
                <a:lnTo>
                  <a:pt x="4947" y="8917"/>
                </a:lnTo>
                <a:cubicBezTo>
                  <a:pt x="5294" y="9232"/>
                  <a:pt x="5766" y="9389"/>
                  <a:pt x="6239" y="9389"/>
                </a:cubicBezTo>
                <a:cubicBezTo>
                  <a:pt x="6743" y="9389"/>
                  <a:pt x="7184" y="9200"/>
                  <a:pt x="7530" y="8917"/>
                </a:cubicBezTo>
                <a:lnTo>
                  <a:pt x="8507" y="9704"/>
                </a:lnTo>
                <a:cubicBezTo>
                  <a:pt x="8350" y="9988"/>
                  <a:pt x="8287" y="10303"/>
                  <a:pt x="8287" y="10650"/>
                </a:cubicBezTo>
                <a:cubicBezTo>
                  <a:pt x="8287" y="11784"/>
                  <a:pt x="9232" y="12697"/>
                  <a:pt x="10366" y="12697"/>
                </a:cubicBezTo>
                <a:cubicBezTo>
                  <a:pt x="11500" y="12697"/>
                  <a:pt x="12414" y="11752"/>
                  <a:pt x="12445" y="10650"/>
                </a:cubicBezTo>
                <a:cubicBezTo>
                  <a:pt x="12445" y="9515"/>
                  <a:pt x="11563" y="8602"/>
                  <a:pt x="10366" y="8570"/>
                </a:cubicBezTo>
                <a:cubicBezTo>
                  <a:pt x="9862" y="8570"/>
                  <a:pt x="9421" y="8759"/>
                  <a:pt x="9074" y="9043"/>
                </a:cubicBezTo>
                <a:lnTo>
                  <a:pt x="8097" y="8255"/>
                </a:lnTo>
                <a:cubicBezTo>
                  <a:pt x="8255" y="7972"/>
                  <a:pt x="8318" y="7657"/>
                  <a:pt x="8318" y="7310"/>
                </a:cubicBezTo>
                <a:cubicBezTo>
                  <a:pt x="8318" y="6333"/>
                  <a:pt x="7625" y="5451"/>
                  <a:pt x="6680" y="5294"/>
                </a:cubicBezTo>
                <a:lnTo>
                  <a:pt x="6680" y="4097"/>
                </a:lnTo>
                <a:cubicBezTo>
                  <a:pt x="7625" y="3908"/>
                  <a:pt x="8318" y="3088"/>
                  <a:pt x="8318" y="2112"/>
                </a:cubicBezTo>
                <a:cubicBezTo>
                  <a:pt x="8318" y="946"/>
                  <a:pt x="7404" y="64"/>
                  <a:pt x="6239" y="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>
            <a:defPPr/>
          </a:lstStyle>
          <a:p>
            <a:endParaRPr sz="1050">
              <a:solidFill>
                <a:srgbClr val="AE4500"/>
              </a:solidFill>
            </a:endParaRPr>
          </a:p>
        </p:txBody>
      </p:sp>
      <p:grpSp>
        <p:nvGrpSpPr>
          <p:cNvPr id="27" name="Google Shape;6029;p67">
            <a:extLst>
              <a:ext uri="{FF2B5EF4-FFF2-40B4-BE49-F238E27FC236}">
                <a16:creationId xmlns:a16="http://schemas.microsoft.com/office/drawing/2014/main" id="{963F6052-6E07-A5D7-7E10-F0B9D5665A32}"/>
              </a:ext>
            </a:extLst>
          </p:cNvPr>
          <p:cNvGrpSpPr/>
          <p:nvPr/>
        </p:nvGrpSpPr>
        <p:grpSpPr>
          <a:xfrm>
            <a:off x="5997160" y="3976028"/>
            <a:ext cx="303110" cy="420181"/>
            <a:chOff x="-38860326" y="3221750"/>
            <a:chExt cx="228425" cy="316650"/>
          </a:xfrm>
          <a:solidFill>
            <a:srgbClr val="FFC000"/>
          </a:solidFill>
        </p:grpSpPr>
        <p:sp>
          <p:nvSpPr>
            <p:cNvPr id="28" name="Google Shape;6030;p67">
              <a:extLst>
                <a:ext uri="{FF2B5EF4-FFF2-40B4-BE49-F238E27FC236}">
                  <a16:creationId xmlns:a16="http://schemas.microsoft.com/office/drawing/2014/main" id="{37845E52-2C28-F187-8B9D-33F90B6EE5DF}"/>
                </a:ext>
              </a:extLst>
            </p:cNvPr>
            <p:cNvSpPr/>
            <p:nvPr/>
          </p:nvSpPr>
          <p:spPr>
            <a:xfrm>
              <a:off x="-38735874" y="3222550"/>
              <a:ext cx="103975" cy="123675"/>
            </a:xfrm>
            <a:custGeom>
              <a:avLst/>
              <a:gdLst/>
              <a:ahLst/>
              <a:cxnLst/>
              <a:rect l="l" t="t" r="r" b="b"/>
              <a:pathLst>
                <a:path w="4159" h="4947" extrusionOk="0">
                  <a:moveTo>
                    <a:pt x="0" y="0"/>
                  </a:moveTo>
                  <a:lnTo>
                    <a:pt x="0" y="2552"/>
                  </a:lnTo>
                  <a:cubicBezTo>
                    <a:pt x="473" y="2710"/>
                    <a:pt x="851" y="3182"/>
                    <a:pt x="851" y="3750"/>
                  </a:cubicBezTo>
                  <a:lnTo>
                    <a:pt x="851" y="4947"/>
                  </a:lnTo>
                  <a:lnTo>
                    <a:pt x="4159" y="4947"/>
                  </a:lnTo>
                  <a:lnTo>
                    <a:pt x="4159" y="3687"/>
                  </a:lnTo>
                  <a:cubicBezTo>
                    <a:pt x="4159" y="1639"/>
                    <a:pt x="2489" y="0"/>
                    <a:pt x="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29" name="Google Shape;6031;p67">
              <a:extLst>
                <a:ext uri="{FF2B5EF4-FFF2-40B4-BE49-F238E27FC236}">
                  <a16:creationId xmlns:a16="http://schemas.microsoft.com/office/drawing/2014/main" id="{7BDA6468-0D99-86B3-E88A-AC3D539DF405}"/>
                </a:ext>
              </a:extLst>
            </p:cNvPr>
            <p:cNvSpPr/>
            <p:nvPr/>
          </p:nvSpPr>
          <p:spPr>
            <a:xfrm>
              <a:off x="-38756375" y="3302875"/>
              <a:ext cx="22075" cy="63050"/>
            </a:xfrm>
            <a:custGeom>
              <a:avLst/>
              <a:gdLst/>
              <a:ahLst/>
              <a:cxnLst/>
              <a:rect l="l" t="t" r="r" b="b"/>
              <a:pathLst>
                <a:path w="883" h="2522" extrusionOk="0">
                  <a:moveTo>
                    <a:pt x="474" y="1"/>
                  </a:moveTo>
                  <a:cubicBezTo>
                    <a:pt x="253" y="1"/>
                    <a:pt x="95" y="222"/>
                    <a:pt x="95" y="442"/>
                  </a:cubicBezTo>
                  <a:lnTo>
                    <a:pt x="95" y="2112"/>
                  </a:lnTo>
                  <a:cubicBezTo>
                    <a:pt x="1" y="2332"/>
                    <a:pt x="190" y="2521"/>
                    <a:pt x="442" y="2521"/>
                  </a:cubicBezTo>
                  <a:cubicBezTo>
                    <a:pt x="663" y="2521"/>
                    <a:pt x="820" y="2332"/>
                    <a:pt x="883" y="2112"/>
                  </a:cubicBezTo>
                  <a:lnTo>
                    <a:pt x="883" y="442"/>
                  </a:lnTo>
                  <a:cubicBezTo>
                    <a:pt x="883" y="222"/>
                    <a:pt x="663" y="64"/>
                    <a:pt x="4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30" name="Google Shape;6032;p67">
              <a:extLst>
                <a:ext uri="{FF2B5EF4-FFF2-40B4-BE49-F238E27FC236}">
                  <a16:creationId xmlns:a16="http://schemas.microsoft.com/office/drawing/2014/main" id="{9540046B-3979-AA55-1D35-CC280C8F9B71}"/>
                </a:ext>
              </a:extLst>
            </p:cNvPr>
            <p:cNvSpPr/>
            <p:nvPr/>
          </p:nvSpPr>
          <p:spPr>
            <a:xfrm>
              <a:off x="-38859551" y="3221750"/>
              <a:ext cx="103200" cy="122900"/>
            </a:xfrm>
            <a:custGeom>
              <a:avLst/>
              <a:gdLst/>
              <a:ahLst/>
              <a:cxnLst/>
              <a:rect l="l" t="t" r="r" b="b"/>
              <a:pathLst>
                <a:path w="4128" h="4916" extrusionOk="0">
                  <a:moveTo>
                    <a:pt x="3687" y="1"/>
                  </a:moveTo>
                  <a:cubicBezTo>
                    <a:pt x="1671" y="1"/>
                    <a:pt x="1" y="1639"/>
                    <a:pt x="1" y="3687"/>
                  </a:cubicBezTo>
                  <a:lnTo>
                    <a:pt x="1" y="4916"/>
                  </a:lnTo>
                  <a:lnTo>
                    <a:pt x="3309" y="4916"/>
                  </a:lnTo>
                  <a:lnTo>
                    <a:pt x="3309" y="3687"/>
                  </a:lnTo>
                  <a:cubicBezTo>
                    <a:pt x="3309" y="3151"/>
                    <a:pt x="3655" y="2710"/>
                    <a:pt x="4128" y="2521"/>
                  </a:cubicBezTo>
                  <a:lnTo>
                    <a:pt x="41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31" name="Google Shape;6033;p67">
              <a:extLst>
                <a:ext uri="{FF2B5EF4-FFF2-40B4-BE49-F238E27FC236}">
                  <a16:creationId xmlns:a16="http://schemas.microsoft.com/office/drawing/2014/main" id="{8123F630-140C-1D45-CC8A-879360B96E05}"/>
                </a:ext>
              </a:extLst>
            </p:cNvPr>
            <p:cNvSpPr/>
            <p:nvPr/>
          </p:nvSpPr>
          <p:spPr>
            <a:xfrm>
              <a:off x="-38860326" y="3367475"/>
              <a:ext cx="228425" cy="170925"/>
            </a:xfrm>
            <a:custGeom>
              <a:avLst/>
              <a:gdLst/>
              <a:ahLst/>
              <a:cxnLst/>
              <a:rect l="l" t="t" r="r" b="b"/>
              <a:pathLst>
                <a:path w="9137" h="6837" extrusionOk="0">
                  <a:moveTo>
                    <a:pt x="0" y="0"/>
                  </a:moveTo>
                  <a:lnTo>
                    <a:pt x="0" y="3151"/>
                  </a:lnTo>
                  <a:cubicBezTo>
                    <a:pt x="0" y="5199"/>
                    <a:pt x="1639" y="6837"/>
                    <a:pt x="3686" y="6837"/>
                  </a:cubicBezTo>
                  <a:lnTo>
                    <a:pt x="5356" y="6837"/>
                  </a:lnTo>
                  <a:cubicBezTo>
                    <a:pt x="7467" y="6837"/>
                    <a:pt x="9137" y="5199"/>
                    <a:pt x="9137" y="3151"/>
                  </a:cubicBezTo>
                  <a:lnTo>
                    <a:pt x="9137" y="0"/>
                  </a:lnTo>
                  <a:lnTo>
                    <a:pt x="5734" y="0"/>
                  </a:lnTo>
                  <a:cubicBezTo>
                    <a:pt x="5577" y="473"/>
                    <a:pt x="5104" y="819"/>
                    <a:pt x="4568" y="819"/>
                  </a:cubicBezTo>
                  <a:cubicBezTo>
                    <a:pt x="4001" y="819"/>
                    <a:pt x="3560" y="473"/>
                    <a:pt x="3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32" name="Google Shape;6066;p67">
            <a:extLst>
              <a:ext uri="{FF2B5EF4-FFF2-40B4-BE49-F238E27FC236}">
                <a16:creationId xmlns:a16="http://schemas.microsoft.com/office/drawing/2014/main" id="{5F179910-C0AB-90B7-0606-4A5FDC997BF8}"/>
              </a:ext>
            </a:extLst>
          </p:cNvPr>
          <p:cNvGrpSpPr/>
          <p:nvPr/>
        </p:nvGrpSpPr>
        <p:grpSpPr>
          <a:xfrm>
            <a:off x="2206651" y="1711774"/>
            <a:ext cx="483152" cy="480761"/>
            <a:chOff x="-38538975" y="3954250"/>
            <a:chExt cx="318225" cy="316650"/>
          </a:xfrm>
          <a:solidFill>
            <a:srgbClr val="FFC000"/>
          </a:solidFill>
        </p:grpSpPr>
        <p:sp>
          <p:nvSpPr>
            <p:cNvPr id="33" name="Google Shape;6067;p67">
              <a:extLst>
                <a:ext uri="{FF2B5EF4-FFF2-40B4-BE49-F238E27FC236}">
                  <a16:creationId xmlns:a16="http://schemas.microsoft.com/office/drawing/2014/main" id="{EDE07B0A-2861-66FB-6C95-073A74D8DE9F}"/>
                </a:ext>
              </a:extLst>
            </p:cNvPr>
            <p:cNvSpPr/>
            <p:nvPr/>
          </p:nvSpPr>
          <p:spPr>
            <a:xfrm>
              <a:off x="-38538975" y="3954250"/>
              <a:ext cx="254425" cy="253625"/>
            </a:xfrm>
            <a:custGeom>
              <a:avLst/>
              <a:gdLst/>
              <a:ahLst/>
              <a:cxnLst/>
              <a:rect l="l" t="t" r="r" b="b"/>
              <a:pathLst>
                <a:path w="10177" h="10145" extrusionOk="0">
                  <a:moveTo>
                    <a:pt x="5104" y="3813"/>
                  </a:moveTo>
                  <a:cubicBezTo>
                    <a:pt x="5797" y="3813"/>
                    <a:pt x="6364" y="4348"/>
                    <a:pt x="6364" y="5073"/>
                  </a:cubicBezTo>
                  <a:cubicBezTo>
                    <a:pt x="6364" y="5766"/>
                    <a:pt x="5797" y="6333"/>
                    <a:pt x="5104" y="6333"/>
                  </a:cubicBezTo>
                  <a:cubicBezTo>
                    <a:pt x="4379" y="6333"/>
                    <a:pt x="3844" y="5766"/>
                    <a:pt x="3844" y="5073"/>
                  </a:cubicBezTo>
                  <a:cubicBezTo>
                    <a:pt x="3844" y="4411"/>
                    <a:pt x="4411" y="3813"/>
                    <a:pt x="5104" y="3813"/>
                  </a:cubicBezTo>
                  <a:close/>
                  <a:moveTo>
                    <a:pt x="5104" y="0"/>
                  </a:moveTo>
                  <a:cubicBezTo>
                    <a:pt x="2300" y="0"/>
                    <a:pt x="0" y="2269"/>
                    <a:pt x="0" y="5073"/>
                  </a:cubicBezTo>
                  <a:cubicBezTo>
                    <a:pt x="63" y="7908"/>
                    <a:pt x="2300" y="10145"/>
                    <a:pt x="5104" y="10145"/>
                  </a:cubicBezTo>
                  <a:cubicBezTo>
                    <a:pt x="7877" y="10145"/>
                    <a:pt x="10176" y="7877"/>
                    <a:pt x="10176" y="5073"/>
                  </a:cubicBezTo>
                  <a:cubicBezTo>
                    <a:pt x="10176" y="2269"/>
                    <a:pt x="7877" y="0"/>
                    <a:pt x="5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34" name="Google Shape;6068;p67">
              <a:extLst>
                <a:ext uri="{FF2B5EF4-FFF2-40B4-BE49-F238E27FC236}">
                  <a16:creationId xmlns:a16="http://schemas.microsoft.com/office/drawing/2014/main" id="{24EF1123-31CA-2D1A-1EB2-1733D0123E1E}"/>
                </a:ext>
              </a:extLst>
            </p:cNvPr>
            <p:cNvSpPr/>
            <p:nvPr/>
          </p:nvSpPr>
          <p:spPr>
            <a:xfrm>
              <a:off x="-38496450" y="4081725"/>
              <a:ext cx="275700" cy="189175"/>
            </a:xfrm>
            <a:custGeom>
              <a:avLst/>
              <a:gdLst/>
              <a:ahLst/>
              <a:cxnLst/>
              <a:rect l="l" t="t" r="r" b="b"/>
              <a:pathLst>
                <a:path w="11028" h="7566" extrusionOk="0">
                  <a:moveTo>
                    <a:pt x="9774" y="0"/>
                  </a:moveTo>
                  <a:cubicBezTo>
                    <a:pt x="9040" y="0"/>
                    <a:pt x="8444" y="548"/>
                    <a:pt x="8444" y="1265"/>
                  </a:cubicBezTo>
                  <a:cubicBezTo>
                    <a:pt x="8444" y="1801"/>
                    <a:pt x="8790" y="2305"/>
                    <a:pt x="9295" y="2463"/>
                  </a:cubicBezTo>
                  <a:lnTo>
                    <a:pt x="9295" y="2967"/>
                  </a:lnTo>
                  <a:cubicBezTo>
                    <a:pt x="9295" y="4416"/>
                    <a:pt x="8192" y="5645"/>
                    <a:pt x="6774" y="5834"/>
                  </a:cubicBezTo>
                  <a:lnTo>
                    <a:pt x="6774" y="4825"/>
                  </a:lnTo>
                  <a:cubicBezTo>
                    <a:pt x="5829" y="5487"/>
                    <a:pt x="4663" y="5865"/>
                    <a:pt x="3403" y="5865"/>
                  </a:cubicBezTo>
                  <a:cubicBezTo>
                    <a:pt x="2143" y="5865"/>
                    <a:pt x="977" y="5487"/>
                    <a:pt x="1" y="4825"/>
                  </a:cubicBezTo>
                  <a:lnTo>
                    <a:pt x="1" y="6306"/>
                  </a:lnTo>
                  <a:cubicBezTo>
                    <a:pt x="1" y="7031"/>
                    <a:pt x="568" y="7566"/>
                    <a:pt x="1261" y="7566"/>
                  </a:cubicBezTo>
                  <a:lnTo>
                    <a:pt x="5388" y="7566"/>
                  </a:lnTo>
                  <a:cubicBezTo>
                    <a:pt x="5955" y="7566"/>
                    <a:pt x="6459" y="7220"/>
                    <a:pt x="6617" y="6716"/>
                  </a:cubicBezTo>
                  <a:cubicBezTo>
                    <a:pt x="8601" y="6495"/>
                    <a:pt x="10082" y="4920"/>
                    <a:pt x="10114" y="2904"/>
                  </a:cubicBezTo>
                  <a:lnTo>
                    <a:pt x="10114" y="2400"/>
                  </a:lnTo>
                  <a:cubicBezTo>
                    <a:pt x="10649" y="2211"/>
                    <a:pt x="11027" y="1706"/>
                    <a:pt x="10996" y="1108"/>
                  </a:cubicBezTo>
                  <a:cubicBezTo>
                    <a:pt x="10964" y="572"/>
                    <a:pt x="10492" y="100"/>
                    <a:pt x="9893" y="5"/>
                  </a:cubicBezTo>
                  <a:cubicBezTo>
                    <a:pt x="9853" y="2"/>
                    <a:pt x="9813" y="0"/>
                    <a:pt x="97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35" name="Google Shape;5976;p67">
            <a:extLst>
              <a:ext uri="{FF2B5EF4-FFF2-40B4-BE49-F238E27FC236}">
                <a16:creationId xmlns:a16="http://schemas.microsoft.com/office/drawing/2014/main" id="{5D392EAB-307B-33AB-B600-AA68E4628254}"/>
              </a:ext>
            </a:extLst>
          </p:cNvPr>
          <p:cNvGrpSpPr/>
          <p:nvPr/>
        </p:nvGrpSpPr>
        <p:grpSpPr>
          <a:xfrm>
            <a:off x="2271214" y="4125294"/>
            <a:ext cx="371546" cy="331550"/>
            <a:chOff x="-42996151" y="3612600"/>
            <a:chExt cx="323750" cy="288900"/>
          </a:xfrm>
          <a:solidFill>
            <a:srgbClr val="FFC000"/>
          </a:solidFill>
        </p:grpSpPr>
        <p:sp>
          <p:nvSpPr>
            <p:cNvPr id="36" name="Google Shape;5977;p67">
              <a:extLst>
                <a:ext uri="{FF2B5EF4-FFF2-40B4-BE49-F238E27FC236}">
                  <a16:creationId xmlns:a16="http://schemas.microsoft.com/office/drawing/2014/main" id="{B24D585A-965E-4C84-C1A6-C6C6E327756A}"/>
                </a:ext>
              </a:extLst>
            </p:cNvPr>
            <p:cNvSpPr/>
            <p:nvPr/>
          </p:nvSpPr>
          <p:spPr>
            <a:xfrm>
              <a:off x="-42914224" y="3612600"/>
              <a:ext cx="241825" cy="239275"/>
            </a:xfrm>
            <a:custGeom>
              <a:avLst/>
              <a:gdLst/>
              <a:ahLst/>
              <a:cxnLst/>
              <a:rect l="l" t="t" r="r" b="b"/>
              <a:pathLst>
                <a:path w="9673" h="9571" extrusionOk="0">
                  <a:moveTo>
                    <a:pt x="5963" y="1"/>
                  </a:moveTo>
                  <a:cubicBezTo>
                    <a:pt x="5661" y="1"/>
                    <a:pt x="5365" y="127"/>
                    <a:pt x="5136" y="371"/>
                  </a:cubicBezTo>
                  <a:lnTo>
                    <a:pt x="0" y="5507"/>
                  </a:lnTo>
                  <a:lnTo>
                    <a:pt x="4064" y="9571"/>
                  </a:lnTo>
                  <a:lnTo>
                    <a:pt x="9200" y="4436"/>
                  </a:lnTo>
                  <a:cubicBezTo>
                    <a:pt x="9672" y="3963"/>
                    <a:pt x="9672" y="3207"/>
                    <a:pt x="9200" y="2734"/>
                  </a:cubicBezTo>
                  <a:lnTo>
                    <a:pt x="6868" y="434"/>
                  </a:lnTo>
                  <a:cubicBezTo>
                    <a:pt x="6609" y="143"/>
                    <a:pt x="6283" y="1"/>
                    <a:pt x="59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37" name="Google Shape;5978;p67">
              <a:extLst>
                <a:ext uri="{FF2B5EF4-FFF2-40B4-BE49-F238E27FC236}">
                  <a16:creationId xmlns:a16="http://schemas.microsoft.com/office/drawing/2014/main" id="{8BBE7A09-3150-A511-F9BB-63F881C8BFC9}"/>
                </a:ext>
              </a:extLst>
            </p:cNvPr>
            <p:cNvSpPr/>
            <p:nvPr/>
          </p:nvSpPr>
          <p:spPr>
            <a:xfrm>
              <a:off x="-42946526" y="3762850"/>
              <a:ext cx="118950" cy="118950"/>
            </a:xfrm>
            <a:custGeom>
              <a:avLst/>
              <a:gdLst/>
              <a:ahLst/>
              <a:cxnLst/>
              <a:rect l="l" t="t" r="r" b="b"/>
              <a:pathLst>
                <a:path w="4758" h="4758" extrusionOk="0">
                  <a:moveTo>
                    <a:pt x="725" y="1"/>
                  </a:moveTo>
                  <a:lnTo>
                    <a:pt x="473" y="284"/>
                  </a:lnTo>
                  <a:cubicBezTo>
                    <a:pt x="253" y="505"/>
                    <a:pt x="95" y="820"/>
                    <a:pt x="95" y="1198"/>
                  </a:cubicBezTo>
                  <a:cubicBezTo>
                    <a:pt x="95" y="1450"/>
                    <a:pt x="190" y="1765"/>
                    <a:pt x="442" y="1986"/>
                  </a:cubicBezTo>
                  <a:cubicBezTo>
                    <a:pt x="631" y="2112"/>
                    <a:pt x="599" y="2458"/>
                    <a:pt x="442" y="2616"/>
                  </a:cubicBezTo>
                  <a:lnTo>
                    <a:pt x="1" y="3025"/>
                  </a:lnTo>
                  <a:lnTo>
                    <a:pt x="1733" y="4758"/>
                  </a:lnTo>
                  <a:lnTo>
                    <a:pt x="2174" y="4348"/>
                  </a:lnTo>
                  <a:cubicBezTo>
                    <a:pt x="2253" y="4270"/>
                    <a:pt x="2363" y="4230"/>
                    <a:pt x="2478" y="4230"/>
                  </a:cubicBezTo>
                  <a:cubicBezTo>
                    <a:pt x="2592" y="4230"/>
                    <a:pt x="2710" y="4270"/>
                    <a:pt x="2804" y="4348"/>
                  </a:cubicBezTo>
                  <a:cubicBezTo>
                    <a:pt x="3025" y="4569"/>
                    <a:pt x="3340" y="4695"/>
                    <a:pt x="3655" y="4695"/>
                  </a:cubicBezTo>
                  <a:cubicBezTo>
                    <a:pt x="3970" y="4695"/>
                    <a:pt x="4254" y="4569"/>
                    <a:pt x="4506" y="4348"/>
                  </a:cubicBezTo>
                  <a:lnTo>
                    <a:pt x="4758" y="4065"/>
                  </a:lnTo>
                  <a:lnTo>
                    <a:pt x="7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38" name="Google Shape;5979;p67">
              <a:extLst>
                <a:ext uri="{FF2B5EF4-FFF2-40B4-BE49-F238E27FC236}">
                  <a16:creationId xmlns:a16="http://schemas.microsoft.com/office/drawing/2014/main" id="{A93FB637-68C3-BA9D-7E6E-6517CD6DF611}"/>
                </a:ext>
              </a:extLst>
            </p:cNvPr>
            <p:cNvSpPr/>
            <p:nvPr/>
          </p:nvSpPr>
          <p:spPr>
            <a:xfrm>
              <a:off x="-42996151" y="3855800"/>
              <a:ext cx="78000" cy="45700"/>
            </a:xfrm>
            <a:custGeom>
              <a:avLst/>
              <a:gdLst/>
              <a:ahLst/>
              <a:cxnLst/>
              <a:rect l="l" t="t" r="r" b="b"/>
              <a:pathLst>
                <a:path w="3120" h="1828" extrusionOk="0">
                  <a:moveTo>
                    <a:pt x="1450" y="0"/>
                  </a:moveTo>
                  <a:lnTo>
                    <a:pt x="253" y="1166"/>
                  </a:lnTo>
                  <a:cubicBezTo>
                    <a:pt x="1" y="1355"/>
                    <a:pt x="190" y="1828"/>
                    <a:pt x="536" y="1828"/>
                  </a:cubicBezTo>
                  <a:lnTo>
                    <a:pt x="2773" y="1828"/>
                  </a:lnTo>
                  <a:cubicBezTo>
                    <a:pt x="2931" y="1828"/>
                    <a:pt x="3025" y="1765"/>
                    <a:pt x="3120" y="1670"/>
                  </a:cubicBezTo>
                  <a:lnTo>
                    <a:pt x="14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39" name="Google Shape;5989;p67">
            <a:extLst>
              <a:ext uri="{FF2B5EF4-FFF2-40B4-BE49-F238E27FC236}">
                <a16:creationId xmlns:a16="http://schemas.microsoft.com/office/drawing/2014/main" id="{3C5279F2-8FA7-FB81-F7C8-60F1179A522E}"/>
              </a:ext>
            </a:extLst>
          </p:cNvPr>
          <p:cNvGrpSpPr/>
          <p:nvPr/>
        </p:nvGrpSpPr>
        <p:grpSpPr>
          <a:xfrm>
            <a:off x="5295828" y="4037573"/>
            <a:ext cx="372406" cy="364373"/>
            <a:chOff x="-41117651" y="3605525"/>
            <a:chExt cx="324500" cy="317500"/>
          </a:xfrm>
          <a:solidFill>
            <a:srgbClr val="FFC000"/>
          </a:solidFill>
        </p:grpSpPr>
        <p:sp>
          <p:nvSpPr>
            <p:cNvPr id="40" name="Google Shape;5990;p67">
              <a:extLst>
                <a:ext uri="{FF2B5EF4-FFF2-40B4-BE49-F238E27FC236}">
                  <a16:creationId xmlns:a16="http://schemas.microsoft.com/office/drawing/2014/main" id="{68001505-A6AA-FDAF-208B-CDC51EB83110}"/>
                </a:ext>
              </a:extLst>
            </p:cNvPr>
            <p:cNvSpPr/>
            <p:nvPr/>
          </p:nvSpPr>
          <p:spPr>
            <a:xfrm>
              <a:off x="-41016851" y="3605525"/>
              <a:ext cx="106350" cy="105375"/>
            </a:xfrm>
            <a:custGeom>
              <a:avLst/>
              <a:gdLst/>
              <a:ahLst/>
              <a:cxnLst/>
              <a:rect l="l" t="t" r="r" b="b"/>
              <a:pathLst>
                <a:path w="4254" h="4215" extrusionOk="0">
                  <a:moveTo>
                    <a:pt x="2064" y="1"/>
                  </a:moveTo>
                  <a:cubicBezTo>
                    <a:pt x="1954" y="1"/>
                    <a:pt x="1844" y="40"/>
                    <a:pt x="1765" y="119"/>
                  </a:cubicBezTo>
                  <a:lnTo>
                    <a:pt x="1" y="1883"/>
                  </a:lnTo>
                  <a:lnTo>
                    <a:pt x="2332" y="4214"/>
                  </a:lnTo>
                  <a:lnTo>
                    <a:pt x="4096" y="2450"/>
                  </a:lnTo>
                  <a:cubicBezTo>
                    <a:pt x="4254" y="2293"/>
                    <a:pt x="4254" y="2009"/>
                    <a:pt x="4096" y="1852"/>
                  </a:cubicBezTo>
                  <a:lnTo>
                    <a:pt x="2364" y="119"/>
                  </a:lnTo>
                  <a:cubicBezTo>
                    <a:pt x="2285" y="40"/>
                    <a:pt x="2175" y="1"/>
                    <a:pt x="20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41" name="Google Shape;5991;p67">
              <a:extLst>
                <a:ext uri="{FF2B5EF4-FFF2-40B4-BE49-F238E27FC236}">
                  <a16:creationId xmlns:a16="http://schemas.microsoft.com/office/drawing/2014/main" id="{2B4C0234-99F8-B606-C25B-6B99841EFBAA}"/>
                </a:ext>
              </a:extLst>
            </p:cNvPr>
            <p:cNvSpPr/>
            <p:nvPr/>
          </p:nvSpPr>
          <p:spPr>
            <a:xfrm>
              <a:off x="-40900276" y="3721300"/>
              <a:ext cx="107125" cy="105375"/>
            </a:xfrm>
            <a:custGeom>
              <a:avLst/>
              <a:gdLst/>
              <a:ahLst/>
              <a:cxnLst/>
              <a:rect l="l" t="t" r="r" b="b"/>
              <a:pathLst>
                <a:path w="4285" h="4215" extrusionOk="0">
                  <a:moveTo>
                    <a:pt x="2064" y="1"/>
                  </a:moveTo>
                  <a:cubicBezTo>
                    <a:pt x="1954" y="1"/>
                    <a:pt x="1843" y="40"/>
                    <a:pt x="1765" y="119"/>
                  </a:cubicBezTo>
                  <a:lnTo>
                    <a:pt x="0" y="1915"/>
                  </a:lnTo>
                  <a:lnTo>
                    <a:pt x="2300" y="4215"/>
                  </a:lnTo>
                  <a:lnTo>
                    <a:pt x="4128" y="2482"/>
                  </a:lnTo>
                  <a:cubicBezTo>
                    <a:pt x="4285" y="2324"/>
                    <a:pt x="4285" y="2072"/>
                    <a:pt x="4128" y="1915"/>
                  </a:cubicBezTo>
                  <a:lnTo>
                    <a:pt x="2363" y="119"/>
                  </a:lnTo>
                  <a:cubicBezTo>
                    <a:pt x="2285" y="40"/>
                    <a:pt x="2174" y="1"/>
                    <a:pt x="20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42" name="Google Shape;5992;p67">
              <a:extLst>
                <a:ext uri="{FF2B5EF4-FFF2-40B4-BE49-F238E27FC236}">
                  <a16:creationId xmlns:a16="http://schemas.microsoft.com/office/drawing/2014/main" id="{404B63F1-EC6E-4F14-9AE7-99D4D5344A1A}"/>
                </a:ext>
              </a:extLst>
            </p:cNvPr>
            <p:cNvSpPr/>
            <p:nvPr/>
          </p:nvSpPr>
          <p:spPr>
            <a:xfrm>
              <a:off x="-41117651" y="3668350"/>
              <a:ext cx="262300" cy="254675"/>
            </a:xfrm>
            <a:custGeom>
              <a:avLst/>
              <a:gdLst/>
              <a:ahLst/>
              <a:cxnLst/>
              <a:rect l="l" t="t" r="r" b="b"/>
              <a:pathLst>
                <a:path w="10492" h="10187" extrusionOk="0">
                  <a:moveTo>
                    <a:pt x="3497" y="0"/>
                  </a:moveTo>
                  <a:lnTo>
                    <a:pt x="1764" y="1733"/>
                  </a:lnTo>
                  <a:cubicBezTo>
                    <a:pt x="1166" y="2332"/>
                    <a:pt x="725" y="3088"/>
                    <a:pt x="504" y="3812"/>
                  </a:cubicBezTo>
                  <a:cubicBezTo>
                    <a:pt x="0" y="5514"/>
                    <a:pt x="410" y="7404"/>
                    <a:pt x="1764" y="8759"/>
                  </a:cubicBezTo>
                  <a:cubicBezTo>
                    <a:pt x="2667" y="9661"/>
                    <a:pt x="3919" y="10187"/>
                    <a:pt x="5273" y="10187"/>
                  </a:cubicBezTo>
                  <a:cubicBezTo>
                    <a:pt x="5384" y="10187"/>
                    <a:pt x="5496" y="10183"/>
                    <a:pt x="5608" y="10176"/>
                  </a:cubicBezTo>
                  <a:cubicBezTo>
                    <a:pt x="6679" y="10082"/>
                    <a:pt x="7876" y="9609"/>
                    <a:pt x="8758" y="8759"/>
                  </a:cubicBezTo>
                  <a:lnTo>
                    <a:pt x="10491" y="7026"/>
                  </a:lnTo>
                  <a:lnTo>
                    <a:pt x="8191" y="4694"/>
                  </a:lnTo>
                  <a:lnTo>
                    <a:pt x="6396" y="6396"/>
                  </a:lnTo>
                  <a:cubicBezTo>
                    <a:pt x="6077" y="6715"/>
                    <a:pt x="5645" y="6880"/>
                    <a:pt x="5214" y="6880"/>
                  </a:cubicBezTo>
                  <a:cubicBezTo>
                    <a:pt x="4794" y="6880"/>
                    <a:pt x="4375" y="6722"/>
                    <a:pt x="4064" y="6396"/>
                  </a:cubicBezTo>
                  <a:cubicBezTo>
                    <a:pt x="3434" y="5766"/>
                    <a:pt x="3434" y="4694"/>
                    <a:pt x="4064" y="4064"/>
                  </a:cubicBezTo>
                  <a:lnTo>
                    <a:pt x="5797" y="2332"/>
                  </a:lnTo>
                  <a:lnTo>
                    <a:pt x="349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43" name="Google Shape;6007;p67">
            <a:extLst>
              <a:ext uri="{FF2B5EF4-FFF2-40B4-BE49-F238E27FC236}">
                <a16:creationId xmlns:a16="http://schemas.microsoft.com/office/drawing/2014/main" id="{F63FE75F-643D-7BC4-06EE-484AF88EC76C}"/>
              </a:ext>
            </a:extLst>
          </p:cNvPr>
          <p:cNvGrpSpPr/>
          <p:nvPr/>
        </p:nvGrpSpPr>
        <p:grpSpPr>
          <a:xfrm>
            <a:off x="2935466" y="4068142"/>
            <a:ext cx="352265" cy="356769"/>
            <a:chOff x="-42617299" y="3587775"/>
            <a:chExt cx="306950" cy="310875"/>
          </a:xfrm>
          <a:solidFill>
            <a:srgbClr val="FFC000"/>
          </a:solidFill>
        </p:grpSpPr>
        <p:sp>
          <p:nvSpPr>
            <p:cNvPr id="44" name="Google Shape;6008;p67">
              <a:extLst>
                <a:ext uri="{FF2B5EF4-FFF2-40B4-BE49-F238E27FC236}">
                  <a16:creationId xmlns:a16="http://schemas.microsoft.com/office/drawing/2014/main" id="{C686F859-E73E-24CB-B8F2-844E47904F69}"/>
                </a:ext>
              </a:extLst>
            </p:cNvPr>
            <p:cNvSpPr/>
            <p:nvPr/>
          </p:nvSpPr>
          <p:spPr>
            <a:xfrm>
              <a:off x="-42617299" y="3587775"/>
              <a:ext cx="306950" cy="310875"/>
            </a:xfrm>
            <a:custGeom>
              <a:avLst/>
              <a:gdLst/>
              <a:ahLst/>
              <a:cxnLst/>
              <a:rect l="l" t="t" r="r" b="b"/>
              <a:pathLst>
                <a:path w="12278" h="12435" extrusionOk="0">
                  <a:moveTo>
                    <a:pt x="5905" y="860"/>
                  </a:moveTo>
                  <a:cubicBezTo>
                    <a:pt x="6421" y="860"/>
                    <a:pt x="6926" y="1412"/>
                    <a:pt x="7341" y="2467"/>
                  </a:cubicBezTo>
                  <a:cubicBezTo>
                    <a:pt x="6837" y="2593"/>
                    <a:pt x="6365" y="2782"/>
                    <a:pt x="5892" y="3003"/>
                  </a:cubicBezTo>
                  <a:cubicBezTo>
                    <a:pt x="5419" y="2782"/>
                    <a:pt x="4947" y="2593"/>
                    <a:pt x="4443" y="2467"/>
                  </a:cubicBezTo>
                  <a:cubicBezTo>
                    <a:pt x="4893" y="1381"/>
                    <a:pt x="5404" y="860"/>
                    <a:pt x="5905" y="860"/>
                  </a:cubicBezTo>
                  <a:close/>
                  <a:moveTo>
                    <a:pt x="4191" y="3255"/>
                  </a:moveTo>
                  <a:cubicBezTo>
                    <a:pt x="4443" y="3349"/>
                    <a:pt x="4632" y="3381"/>
                    <a:pt x="4884" y="3475"/>
                  </a:cubicBezTo>
                  <a:cubicBezTo>
                    <a:pt x="4726" y="3538"/>
                    <a:pt x="4600" y="3601"/>
                    <a:pt x="4443" y="3696"/>
                  </a:cubicBezTo>
                  <a:cubicBezTo>
                    <a:pt x="4285" y="3790"/>
                    <a:pt x="4159" y="3853"/>
                    <a:pt x="4002" y="3948"/>
                  </a:cubicBezTo>
                  <a:cubicBezTo>
                    <a:pt x="4096" y="3727"/>
                    <a:pt x="4159" y="3507"/>
                    <a:pt x="4191" y="3255"/>
                  </a:cubicBezTo>
                  <a:close/>
                  <a:moveTo>
                    <a:pt x="7625" y="3318"/>
                  </a:moveTo>
                  <a:cubicBezTo>
                    <a:pt x="7688" y="3507"/>
                    <a:pt x="7751" y="3727"/>
                    <a:pt x="7782" y="3979"/>
                  </a:cubicBezTo>
                  <a:cubicBezTo>
                    <a:pt x="7499" y="3790"/>
                    <a:pt x="7247" y="3633"/>
                    <a:pt x="6963" y="3507"/>
                  </a:cubicBezTo>
                  <a:cubicBezTo>
                    <a:pt x="7184" y="3412"/>
                    <a:pt x="7404" y="3349"/>
                    <a:pt x="7625" y="3318"/>
                  </a:cubicBezTo>
                  <a:close/>
                  <a:moveTo>
                    <a:pt x="2611" y="3034"/>
                  </a:moveTo>
                  <a:cubicBezTo>
                    <a:pt x="2846" y="3034"/>
                    <a:pt x="3110" y="3054"/>
                    <a:pt x="3403" y="3097"/>
                  </a:cubicBezTo>
                  <a:cubicBezTo>
                    <a:pt x="3309" y="3570"/>
                    <a:pt x="3183" y="4042"/>
                    <a:pt x="3151" y="4609"/>
                  </a:cubicBezTo>
                  <a:cubicBezTo>
                    <a:pt x="2742" y="4924"/>
                    <a:pt x="2363" y="5240"/>
                    <a:pt x="1954" y="5586"/>
                  </a:cubicBezTo>
                  <a:cubicBezTo>
                    <a:pt x="712" y="4068"/>
                    <a:pt x="945" y="3034"/>
                    <a:pt x="2611" y="3034"/>
                  </a:cubicBezTo>
                  <a:close/>
                  <a:moveTo>
                    <a:pt x="9301" y="3075"/>
                  </a:moveTo>
                  <a:cubicBezTo>
                    <a:pt x="10879" y="3075"/>
                    <a:pt x="11079" y="4102"/>
                    <a:pt x="9862" y="5618"/>
                  </a:cubicBezTo>
                  <a:cubicBezTo>
                    <a:pt x="9515" y="5271"/>
                    <a:pt x="9137" y="4924"/>
                    <a:pt x="8696" y="4641"/>
                  </a:cubicBezTo>
                  <a:cubicBezTo>
                    <a:pt x="8601" y="4137"/>
                    <a:pt x="8538" y="3601"/>
                    <a:pt x="8412" y="3160"/>
                  </a:cubicBezTo>
                  <a:cubicBezTo>
                    <a:pt x="8746" y="3102"/>
                    <a:pt x="9042" y="3075"/>
                    <a:pt x="9301" y="3075"/>
                  </a:cubicBezTo>
                  <a:close/>
                  <a:moveTo>
                    <a:pt x="8822" y="5744"/>
                  </a:moveTo>
                  <a:cubicBezTo>
                    <a:pt x="9011" y="5901"/>
                    <a:pt x="9169" y="6059"/>
                    <a:pt x="9326" y="6216"/>
                  </a:cubicBezTo>
                  <a:cubicBezTo>
                    <a:pt x="9169" y="6374"/>
                    <a:pt x="8980" y="6531"/>
                    <a:pt x="8822" y="6689"/>
                  </a:cubicBezTo>
                  <a:lnTo>
                    <a:pt x="8822" y="5744"/>
                  </a:lnTo>
                  <a:close/>
                  <a:moveTo>
                    <a:pt x="3025" y="5775"/>
                  </a:moveTo>
                  <a:lnTo>
                    <a:pt x="3025" y="6720"/>
                  </a:lnTo>
                  <a:cubicBezTo>
                    <a:pt x="2836" y="6563"/>
                    <a:pt x="2679" y="6405"/>
                    <a:pt x="2521" y="6248"/>
                  </a:cubicBezTo>
                  <a:cubicBezTo>
                    <a:pt x="2679" y="6090"/>
                    <a:pt x="2868" y="5933"/>
                    <a:pt x="3025" y="5775"/>
                  </a:cubicBezTo>
                  <a:close/>
                  <a:moveTo>
                    <a:pt x="5892" y="3885"/>
                  </a:moveTo>
                  <a:cubicBezTo>
                    <a:pt x="6617" y="4200"/>
                    <a:pt x="7278" y="4609"/>
                    <a:pt x="7908" y="5082"/>
                  </a:cubicBezTo>
                  <a:cubicBezTo>
                    <a:pt x="8003" y="5838"/>
                    <a:pt x="8003" y="6626"/>
                    <a:pt x="7908" y="7413"/>
                  </a:cubicBezTo>
                  <a:cubicBezTo>
                    <a:pt x="7278" y="7823"/>
                    <a:pt x="6585" y="8232"/>
                    <a:pt x="5892" y="8579"/>
                  </a:cubicBezTo>
                  <a:cubicBezTo>
                    <a:pt x="5545" y="8421"/>
                    <a:pt x="5230" y="8232"/>
                    <a:pt x="4884" y="8043"/>
                  </a:cubicBezTo>
                  <a:cubicBezTo>
                    <a:pt x="4537" y="7823"/>
                    <a:pt x="4191" y="7634"/>
                    <a:pt x="3876" y="7413"/>
                  </a:cubicBezTo>
                  <a:cubicBezTo>
                    <a:pt x="3844" y="6657"/>
                    <a:pt x="3844" y="5870"/>
                    <a:pt x="3876" y="5082"/>
                  </a:cubicBezTo>
                  <a:cubicBezTo>
                    <a:pt x="4191" y="4830"/>
                    <a:pt x="4537" y="4641"/>
                    <a:pt x="4884" y="4452"/>
                  </a:cubicBezTo>
                  <a:cubicBezTo>
                    <a:pt x="5230" y="4263"/>
                    <a:pt x="5577" y="4042"/>
                    <a:pt x="5892" y="3885"/>
                  </a:cubicBezTo>
                  <a:close/>
                  <a:moveTo>
                    <a:pt x="4033" y="8516"/>
                  </a:moveTo>
                  <a:cubicBezTo>
                    <a:pt x="4159" y="8579"/>
                    <a:pt x="4317" y="8674"/>
                    <a:pt x="4474" y="8737"/>
                  </a:cubicBezTo>
                  <a:cubicBezTo>
                    <a:pt x="4632" y="8831"/>
                    <a:pt x="4758" y="8894"/>
                    <a:pt x="4915" y="8989"/>
                  </a:cubicBezTo>
                  <a:cubicBezTo>
                    <a:pt x="4663" y="9052"/>
                    <a:pt x="4474" y="9146"/>
                    <a:pt x="4254" y="9178"/>
                  </a:cubicBezTo>
                  <a:cubicBezTo>
                    <a:pt x="4159" y="8926"/>
                    <a:pt x="4096" y="8737"/>
                    <a:pt x="4033" y="8516"/>
                  </a:cubicBezTo>
                  <a:close/>
                  <a:moveTo>
                    <a:pt x="7782" y="8516"/>
                  </a:moveTo>
                  <a:cubicBezTo>
                    <a:pt x="7751" y="8737"/>
                    <a:pt x="7688" y="8989"/>
                    <a:pt x="7625" y="9178"/>
                  </a:cubicBezTo>
                  <a:cubicBezTo>
                    <a:pt x="7404" y="9083"/>
                    <a:pt x="7184" y="9052"/>
                    <a:pt x="6963" y="8989"/>
                  </a:cubicBezTo>
                  <a:cubicBezTo>
                    <a:pt x="7278" y="8831"/>
                    <a:pt x="7499" y="8674"/>
                    <a:pt x="7782" y="8516"/>
                  </a:cubicBezTo>
                  <a:close/>
                  <a:moveTo>
                    <a:pt x="1954" y="6846"/>
                  </a:moveTo>
                  <a:cubicBezTo>
                    <a:pt x="2300" y="7193"/>
                    <a:pt x="2710" y="7571"/>
                    <a:pt x="3151" y="7823"/>
                  </a:cubicBezTo>
                  <a:cubicBezTo>
                    <a:pt x="3214" y="8358"/>
                    <a:pt x="3309" y="8863"/>
                    <a:pt x="3403" y="9335"/>
                  </a:cubicBezTo>
                  <a:cubicBezTo>
                    <a:pt x="3090" y="9388"/>
                    <a:pt x="2806" y="9414"/>
                    <a:pt x="2555" y="9414"/>
                  </a:cubicBezTo>
                  <a:cubicBezTo>
                    <a:pt x="1015" y="9414"/>
                    <a:pt x="681" y="8445"/>
                    <a:pt x="1954" y="6846"/>
                  </a:cubicBezTo>
                  <a:close/>
                  <a:moveTo>
                    <a:pt x="9925" y="6846"/>
                  </a:moveTo>
                  <a:lnTo>
                    <a:pt x="9925" y="6846"/>
                  </a:lnTo>
                  <a:cubicBezTo>
                    <a:pt x="11167" y="8392"/>
                    <a:pt x="10934" y="9430"/>
                    <a:pt x="9267" y="9430"/>
                  </a:cubicBezTo>
                  <a:cubicBezTo>
                    <a:pt x="9032" y="9430"/>
                    <a:pt x="8768" y="9410"/>
                    <a:pt x="8475" y="9367"/>
                  </a:cubicBezTo>
                  <a:cubicBezTo>
                    <a:pt x="8538" y="8894"/>
                    <a:pt x="8664" y="8390"/>
                    <a:pt x="8727" y="7823"/>
                  </a:cubicBezTo>
                  <a:cubicBezTo>
                    <a:pt x="9137" y="7508"/>
                    <a:pt x="9515" y="7193"/>
                    <a:pt x="9925" y="6846"/>
                  </a:cubicBezTo>
                  <a:close/>
                  <a:moveTo>
                    <a:pt x="5924" y="9461"/>
                  </a:moveTo>
                  <a:cubicBezTo>
                    <a:pt x="6396" y="9650"/>
                    <a:pt x="6869" y="9839"/>
                    <a:pt x="7404" y="9965"/>
                  </a:cubicBezTo>
                  <a:cubicBezTo>
                    <a:pt x="6962" y="11056"/>
                    <a:pt x="6440" y="11607"/>
                    <a:pt x="5922" y="11607"/>
                  </a:cubicBezTo>
                  <a:cubicBezTo>
                    <a:pt x="5408" y="11607"/>
                    <a:pt x="4898" y="11064"/>
                    <a:pt x="4474" y="9965"/>
                  </a:cubicBezTo>
                  <a:cubicBezTo>
                    <a:pt x="4978" y="9839"/>
                    <a:pt x="5451" y="9650"/>
                    <a:pt x="5924" y="9461"/>
                  </a:cubicBezTo>
                  <a:close/>
                  <a:moveTo>
                    <a:pt x="5931" y="1"/>
                  </a:moveTo>
                  <a:cubicBezTo>
                    <a:pt x="5817" y="1"/>
                    <a:pt x="5699" y="14"/>
                    <a:pt x="5577" y="41"/>
                  </a:cubicBezTo>
                  <a:cubicBezTo>
                    <a:pt x="4632" y="262"/>
                    <a:pt x="4002" y="1333"/>
                    <a:pt x="3655" y="2278"/>
                  </a:cubicBezTo>
                  <a:cubicBezTo>
                    <a:pt x="3326" y="2223"/>
                    <a:pt x="2973" y="2187"/>
                    <a:pt x="2624" y="2187"/>
                  </a:cubicBezTo>
                  <a:cubicBezTo>
                    <a:pt x="1770" y="2187"/>
                    <a:pt x="939" y="2404"/>
                    <a:pt x="536" y="3097"/>
                  </a:cubicBezTo>
                  <a:cubicBezTo>
                    <a:pt x="1" y="4074"/>
                    <a:pt x="662" y="5334"/>
                    <a:pt x="1387" y="6216"/>
                  </a:cubicBezTo>
                  <a:cubicBezTo>
                    <a:pt x="788" y="6972"/>
                    <a:pt x="158" y="8043"/>
                    <a:pt x="379" y="8926"/>
                  </a:cubicBezTo>
                  <a:cubicBezTo>
                    <a:pt x="599" y="9650"/>
                    <a:pt x="1166" y="10028"/>
                    <a:pt x="1922" y="10186"/>
                  </a:cubicBezTo>
                  <a:cubicBezTo>
                    <a:pt x="2157" y="10241"/>
                    <a:pt x="2410" y="10266"/>
                    <a:pt x="2668" y="10266"/>
                  </a:cubicBezTo>
                  <a:cubicBezTo>
                    <a:pt x="2998" y="10266"/>
                    <a:pt x="3337" y="10225"/>
                    <a:pt x="3655" y="10154"/>
                  </a:cubicBezTo>
                  <a:cubicBezTo>
                    <a:pt x="4221" y="11678"/>
                    <a:pt x="5076" y="12434"/>
                    <a:pt x="5929" y="12434"/>
                  </a:cubicBezTo>
                  <a:cubicBezTo>
                    <a:pt x="6786" y="12434"/>
                    <a:pt x="7639" y="11670"/>
                    <a:pt x="8192" y="10154"/>
                  </a:cubicBezTo>
                  <a:cubicBezTo>
                    <a:pt x="8550" y="10215"/>
                    <a:pt x="8882" y="10243"/>
                    <a:pt x="9186" y="10243"/>
                  </a:cubicBezTo>
                  <a:cubicBezTo>
                    <a:pt x="11589" y="10243"/>
                    <a:pt x="12278" y="8453"/>
                    <a:pt x="10460" y="6216"/>
                  </a:cubicBezTo>
                  <a:cubicBezTo>
                    <a:pt x="12272" y="4014"/>
                    <a:pt x="11618" y="2182"/>
                    <a:pt x="9217" y="2182"/>
                  </a:cubicBezTo>
                  <a:cubicBezTo>
                    <a:pt x="8904" y="2182"/>
                    <a:pt x="8562" y="2213"/>
                    <a:pt x="8192" y="2278"/>
                  </a:cubicBezTo>
                  <a:cubicBezTo>
                    <a:pt x="7765" y="1139"/>
                    <a:pt x="7004" y="1"/>
                    <a:pt x="59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45" name="Google Shape;6009;p67">
              <a:extLst>
                <a:ext uri="{FF2B5EF4-FFF2-40B4-BE49-F238E27FC236}">
                  <a16:creationId xmlns:a16="http://schemas.microsoft.com/office/drawing/2014/main" id="{8BC7CB36-FCBB-0E32-E051-DBFFD7220205}"/>
                </a:ext>
              </a:extLst>
            </p:cNvPr>
            <p:cNvSpPr/>
            <p:nvPr/>
          </p:nvSpPr>
          <p:spPr>
            <a:xfrm>
              <a:off x="-42500724" y="3712425"/>
              <a:ext cx="63025" cy="62275"/>
            </a:xfrm>
            <a:custGeom>
              <a:avLst/>
              <a:gdLst/>
              <a:ahLst/>
              <a:cxnLst/>
              <a:rect l="l" t="t" r="r" b="b"/>
              <a:pathLst>
                <a:path w="2521" h="2491" extrusionOk="0">
                  <a:moveTo>
                    <a:pt x="1313" y="0"/>
                  </a:moveTo>
                  <a:cubicBezTo>
                    <a:pt x="1295" y="0"/>
                    <a:pt x="1278" y="1"/>
                    <a:pt x="1261" y="1"/>
                  </a:cubicBezTo>
                  <a:cubicBezTo>
                    <a:pt x="599" y="1"/>
                    <a:pt x="0" y="569"/>
                    <a:pt x="63" y="1230"/>
                  </a:cubicBezTo>
                  <a:cubicBezTo>
                    <a:pt x="0" y="1955"/>
                    <a:pt x="567" y="2490"/>
                    <a:pt x="1261" y="2490"/>
                  </a:cubicBezTo>
                  <a:cubicBezTo>
                    <a:pt x="1954" y="2490"/>
                    <a:pt x="2521" y="1955"/>
                    <a:pt x="2489" y="1230"/>
                  </a:cubicBezTo>
                  <a:cubicBezTo>
                    <a:pt x="2489" y="585"/>
                    <a:pt x="1980" y="0"/>
                    <a:pt x="13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46" name="Google Shape;6018;p67">
            <a:extLst>
              <a:ext uri="{FF2B5EF4-FFF2-40B4-BE49-F238E27FC236}">
                <a16:creationId xmlns:a16="http://schemas.microsoft.com/office/drawing/2014/main" id="{5409BE8B-5ADE-1FA0-94D6-CB96E19AF1DE}"/>
              </a:ext>
            </a:extLst>
          </p:cNvPr>
          <p:cNvGrpSpPr/>
          <p:nvPr/>
        </p:nvGrpSpPr>
        <p:grpSpPr>
          <a:xfrm>
            <a:off x="6637228" y="4084613"/>
            <a:ext cx="365204" cy="332669"/>
            <a:chOff x="-40745125" y="3632900"/>
            <a:chExt cx="318225" cy="289875"/>
          </a:xfrm>
          <a:solidFill>
            <a:srgbClr val="FFC000"/>
          </a:solidFill>
        </p:grpSpPr>
        <p:sp>
          <p:nvSpPr>
            <p:cNvPr id="47" name="Google Shape;6019;p67">
              <a:extLst>
                <a:ext uri="{FF2B5EF4-FFF2-40B4-BE49-F238E27FC236}">
                  <a16:creationId xmlns:a16="http://schemas.microsoft.com/office/drawing/2014/main" id="{7F14D5B7-61BD-DB00-3365-753837963BE5}"/>
                </a:ext>
              </a:extLst>
            </p:cNvPr>
            <p:cNvSpPr/>
            <p:nvPr/>
          </p:nvSpPr>
          <p:spPr>
            <a:xfrm>
              <a:off x="-40745125" y="3632900"/>
              <a:ext cx="300125" cy="82725"/>
            </a:xfrm>
            <a:custGeom>
              <a:avLst/>
              <a:gdLst/>
              <a:ahLst/>
              <a:cxnLst/>
              <a:rect l="l" t="t" r="r" b="b"/>
              <a:pathLst>
                <a:path w="12005" h="3309" extrusionOk="0">
                  <a:moveTo>
                    <a:pt x="1671" y="0"/>
                  </a:moveTo>
                  <a:cubicBezTo>
                    <a:pt x="757" y="0"/>
                    <a:pt x="1" y="757"/>
                    <a:pt x="1" y="1670"/>
                  </a:cubicBezTo>
                  <a:cubicBezTo>
                    <a:pt x="1" y="2552"/>
                    <a:pt x="757" y="3308"/>
                    <a:pt x="1671" y="3308"/>
                  </a:cubicBezTo>
                  <a:lnTo>
                    <a:pt x="11469" y="3308"/>
                  </a:lnTo>
                  <a:cubicBezTo>
                    <a:pt x="11815" y="3308"/>
                    <a:pt x="12004" y="2930"/>
                    <a:pt x="11784" y="2647"/>
                  </a:cubicBezTo>
                  <a:cubicBezTo>
                    <a:pt x="11595" y="2363"/>
                    <a:pt x="11469" y="2017"/>
                    <a:pt x="11469" y="1670"/>
                  </a:cubicBezTo>
                  <a:cubicBezTo>
                    <a:pt x="11469" y="1292"/>
                    <a:pt x="11595" y="946"/>
                    <a:pt x="11784" y="662"/>
                  </a:cubicBezTo>
                  <a:cubicBezTo>
                    <a:pt x="11973" y="410"/>
                    <a:pt x="11784" y="0"/>
                    <a:pt x="114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48" name="Google Shape;6020;p67">
              <a:extLst>
                <a:ext uri="{FF2B5EF4-FFF2-40B4-BE49-F238E27FC236}">
                  <a16:creationId xmlns:a16="http://schemas.microsoft.com/office/drawing/2014/main" id="{418B5FB6-E56B-E9B5-0F55-6D2774EDBE34}"/>
                </a:ext>
              </a:extLst>
            </p:cNvPr>
            <p:cNvSpPr/>
            <p:nvPr/>
          </p:nvSpPr>
          <p:spPr>
            <a:xfrm>
              <a:off x="-40508051" y="3736075"/>
              <a:ext cx="21300" cy="82725"/>
            </a:xfrm>
            <a:custGeom>
              <a:avLst/>
              <a:gdLst/>
              <a:ahLst/>
              <a:cxnLst/>
              <a:rect l="l" t="t" r="r" b="b"/>
              <a:pathLst>
                <a:path w="852" h="3309" extrusionOk="0">
                  <a:moveTo>
                    <a:pt x="1" y="1"/>
                  </a:moveTo>
                  <a:lnTo>
                    <a:pt x="1" y="3309"/>
                  </a:lnTo>
                  <a:lnTo>
                    <a:pt x="852" y="3309"/>
                  </a:lnTo>
                  <a:lnTo>
                    <a:pt x="85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49" name="Google Shape;6021;p67">
              <a:extLst>
                <a:ext uri="{FF2B5EF4-FFF2-40B4-BE49-F238E27FC236}">
                  <a16:creationId xmlns:a16="http://schemas.microsoft.com/office/drawing/2014/main" id="{163F4D5D-E061-535C-2320-9CFE6E493BAD}"/>
                </a:ext>
              </a:extLst>
            </p:cNvPr>
            <p:cNvSpPr/>
            <p:nvPr/>
          </p:nvSpPr>
          <p:spPr>
            <a:xfrm>
              <a:off x="-40466299" y="3736875"/>
              <a:ext cx="39400" cy="82725"/>
            </a:xfrm>
            <a:custGeom>
              <a:avLst/>
              <a:gdLst/>
              <a:ahLst/>
              <a:cxnLst/>
              <a:rect l="l" t="t" r="r" b="b"/>
              <a:pathLst>
                <a:path w="1576" h="3309" extrusionOk="0">
                  <a:moveTo>
                    <a:pt x="1" y="0"/>
                  </a:moveTo>
                  <a:lnTo>
                    <a:pt x="1" y="3308"/>
                  </a:lnTo>
                  <a:lnTo>
                    <a:pt x="1198" y="3308"/>
                  </a:lnTo>
                  <a:cubicBezTo>
                    <a:pt x="1387" y="3277"/>
                    <a:pt x="1576" y="3088"/>
                    <a:pt x="1576" y="2899"/>
                  </a:cubicBezTo>
                  <a:lnTo>
                    <a:pt x="1576" y="410"/>
                  </a:lnTo>
                  <a:cubicBezTo>
                    <a:pt x="1576" y="158"/>
                    <a:pt x="1387" y="0"/>
                    <a:pt x="11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50" name="Google Shape;6022;p67">
              <a:extLst>
                <a:ext uri="{FF2B5EF4-FFF2-40B4-BE49-F238E27FC236}">
                  <a16:creationId xmlns:a16="http://schemas.microsoft.com/office/drawing/2014/main" id="{57B6FA57-7BCD-4C3D-61A5-6E0283FA8E9F}"/>
                </a:ext>
              </a:extLst>
            </p:cNvPr>
            <p:cNvSpPr/>
            <p:nvPr/>
          </p:nvSpPr>
          <p:spPr>
            <a:xfrm>
              <a:off x="-40723049" y="3736075"/>
              <a:ext cx="194550" cy="82725"/>
            </a:xfrm>
            <a:custGeom>
              <a:avLst/>
              <a:gdLst/>
              <a:ahLst/>
              <a:cxnLst/>
              <a:rect l="l" t="t" r="r" b="b"/>
              <a:pathLst>
                <a:path w="7782" h="3309" extrusionOk="0">
                  <a:moveTo>
                    <a:pt x="441" y="1"/>
                  </a:moveTo>
                  <a:cubicBezTo>
                    <a:pt x="189" y="1"/>
                    <a:pt x="0" y="221"/>
                    <a:pt x="0" y="442"/>
                  </a:cubicBezTo>
                  <a:lnTo>
                    <a:pt x="0" y="2931"/>
                  </a:lnTo>
                  <a:cubicBezTo>
                    <a:pt x="0" y="3151"/>
                    <a:pt x="189" y="3309"/>
                    <a:pt x="441" y="3309"/>
                  </a:cubicBezTo>
                  <a:lnTo>
                    <a:pt x="7782" y="3309"/>
                  </a:lnTo>
                  <a:lnTo>
                    <a:pt x="778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51" name="Google Shape;6023;p67">
              <a:extLst>
                <a:ext uri="{FF2B5EF4-FFF2-40B4-BE49-F238E27FC236}">
                  <a16:creationId xmlns:a16="http://schemas.microsoft.com/office/drawing/2014/main" id="{903A6745-D408-5AFB-D970-FB80C1CBBF89}"/>
                </a:ext>
              </a:extLst>
            </p:cNvPr>
            <p:cNvSpPr/>
            <p:nvPr/>
          </p:nvSpPr>
          <p:spPr>
            <a:xfrm>
              <a:off x="-40681325" y="3839250"/>
              <a:ext cx="21300" cy="82725"/>
            </a:xfrm>
            <a:custGeom>
              <a:avLst/>
              <a:gdLst/>
              <a:ahLst/>
              <a:cxnLst/>
              <a:rect l="l" t="t" r="r" b="b"/>
              <a:pathLst>
                <a:path w="852" h="3309" extrusionOk="0">
                  <a:moveTo>
                    <a:pt x="1" y="1"/>
                  </a:moveTo>
                  <a:lnTo>
                    <a:pt x="1" y="3309"/>
                  </a:lnTo>
                  <a:lnTo>
                    <a:pt x="851" y="3309"/>
                  </a:lnTo>
                  <a:lnTo>
                    <a:pt x="8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52" name="Google Shape;6024;p67">
              <a:extLst>
                <a:ext uri="{FF2B5EF4-FFF2-40B4-BE49-F238E27FC236}">
                  <a16:creationId xmlns:a16="http://schemas.microsoft.com/office/drawing/2014/main" id="{7E9F42D7-918A-4F18-5F13-FDC183B583CF}"/>
                </a:ext>
              </a:extLst>
            </p:cNvPr>
            <p:cNvSpPr/>
            <p:nvPr/>
          </p:nvSpPr>
          <p:spPr>
            <a:xfrm>
              <a:off x="-40639575" y="3840825"/>
              <a:ext cx="190625" cy="81950"/>
            </a:xfrm>
            <a:custGeom>
              <a:avLst/>
              <a:gdLst/>
              <a:ahLst/>
              <a:cxnLst/>
              <a:rect l="l" t="t" r="r" b="b"/>
              <a:pathLst>
                <a:path w="7625" h="3278" extrusionOk="0">
                  <a:moveTo>
                    <a:pt x="1" y="1"/>
                  </a:moveTo>
                  <a:lnTo>
                    <a:pt x="1" y="3277"/>
                  </a:lnTo>
                  <a:lnTo>
                    <a:pt x="7247" y="3277"/>
                  </a:lnTo>
                  <a:cubicBezTo>
                    <a:pt x="7467" y="3277"/>
                    <a:pt x="7625" y="3057"/>
                    <a:pt x="7625" y="2868"/>
                  </a:cubicBezTo>
                  <a:lnTo>
                    <a:pt x="7625" y="379"/>
                  </a:lnTo>
                  <a:cubicBezTo>
                    <a:pt x="7625" y="158"/>
                    <a:pt x="7436" y="1"/>
                    <a:pt x="72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53" name="Google Shape;6025;p67">
              <a:extLst>
                <a:ext uri="{FF2B5EF4-FFF2-40B4-BE49-F238E27FC236}">
                  <a16:creationId xmlns:a16="http://schemas.microsoft.com/office/drawing/2014/main" id="{8460062E-DBA5-7AF4-A963-E92092E4B80C}"/>
                </a:ext>
              </a:extLst>
            </p:cNvPr>
            <p:cNvSpPr/>
            <p:nvPr/>
          </p:nvSpPr>
          <p:spPr>
            <a:xfrm>
              <a:off x="-40745125" y="3840050"/>
              <a:ext cx="43350" cy="82725"/>
            </a:xfrm>
            <a:custGeom>
              <a:avLst/>
              <a:gdLst/>
              <a:ahLst/>
              <a:cxnLst/>
              <a:rect l="l" t="t" r="r" b="b"/>
              <a:pathLst>
                <a:path w="1733" h="3309" extrusionOk="0">
                  <a:moveTo>
                    <a:pt x="442" y="0"/>
                  </a:moveTo>
                  <a:cubicBezTo>
                    <a:pt x="190" y="0"/>
                    <a:pt x="1" y="189"/>
                    <a:pt x="1" y="378"/>
                  </a:cubicBezTo>
                  <a:lnTo>
                    <a:pt x="1" y="2867"/>
                  </a:lnTo>
                  <a:cubicBezTo>
                    <a:pt x="1" y="3088"/>
                    <a:pt x="190" y="3308"/>
                    <a:pt x="442" y="3308"/>
                  </a:cubicBezTo>
                  <a:lnTo>
                    <a:pt x="1734" y="3308"/>
                  </a:lnTo>
                  <a:lnTo>
                    <a:pt x="17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  <p:sp>
        <p:nvSpPr>
          <p:cNvPr id="54" name="Google Shape;6043;p67">
            <a:extLst>
              <a:ext uri="{FF2B5EF4-FFF2-40B4-BE49-F238E27FC236}">
                <a16:creationId xmlns:a16="http://schemas.microsoft.com/office/drawing/2014/main" id="{6D20F202-1973-C21A-B5F1-4E8DA6389979}"/>
              </a:ext>
            </a:extLst>
          </p:cNvPr>
          <p:cNvSpPr/>
          <p:nvPr/>
        </p:nvSpPr>
        <p:spPr>
          <a:xfrm>
            <a:off x="3529401" y="4068801"/>
            <a:ext cx="309172" cy="365204"/>
          </a:xfrm>
          <a:custGeom>
            <a:avLst/>
            <a:gdLst/>
            <a:ahLst/>
            <a:cxnLst/>
            <a:rect l="l" t="t" r="r" b="b"/>
            <a:pathLst>
              <a:path w="10776" h="12729" extrusionOk="0">
                <a:moveTo>
                  <a:pt x="1670" y="851"/>
                </a:moveTo>
                <a:lnTo>
                  <a:pt x="1670" y="9326"/>
                </a:lnTo>
                <a:cubicBezTo>
                  <a:pt x="1355" y="9326"/>
                  <a:pt x="1072" y="9421"/>
                  <a:pt x="851" y="9578"/>
                </a:cubicBezTo>
                <a:lnTo>
                  <a:pt x="851" y="2049"/>
                </a:lnTo>
                <a:cubicBezTo>
                  <a:pt x="851" y="1481"/>
                  <a:pt x="1198" y="1072"/>
                  <a:pt x="1670" y="851"/>
                </a:cubicBezTo>
                <a:close/>
                <a:moveTo>
                  <a:pt x="9925" y="10177"/>
                </a:moveTo>
                <a:lnTo>
                  <a:pt x="9925" y="10208"/>
                </a:lnTo>
                <a:lnTo>
                  <a:pt x="9925" y="11846"/>
                </a:lnTo>
                <a:lnTo>
                  <a:pt x="1670" y="11846"/>
                </a:lnTo>
                <a:cubicBezTo>
                  <a:pt x="1229" y="11846"/>
                  <a:pt x="851" y="11468"/>
                  <a:pt x="851" y="11027"/>
                </a:cubicBezTo>
                <a:cubicBezTo>
                  <a:pt x="851" y="10586"/>
                  <a:pt x="1229" y="10177"/>
                  <a:pt x="1670" y="10177"/>
                </a:cubicBezTo>
                <a:close/>
                <a:moveTo>
                  <a:pt x="2111" y="1"/>
                </a:moveTo>
                <a:cubicBezTo>
                  <a:pt x="914" y="1"/>
                  <a:pt x="1" y="946"/>
                  <a:pt x="1" y="2080"/>
                </a:cubicBezTo>
                <a:lnTo>
                  <a:pt x="1" y="11059"/>
                </a:lnTo>
                <a:cubicBezTo>
                  <a:pt x="1" y="11973"/>
                  <a:pt x="757" y="12729"/>
                  <a:pt x="1670" y="12729"/>
                </a:cubicBezTo>
                <a:lnTo>
                  <a:pt x="10334" y="12729"/>
                </a:lnTo>
                <a:cubicBezTo>
                  <a:pt x="10586" y="12729"/>
                  <a:pt x="10775" y="12508"/>
                  <a:pt x="10775" y="12319"/>
                </a:cubicBezTo>
                <a:lnTo>
                  <a:pt x="10775" y="473"/>
                </a:lnTo>
                <a:cubicBezTo>
                  <a:pt x="10775" y="221"/>
                  <a:pt x="10586" y="64"/>
                  <a:pt x="10334" y="64"/>
                </a:cubicBezTo>
                <a:lnTo>
                  <a:pt x="9105" y="64"/>
                </a:lnTo>
                <a:lnTo>
                  <a:pt x="9105" y="3781"/>
                </a:lnTo>
                <a:cubicBezTo>
                  <a:pt x="9105" y="4011"/>
                  <a:pt x="8912" y="4171"/>
                  <a:pt x="8708" y="4171"/>
                </a:cubicBezTo>
                <a:cubicBezTo>
                  <a:pt x="8604" y="4171"/>
                  <a:pt x="8498" y="4129"/>
                  <a:pt x="8412" y="4033"/>
                </a:cubicBezTo>
                <a:lnTo>
                  <a:pt x="7845" y="3498"/>
                </a:lnTo>
                <a:lnTo>
                  <a:pt x="7310" y="4033"/>
                </a:lnTo>
                <a:cubicBezTo>
                  <a:pt x="7214" y="4129"/>
                  <a:pt x="7100" y="4171"/>
                  <a:pt x="6991" y="4171"/>
                </a:cubicBezTo>
                <a:cubicBezTo>
                  <a:pt x="6778" y="4171"/>
                  <a:pt x="6585" y="4011"/>
                  <a:pt x="6585" y="3781"/>
                </a:cubicBezTo>
                <a:lnTo>
                  <a:pt x="6585" y="64"/>
                </a:lnTo>
                <a:lnTo>
                  <a:pt x="2111" y="64"/>
                </a:lnTo>
                <a:lnTo>
                  <a:pt x="2111" y="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>
            <a:defPPr/>
          </a:lstStyle>
          <a:p>
            <a:endParaRPr sz="1050">
              <a:solidFill>
                <a:srgbClr val="AE4500"/>
              </a:solidFill>
            </a:endParaRPr>
          </a:p>
        </p:txBody>
      </p:sp>
      <p:grpSp>
        <p:nvGrpSpPr>
          <p:cNvPr id="55" name="Google Shape;6052;p67">
            <a:extLst>
              <a:ext uri="{FF2B5EF4-FFF2-40B4-BE49-F238E27FC236}">
                <a16:creationId xmlns:a16="http://schemas.microsoft.com/office/drawing/2014/main" id="{580345FA-21E1-0759-F436-1D0C158B3EA9}"/>
              </a:ext>
            </a:extLst>
          </p:cNvPr>
          <p:cNvGrpSpPr/>
          <p:nvPr/>
        </p:nvGrpSpPr>
        <p:grpSpPr>
          <a:xfrm>
            <a:off x="7300246" y="4051914"/>
            <a:ext cx="357086" cy="363398"/>
            <a:chOff x="-40372574" y="3604550"/>
            <a:chExt cx="311150" cy="316650"/>
          </a:xfrm>
          <a:solidFill>
            <a:srgbClr val="FFC000"/>
          </a:solidFill>
        </p:grpSpPr>
        <p:sp>
          <p:nvSpPr>
            <p:cNvPr id="56" name="Google Shape;6053;p67">
              <a:extLst>
                <a:ext uri="{FF2B5EF4-FFF2-40B4-BE49-F238E27FC236}">
                  <a16:creationId xmlns:a16="http://schemas.microsoft.com/office/drawing/2014/main" id="{9E3CD66C-A5A1-0199-A07C-C87AFF79AD8A}"/>
                </a:ext>
              </a:extLst>
            </p:cNvPr>
            <p:cNvSpPr/>
            <p:nvPr/>
          </p:nvSpPr>
          <p:spPr>
            <a:xfrm>
              <a:off x="-40372574" y="3604550"/>
              <a:ext cx="311150" cy="134475"/>
            </a:xfrm>
            <a:custGeom>
              <a:avLst/>
              <a:gdLst/>
              <a:ahLst/>
              <a:cxnLst/>
              <a:rect l="l" t="t" r="r" b="b"/>
              <a:pathLst>
                <a:path w="12446" h="5379" extrusionOk="0">
                  <a:moveTo>
                    <a:pt x="3088" y="0"/>
                  </a:moveTo>
                  <a:cubicBezTo>
                    <a:pt x="1639" y="0"/>
                    <a:pt x="316" y="1008"/>
                    <a:pt x="95" y="2489"/>
                  </a:cubicBezTo>
                  <a:cubicBezTo>
                    <a:pt x="1" y="3214"/>
                    <a:pt x="190" y="3938"/>
                    <a:pt x="568" y="4506"/>
                  </a:cubicBezTo>
                  <a:cubicBezTo>
                    <a:pt x="962" y="5071"/>
                    <a:pt x="1607" y="5366"/>
                    <a:pt x="2240" y="5366"/>
                  </a:cubicBezTo>
                  <a:cubicBezTo>
                    <a:pt x="2772" y="5366"/>
                    <a:pt x="3296" y="5157"/>
                    <a:pt x="3655" y="4726"/>
                  </a:cubicBezTo>
                  <a:cubicBezTo>
                    <a:pt x="4569" y="3655"/>
                    <a:pt x="3844" y="2489"/>
                    <a:pt x="2836" y="2489"/>
                  </a:cubicBezTo>
                  <a:cubicBezTo>
                    <a:pt x="2584" y="2489"/>
                    <a:pt x="2427" y="2678"/>
                    <a:pt x="2427" y="2899"/>
                  </a:cubicBezTo>
                  <a:cubicBezTo>
                    <a:pt x="2427" y="3151"/>
                    <a:pt x="2616" y="3308"/>
                    <a:pt x="2836" y="3340"/>
                  </a:cubicBezTo>
                  <a:cubicBezTo>
                    <a:pt x="3057" y="3340"/>
                    <a:pt x="3214" y="3529"/>
                    <a:pt x="3214" y="3749"/>
                  </a:cubicBezTo>
                  <a:cubicBezTo>
                    <a:pt x="3214" y="3970"/>
                    <a:pt x="3025" y="4127"/>
                    <a:pt x="2836" y="4127"/>
                  </a:cubicBezTo>
                  <a:cubicBezTo>
                    <a:pt x="2049" y="4127"/>
                    <a:pt x="1450" y="3434"/>
                    <a:pt x="1608" y="2584"/>
                  </a:cubicBezTo>
                  <a:cubicBezTo>
                    <a:pt x="1754" y="1999"/>
                    <a:pt x="2279" y="1632"/>
                    <a:pt x="2882" y="1632"/>
                  </a:cubicBezTo>
                  <a:cubicBezTo>
                    <a:pt x="2930" y="1632"/>
                    <a:pt x="2977" y="1634"/>
                    <a:pt x="3025" y="1639"/>
                  </a:cubicBezTo>
                  <a:cubicBezTo>
                    <a:pt x="3624" y="1733"/>
                    <a:pt x="4128" y="2048"/>
                    <a:pt x="4474" y="2489"/>
                  </a:cubicBezTo>
                  <a:lnTo>
                    <a:pt x="7908" y="2489"/>
                  </a:lnTo>
                  <a:cubicBezTo>
                    <a:pt x="8255" y="2017"/>
                    <a:pt x="8759" y="1702"/>
                    <a:pt x="9358" y="1639"/>
                  </a:cubicBezTo>
                  <a:cubicBezTo>
                    <a:pt x="9406" y="1634"/>
                    <a:pt x="9453" y="1632"/>
                    <a:pt x="9501" y="1632"/>
                  </a:cubicBezTo>
                  <a:cubicBezTo>
                    <a:pt x="10104" y="1632"/>
                    <a:pt x="10629" y="1999"/>
                    <a:pt x="10775" y="2584"/>
                  </a:cubicBezTo>
                  <a:cubicBezTo>
                    <a:pt x="10964" y="3434"/>
                    <a:pt x="10334" y="4127"/>
                    <a:pt x="9547" y="4127"/>
                  </a:cubicBezTo>
                  <a:cubicBezTo>
                    <a:pt x="9326" y="4127"/>
                    <a:pt x="9137" y="3938"/>
                    <a:pt x="9137" y="3749"/>
                  </a:cubicBezTo>
                  <a:cubicBezTo>
                    <a:pt x="9137" y="3497"/>
                    <a:pt x="9326" y="3340"/>
                    <a:pt x="9547" y="3340"/>
                  </a:cubicBezTo>
                  <a:cubicBezTo>
                    <a:pt x="9799" y="3340"/>
                    <a:pt x="9956" y="3151"/>
                    <a:pt x="9956" y="2899"/>
                  </a:cubicBezTo>
                  <a:cubicBezTo>
                    <a:pt x="9956" y="2678"/>
                    <a:pt x="9767" y="2521"/>
                    <a:pt x="9547" y="2489"/>
                  </a:cubicBezTo>
                  <a:cubicBezTo>
                    <a:pt x="8539" y="2489"/>
                    <a:pt x="7814" y="3686"/>
                    <a:pt x="8728" y="4726"/>
                  </a:cubicBezTo>
                  <a:cubicBezTo>
                    <a:pt x="9099" y="5169"/>
                    <a:pt x="9626" y="5379"/>
                    <a:pt x="10158" y="5379"/>
                  </a:cubicBezTo>
                  <a:cubicBezTo>
                    <a:pt x="10800" y="5379"/>
                    <a:pt x="11451" y="5074"/>
                    <a:pt x="11847" y="4506"/>
                  </a:cubicBezTo>
                  <a:cubicBezTo>
                    <a:pt x="12225" y="3970"/>
                    <a:pt x="12445" y="3277"/>
                    <a:pt x="12319" y="2489"/>
                  </a:cubicBezTo>
                  <a:cubicBezTo>
                    <a:pt x="12130" y="1008"/>
                    <a:pt x="10775" y="0"/>
                    <a:pt x="93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57" name="Google Shape;6054;p67">
              <a:extLst>
                <a:ext uri="{FF2B5EF4-FFF2-40B4-BE49-F238E27FC236}">
                  <a16:creationId xmlns:a16="http://schemas.microsoft.com/office/drawing/2014/main" id="{E47BE06F-28D6-95FC-1316-B885962F0FCA}"/>
                </a:ext>
              </a:extLst>
            </p:cNvPr>
            <p:cNvSpPr/>
            <p:nvPr/>
          </p:nvSpPr>
          <p:spPr>
            <a:xfrm>
              <a:off x="-40312699" y="3730575"/>
              <a:ext cx="185100" cy="190625"/>
            </a:xfrm>
            <a:custGeom>
              <a:avLst/>
              <a:gdLst/>
              <a:ahLst/>
              <a:cxnLst/>
              <a:rect l="l" t="t" r="r" b="b"/>
              <a:pathLst>
                <a:path w="7404" h="7625" extrusionOk="0">
                  <a:moveTo>
                    <a:pt x="2426" y="0"/>
                  </a:moveTo>
                  <a:lnTo>
                    <a:pt x="2426" y="5639"/>
                  </a:lnTo>
                  <a:cubicBezTo>
                    <a:pt x="2426" y="5860"/>
                    <a:pt x="2237" y="6017"/>
                    <a:pt x="2048" y="6017"/>
                  </a:cubicBezTo>
                  <a:cubicBezTo>
                    <a:pt x="1796" y="6017"/>
                    <a:pt x="1638" y="5828"/>
                    <a:pt x="1638" y="5639"/>
                  </a:cubicBezTo>
                  <a:lnTo>
                    <a:pt x="1638" y="473"/>
                  </a:lnTo>
                  <a:cubicBezTo>
                    <a:pt x="1229" y="851"/>
                    <a:pt x="630" y="1103"/>
                    <a:pt x="0" y="1134"/>
                  </a:cubicBezTo>
                  <a:lnTo>
                    <a:pt x="0" y="7246"/>
                  </a:lnTo>
                  <a:cubicBezTo>
                    <a:pt x="0" y="7467"/>
                    <a:pt x="189" y="7624"/>
                    <a:pt x="378" y="7624"/>
                  </a:cubicBezTo>
                  <a:lnTo>
                    <a:pt x="6994" y="7624"/>
                  </a:lnTo>
                  <a:cubicBezTo>
                    <a:pt x="7246" y="7624"/>
                    <a:pt x="7404" y="7435"/>
                    <a:pt x="7404" y="7246"/>
                  </a:cubicBezTo>
                  <a:lnTo>
                    <a:pt x="7404" y="1134"/>
                  </a:lnTo>
                  <a:cubicBezTo>
                    <a:pt x="6774" y="1071"/>
                    <a:pt x="6175" y="788"/>
                    <a:pt x="5734" y="315"/>
                  </a:cubicBezTo>
                  <a:lnTo>
                    <a:pt x="5734" y="5639"/>
                  </a:lnTo>
                  <a:cubicBezTo>
                    <a:pt x="5734" y="5860"/>
                    <a:pt x="5545" y="6017"/>
                    <a:pt x="5324" y="6017"/>
                  </a:cubicBezTo>
                  <a:cubicBezTo>
                    <a:pt x="5072" y="6017"/>
                    <a:pt x="4915" y="5828"/>
                    <a:pt x="4915" y="5639"/>
                  </a:cubicBezTo>
                  <a:lnTo>
                    <a:pt x="4915" y="0"/>
                  </a:lnTo>
                  <a:lnTo>
                    <a:pt x="4096" y="0"/>
                  </a:lnTo>
                  <a:lnTo>
                    <a:pt x="4096" y="5639"/>
                  </a:lnTo>
                  <a:cubicBezTo>
                    <a:pt x="4096" y="5860"/>
                    <a:pt x="3907" y="6017"/>
                    <a:pt x="3686" y="6017"/>
                  </a:cubicBezTo>
                  <a:cubicBezTo>
                    <a:pt x="3466" y="6017"/>
                    <a:pt x="3277" y="5828"/>
                    <a:pt x="3277" y="5639"/>
                  </a:cubicBezTo>
                  <a:lnTo>
                    <a:pt x="32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58" name="Google Shape;6055;p67">
              <a:extLst>
                <a:ext uri="{FF2B5EF4-FFF2-40B4-BE49-F238E27FC236}">
                  <a16:creationId xmlns:a16="http://schemas.microsoft.com/office/drawing/2014/main" id="{BEED2F1C-7B27-9F0E-3A1B-82E4EC53FCC0}"/>
                </a:ext>
              </a:extLst>
            </p:cNvPr>
            <p:cNvSpPr/>
            <p:nvPr/>
          </p:nvSpPr>
          <p:spPr>
            <a:xfrm>
              <a:off x="-40250476" y="3688025"/>
              <a:ext cx="66950" cy="20500"/>
            </a:xfrm>
            <a:custGeom>
              <a:avLst/>
              <a:gdLst/>
              <a:ahLst/>
              <a:cxnLst/>
              <a:rect l="l" t="t" r="r" b="b"/>
              <a:pathLst>
                <a:path w="2678" h="820" extrusionOk="0">
                  <a:moveTo>
                    <a:pt x="0" y="1"/>
                  </a:moveTo>
                  <a:cubicBezTo>
                    <a:pt x="32" y="127"/>
                    <a:pt x="32" y="284"/>
                    <a:pt x="32" y="379"/>
                  </a:cubicBezTo>
                  <a:cubicBezTo>
                    <a:pt x="32" y="536"/>
                    <a:pt x="32" y="662"/>
                    <a:pt x="0" y="788"/>
                  </a:cubicBezTo>
                  <a:lnTo>
                    <a:pt x="2666" y="788"/>
                  </a:lnTo>
                  <a:cubicBezTo>
                    <a:pt x="2615" y="649"/>
                    <a:pt x="2615" y="555"/>
                    <a:pt x="2615" y="379"/>
                  </a:cubicBezTo>
                  <a:cubicBezTo>
                    <a:pt x="2615" y="284"/>
                    <a:pt x="2615" y="127"/>
                    <a:pt x="2678" y="1"/>
                  </a:cubicBezTo>
                  <a:close/>
                  <a:moveTo>
                    <a:pt x="2666" y="788"/>
                  </a:moveTo>
                  <a:cubicBezTo>
                    <a:pt x="2670" y="799"/>
                    <a:pt x="2674" y="809"/>
                    <a:pt x="2678" y="820"/>
                  </a:cubicBezTo>
                  <a:lnTo>
                    <a:pt x="2678" y="7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59" name="Google Shape;6078;p67">
            <a:extLst>
              <a:ext uri="{FF2B5EF4-FFF2-40B4-BE49-F238E27FC236}">
                <a16:creationId xmlns:a16="http://schemas.microsoft.com/office/drawing/2014/main" id="{F2839E40-2DE4-656B-6497-FD6469ECF232}"/>
              </a:ext>
            </a:extLst>
          </p:cNvPr>
          <p:cNvGrpSpPr/>
          <p:nvPr/>
        </p:nvGrpSpPr>
        <p:grpSpPr>
          <a:xfrm>
            <a:off x="4097551" y="4069704"/>
            <a:ext cx="365204" cy="363398"/>
            <a:chOff x="-41893474" y="3584850"/>
            <a:chExt cx="318225" cy="316650"/>
          </a:xfrm>
          <a:solidFill>
            <a:srgbClr val="FFC000"/>
          </a:solidFill>
        </p:grpSpPr>
        <p:sp>
          <p:nvSpPr>
            <p:cNvPr id="60" name="Google Shape;6079;p67">
              <a:extLst>
                <a:ext uri="{FF2B5EF4-FFF2-40B4-BE49-F238E27FC236}">
                  <a16:creationId xmlns:a16="http://schemas.microsoft.com/office/drawing/2014/main" id="{C213E684-1B40-EFAF-AD1D-3E738928B192}"/>
                </a:ext>
              </a:extLst>
            </p:cNvPr>
            <p:cNvSpPr/>
            <p:nvPr/>
          </p:nvSpPr>
          <p:spPr>
            <a:xfrm>
              <a:off x="-41827301" y="3715600"/>
              <a:ext cx="186675" cy="185900"/>
            </a:xfrm>
            <a:custGeom>
              <a:avLst/>
              <a:gdLst/>
              <a:ahLst/>
              <a:cxnLst/>
              <a:rect l="l" t="t" r="r" b="b"/>
              <a:pathLst>
                <a:path w="7466" h="7436" extrusionOk="0">
                  <a:moveTo>
                    <a:pt x="3686" y="1465"/>
                  </a:moveTo>
                  <a:cubicBezTo>
                    <a:pt x="3836" y="1465"/>
                    <a:pt x="3985" y="1544"/>
                    <a:pt x="4064" y="1702"/>
                  </a:cubicBezTo>
                  <a:lnTo>
                    <a:pt x="4537" y="2678"/>
                  </a:lnTo>
                  <a:lnTo>
                    <a:pt x="5608" y="2836"/>
                  </a:lnTo>
                  <a:cubicBezTo>
                    <a:pt x="5955" y="2867"/>
                    <a:pt x="6081" y="3308"/>
                    <a:pt x="5829" y="3561"/>
                  </a:cubicBezTo>
                  <a:lnTo>
                    <a:pt x="5041" y="4285"/>
                  </a:lnTo>
                  <a:lnTo>
                    <a:pt x="5261" y="5356"/>
                  </a:lnTo>
                  <a:cubicBezTo>
                    <a:pt x="5286" y="5630"/>
                    <a:pt x="5075" y="5845"/>
                    <a:pt x="4845" y="5845"/>
                  </a:cubicBezTo>
                  <a:cubicBezTo>
                    <a:pt x="4784" y="5845"/>
                    <a:pt x="4722" y="5830"/>
                    <a:pt x="4663" y="5797"/>
                  </a:cubicBezTo>
                  <a:lnTo>
                    <a:pt x="3686" y="5262"/>
                  </a:lnTo>
                  <a:lnTo>
                    <a:pt x="2678" y="5797"/>
                  </a:lnTo>
                  <a:cubicBezTo>
                    <a:pt x="2616" y="5828"/>
                    <a:pt x="2553" y="5842"/>
                    <a:pt x="2492" y="5842"/>
                  </a:cubicBezTo>
                  <a:cubicBezTo>
                    <a:pt x="2244" y="5842"/>
                    <a:pt x="2035" y="5609"/>
                    <a:pt x="2111" y="5356"/>
                  </a:cubicBezTo>
                  <a:lnTo>
                    <a:pt x="2300" y="4285"/>
                  </a:lnTo>
                  <a:lnTo>
                    <a:pt x="1512" y="3561"/>
                  </a:lnTo>
                  <a:cubicBezTo>
                    <a:pt x="1323" y="3308"/>
                    <a:pt x="1418" y="2867"/>
                    <a:pt x="1796" y="2836"/>
                  </a:cubicBezTo>
                  <a:lnTo>
                    <a:pt x="2836" y="2678"/>
                  </a:lnTo>
                  <a:lnTo>
                    <a:pt x="3308" y="1702"/>
                  </a:lnTo>
                  <a:cubicBezTo>
                    <a:pt x="3387" y="1544"/>
                    <a:pt x="3537" y="1465"/>
                    <a:pt x="3686" y="1465"/>
                  </a:cubicBezTo>
                  <a:close/>
                  <a:moveTo>
                    <a:pt x="3718" y="0"/>
                  </a:moveTo>
                  <a:cubicBezTo>
                    <a:pt x="1670" y="0"/>
                    <a:pt x="32" y="1670"/>
                    <a:pt x="32" y="3750"/>
                  </a:cubicBezTo>
                  <a:cubicBezTo>
                    <a:pt x="0" y="5766"/>
                    <a:pt x="1670" y="7436"/>
                    <a:pt x="3718" y="7436"/>
                  </a:cubicBezTo>
                  <a:cubicBezTo>
                    <a:pt x="5765" y="7436"/>
                    <a:pt x="7404" y="5797"/>
                    <a:pt x="7467" y="3750"/>
                  </a:cubicBezTo>
                  <a:cubicBezTo>
                    <a:pt x="7467" y="1702"/>
                    <a:pt x="5797" y="32"/>
                    <a:pt x="37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61" name="Google Shape;6080;p67">
              <a:extLst>
                <a:ext uri="{FF2B5EF4-FFF2-40B4-BE49-F238E27FC236}">
                  <a16:creationId xmlns:a16="http://schemas.microsoft.com/office/drawing/2014/main" id="{7083F31C-EA59-B2AF-D7D5-A335769C4522}"/>
                </a:ext>
              </a:extLst>
            </p:cNvPr>
            <p:cNvSpPr/>
            <p:nvPr/>
          </p:nvSpPr>
          <p:spPr>
            <a:xfrm>
              <a:off x="-41726501" y="3586725"/>
              <a:ext cx="151250" cy="147800"/>
            </a:xfrm>
            <a:custGeom>
              <a:avLst/>
              <a:gdLst/>
              <a:ahLst/>
              <a:cxnLst/>
              <a:rect l="l" t="t" r="r" b="b"/>
              <a:pathLst>
                <a:path w="6050" h="5912" extrusionOk="0">
                  <a:moveTo>
                    <a:pt x="3829" y="0"/>
                  </a:moveTo>
                  <a:cubicBezTo>
                    <a:pt x="3706" y="0"/>
                    <a:pt x="3580" y="47"/>
                    <a:pt x="3498" y="146"/>
                  </a:cubicBezTo>
                  <a:lnTo>
                    <a:pt x="1" y="4336"/>
                  </a:lnTo>
                  <a:cubicBezTo>
                    <a:pt x="1229" y="4399"/>
                    <a:pt x="2332" y="4998"/>
                    <a:pt x="3088" y="5912"/>
                  </a:cubicBezTo>
                  <a:lnTo>
                    <a:pt x="5861" y="2446"/>
                  </a:lnTo>
                  <a:cubicBezTo>
                    <a:pt x="6050" y="2289"/>
                    <a:pt x="6050" y="2037"/>
                    <a:pt x="5924" y="1879"/>
                  </a:cubicBezTo>
                  <a:lnTo>
                    <a:pt x="4128" y="115"/>
                  </a:lnTo>
                  <a:cubicBezTo>
                    <a:pt x="4053" y="40"/>
                    <a:pt x="3942" y="0"/>
                    <a:pt x="3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62" name="Google Shape;6081;p67">
              <a:extLst>
                <a:ext uri="{FF2B5EF4-FFF2-40B4-BE49-F238E27FC236}">
                  <a16:creationId xmlns:a16="http://schemas.microsoft.com/office/drawing/2014/main" id="{0DDD5630-A581-F2B8-5BE5-A7ACCD72C125}"/>
                </a:ext>
              </a:extLst>
            </p:cNvPr>
            <p:cNvSpPr/>
            <p:nvPr/>
          </p:nvSpPr>
          <p:spPr>
            <a:xfrm>
              <a:off x="-41808400" y="3584850"/>
              <a:ext cx="148100" cy="89825"/>
            </a:xfrm>
            <a:custGeom>
              <a:avLst/>
              <a:gdLst/>
              <a:ahLst/>
              <a:cxnLst/>
              <a:rect l="l" t="t" r="r" b="b"/>
              <a:pathLst>
                <a:path w="5924" h="3593" extrusionOk="0">
                  <a:moveTo>
                    <a:pt x="0" y="1"/>
                  </a:moveTo>
                  <a:lnTo>
                    <a:pt x="2962" y="3592"/>
                  </a:lnTo>
                  <a:lnTo>
                    <a:pt x="592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63" name="Google Shape;6082;p67">
              <a:extLst>
                <a:ext uri="{FF2B5EF4-FFF2-40B4-BE49-F238E27FC236}">
                  <a16:creationId xmlns:a16="http://schemas.microsoft.com/office/drawing/2014/main" id="{A2048AAD-3D41-19B3-EBA0-AEE64253E037}"/>
                </a:ext>
              </a:extLst>
            </p:cNvPr>
            <p:cNvSpPr/>
            <p:nvPr/>
          </p:nvSpPr>
          <p:spPr>
            <a:xfrm>
              <a:off x="-41893474" y="3586725"/>
              <a:ext cx="148875" cy="147025"/>
            </a:xfrm>
            <a:custGeom>
              <a:avLst/>
              <a:gdLst/>
              <a:ahLst/>
              <a:cxnLst/>
              <a:rect l="l" t="t" r="r" b="b"/>
              <a:pathLst>
                <a:path w="5955" h="5881" extrusionOk="0">
                  <a:moveTo>
                    <a:pt x="2194" y="0"/>
                  </a:moveTo>
                  <a:cubicBezTo>
                    <a:pt x="2084" y="0"/>
                    <a:pt x="1965" y="40"/>
                    <a:pt x="1859" y="115"/>
                  </a:cubicBezTo>
                  <a:lnTo>
                    <a:pt x="95" y="1879"/>
                  </a:lnTo>
                  <a:cubicBezTo>
                    <a:pt x="1" y="2037"/>
                    <a:pt x="1" y="2289"/>
                    <a:pt x="95" y="2446"/>
                  </a:cubicBezTo>
                  <a:lnTo>
                    <a:pt x="2899" y="5880"/>
                  </a:lnTo>
                  <a:cubicBezTo>
                    <a:pt x="3655" y="4998"/>
                    <a:pt x="4758" y="4399"/>
                    <a:pt x="5955" y="4305"/>
                  </a:cubicBezTo>
                  <a:lnTo>
                    <a:pt x="2490" y="146"/>
                  </a:lnTo>
                  <a:cubicBezTo>
                    <a:pt x="2424" y="47"/>
                    <a:pt x="2315" y="0"/>
                    <a:pt x="21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64" name="Google Shape;6110;p67">
            <a:extLst>
              <a:ext uri="{FF2B5EF4-FFF2-40B4-BE49-F238E27FC236}">
                <a16:creationId xmlns:a16="http://schemas.microsoft.com/office/drawing/2014/main" id="{A5E11ACC-92F1-DD74-3934-0ED57DA58664}"/>
              </a:ext>
            </a:extLst>
          </p:cNvPr>
          <p:cNvGrpSpPr/>
          <p:nvPr/>
        </p:nvGrpSpPr>
        <p:grpSpPr>
          <a:xfrm>
            <a:off x="4704341" y="4104595"/>
            <a:ext cx="362507" cy="283867"/>
            <a:chOff x="-41526451" y="3653375"/>
            <a:chExt cx="315875" cy="247350"/>
          </a:xfrm>
          <a:solidFill>
            <a:srgbClr val="FFC000"/>
          </a:solidFill>
        </p:grpSpPr>
        <p:sp>
          <p:nvSpPr>
            <p:cNvPr id="65" name="Google Shape;6111;p67">
              <a:extLst>
                <a:ext uri="{FF2B5EF4-FFF2-40B4-BE49-F238E27FC236}">
                  <a16:creationId xmlns:a16="http://schemas.microsoft.com/office/drawing/2014/main" id="{C79DAAE8-E2A6-E699-4037-4E94632CB795}"/>
                </a:ext>
              </a:extLst>
            </p:cNvPr>
            <p:cNvSpPr/>
            <p:nvPr/>
          </p:nvSpPr>
          <p:spPr>
            <a:xfrm>
              <a:off x="-41526451" y="3860525"/>
              <a:ext cx="315875" cy="40200"/>
            </a:xfrm>
            <a:custGeom>
              <a:avLst/>
              <a:gdLst/>
              <a:ahLst/>
              <a:cxnLst/>
              <a:rect l="l" t="t" r="r" b="b"/>
              <a:pathLst>
                <a:path w="12635" h="1608" extrusionOk="0">
                  <a:moveTo>
                    <a:pt x="379" y="0"/>
                  </a:moveTo>
                  <a:cubicBezTo>
                    <a:pt x="159" y="0"/>
                    <a:pt x="1" y="189"/>
                    <a:pt x="1" y="378"/>
                  </a:cubicBezTo>
                  <a:cubicBezTo>
                    <a:pt x="1" y="1040"/>
                    <a:pt x="537" y="1607"/>
                    <a:pt x="1198" y="1607"/>
                  </a:cubicBezTo>
                  <a:lnTo>
                    <a:pt x="11406" y="1607"/>
                  </a:lnTo>
                  <a:cubicBezTo>
                    <a:pt x="12067" y="1607"/>
                    <a:pt x="12634" y="1072"/>
                    <a:pt x="12634" y="378"/>
                  </a:cubicBezTo>
                  <a:cubicBezTo>
                    <a:pt x="12603" y="158"/>
                    <a:pt x="12445" y="0"/>
                    <a:pt x="12193" y="0"/>
                  </a:cubicBezTo>
                  <a:lnTo>
                    <a:pt x="10965" y="0"/>
                  </a:lnTo>
                  <a:lnTo>
                    <a:pt x="10965" y="378"/>
                  </a:lnTo>
                  <a:cubicBezTo>
                    <a:pt x="10965" y="630"/>
                    <a:pt x="10776" y="819"/>
                    <a:pt x="10555" y="819"/>
                  </a:cubicBezTo>
                  <a:cubicBezTo>
                    <a:pt x="10303" y="819"/>
                    <a:pt x="10146" y="630"/>
                    <a:pt x="10146" y="378"/>
                  </a:cubicBezTo>
                  <a:lnTo>
                    <a:pt x="10146" y="0"/>
                  </a:lnTo>
                  <a:lnTo>
                    <a:pt x="9326" y="0"/>
                  </a:lnTo>
                  <a:lnTo>
                    <a:pt x="9326" y="378"/>
                  </a:lnTo>
                  <a:cubicBezTo>
                    <a:pt x="9326" y="630"/>
                    <a:pt x="9137" y="819"/>
                    <a:pt x="8917" y="819"/>
                  </a:cubicBezTo>
                  <a:cubicBezTo>
                    <a:pt x="8696" y="819"/>
                    <a:pt x="8507" y="630"/>
                    <a:pt x="8507" y="378"/>
                  </a:cubicBezTo>
                  <a:lnTo>
                    <a:pt x="85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66" name="Google Shape;6112;p67">
              <a:extLst>
                <a:ext uri="{FF2B5EF4-FFF2-40B4-BE49-F238E27FC236}">
                  <a16:creationId xmlns:a16="http://schemas.microsoft.com/office/drawing/2014/main" id="{CED8131B-6746-D873-7300-E8863EF4BC31}"/>
                </a:ext>
              </a:extLst>
            </p:cNvPr>
            <p:cNvSpPr/>
            <p:nvPr/>
          </p:nvSpPr>
          <p:spPr>
            <a:xfrm>
              <a:off x="-41506750" y="3653375"/>
              <a:ext cx="275700" cy="186700"/>
            </a:xfrm>
            <a:custGeom>
              <a:avLst/>
              <a:gdLst/>
              <a:ahLst/>
              <a:cxnLst/>
              <a:rect l="l" t="t" r="r" b="b"/>
              <a:pathLst>
                <a:path w="11028" h="7468" extrusionOk="0">
                  <a:moveTo>
                    <a:pt x="3794" y="1673"/>
                  </a:moveTo>
                  <a:cubicBezTo>
                    <a:pt x="3841" y="1673"/>
                    <a:pt x="3890" y="1682"/>
                    <a:pt x="3939" y="1702"/>
                  </a:cubicBezTo>
                  <a:lnTo>
                    <a:pt x="6428" y="2521"/>
                  </a:lnTo>
                  <a:cubicBezTo>
                    <a:pt x="6680" y="2616"/>
                    <a:pt x="6806" y="2994"/>
                    <a:pt x="6585" y="3214"/>
                  </a:cubicBezTo>
                  <a:lnTo>
                    <a:pt x="6018" y="3750"/>
                  </a:lnTo>
                  <a:lnTo>
                    <a:pt x="7404" y="5136"/>
                  </a:lnTo>
                  <a:cubicBezTo>
                    <a:pt x="7593" y="5262"/>
                    <a:pt x="7593" y="5514"/>
                    <a:pt x="7436" y="5671"/>
                  </a:cubicBezTo>
                  <a:cubicBezTo>
                    <a:pt x="7357" y="5750"/>
                    <a:pt x="7247" y="5790"/>
                    <a:pt x="7136" y="5790"/>
                  </a:cubicBezTo>
                  <a:cubicBezTo>
                    <a:pt x="7026" y="5790"/>
                    <a:pt x="6916" y="5750"/>
                    <a:pt x="6837" y="5671"/>
                  </a:cubicBezTo>
                  <a:lnTo>
                    <a:pt x="5451" y="4317"/>
                  </a:lnTo>
                  <a:lnTo>
                    <a:pt x="4915" y="4852"/>
                  </a:lnTo>
                  <a:cubicBezTo>
                    <a:pt x="4821" y="4947"/>
                    <a:pt x="4714" y="4988"/>
                    <a:pt x="4613" y="4988"/>
                  </a:cubicBezTo>
                  <a:cubicBezTo>
                    <a:pt x="4444" y="4988"/>
                    <a:pt x="4293" y="4872"/>
                    <a:pt x="4254" y="4695"/>
                  </a:cubicBezTo>
                  <a:lnTo>
                    <a:pt x="3435" y="2206"/>
                  </a:lnTo>
                  <a:cubicBezTo>
                    <a:pt x="3328" y="1940"/>
                    <a:pt x="3537" y="1673"/>
                    <a:pt x="3794" y="1673"/>
                  </a:cubicBezTo>
                  <a:close/>
                  <a:moveTo>
                    <a:pt x="1198" y="1"/>
                  </a:moveTo>
                  <a:cubicBezTo>
                    <a:pt x="536" y="1"/>
                    <a:pt x="1" y="568"/>
                    <a:pt x="1" y="1229"/>
                  </a:cubicBezTo>
                  <a:lnTo>
                    <a:pt x="1" y="7467"/>
                  </a:lnTo>
                  <a:lnTo>
                    <a:pt x="11027" y="7467"/>
                  </a:lnTo>
                  <a:lnTo>
                    <a:pt x="11027" y="1229"/>
                  </a:lnTo>
                  <a:cubicBezTo>
                    <a:pt x="11027" y="568"/>
                    <a:pt x="10460" y="1"/>
                    <a:pt x="97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67" name="Google Shape;5972;p67">
            <a:extLst>
              <a:ext uri="{FF2B5EF4-FFF2-40B4-BE49-F238E27FC236}">
                <a16:creationId xmlns:a16="http://schemas.microsoft.com/office/drawing/2014/main" id="{FF32F623-A695-7925-47EA-099F8D44118B}"/>
              </a:ext>
            </a:extLst>
          </p:cNvPr>
          <p:cNvGrpSpPr/>
          <p:nvPr/>
        </p:nvGrpSpPr>
        <p:grpSpPr>
          <a:xfrm>
            <a:off x="2894917" y="1802848"/>
            <a:ext cx="360504" cy="414709"/>
            <a:chOff x="-42971724" y="3217825"/>
            <a:chExt cx="275675" cy="317125"/>
          </a:xfrm>
          <a:solidFill>
            <a:srgbClr val="FFC000"/>
          </a:solidFill>
        </p:grpSpPr>
        <p:sp>
          <p:nvSpPr>
            <p:cNvPr id="68" name="Google Shape;5973;p67">
              <a:extLst>
                <a:ext uri="{FF2B5EF4-FFF2-40B4-BE49-F238E27FC236}">
                  <a16:creationId xmlns:a16="http://schemas.microsoft.com/office/drawing/2014/main" id="{AE1CBA82-86F4-D7BA-3339-1880AC94D3BC}"/>
                </a:ext>
              </a:extLst>
            </p:cNvPr>
            <p:cNvSpPr/>
            <p:nvPr/>
          </p:nvSpPr>
          <p:spPr>
            <a:xfrm>
              <a:off x="-42951251" y="3279250"/>
              <a:ext cx="233950" cy="152050"/>
            </a:xfrm>
            <a:custGeom>
              <a:avLst/>
              <a:gdLst/>
              <a:ahLst/>
              <a:cxnLst/>
              <a:rect l="l" t="t" r="r" b="b"/>
              <a:pathLst>
                <a:path w="9358" h="6082" extrusionOk="0">
                  <a:moveTo>
                    <a:pt x="379" y="1"/>
                  </a:moveTo>
                  <a:cubicBezTo>
                    <a:pt x="158" y="1"/>
                    <a:pt x="1" y="221"/>
                    <a:pt x="1" y="410"/>
                  </a:cubicBezTo>
                  <a:lnTo>
                    <a:pt x="1" y="6081"/>
                  </a:lnTo>
                  <a:lnTo>
                    <a:pt x="9357" y="6081"/>
                  </a:lnTo>
                  <a:lnTo>
                    <a:pt x="9357" y="410"/>
                  </a:lnTo>
                  <a:cubicBezTo>
                    <a:pt x="9357" y="158"/>
                    <a:pt x="9168" y="1"/>
                    <a:pt x="89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69" name="Google Shape;5974;p67">
              <a:extLst>
                <a:ext uri="{FF2B5EF4-FFF2-40B4-BE49-F238E27FC236}">
                  <a16:creationId xmlns:a16="http://schemas.microsoft.com/office/drawing/2014/main" id="{3983C4C4-8E4B-7CB4-EF9C-5ED0261CA55B}"/>
                </a:ext>
              </a:extLst>
            </p:cNvPr>
            <p:cNvSpPr/>
            <p:nvPr/>
          </p:nvSpPr>
          <p:spPr>
            <a:xfrm>
              <a:off x="-42971724" y="3451750"/>
              <a:ext cx="275675" cy="83200"/>
            </a:xfrm>
            <a:custGeom>
              <a:avLst/>
              <a:gdLst/>
              <a:ahLst/>
              <a:cxnLst/>
              <a:rect l="l" t="t" r="r" b="b"/>
              <a:pathLst>
                <a:path w="11027" h="3328" extrusionOk="0">
                  <a:moveTo>
                    <a:pt x="63" y="0"/>
                  </a:moveTo>
                  <a:cubicBezTo>
                    <a:pt x="32" y="126"/>
                    <a:pt x="0" y="284"/>
                    <a:pt x="0" y="410"/>
                  </a:cubicBezTo>
                  <a:cubicBezTo>
                    <a:pt x="0" y="1103"/>
                    <a:pt x="536" y="1670"/>
                    <a:pt x="1198" y="1670"/>
                  </a:cubicBezTo>
                  <a:lnTo>
                    <a:pt x="3151" y="1670"/>
                  </a:lnTo>
                  <a:lnTo>
                    <a:pt x="2615" y="2710"/>
                  </a:lnTo>
                  <a:cubicBezTo>
                    <a:pt x="2521" y="2930"/>
                    <a:pt x="2615" y="3182"/>
                    <a:pt x="2836" y="3277"/>
                  </a:cubicBezTo>
                  <a:cubicBezTo>
                    <a:pt x="2889" y="3312"/>
                    <a:pt x="2949" y="3328"/>
                    <a:pt x="3009" y="3328"/>
                  </a:cubicBezTo>
                  <a:cubicBezTo>
                    <a:pt x="3166" y="3328"/>
                    <a:pt x="3326" y="3224"/>
                    <a:pt x="3371" y="3088"/>
                  </a:cubicBezTo>
                  <a:lnTo>
                    <a:pt x="4096" y="1639"/>
                  </a:lnTo>
                  <a:lnTo>
                    <a:pt x="5073" y="1639"/>
                  </a:lnTo>
                  <a:lnTo>
                    <a:pt x="5073" y="2867"/>
                  </a:lnTo>
                  <a:cubicBezTo>
                    <a:pt x="5073" y="3119"/>
                    <a:pt x="5262" y="3308"/>
                    <a:pt x="5514" y="3308"/>
                  </a:cubicBezTo>
                  <a:cubicBezTo>
                    <a:pt x="5734" y="3308"/>
                    <a:pt x="5892" y="3119"/>
                    <a:pt x="5892" y="2867"/>
                  </a:cubicBezTo>
                  <a:lnTo>
                    <a:pt x="5892" y="1639"/>
                  </a:lnTo>
                  <a:lnTo>
                    <a:pt x="6868" y="1639"/>
                  </a:lnTo>
                  <a:lnTo>
                    <a:pt x="7593" y="3088"/>
                  </a:lnTo>
                  <a:cubicBezTo>
                    <a:pt x="7688" y="3230"/>
                    <a:pt x="7835" y="3301"/>
                    <a:pt x="7983" y="3301"/>
                  </a:cubicBezTo>
                  <a:cubicBezTo>
                    <a:pt x="8032" y="3301"/>
                    <a:pt x="8081" y="3293"/>
                    <a:pt x="8129" y="3277"/>
                  </a:cubicBezTo>
                  <a:cubicBezTo>
                    <a:pt x="8349" y="3151"/>
                    <a:pt x="8412" y="2930"/>
                    <a:pt x="8349" y="2710"/>
                  </a:cubicBezTo>
                  <a:lnTo>
                    <a:pt x="7814" y="1670"/>
                  </a:lnTo>
                  <a:lnTo>
                    <a:pt x="9767" y="1670"/>
                  </a:lnTo>
                  <a:cubicBezTo>
                    <a:pt x="10429" y="1670"/>
                    <a:pt x="11027" y="1103"/>
                    <a:pt x="11027" y="410"/>
                  </a:cubicBezTo>
                  <a:cubicBezTo>
                    <a:pt x="11027" y="252"/>
                    <a:pt x="10964" y="126"/>
                    <a:pt x="109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70" name="Google Shape;5975;p67">
              <a:extLst>
                <a:ext uri="{FF2B5EF4-FFF2-40B4-BE49-F238E27FC236}">
                  <a16:creationId xmlns:a16="http://schemas.microsoft.com/office/drawing/2014/main" id="{CD6E8542-ECA2-977A-B1BA-908216A0FEF9}"/>
                </a:ext>
              </a:extLst>
            </p:cNvPr>
            <p:cNvSpPr/>
            <p:nvPr/>
          </p:nvSpPr>
          <p:spPr>
            <a:xfrm>
              <a:off x="-42866974" y="3217825"/>
              <a:ext cx="63025" cy="40975"/>
            </a:xfrm>
            <a:custGeom>
              <a:avLst/>
              <a:gdLst/>
              <a:ahLst/>
              <a:cxnLst/>
              <a:rect l="l" t="t" r="r" b="b"/>
              <a:pathLst>
                <a:path w="2521" h="1639" extrusionOk="0">
                  <a:moveTo>
                    <a:pt x="442" y="0"/>
                  </a:moveTo>
                  <a:cubicBezTo>
                    <a:pt x="221" y="0"/>
                    <a:pt x="1" y="189"/>
                    <a:pt x="1" y="410"/>
                  </a:cubicBezTo>
                  <a:lnTo>
                    <a:pt x="1" y="1639"/>
                  </a:lnTo>
                  <a:lnTo>
                    <a:pt x="2489" y="1639"/>
                  </a:lnTo>
                  <a:lnTo>
                    <a:pt x="2489" y="410"/>
                  </a:lnTo>
                  <a:lnTo>
                    <a:pt x="2521" y="410"/>
                  </a:lnTo>
                  <a:cubicBezTo>
                    <a:pt x="2521" y="189"/>
                    <a:pt x="2332" y="0"/>
                    <a:pt x="2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71" name="Google Shape;5984;p67">
            <a:extLst>
              <a:ext uri="{FF2B5EF4-FFF2-40B4-BE49-F238E27FC236}">
                <a16:creationId xmlns:a16="http://schemas.microsoft.com/office/drawing/2014/main" id="{BA642720-F83D-665C-1734-6C6AFCAA999F}"/>
              </a:ext>
            </a:extLst>
          </p:cNvPr>
          <p:cNvGrpSpPr/>
          <p:nvPr/>
        </p:nvGrpSpPr>
        <p:grpSpPr>
          <a:xfrm>
            <a:off x="5964781" y="1799781"/>
            <a:ext cx="416114" cy="415100"/>
            <a:chOff x="-41111351" y="3239100"/>
            <a:chExt cx="318200" cy="317425"/>
          </a:xfrm>
          <a:solidFill>
            <a:srgbClr val="FFC000"/>
          </a:solidFill>
        </p:grpSpPr>
        <p:sp>
          <p:nvSpPr>
            <p:cNvPr id="72" name="Google Shape;5985;p67">
              <a:extLst>
                <a:ext uri="{FF2B5EF4-FFF2-40B4-BE49-F238E27FC236}">
                  <a16:creationId xmlns:a16="http://schemas.microsoft.com/office/drawing/2014/main" id="{C9CF2B42-5E14-FCA5-46FA-FF094AC67C76}"/>
                </a:ext>
              </a:extLst>
            </p:cNvPr>
            <p:cNvSpPr/>
            <p:nvPr/>
          </p:nvSpPr>
          <p:spPr>
            <a:xfrm>
              <a:off x="-41111351" y="3239100"/>
              <a:ext cx="145725" cy="144925"/>
            </a:xfrm>
            <a:custGeom>
              <a:avLst/>
              <a:gdLst/>
              <a:ahLst/>
              <a:cxnLst/>
              <a:rect l="l" t="t" r="r" b="b"/>
              <a:pathLst>
                <a:path w="5829" h="5797" extrusionOk="0">
                  <a:moveTo>
                    <a:pt x="2930" y="1670"/>
                  </a:moveTo>
                  <a:cubicBezTo>
                    <a:pt x="3119" y="1670"/>
                    <a:pt x="3308" y="1859"/>
                    <a:pt x="3308" y="2048"/>
                  </a:cubicBezTo>
                  <a:lnTo>
                    <a:pt x="3308" y="2489"/>
                  </a:lnTo>
                  <a:lnTo>
                    <a:pt x="3749" y="2489"/>
                  </a:lnTo>
                  <a:cubicBezTo>
                    <a:pt x="4001" y="2489"/>
                    <a:pt x="4159" y="2678"/>
                    <a:pt x="4159" y="2930"/>
                  </a:cubicBezTo>
                  <a:cubicBezTo>
                    <a:pt x="4159" y="3151"/>
                    <a:pt x="3938" y="3340"/>
                    <a:pt x="3749" y="3340"/>
                  </a:cubicBezTo>
                  <a:lnTo>
                    <a:pt x="3308" y="3340"/>
                  </a:lnTo>
                  <a:lnTo>
                    <a:pt x="3308" y="3781"/>
                  </a:lnTo>
                  <a:cubicBezTo>
                    <a:pt x="3308" y="4001"/>
                    <a:pt x="3119" y="4159"/>
                    <a:pt x="2930" y="4159"/>
                  </a:cubicBezTo>
                  <a:cubicBezTo>
                    <a:pt x="2710" y="4159"/>
                    <a:pt x="2520" y="3970"/>
                    <a:pt x="2520" y="3781"/>
                  </a:cubicBezTo>
                  <a:lnTo>
                    <a:pt x="2520" y="3340"/>
                  </a:lnTo>
                  <a:lnTo>
                    <a:pt x="2079" y="3340"/>
                  </a:lnTo>
                  <a:cubicBezTo>
                    <a:pt x="1859" y="3340"/>
                    <a:pt x="1701" y="3151"/>
                    <a:pt x="1701" y="2930"/>
                  </a:cubicBezTo>
                  <a:cubicBezTo>
                    <a:pt x="1701" y="2678"/>
                    <a:pt x="1859" y="2489"/>
                    <a:pt x="2079" y="2489"/>
                  </a:cubicBezTo>
                  <a:lnTo>
                    <a:pt x="2520" y="2489"/>
                  </a:lnTo>
                  <a:lnTo>
                    <a:pt x="2520" y="2048"/>
                  </a:lnTo>
                  <a:cubicBezTo>
                    <a:pt x="2520" y="1827"/>
                    <a:pt x="2710" y="1670"/>
                    <a:pt x="2930" y="1670"/>
                  </a:cubicBezTo>
                  <a:close/>
                  <a:moveTo>
                    <a:pt x="441" y="0"/>
                  </a:moveTo>
                  <a:cubicBezTo>
                    <a:pt x="189" y="0"/>
                    <a:pt x="0" y="189"/>
                    <a:pt x="0" y="441"/>
                  </a:cubicBezTo>
                  <a:lnTo>
                    <a:pt x="0" y="5387"/>
                  </a:lnTo>
                  <a:cubicBezTo>
                    <a:pt x="32" y="5639"/>
                    <a:pt x="221" y="5797"/>
                    <a:pt x="441" y="5797"/>
                  </a:cubicBezTo>
                  <a:lnTo>
                    <a:pt x="5387" y="5797"/>
                  </a:lnTo>
                  <a:cubicBezTo>
                    <a:pt x="5639" y="5797"/>
                    <a:pt x="5829" y="5608"/>
                    <a:pt x="5829" y="5387"/>
                  </a:cubicBezTo>
                  <a:lnTo>
                    <a:pt x="5829" y="441"/>
                  </a:lnTo>
                  <a:cubicBezTo>
                    <a:pt x="5829" y="189"/>
                    <a:pt x="5639" y="0"/>
                    <a:pt x="5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73" name="Google Shape;5986;p67">
              <a:extLst>
                <a:ext uri="{FF2B5EF4-FFF2-40B4-BE49-F238E27FC236}">
                  <a16:creationId xmlns:a16="http://schemas.microsoft.com/office/drawing/2014/main" id="{56811E80-4342-A4ED-FE02-7E0F28206B6F}"/>
                </a:ext>
              </a:extLst>
            </p:cNvPr>
            <p:cNvSpPr/>
            <p:nvPr/>
          </p:nvSpPr>
          <p:spPr>
            <a:xfrm>
              <a:off x="-41110576" y="3412375"/>
              <a:ext cx="146525" cy="144150"/>
            </a:xfrm>
            <a:custGeom>
              <a:avLst/>
              <a:gdLst/>
              <a:ahLst/>
              <a:cxnLst/>
              <a:rect l="l" t="t" r="r" b="b"/>
              <a:pathLst>
                <a:path w="5861" h="5766" extrusionOk="0">
                  <a:moveTo>
                    <a:pt x="3450" y="1859"/>
                  </a:moveTo>
                  <a:cubicBezTo>
                    <a:pt x="3561" y="1859"/>
                    <a:pt x="3671" y="1890"/>
                    <a:pt x="3750" y="1953"/>
                  </a:cubicBezTo>
                  <a:cubicBezTo>
                    <a:pt x="3907" y="2111"/>
                    <a:pt x="3907" y="2395"/>
                    <a:pt x="3750" y="2552"/>
                  </a:cubicBezTo>
                  <a:lnTo>
                    <a:pt x="3466" y="2836"/>
                  </a:lnTo>
                  <a:lnTo>
                    <a:pt x="3750" y="3119"/>
                  </a:lnTo>
                  <a:cubicBezTo>
                    <a:pt x="3907" y="3277"/>
                    <a:pt x="3907" y="3529"/>
                    <a:pt x="3750" y="3686"/>
                  </a:cubicBezTo>
                  <a:cubicBezTo>
                    <a:pt x="3671" y="3765"/>
                    <a:pt x="3561" y="3804"/>
                    <a:pt x="3450" y="3804"/>
                  </a:cubicBezTo>
                  <a:cubicBezTo>
                    <a:pt x="3340" y="3804"/>
                    <a:pt x="3230" y="3765"/>
                    <a:pt x="3151" y="3686"/>
                  </a:cubicBezTo>
                  <a:lnTo>
                    <a:pt x="2899" y="3434"/>
                  </a:lnTo>
                  <a:lnTo>
                    <a:pt x="2616" y="3686"/>
                  </a:lnTo>
                  <a:cubicBezTo>
                    <a:pt x="2537" y="3765"/>
                    <a:pt x="2426" y="3804"/>
                    <a:pt x="2316" y="3804"/>
                  </a:cubicBezTo>
                  <a:cubicBezTo>
                    <a:pt x="2206" y="3804"/>
                    <a:pt x="2096" y="3765"/>
                    <a:pt x="2017" y="3686"/>
                  </a:cubicBezTo>
                  <a:cubicBezTo>
                    <a:pt x="1859" y="3529"/>
                    <a:pt x="1859" y="3277"/>
                    <a:pt x="2017" y="3119"/>
                  </a:cubicBezTo>
                  <a:lnTo>
                    <a:pt x="2300" y="2836"/>
                  </a:lnTo>
                  <a:lnTo>
                    <a:pt x="2017" y="2552"/>
                  </a:lnTo>
                  <a:cubicBezTo>
                    <a:pt x="1859" y="2395"/>
                    <a:pt x="1859" y="2111"/>
                    <a:pt x="2017" y="1953"/>
                  </a:cubicBezTo>
                  <a:cubicBezTo>
                    <a:pt x="2096" y="1890"/>
                    <a:pt x="2206" y="1859"/>
                    <a:pt x="2316" y="1859"/>
                  </a:cubicBezTo>
                  <a:cubicBezTo>
                    <a:pt x="2426" y="1859"/>
                    <a:pt x="2537" y="1890"/>
                    <a:pt x="2616" y="1953"/>
                  </a:cubicBezTo>
                  <a:lnTo>
                    <a:pt x="2899" y="2237"/>
                  </a:lnTo>
                  <a:lnTo>
                    <a:pt x="3151" y="1953"/>
                  </a:lnTo>
                  <a:cubicBezTo>
                    <a:pt x="3230" y="1890"/>
                    <a:pt x="3340" y="1859"/>
                    <a:pt x="3450" y="1859"/>
                  </a:cubicBezTo>
                  <a:close/>
                  <a:moveTo>
                    <a:pt x="442" y="0"/>
                  </a:moveTo>
                  <a:cubicBezTo>
                    <a:pt x="221" y="0"/>
                    <a:pt x="1" y="189"/>
                    <a:pt x="1" y="378"/>
                  </a:cubicBezTo>
                  <a:lnTo>
                    <a:pt x="1" y="5356"/>
                  </a:lnTo>
                  <a:cubicBezTo>
                    <a:pt x="1" y="5608"/>
                    <a:pt x="221" y="5766"/>
                    <a:pt x="442" y="5766"/>
                  </a:cubicBezTo>
                  <a:lnTo>
                    <a:pt x="5419" y="5766"/>
                  </a:lnTo>
                  <a:cubicBezTo>
                    <a:pt x="5640" y="5766"/>
                    <a:pt x="5861" y="5545"/>
                    <a:pt x="5861" y="5356"/>
                  </a:cubicBezTo>
                  <a:lnTo>
                    <a:pt x="5861" y="378"/>
                  </a:lnTo>
                  <a:cubicBezTo>
                    <a:pt x="5861" y="158"/>
                    <a:pt x="5640" y="0"/>
                    <a:pt x="5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74" name="Google Shape;5987;p67">
              <a:extLst>
                <a:ext uri="{FF2B5EF4-FFF2-40B4-BE49-F238E27FC236}">
                  <a16:creationId xmlns:a16="http://schemas.microsoft.com/office/drawing/2014/main" id="{42BDBB0E-8CFE-F813-0FB1-228F0B5CE510}"/>
                </a:ext>
              </a:extLst>
            </p:cNvPr>
            <p:cNvSpPr/>
            <p:nvPr/>
          </p:nvSpPr>
          <p:spPr>
            <a:xfrm>
              <a:off x="-40938875" y="3239100"/>
              <a:ext cx="145725" cy="144925"/>
            </a:xfrm>
            <a:custGeom>
              <a:avLst/>
              <a:gdLst/>
              <a:ahLst/>
              <a:cxnLst/>
              <a:rect l="l" t="t" r="r" b="b"/>
              <a:pathLst>
                <a:path w="5829" h="5797" extrusionOk="0">
                  <a:moveTo>
                    <a:pt x="3750" y="2457"/>
                  </a:moveTo>
                  <a:cubicBezTo>
                    <a:pt x="3970" y="2457"/>
                    <a:pt x="4128" y="2646"/>
                    <a:pt x="4128" y="2867"/>
                  </a:cubicBezTo>
                  <a:cubicBezTo>
                    <a:pt x="4159" y="3151"/>
                    <a:pt x="3970" y="3308"/>
                    <a:pt x="3750" y="3308"/>
                  </a:cubicBezTo>
                  <a:lnTo>
                    <a:pt x="2080" y="3308"/>
                  </a:lnTo>
                  <a:cubicBezTo>
                    <a:pt x="1859" y="3308"/>
                    <a:pt x="1702" y="3119"/>
                    <a:pt x="1702" y="2867"/>
                  </a:cubicBezTo>
                  <a:cubicBezTo>
                    <a:pt x="1702" y="2646"/>
                    <a:pt x="1891" y="2457"/>
                    <a:pt x="2080" y="2457"/>
                  </a:cubicBezTo>
                  <a:close/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lnTo>
                    <a:pt x="1" y="5387"/>
                  </a:lnTo>
                  <a:cubicBezTo>
                    <a:pt x="1" y="5639"/>
                    <a:pt x="190" y="5797"/>
                    <a:pt x="442" y="5797"/>
                  </a:cubicBezTo>
                  <a:lnTo>
                    <a:pt x="5388" y="5797"/>
                  </a:lnTo>
                  <a:cubicBezTo>
                    <a:pt x="5640" y="5797"/>
                    <a:pt x="5829" y="5608"/>
                    <a:pt x="5829" y="5387"/>
                  </a:cubicBezTo>
                  <a:lnTo>
                    <a:pt x="5829" y="441"/>
                  </a:lnTo>
                  <a:cubicBezTo>
                    <a:pt x="5829" y="189"/>
                    <a:pt x="5640" y="0"/>
                    <a:pt x="53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75" name="Google Shape;5988;p67">
              <a:extLst>
                <a:ext uri="{FF2B5EF4-FFF2-40B4-BE49-F238E27FC236}">
                  <a16:creationId xmlns:a16="http://schemas.microsoft.com/office/drawing/2014/main" id="{9CBF5AF3-F8FF-817E-44C8-BCB914FD83C2}"/>
                </a:ext>
              </a:extLst>
            </p:cNvPr>
            <p:cNvSpPr/>
            <p:nvPr/>
          </p:nvSpPr>
          <p:spPr>
            <a:xfrm>
              <a:off x="-40938875" y="3411575"/>
              <a:ext cx="145725" cy="144950"/>
            </a:xfrm>
            <a:custGeom>
              <a:avLst/>
              <a:gdLst/>
              <a:ahLst/>
              <a:cxnLst/>
              <a:rect l="l" t="t" r="r" b="b"/>
              <a:pathLst>
                <a:path w="5829" h="5798" extrusionOk="0">
                  <a:moveTo>
                    <a:pt x="3750" y="1639"/>
                  </a:moveTo>
                  <a:cubicBezTo>
                    <a:pt x="3970" y="1639"/>
                    <a:pt x="4128" y="1859"/>
                    <a:pt x="4128" y="2080"/>
                  </a:cubicBezTo>
                  <a:cubicBezTo>
                    <a:pt x="4159" y="2332"/>
                    <a:pt x="3970" y="2490"/>
                    <a:pt x="3750" y="2490"/>
                  </a:cubicBezTo>
                  <a:lnTo>
                    <a:pt x="2080" y="2490"/>
                  </a:lnTo>
                  <a:cubicBezTo>
                    <a:pt x="1859" y="2490"/>
                    <a:pt x="1702" y="2269"/>
                    <a:pt x="1702" y="2080"/>
                  </a:cubicBezTo>
                  <a:cubicBezTo>
                    <a:pt x="1702" y="1859"/>
                    <a:pt x="1891" y="1639"/>
                    <a:pt x="2080" y="1639"/>
                  </a:cubicBezTo>
                  <a:close/>
                  <a:moveTo>
                    <a:pt x="3750" y="3309"/>
                  </a:moveTo>
                  <a:cubicBezTo>
                    <a:pt x="3970" y="3309"/>
                    <a:pt x="4128" y="3498"/>
                    <a:pt x="4128" y="3687"/>
                  </a:cubicBezTo>
                  <a:cubicBezTo>
                    <a:pt x="4159" y="3970"/>
                    <a:pt x="3970" y="4128"/>
                    <a:pt x="3750" y="4128"/>
                  </a:cubicBezTo>
                  <a:lnTo>
                    <a:pt x="2080" y="4128"/>
                  </a:lnTo>
                  <a:cubicBezTo>
                    <a:pt x="1859" y="4128"/>
                    <a:pt x="1702" y="3939"/>
                    <a:pt x="1702" y="3687"/>
                  </a:cubicBezTo>
                  <a:cubicBezTo>
                    <a:pt x="1702" y="3466"/>
                    <a:pt x="1891" y="3309"/>
                    <a:pt x="2080" y="3309"/>
                  </a:cubicBezTo>
                  <a:close/>
                  <a:moveTo>
                    <a:pt x="442" y="1"/>
                  </a:moveTo>
                  <a:cubicBezTo>
                    <a:pt x="190" y="1"/>
                    <a:pt x="1" y="190"/>
                    <a:pt x="1" y="379"/>
                  </a:cubicBezTo>
                  <a:lnTo>
                    <a:pt x="1" y="5388"/>
                  </a:lnTo>
                  <a:cubicBezTo>
                    <a:pt x="1" y="5640"/>
                    <a:pt x="190" y="5798"/>
                    <a:pt x="442" y="5798"/>
                  </a:cubicBezTo>
                  <a:lnTo>
                    <a:pt x="5388" y="5798"/>
                  </a:lnTo>
                  <a:cubicBezTo>
                    <a:pt x="5640" y="5798"/>
                    <a:pt x="5829" y="5577"/>
                    <a:pt x="5829" y="5388"/>
                  </a:cubicBezTo>
                  <a:lnTo>
                    <a:pt x="5829" y="410"/>
                  </a:lnTo>
                  <a:cubicBezTo>
                    <a:pt x="5829" y="190"/>
                    <a:pt x="5640" y="1"/>
                    <a:pt x="5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76" name="Google Shape;6002;p67">
            <a:extLst>
              <a:ext uri="{FF2B5EF4-FFF2-40B4-BE49-F238E27FC236}">
                <a16:creationId xmlns:a16="http://schemas.microsoft.com/office/drawing/2014/main" id="{BBA0BC5C-B979-84B4-9809-F311264A0FFD}"/>
              </a:ext>
            </a:extLst>
          </p:cNvPr>
          <p:cNvGrpSpPr/>
          <p:nvPr/>
        </p:nvGrpSpPr>
        <p:grpSpPr>
          <a:xfrm>
            <a:off x="3541114" y="1802844"/>
            <a:ext cx="480716" cy="415100"/>
            <a:chOff x="-42651700" y="3217825"/>
            <a:chExt cx="367600" cy="317425"/>
          </a:xfrm>
          <a:solidFill>
            <a:srgbClr val="FFC000"/>
          </a:solidFill>
        </p:grpSpPr>
        <p:sp>
          <p:nvSpPr>
            <p:cNvPr id="77" name="Google Shape;6003;p67">
              <a:extLst>
                <a:ext uri="{FF2B5EF4-FFF2-40B4-BE49-F238E27FC236}">
                  <a16:creationId xmlns:a16="http://schemas.microsoft.com/office/drawing/2014/main" id="{2A33A679-810C-BDBF-9A40-57252F2CBA01}"/>
                </a:ext>
              </a:extLst>
            </p:cNvPr>
            <p:cNvSpPr/>
            <p:nvPr/>
          </p:nvSpPr>
          <p:spPr>
            <a:xfrm>
              <a:off x="-42651700" y="3239075"/>
              <a:ext cx="367600" cy="296175"/>
            </a:xfrm>
            <a:custGeom>
              <a:avLst/>
              <a:gdLst/>
              <a:ahLst/>
              <a:cxnLst/>
              <a:rect l="l" t="t" r="r" b="b"/>
              <a:pathLst>
                <a:path w="14704" h="11847" extrusionOk="0">
                  <a:moveTo>
                    <a:pt x="7370" y="797"/>
                  </a:moveTo>
                  <a:cubicBezTo>
                    <a:pt x="8536" y="797"/>
                    <a:pt x="9694" y="1246"/>
                    <a:pt x="10576" y="2143"/>
                  </a:cubicBezTo>
                  <a:cubicBezTo>
                    <a:pt x="12340" y="3908"/>
                    <a:pt x="12340" y="6775"/>
                    <a:pt x="10576" y="8539"/>
                  </a:cubicBezTo>
                  <a:cubicBezTo>
                    <a:pt x="9757" y="9390"/>
                    <a:pt x="8623" y="9894"/>
                    <a:pt x="7363" y="9894"/>
                  </a:cubicBezTo>
                  <a:cubicBezTo>
                    <a:pt x="6102" y="9894"/>
                    <a:pt x="4937" y="9358"/>
                    <a:pt x="4118" y="8539"/>
                  </a:cubicBezTo>
                  <a:cubicBezTo>
                    <a:pt x="2353" y="6775"/>
                    <a:pt x="2353" y="3908"/>
                    <a:pt x="4118" y="2143"/>
                  </a:cubicBezTo>
                  <a:cubicBezTo>
                    <a:pt x="5031" y="1246"/>
                    <a:pt x="6205" y="797"/>
                    <a:pt x="7370" y="797"/>
                  </a:cubicBezTo>
                  <a:close/>
                  <a:moveTo>
                    <a:pt x="7326" y="1"/>
                  </a:moveTo>
                  <a:cubicBezTo>
                    <a:pt x="2091" y="1"/>
                    <a:pt x="0" y="6750"/>
                    <a:pt x="4275" y="9768"/>
                  </a:cubicBezTo>
                  <a:lnTo>
                    <a:pt x="3424" y="11280"/>
                  </a:lnTo>
                  <a:cubicBezTo>
                    <a:pt x="3298" y="11532"/>
                    <a:pt x="3487" y="11847"/>
                    <a:pt x="3771" y="11847"/>
                  </a:cubicBezTo>
                  <a:cubicBezTo>
                    <a:pt x="3929" y="11847"/>
                    <a:pt x="4086" y="11784"/>
                    <a:pt x="4118" y="11626"/>
                  </a:cubicBezTo>
                  <a:lnTo>
                    <a:pt x="5000" y="10209"/>
                  </a:lnTo>
                  <a:cubicBezTo>
                    <a:pt x="5740" y="10571"/>
                    <a:pt x="6543" y="10752"/>
                    <a:pt x="7351" y="10752"/>
                  </a:cubicBezTo>
                  <a:cubicBezTo>
                    <a:pt x="8158" y="10752"/>
                    <a:pt x="8969" y="10571"/>
                    <a:pt x="9725" y="10209"/>
                  </a:cubicBezTo>
                  <a:lnTo>
                    <a:pt x="10576" y="11626"/>
                  </a:lnTo>
                  <a:cubicBezTo>
                    <a:pt x="10671" y="11784"/>
                    <a:pt x="10828" y="11847"/>
                    <a:pt x="10923" y="11847"/>
                  </a:cubicBezTo>
                  <a:cubicBezTo>
                    <a:pt x="11238" y="11847"/>
                    <a:pt x="11458" y="11532"/>
                    <a:pt x="11301" y="11280"/>
                  </a:cubicBezTo>
                  <a:lnTo>
                    <a:pt x="10419" y="9768"/>
                  </a:lnTo>
                  <a:cubicBezTo>
                    <a:pt x="14703" y="6775"/>
                    <a:pt x="12592" y="1"/>
                    <a:pt x="7363" y="1"/>
                  </a:cubicBezTo>
                  <a:cubicBezTo>
                    <a:pt x="7350" y="1"/>
                    <a:pt x="7338" y="1"/>
                    <a:pt x="7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78" name="Google Shape;6004;p67">
              <a:extLst>
                <a:ext uri="{FF2B5EF4-FFF2-40B4-BE49-F238E27FC236}">
                  <a16:creationId xmlns:a16="http://schemas.microsoft.com/office/drawing/2014/main" id="{CC4BED78-CD28-AB86-962B-EA42360995C5}"/>
                </a:ext>
              </a:extLst>
            </p:cNvPr>
            <p:cNvSpPr/>
            <p:nvPr/>
          </p:nvSpPr>
          <p:spPr>
            <a:xfrm>
              <a:off x="-42419600" y="3217825"/>
              <a:ext cx="106350" cy="106350"/>
            </a:xfrm>
            <a:custGeom>
              <a:avLst/>
              <a:gdLst/>
              <a:ahLst/>
              <a:cxnLst/>
              <a:rect l="l" t="t" r="r" b="b"/>
              <a:pathLst>
                <a:path w="4254" h="4254" extrusionOk="0">
                  <a:moveTo>
                    <a:pt x="1355" y="0"/>
                  </a:moveTo>
                  <a:cubicBezTo>
                    <a:pt x="882" y="0"/>
                    <a:pt x="410" y="95"/>
                    <a:pt x="0" y="315"/>
                  </a:cubicBezTo>
                  <a:cubicBezTo>
                    <a:pt x="1891" y="946"/>
                    <a:pt x="3340" y="2395"/>
                    <a:pt x="3938" y="4254"/>
                  </a:cubicBezTo>
                  <a:cubicBezTo>
                    <a:pt x="4128" y="3844"/>
                    <a:pt x="4254" y="3371"/>
                    <a:pt x="4254" y="2899"/>
                  </a:cubicBezTo>
                  <a:cubicBezTo>
                    <a:pt x="4254" y="1292"/>
                    <a:pt x="2962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79" name="Google Shape;6005;p67">
              <a:extLst>
                <a:ext uri="{FF2B5EF4-FFF2-40B4-BE49-F238E27FC236}">
                  <a16:creationId xmlns:a16="http://schemas.microsoft.com/office/drawing/2014/main" id="{2E3878BD-A9ED-2435-D618-C49B369DD6B0}"/>
                </a:ext>
              </a:extLst>
            </p:cNvPr>
            <p:cNvSpPr/>
            <p:nvPr/>
          </p:nvSpPr>
          <p:spPr>
            <a:xfrm>
              <a:off x="-42623600" y="3218600"/>
              <a:ext cx="106350" cy="106375"/>
            </a:xfrm>
            <a:custGeom>
              <a:avLst/>
              <a:gdLst/>
              <a:ahLst/>
              <a:cxnLst/>
              <a:rect l="l" t="t" r="r" b="b"/>
              <a:pathLst>
                <a:path w="4254" h="4255" extrusionOk="0">
                  <a:moveTo>
                    <a:pt x="2931" y="1"/>
                  </a:moveTo>
                  <a:cubicBezTo>
                    <a:pt x="1292" y="1"/>
                    <a:pt x="1" y="1293"/>
                    <a:pt x="1" y="2899"/>
                  </a:cubicBezTo>
                  <a:cubicBezTo>
                    <a:pt x="1" y="3372"/>
                    <a:pt x="127" y="3845"/>
                    <a:pt x="316" y="4254"/>
                  </a:cubicBezTo>
                  <a:cubicBezTo>
                    <a:pt x="977" y="2364"/>
                    <a:pt x="2426" y="915"/>
                    <a:pt x="4254" y="316"/>
                  </a:cubicBezTo>
                  <a:cubicBezTo>
                    <a:pt x="3876" y="127"/>
                    <a:pt x="3403" y="1"/>
                    <a:pt x="29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80" name="Google Shape;6006;p67">
              <a:extLst>
                <a:ext uri="{FF2B5EF4-FFF2-40B4-BE49-F238E27FC236}">
                  <a16:creationId xmlns:a16="http://schemas.microsoft.com/office/drawing/2014/main" id="{6CDC74F8-7A64-08DB-7E52-EB849BE902D9}"/>
                </a:ext>
              </a:extLst>
            </p:cNvPr>
            <p:cNvSpPr/>
            <p:nvPr/>
          </p:nvSpPr>
          <p:spPr>
            <a:xfrm>
              <a:off x="-42561374" y="3279250"/>
              <a:ext cx="185900" cy="186700"/>
            </a:xfrm>
            <a:custGeom>
              <a:avLst/>
              <a:gdLst/>
              <a:ahLst/>
              <a:cxnLst/>
              <a:rect l="l" t="t" r="r" b="b"/>
              <a:pathLst>
                <a:path w="7436" h="7468" extrusionOk="0">
                  <a:moveTo>
                    <a:pt x="3781" y="1671"/>
                  </a:moveTo>
                  <a:cubicBezTo>
                    <a:pt x="4033" y="1671"/>
                    <a:pt x="4191" y="1860"/>
                    <a:pt x="4191" y="2112"/>
                  </a:cubicBezTo>
                  <a:lnTo>
                    <a:pt x="4191" y="3340"/>
                  </a:lnTo>
                  <a:lnTo>
                    <a:pt x="5388" y="3340"/>
                  </a:lnTo>
                  <a:cubicBezTo>
                    <a:pt x="5640" y="3340"/>
                    <a:pt x="5829" y="3529"/>
                    <a:pt x="5829" y="3750"/>
                  </a:cubicBezTo>
                  <a:cubicBezTo>
                    <a:pt x="5829" y="4002"/>
                    <a:pt x="5640" y="4128"/>
                    <a:pt x="5388" y="4128"/>
                  </a:cubicBezTo>
                  <a:lnTo>
                    <a:pt x="3750" y="4128"/>
                  </a:lnTo>
                  <a:cubicBezTo>
                    <a:pt x="3498" y="4128"/>
                    <a:pt x="3308" y="3939"/>
                    <a:pt x="3308" y="3750"/>
                  </a:cubicBezTo>
                  <a:lnTo>
                    <a:pt x="3308" y="2112"/>
                  </a:lnTo>
                  <a:lnTo>
                    <a:pt x="3340" y="2112"/>
                  </a:lnTo>
                  <a:cubicBezTo>
                    <a:pt x="3340" y="1860"/>
                    <a:pt x="3529" y="1671"/>
                    <a:pt x="3781" y="1671"/>
                  </a:cubicBezTo>
                  <a:close/>
                  <a:moveTo>
                    <a:pt x="3750" y="1"/>
                  </a:moveTo>
                  <a:cubicBezTo>
                    <a:pt x="1702" y="1"/>
                    <a:pt x="32" y="1671"/>
                    <a:pt x="0" y="3750"/>
                  </a:cubicBezTo>
                  <a:cubicBezTo>
                    <a:pt x="32" y="5798"/>
                    <a:pt x="1702" y="7467"/>
                    <a:pt x="3750" y="7467"/>
                  </a:cubicBezTo>
                  <a:cubicBezTo>
                    <a:pt x="5797" y="7467"/>
                    <a:pt x="7436" y="5798"/>
                    <a:pt x="7436" y="3750"/>
                  </a:cubicBezTo>
                  <a:cubicBezTo>
                    <a:pt x="7436" y="1702"/>
                    <a:pt x="5797" y="64"/>
                    <a:pt x="3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81" name="Google Shape;6011;p67">
            <a:extLst>
              <a:ext uri="{FF2B5EF4-FFF2-40B4-BE49-F238E27FC236}">
                <a16:creationId xmlns:a16="http://schemas.microsoft.com/office/drawing/2014/main" id="{79F69F3A-F0D8-5D4F-6E5E-8763B514744F}"/>
              </a:ext>
            </a:extLst>
          </p:cNvPr>
          <p:cNvGrpSpPr/>
          <p:nvPr/>
        </p:nvGrpSpPr>
        <p:grpSpPr>
          <a:xfrm>
            <a:off x="6556453" y="1778617"/>
            <a:ext cx="421868" cy="414479"/>
            <a:chOff x="-40748276" y="3238700"/>
            <a:chExt cx="322600" cy="316950"/>
          </a:xfrm>
          <a:solidFill>
            <a:srgbClr val="FFC000"/>
          </a:solidFill>
        </p:grpSpPr>
        <p:sp>
          <p:nvSpPr>
            <p:cNvPr id="82" name="Google Shape;6012;p67">
              <a:extLst>
                <a:ext uri="{FF2B5EF4-FFF2-40B4-BE49-F238E27FC236}">
                  <a16:creationId xmlns:a16="http://schemas.microsoft.com/office/drawing/2014/main" id="{74713AD3-C49A-02CF-A2B7-267B9A929B4F}"/>
                </a:ext>
              </a:extLst>
            </p:cNvPr>
            <p:cNvSpPr/>
            <p:nvPr/>
          </p:nvSpPr>
          <p:spPr>
            <a:xfrm>
              <a:off x="-40709676" y="3273750"/>
              <a:ext cx="84300" cy="84300"/>
            </a:xfrm>
            <a:custGeom>
              <a:avLst/>
              <a:gdLst/>
              <a:ahLst/>
              <a:cxnLst/>
              <a:rect l="l" t="t" r="r" b="b"/>
              <a:pathLst>
                <a:path w="3372" h="3372" extrusionOk="0">
                  <a:moveTo>
                    <a:pt x="2710" y="0"/>
                  </a:moveTo>
                  <a:lnTo>
                    <a:pt x="1" y="2710"/>
                  </a:lnTo>
                  <a:lnTo>
                    <a:pt x="694" y="3371"/>
                  </a:lnTo>
                  <a:lnTo>
                    <a:pt x="3372" y="662"/>
                  </a:lnTo>
                  <a:lnTo>
                    <a:pt x="27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83" name="Google Shape;6013;p67">
              <a:extLst>
                <a:ext uri="{FF2B5EF4-FFF2-40B4-BE49-F238E27FC236}">
                  <a16:creationId xmlns:a16="http://schemas.microsoft.com/office/drawing/2014/main" id="{9FAEBC8E-8271-397A-8B66-FEA60F3F5F6C}"/>
                </a:ext>
              </a:extLst>
            </p:cNvPr>
            <p:cNvSpPr/>
            <p:nvPr/>
          </p:nvSpPr>
          <p:spPr>
            <a:xfrm>
              <a:off x="-40578925" y="3247175"/>
              <a:ext cx="151250" cy="149475"/>
            </a:xfrm>
            <a:custGeom>
              <a:avLst/>
              <a:gdLst/>
              <a:ahLst/>
              <a:cxnLst/>
              <a:rect l="l" t="t" r="r" b="b"/>
              <a:pathLst>
                <a:path w="6050" h="5979" extrusionOk="0">
                  <a:moveTo>
                    <a:pt x="2663" y="0"/>
                  </a:moveTo>
                  <a:cubicBezTo>
                    <a:pt x="2552" y="0"/>
                    <a:pt x="2442" y="39"/>
                    <a:pt x="2363" y="118"/>
                  </a:cubicBezTo>
                  <a:lnTo>
                    <a:pt x="1261" y="1221"/>
                  </a:lnTo>
                  <a:lnTo>
                    <a:pt x="2678" y="2639"/>
                  </a:lnTo>
                  <a:cubicBezTo>
                    <a:pt x="2836" y="2796"/>
                    <a:pt x="2836" y="3080"/>
                    <a:pt x="2678" y="3237"/>
                  </a:cubicBezTo>
                  <a:cubicBezTo>
                    <a:pt x="2637" y="3278"/>
                    <a:pt x="2560" y="3302"/>
                    <a:pt x="2473" y="3302"/>
                  </a:cubicBezTo>
                  <a:cubicBezTo>
                    <a:pt x="2360" y="3302"/>
                    <a:pt x="2232" y="3263"/>
                    <a:pt x="2143" y="3174"/>
                  </a:cubicBezTo>
                  <a:lnTo>
                    <a:pt x="725" y="1756"/>
                  </a:lnTo>
                  <a:lnTo>
                    <a:pt x="0" y="2481"/>
                  </a:lnTo>
                  <a:lnTo>
                    <a:pt x="3529" y="5978"/>
                  </a:lnTo>
                  <a:lnTo>
                    <a:pt x="5892" y="3615"/>
                  </a:lnTo>
                  <a:cubicBezTo>
                    <a:pt x="6049" y="3458"/>
                    <a:pt x="6049" y="3174"/>
                    <a:pt x="5892" y="3017"/>
                  </a:cubicBezTo>
                  <a:lnTo>
                    <a:pt x="2962" y="118"/>
                  </a:lnTo>
                  <a:cubicBezTo>
                    <a:pt x="2883" y="39"/>
                    <a:pt x="2773" y="0"/>
                    <a:pt x="26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84" name="Google Shape;6014;p67">
              <a:extLst>
                <a:ext uri="{FF2B5EF4-FFF2-40B4-BE49-F238E27FC236}">
                  <a16:creationId xmlns:a16="http://schemas.microsoft.com/office/drawing/2014/main" id="{7B7D69CC-7E84-C7FB-807F-C32DF83EC164}"/>
                </a:ext>
              </a:extLst>
            </p:cNvPr>
            <p:cNvSpPr/>
            <p:nvPr/>
          </p:nvSpPr>
          <p:spPr>
            <a:xfrm>
              <a:off x="-40678174" y="3305250"/>
              <a:ext cx="213475" cy="213475"/>
            </a:xfrm>
            <a:custGeom>
              <a:avLst/>
              <a:gdLst/>
              <a:ahLst/>
              <a:cxnLst/>
              <a:rect l="l" t="t" r="r" b="b"/>
              <a:pathLst>
                <a:path w="8539" h="8539" extrusionOk="0">
                  <a:moveTo>
                    <a:pt x="2679" y="0"/>
                  </a:moveTo>
                  <a:lnTo>
                    <a:pt x="1" y="2678"/>
                  </a:lnTo>
                  <a:lnTo>
                    <a:pt x="5861" y="8538"/>
                  </a:lnTo>
                  <a:lnTo>
                    <a:pt x="8539" y="5860"/>
                  </a:lnTo>
                  <a:lnTo>
                    <a:pt x="26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85" name="Google Shape;6015;p67">
              <a:extLst>
                <a:ext uri="{FF2B5EF4-FFF2-40B4-BE49-F238E27FC236}">
                  <a16:creationId xmlns:a16="http://schemas.microsoft.com/office/drawing/2014/main" id="{10CD0C29-8205-8F05-C5E0-93226DF1A469}"/>
                </a:ext>
              </a:extLst>
            </p:cNvPr>
            <p:cNvSpPr/>
            <p:nvPr/>
          </p:nvSpPr>
          <p:spPr>
            <a:xfrm>
              <a:off x="-40513549" y="3469850"/>
              <a:ext cx="87875" cy="85800"/>
            </a:xfrm>
            <a:custGeom>
              <a:avLst/>
              <a:gdLst/>
              <a:ahLst/>
              <a:cxnLst/>
              <a:rect l="l" t="t" r="r" b="b"/>
              <a:pathLst>
                <a:path w="3515" h="3432" extrusionOk="0">
                  <a:moveTo>
                    <a:pt x="2426" y="1"/>
                  </a:moveTo>
                  <a:lnTo>
                    <a:pt x="0" y="2427"/>
                  </a:lnTo>
                  <a:lnTo>
                    <a:pt x="2899" y="3404"/>
                  </a:lnTo>
                  <a:cubicBezTo>
                    <a:pt x="2948" y="3423"/>
                    <a:pt x="2996" y="3432"/>
                    <a:pt x="3044" y="3432"/>
                  </a:cubicBezTo>
                  <a:cubicBezTo>
                    <a:pt x="3302" y="3432"/>
                    <a:pt x="3514" y="3166"/>
                    <a:pt x="3434" y="2899"/>
                  </a:cubicBezTo>
                  <a:lnTo>
                    <a:pt x="24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86" name="Google Shape;6016;p67">
              <a:extLst>
                <a:ext uri="{FF2B5EF4-FFF2-40B4-BE49-F238E27FC236}">
                  <a16:creationId xmlns:a16="http://schemas.microsoft.com/office/drawing/2014/main" id="{02853755-70E5-D376-5337-224DC9EC09B6}"/>
                </a:ext>
              </a:extLst>
            </p:cNvPr>
            <p:cNvSpPr/>
            <p:nvPr/>
          </p:nvSpPr>
          <p:spPr>
            <a:xfrm>
              <a:off x="-40738025" y="3404500"/>
              <a:ext cx="150450" cy="149475"/>
            </a:xfrm>
            <a:custGeom>
              <a:avLst/>
              <a:gdLst/>
              <a:ahLst/>
              <a:cxnLst/>
              <a:rect l="l" t="t" r="r" b="b"/>
              <a:pathLst>
                <a:path w="6018" h="5979" extrusionOk="0">
                  <a:moveTo>
                    <a:pt x="2521" y="0"/>
                  </a:moveTo>
                  <a:lnTo>
                    <a:pt x="1796" y="725"/>
                  </a:lnTo>
                  <a:lnTo>
                    <a:pt x="3308" y="2205"/>
                  </a:lnTo>
                  <a:cubicBezTo>
                    <a:pt x="3466" y="2363"/>
                    <a:pt x="3466" y="2646"/>
                    <a:pt x="3308" y="2804"/>
                  </a:cubicBezTo>
                  <a:cubicBezTo>
                    <a:pt x="3230" y="2883"/>
                    <a:pt x="3119" y="2922"/>
                    <a:pt x="3009" y="2922"/>
                  </a:cubicBezTo>
                  <a:cubicBezTo>
                    <a:pt x="2899" y="2922"/>
                    <a:pt x="2789" y="2883"/>
                    <a:pt x="2710" y="2804"/>
                  </a:cubicBezTo>
                  <a:lnTo>
                    <a:pt x="1229" y="1292"/>
                  </a:lnTo>
                  <a:lnTo>
                    <a:pt x="158" y="2363"/>
                  </a:lnTo>
                  <a:cubicBezTo>
                    <a:pt x="0" y="2520"/>
                    <a:pt x="0" y="2804"/>
                    <a:pt x="158" y="2962"/>
                  </a:cubicBezTo>
                  <a:lnTo>
                    <a:pt x="3056" y="5860"/>
                  </a:lnTo>
                  <a:cubicBezTo>
                    <a:pt x="3135" y="5939"/>
                    <a:pt x="3245" y="5978"/>
                    <a:pt x="3356" y="5978"/>
                  </a:cubicBezTo>
                  <a:cubicBezTo>
                    <a:pt x="3466" y="5978"/>
                    <a:pt x="3576" y="5939"/>
                    <a:pt x="3655" y="5860"/>
                  </a:cubicBezTo>
                  <a:lnTo>
                    <a:pt x="6018" y="3497"/>
                  </a:lnTo>
                  <a:lnTo>
                    <a:pt x="25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87" name="Google Shape;6017;p67">
              <a:extLst>
                <a:ext uri="{FF2B5EF4-FFF2-40B4-BE49-F238E27FC236}">
                  <a16:creationId xmlns:a16="http://schemas.microsoft.com/office/drawing/2014/main" id="{0BA6F5E0-05EA-D690-5FA2-3F6EA328D23B}"/>
                </a:ext>
              </a:extLst>
            </p:cNvPr>
            <p:cNvSpPr/>
            <p:nvPr/>
          </p:nvSpPr>
          <p:spPr>
            <a:xfrm>
              <a:off x="-40748276" y="3238700"/>
              <a:ext cx="92175" cy="87850"/>
            </a:xfrm>
            <a:custGeom>
              <a:avLst/>
              <a:gdLst/>
              <a:ahLst/>
              <a:cxnLst/>
              <a:rect l="l" t="t" r="r" b="b"/>
              <a:pathLst>
                <a:path w="3686" h="3513" extrusionOk="0">
                  <a:moveTo>
                    <a:pt x="2281" y="0"/>
                  </a:moveTo>
                  <a:cubicBezTo>
                    <a:pt x="1915" y="0"/>
                    <a:pt x="1545" y="142"/>
                    <a:pt x="1261" y="426"/>
                  </a:cubicBezTo>
                  <a:lnTo>
                    <a:pt x="568" y="1119"/>
                  </a:lnTo>
                  <a:cubicBezTo>
                    <a:pt x="1" y="1686"/>
                    <a:pt x="1" y="2568"/>
                    <a:pt x="568" y="3135"/>
                  </a:cubicBezTo>
                  <a:lnTo>
                    <a:pt x="946" y="3513"/>
                  </a:lnTo>
                  <a:lnTo>
                    <a:pt x="3687" y="804"/>
                  </a:lnTo>
                  <a:lnTo>
                    <a:pt x="3277" y="426"/>
                  </a:lnTo>
                  <a:cubicBezTo>
                    <a:pt x="3010" y="142"/>
                    <a:pt x="2647" y="0"/>
                    <a:pt x="22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  <p:sp>
        <p:nvSpPr>
          <p:cNvPr id="88" name="Google Shape;6042;p67">
            <a:extLst>
              <a:ext uri="{FF2B5EF4-FFF2-40B4-BE49-F238E27FC236}">
                <a16:creationId xmlns:a16="http://schemas.microsoft.com/office/drawing/2014/main" id="{4A0B64CB-7DCD-E4A2-C6D5-7A1FC6F51D51}"/>
              </a:ext>
            </a:extLst>
          </p:cNvPr>
          <p:cNvSpPr/>
          <p:nvPr/>
        </p:nvSpPr>
        <p:spPr>
          <a:xfrm>
            <a:off x="4173141" y="1803661"/>
            <a:ext cx="407908" cy="413466"/>
          </a:xfrm>
          <a:custGeom>
            <a:avLst/>
            <a:gdLst/>
            <a:ahLst/>
            <a:cxnLst/>
            <a:rect l="l" t="t" r="r" b="b"/>
            <a:pathLst>
              <a:path w="12477" h="12647" extrusionOk="0">
                <a:moveTo>
                  <a:pt x="3750" y="4538"/>
                </a:moveTo>
                <a:cubicBezTo>
                  <a:pt x="4223" y="4538"/>
                  <a:pt x="4601" y="4884"/>
                  <a:pt x="4601" y="5357"/>
                </a:cubicBezTo>
                <a:cubicBezTo>
                  <a:pt x="4601" y="5829"/>
                  <a:pt x="4223" y="6176"/>
                  <a:pt x="3750" y="6176"/>
                </a:cubicBezTo>
                <a:cubicBezTo>
                  <a:pt x="3277" y="6176"/>
                  <a:pt x="2931" y="5829"/>
                  <a:pt x="2931" y="5357"/>
                </a:cubicBezTo>
                <a:cubicBezTo>
                  <a:pt x="2931" y="4884"/>
                  <a:pt x="3277" y="4538"/>
                  <a:pt x="3750" y="4538"/>
                </a:cubicBezTo>
                <a:close/>
                <a:moveTo>
                  <a:pt x="6239" y="4538"/>
                </a:moveTo>
                <a:cubicBezTo>
                  <a:pt x="6711" y="4538"/>
                  <a:pt x="7058" y="4884"/>
                  <a:pt x="7058" y="5357"/>
                </a:cubicBezTo>
                <a:cubicBezTo>
                  <a:pt x="7058" y="5829"/>
                  <a:pt x="6711" y="6176"/>
                  <a:pt x="6239" y="6176"/>
                </a:cubicBezTo>
                <a:cubicBezTo>
                  <a:pt x="5766" y="6176"/>
                  <a:pt x="5420" y="5829"/>
                  <a:pt x="5420" y="5357"/>
                </a:cubicBezTo>
                <a:cubicBezTo>
                  <a:pt x="5420" y="4884"/>
                  <a:pt x="5766" y="4538"/>
                  <a:pt x="6239" y="4538"/>
                </a:cubicBezTo>
                <a:close/>
                <a:moveTo>
                  <a:pt x="8728" y="4538"/>
                </a:moveTo>
                <a:cubicBezTo>
                  <a:pt x="9200" y="4538"/>
                  <a:pt x="9547" y="4884"/>
                  <a:pt x="9547" y="5357"/>
                </a:cubicBezTo>
                <a:cubicBezTo>
                  <a:pt x="9547" y="5829"/>
                  <a:pt x="9200" y="6176"/>
                  <a:pt x="8728" y="6176"/>
                </a:cubicBezTo>
                <a:cubicBezTo>
                  <a:pt x="8255" y="6176"/>
                  <a:pt x="7877" y="5829"/>
                  <a:pt x="7877" y="5357"/>
                </a:cubicBezTo>
                <a:cubicBezTo>
                  <a:pt x="7877" y="4884"/>
                  <a:pt x="8255" y="4538"/>
                  <a:pt x="8728" y="4538"/>
                </a:cubicBezTo>
                <a:close/>
                <a:moveTo>
                  <a:pt x="6239" y="1"/>
                </a:moveTo>
                <a:cubicBezTo>
                  <a:pt x="2805" y="1"/>
                  <a:pt x="1" y="2395"/>
                  <a:pt x="1" y="5357"/>
                </a:cubicBezTo>
                <a:cubicBezTo>
                  <a:pt x="1" y="7436"/>
                  <a:pt x="1387" y="9200"/>
                  <a:pt x="3309" y="10082"/>
                </a:cubicBezTo>
                <a:lnTo>
                  <a:pt x="3309" y="12256"/>
                </a:lnTo>
                <a:cubicBezTo>
                  <a:pt x="3309" y="12486"/>
                  <a:pt x="3502" y="12646"/>
                  <a:pt x="3715" y="12646"/>
                </a:cubicBezTo>
                <a:cubicBezTo>
                  <a:pt x="3824" y="12646"/>
                  <a:pt x="3938" y="12604"/>
                  <a:pt x="4034" y="12508"/>
                </a:cubicBezTo>
                <a:lnTo>
                  <a:pt x="5609" y="10681"/>
                </a:lnTo>
                <a:cubicBezTo>
                  <a:pt x="5798" y="10681"/>
                  <a:pt x="5987" y="10713"/>
                  <a:pt x="6239" y="10713"/>
                </a:cubicBezTo>
                <a:cubicBezTo>
                  <a:pt x="9641" y="10713"/>
                  <a:pt x="12477" y="8350"/>
                  <a:pt x="12477" y="5357"/>
                </a:cubicBezTo>
                <a:cubicBezTo>
                  <a:pt x="12477" y="2395"/>
                  <a:pt x="9704" y="1"/>
                  <a:pt x="6239" y="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>
            <a:defPPr/>
          </a:lstStyle>
          <a:p>
            <a:endParaRPr sz="1050">
              <a:solidFill>
                <a:srgbClr val="AE4500"/>
              </a:solidFill>
            </a:endParaRPr>
          </a:p>
        </p:txBody>
      </p:sp>
      <p:grpSp>
        <p:nvGrpSpPr>
          <p:cNvPr id="89" name="Google Shape;6047;p67">
            <a:extLst>
              <a:ext uri="{FF2B5EF4-FFF2-40B4-BE49-F238E27FC236}">
                <a16:creationId xmlns:a16="http://schemas.microsoft.com/office/drawing/2014/main" id="{1B4F3853-C186-EC6E-CF72-AC9A635C7963}"/>
              </a:ext>
            </a:extLst>
          </p:cNvPr>
          <p:cNvGrpSpPr/>
          <p:nvPr/>
        </p:nvGrpSpPr>
        <p:grpSpPr>
          <a:xfrm>
            <a:off x="7201717" y="1778836"/>
            <a:ext cx="415100" cy="378027"/>
            <a:chOff x="-40378075" y="3267450"/>
            <a:chExt cx="317425" cy="289075"/>
          </a:xfrm>
          <a:solidFill>
            <a:srgbClr val="FFC000"/>
          </a:solidFill>
        </p:grpSpPr>
        <p:sp>
          <p:nvSpPr>
            <p:cNvPr id="90" name="Google Shape;6048;p67">
              <a:extLst>
                <a:ext uri="{FF2B5EF4-FFF2-40B4-BE49-F238E27FC236}">
                  <a16:creationId xmlns:a16="http://schemas.microsoft.com/office/drawing/2014/main" id="{BDD453E4-BFD5-CA8C-764A-432062E4234D}"/>
                </a:ext>
              </a:extLst>
            </p:cNvPr>
            <p:cNvSpPr/>
            <p:nvPr/>
          </p:nvSpPr>
          <p:spPr>
            <a:xfrm>
              <a:off x="-40218975" y="3308400"/>
              <a:ext cx="158325" cy="248125"/>
            </a:xfrm>
            <a:custGeom>
              <a:avLst/>
              <a:gdLst/>
              <a:ahLst/>
              <a:cxnLst/>
              <a:rect l="l" t="t" r="r" b="b"/>
              <a:pathLst>
                <a:path w="6333" h="9925" extrusionOk="0">
                  <a:moveTo>
                    <a:pt x="4694" y="1"/>
                  </a:moveTo>
                  <a:lnTo>
                    <a:pt x="4694" y="7877"/>
                  </a:lnTo>
                  <a:cubicBezTo>
                    <a:pt x="4694" y="8097"/>
                    <a:pt x="4474" y="8255"/>
                    <a:pt x="4253" y="8255"/>
                  </a:cubicBezTo>
                  <a:cubicBezTo>
                    <a:pt x="2993" y="8255"/>
                    <a:pt x="1638" y="8696"/>
                    <a:pt x="693" y="9452"/>
                  </a:cubicBezTo>
                  <a:cubicBezTo>
                    <a:pt x="536" y="9546"/>
                    <a:pt x="189" y="9925"/>
                    <a:pt x="0" y="9925"/>
                  </a:cubicBezTo>
                  <a:lnTo>
                    <a:pt x="5073" y="9925"/>
                  </a:lnTo>
                  <a:cubicBezTo>
                    <a:pt x="5734" y="9925"/>
                    <a:pt x="6333" y="9357"/>
                    <a:pt x="6333" y="8696"/>
                  </a:cubicBezTo>
                  <a:lnTo>
                    <a:pt x="6333" y="1229"/>
                  </a:lnTo>
                  <a:cubicBezTo>
                    <a:pt x="6333" y="536"/>
                    <a:pt x="5766" y="1"/>
                    <a:pt x="5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91" name="Google Shape;6049;p67">
              <a:extLst>
                <a:ext uri="{FF2B5EF4-FFF2-40B4-BE49-F238E27FC236}">
                  <a16:creationId xmlns:a16="http://schemas.microsoft.com/office/drawing/2014/main" id="{E3F0D58E-985B-5CEF-32E2-8171EF0F2E8C}"/>
                </a:ext>
              </a:extLst>
            </p:cNvPr>
            <p:cNvSpPr/>
            <p:nvPr/>
          </p:nvSpPr>
          <p:spPr>
            <a:xfrm>
              <a:off x="-40316649" y="3267450"/>
              <a:ext cx="86675" cy="257575"/>
            </a:xfrm>
            <a:custGeom>
              <a:avLst/>
              <a:gdLst/>
              <a:ahLst/>
              <a:cxnLst/>
              <a:rect l="l" t="t" r="r" b="b"/>
              <a:pathLst>
                <a:path w="3467" h="10303" extrusionOk="0">
                  <a:moveTo>
                    <a:pt x="1" y="0"/>
                  </a:moveTo>
                  <a:lnTo>
                    <a:pt x="1" y="9105"/>
                  </a:lnTo>
                  <a:cubicBezTo>
                    <a:pt x="1166" y="9200"/>
                    <a:pt x="2489" y="9578"/>
                    <a:pt x="3466" y="10302"/>
                  </a:cubicBezTo>
                  <a:lnTo>
                    <a:pt x="3466" y="1197"/>
                  </a:lnTo>
                  <a:cubicBezTo>
                    <a:pt x="2489" y="473"/>
                    <a:pt x="1229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92" name="Google Shape;6050;p67">
              <a:extLst>
                <a:ext uri="{FF2B5EF4-FFF2-40B4-BE49-F238E27FC236}">
                  <a16:creationId xmlns:a16="http://schemas.microsoft.com/office/drawing/2014/main" id="{51E86D40-2F1D-F4DB-0BCF-3271C0D37ECF}"/>
                </a:ext>
              </a:extLst>
            </p:cNvPr>
            <p:cNvSpPr/>
            <p:nvPr/>
          </p:nvSpPr>
          <p:spPr>
            <a:xfrm>
              <a:off x="-40209524" y="3267450"/>
              <a:ext cx="86650" cy="257575"/>
            </a:xfrm>
            <a:custGeom>
              <a:avLst/>
              <a:gdLst/>
              <a:ahLst/>
              <a:cxnLst/>
              <a:rect l="l" t="t" r="r" b="b"/>
              <a:pathLst>
                <a:path w="3466" h="10303" extrusionOk="0">
                  <a:moveTo>
                    <a:pt x="3466" y="0"/>
                  </a:moveTo>
                  <a:cubicBezTo>
                    <a:pt x="2300" y="95"/>
                    <a:pt x="977" y="473"/>
                    <a:pt x="0" y="1197"/>
                  </a:cubicBezTo>
                  <a:lnTo>
                    <a:pt x="0" y="10302"/>
                  </a:lnTo>
                  <a:cubicBezTo>
                    <a:pt x="977" y="9578"/>
                    <a:pt x="2237" y="9200"/>
                    <a:pt x="3466" y="9105"/>
                  </a:cubicBezTo>
                  <a:lnTo>
                    <a:pt x="34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93" name="Google Shape;6051;p67">
              <a:extLst>
                <a:ext uri="{FF2B5EF4-FFF2-40B4-BE49-F238E27FC236}">
                  <a16:creationId xmlns:a16="http://schemas.microsoft.com/office/drawing/2014/main" id="{7818762D-B4C4-0275-A7C7-04783DAF88EE}"/>
                </a:ext>
              </a:extLst>
            </p:cNvPr>
            <p:cNvSpPr/>
            <p:nvPr/>
          </p:nvSpPr>
          <p:spPr>
            <a:xfrm>
              <a:off x="-40378075" y="3308400"/>
              <a:ext cx="157550" cy="248125"/>
            </a:xfrm>
            <a:custGeom>
              <a:avLst/>
              <a:gdLst/>
              <a:ahLst/>
              <a:cxnLst/>
              <a:rect l="l" t="t" r="r" b="b"/>
              <a:pathLst>
                <a:path w="6302" h="9925" extrusionOk="0"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664"/>
                  </a:lnTo>
                  <a:cubicBezTo>
                    <a:pt x="32" y="9357"/>
                    <a:pt x="567" y="9925"/>
                    <a:pt x="1229" y="9925"/>
                  </a:cubicBezTo>
                  <a:lnTo>
                    <a:pt x="6301" y="9925"/>
                  </a:lnTo>
                  <a:cubicBezTo>
                    <a:pt x="6112" y="9925"/>
                    <a:pt x="5766" y="9609"/>
                    <a:pt x="5608" y="9452"/>
                  </a:cubicBezTo>
                  <a:cubicBezTo>
                    <a:pt x="4631" y="8664"/>
                    <a:pt x="3277" y="8255"/>
                    <a:pt x="2048" y="8255"/>
                  </a:cubicBezTo>
                  <a:cubicBezTo>
                    <a:pt x="1828" y="8255"/>
                    <a:pt x="1638" y="8066"/>
                    <a:pt x="1638" y="7877"/>
                  </a:cubicBezTo>
                  <a:lnTo>
                    <a:pt x="163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94" name="Google Shape;6072;p67">
            <a:extLst>
              <a:ext uri="{FF2B5EF4-FFF2-40B4-BE49-F238E27FC236}">
                <a16:creationId xmlns:a16="http://schemas.microsoft.com/office/drawing/2014/main" id="{BC728C01-99AE-0FBA-D2D1-20AE3B7C4D8B}"/>
              </a:ext>
            </a:extLst>
          </p:cNvPr>
          <p:cNvGrpSpPr/>
          <p:nvPr/>
        </p:nvGrpSpPr>
        <p:grpSpPr>
          <a:xfrm>
            <a:off x="4747795" y="1783449"/>
            <a:ext cx="415134" cy="414872"/>
            <a:chOff x="-41895049" y="3217225"/>
            <a:chExt cx="317450" cy="317250"/>
          </a:xfrm>
          <a:solidFill>
            <a:srgbClr val="FFC000"/>
          </a:solidFill>
        </p:grpSpPr>
        <p:sp>
          <p:nvSpPr>
            <p:cNvPr id="95" name="Google Shape;6073;p67">
              <a:extLst>
                <a:ext uri="{FF2B5EF4-FFF2-40B4-BE49-F238E27FC236}">
                  <a16:creationId xmlns:a16="http://schemas.microsoft.com/office/drawing/2014/main" id="{7BD3E2C9-B343-4969-17E9-6D191274238A}"/>
                </a:ext>
              </a:extLst>
            </p:cNvPr>
            <p:cNvSpPr/>
            <p:nvPr/>
          </p:nvSpPr>
          <p:spPr>
            <a:xfrm>
              <a:off x="-41895049" y="3273750"/>
              <a:ext cx="41775" cy="245750"/>
            </a:xfrm>
            <a:custGeom>
              <a:avLst/>
              <a:gdLst/>
              <a:ahLst/>
              <a:cxnLst/>
              <a:rect l="l" t="t" r="r" b="b"/>
              <a:pathLst>
                <a:path w="1670" h="9830" extrusionOk="0">
                  <a:moveTo>
                    <a:pt x="1" y="0"/>
                  </a:moveTo>
                  <a:lnTo>
                    <a:pt x="1" y="9830"/>
                  </a:lnTo>
                  <a:lnTo>
                    <a:pt x="1670" y="8192"/>
                  </a:lnTo>
                  <a:lnTo>
                    <a:pt x="1670" y="1639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96" name="Google Shape;6074;p67">
              <a:extLst>
                <a:ext uri="{FF2B5EF4-FFF2-40B4-BE49-F238E27FC236}">
                  <a16:creationId xmlns:a16="http://schemas.microsoft.com/office/drawing/2014/main" id="{F7C87A42-31BC-9EBF-EE72-B4F97882AA64}"/>
                </a:ext>
              </a:extLst>
            </p:cNvPr>
            <p:cNvSpPr/>
            <p:nvPr/>
          </p:nvSpPr>
          <p:spPr>
            <a:xfrm>
              <a:off x="-41619376" y="3273750"/>
              <a:ext cx="41775" cy="245750"/>
            </a:xfrm>
            <a:custGeom>
              <a:avLst/>
              <a:gdLst/>
              <a:ahLst/>
              <a:cxnLst/>
              <a:rect l="l" t="t" r="r" b="b"/>
              <a:pathLst>
                <a:path w="1670" h="9830" extrusionOk="0">
                  <a:moveTo>
                    <a:pt x="1670" y="0"/>
                  </a:moveTo>
                  <a:lnTo>
                    <a:pt x="0" y="1639"/>
                  </a:lnTo>
                  <a:lnTo>
                    <a:pt x="0" y="8192"/>
                  </a:lnTo>
                  <a:lnTo>
                    <a:pt x="1670" y="9830"/>
                  </a:lnTo>
                  <a:lnTo>
                    <a:pt x="167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97" name="Google Shape;6075;p67">
              <a:extLst>
                <a:ext uri="{FF2B5EF4-FFF2-40B4-BE49-F238E27FC236}">
                  <a16:creationId xmlns:a16="http://schemas.microsoft.com/office/drawing/2014/main" id="{12E31C12-DB78-CF8C-4E4E-FEF7F89A902F}"/>
                </a:ext>
              </a:extLst>
            </p:cNvPr>
            <p:cNvSpPr/>
            <p:nvPr/>
          </p:nvSpPr>
          <p:spPr>
            <a:xfrm>
              <a:off x="-41832826" y="3321000"/>
              <a:ext cx="193000" cy="151250"/>
            </a:xfrm>
            <a:custGeom>
              <a:avLst/>
              <a:gdLst/>
              <a:ahLst/>
              <a:cxnLst/>
              <a:rect l="l" t="t" r="r" b="b"/>
              <a:pathLst>
                <a:path w="7719" h="6050" extrusionOk="0">
                  <a:moveTo>
                    <a:pt x="1" y="1"/>
                  </a:moveTo>
                  <a:lnTo>
                    <a:pt x="1" y="6050"/>
                  </a:lnTo>
                  <a:lnTo>
                    <a:pt x="3592" y="6050"/>
                  </a:lnTo>
                  <a:lnTo>
                    <a:pt x="3592" y="4821"/>
                  </a:lnTo>
                  <a:cubicBezTo>
                    <a:pt x="3592" y="4600"/>
                    <a:pt x="3781" y="4411"/>
                    <a:pt x="4002" y="4411"/>
                  </a:cubicBezTo>
                  <a:lnTo>
                    <a:pt x="6491" y="4411"/>
                  </a:lnTo>
                  <a:cubicBezTo>
                    <a:pt x="6743" y="4411"/>
                    <a:pt x="6932" y="4600"/>
                    <a:pt x="6932" y="4821"/>
                  </a:cubicBezTo>
                  <a:lnTo>
                    <a:pt x="6932" y="6050"/>
                  </a:lnTo>
                  <a:lnTo>
                    <a:pt x="7719" y="6050"/>
                  </a:lnTo>
                  <a:lnTo>
                    <a:pt x="771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98" name="Google Shape;6076;p67">
              <a:extLst>
                <a:ext uri="{FF2B5EF4-FFF2-40B4-BE49-F238E27FC236}">
                  <a16:creationId xmlns:a16="http://schemas.microsoft.com/office/drawing/2014/main" id="{62F0915C-FA10-7B99-9AE8-E3783EEE5245}"/>
                </a:ext>
              </a:extLst>
            </p:cNvPr>
            <p:cNvSpPr/>
            <p:nvPr/>
          </p:nvSpPr>
          <p:spPr>
            <a:xfrm>
              <a:off x="-41880076" y="3493500"/>
              <a:ext cx="287500" cy="40975"/>
            </a:xfrm>
            <a:custGeom>
              <a:avLst/>
              <a:gdLst/>
              <a:ahLst/>
              <a:cxnLst/>
              <a:rect l="l" t="t" r="r" b="b"/>
              <a:pathLst>
                <a:path w="11500" h="1639" extrusionOk="0">
                  <a:moveTo>
                    <a:pt x="1639" y="0"/>
                  </a:moveTo>
                  <a:lnTo>
                    <a:pt x="0" y="1638"/>
                  </a:lnTo>
                  <a:lnTo>
                    <a:pt x="11500" y="1638"/>
                  </a:lnTo>
                  <a:lnTo>
                    <a:pt x="98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99" name="Google Shape;6077;p67">
              <a:extLst>
                <a:ext uri="{FF2B5EF4-FFF2-40B4-BE49-F238E27FC236}">
                  <a16:creationId xmlns:a16="http://schemas.microsoft.com/office/drawing/2014/main" id="{B97F21B4-C73A-A9BB-BBE2-858C139808F8}"/>
                </a:ext>
              </a:extLst>
            </p:cNvPr>
            <p:cNvSpPr/>
            <p:nvPr/>
          </p:nvSpPr>
          <p:spPr>
            <a:xfrm>
              <a:off x="-41880876" y="3217225"/>
              <a:ext cx="288300" cy="83325"/>
            </a:xfrm>
            <a:custGeom>
              <a:avLst/>
              <a:gdLst/>
              <a:ahLst/>
              <a:cxnLst/>
              <a:rect l="l" t="t" r="r" b="b"/>
              <a:pathLst>
                <a:path w="11532" h="3332" extrusionOk="0">
                  <a:moveTo>
                    <a:pt x="5798" y="1033"/>
                  </a:moveTo>
                  <a:lnTo>
                    <a:pt x="6459" y="1694"/>
                  </a:lnTo>
                  <a:lnTo>
                    <a:pt x="5136" y="1694"/>
                  </a:lnTo>
                  <a:lnTo>
                    <a:pt x="5798" y="1033"/>
                  </a:lnTo>
                  <a:close/>
                  <a:moveTo>
                    <a:pt x="5750" y="1"/>
                  </a:moveTo>
                  <a:cubicBezTo>
                    <a:pt x="5640" y="1"/>
                    <a:pt x="5530" y="40"/>
                    <a:pt x="5451" y="119"/>
                  </a:cubicBezTo>
                  <a:lnTo>
                    <a:pt x="3939" y="1663"/>
                  </a:lnTo>
                  <a:lnTo>
                    <a:pt x="1" y="1663"/>
                  </a:lnTo>
                  <a:lnTo>
                    <a:pt x="1639" y="3332"/>
                  </a:lnTo>
                  <a:lnTo>
                    <a:pt x="9862" y="3332"/>
                  </a:lnTo>
                  <a:lnTo>
                    <a:pt x="11532" y="1663"/>
                  </a:lnTo>
                  <a:lnTo>
                    <a:pt x="7593" y="1663"/>
                  </a:lnTo>
                  <a:lnTo>
                    <a:pt x="6050" y="119"/>
                  </a:lnTo>
                  <a:cubicBezTo>
                    <a:pt x="5971" y="40"/>
                    <a:pt x="5861" y="1"/>
                    <a:pt x="5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100" name="Google Shape;6107;p67">
            <a:extLst>
              <a:ext uri="{FF2B5EF4-FFF2-40B4-BE49-F238E27FC236}">
                <a16:creationId xmlns:a16="http://schemas.microsoft.com/office/drawing/2014/main" id="{CA8791FD-23F7-4E2F-6A71-5898C887CA88}"/>
              </a:ext>
            </a:extLst>
          </p:cNvPr>
          <p:cNvGrpSpPr/>
          <p:nvPr/>
        </p:nvGrpSpPr>
        <p:grpSpPr>
          <a:xfrm>
            <a:off x="5368310" y="1767464"/>
            <a:ext cx="418206" cy="413074"/>
            <a:chOff x="-41530374" y="3218800"/>
            <a:chExt cx="319800" cy="315875"/>
          </a:xfrm>
          <a:solidFill>
            <a:srgbClr val="FFC000"/>
          </a:solidFill>
        </p:grpSpPr>
        <p:sp>
          <p:nvSpPr>
            <p:cNvPr id="101" name="Google Shape;6108;p67">
              <a:extLst>
                <a:ext uri="{FF2B5EF4-FFF2-40B4-BE49-F238E27FC236}">
                  <a16:creationId xmlns:a16="http://schemas.microsoft.com/office/drawing/2014/main" id="{D930DD53-4D76-181C-6440-4995939CF1CD}"/>
                </a:ext>
              </a:extLst>
            </p:cNvPr>
            <p:cNvSpPr/>
            <p:nvPr/>
          </p:nvSpPr>
          <p:spPr>
            <a:xfrm>
              <a:off x="-41530374" y="3337550"/>
              <a:ext cx="199300" cy="197125"/>
            </a:xfrm>
            <a:custGeom>
              <a:avLst/>
              <a:gdLst/>
              <a:ahLst/>
              <a:cxnLst/>
              <a:rect l="l" t="t" r="r" b="b"/>
              <a:pathLst>
                <a:path w="7971" h="7885" extrusionOk="0">
                  <a:moveTo>
                    <a:pt x="3245" y="0"/>
                  </a:moveTo>
                  <a:lnTo>
                    <a:pt x="473" y="2804"/>
                  </a:lnTo>
                  <a:cubicBezTo>
                    <a:pt x="0" y="3277"/>
                    <a:pt x="0" y="4064"/>
                    <a:pt x="473" y="4568"/>
                  </a:cubicBezTo>
                  <a:lnTo>
                    <a:pt x="3403" y="7530"/>
                  </a:lnTo>
                  <a:cubicBezTo>
                    <a:pt x="3639" y="7766"/>
                    <a:pt x="3954" y="7884"/>
                    <a:pt x="4277" y="7884"/>
                  </a:cubicBezTo>
                  <a:cubicBezTo>
                    <a:pt x="4600" y="7884"/>
                    <a:pt x="4931" y="7766"/>
                    <a:pt x="5199" y="7530"/>
                  </a:cubicBezTo>
                  <a:lnTo>
                    <a:pt x="7971" y="4726"/>
                  </a:lnTo>
                  <a:lnTo>
                    <a:pt x="32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02" name="Google Shape;6109;p67">
              <a:extLst>
                <a:ext uri="{FF2B5EF4-FFF2-40B4-BE49-F238E27FC236}">
                  <a16:creationId xmlns:a16="http://schemas.microsoft.com/office/drawing/2014/main" id="{B3A786F6-6D4C-3329-DFF4-9487AB204CF3}"/>
                </a:ext>
              </a:extLst>
            </p:cNvPr>
            <p:cNvSpPr/>
            <p:nvPr/>
          </p:nvSpPr>
          <p:spPr>
            <a:xfrm>
              <a:off x="-41435074" y="3218800"/>
              <a:ext cx="224500" cy="221950"/>
            </a:xfrm>
            <a:custGeom>
              <a:avLst/>
              <a:gdLst/>
              <a:ahLst/>
              <a:cxnLst/>
              <a:rect l="l" t="t" r="r" b="b"/>
              <a:pathLst>
                <a:path w="8980" h="8878" extrusionOk="0">
                  <a:moveTo>
                    <a:pt x="4395" y="1"/>
                  </a:moveTo>
                  <a:cubicBezTo>
                    <a:pt x="4285" y="1"/>
                    <a:pt x="4175" y="40"/>
                    <a:pt x="4096" y="119"/>
                  </a:cubicBezTo>
                  <a:lnTo>
                    <a:pt x="1" y="4152"/>
                  </a:lnTo>
                  <a:lnTo>
                    <a:pt x="4726" y="8877"/>
                  </a:lnTo>
                  <a:lnTo>
                    <a:pt x="8822" y="4845"/>
                  </a:lnTo>
                  <a:cubicBezTo>
                    <a:pt x="8979" y="4687"/>
                    <a:pt x="8979" y="4404"/>
                    <a:pt x="8822" y="4246"/>
                  </a:cubicBezTo>
                  <a:lnTo>
                    <a:pt x="4695" y="119"/>
                  </a:lnTo>
                  <a:cubicBezTo>
                    <a:pt x="4616" y="40"/>
                    <a:pt x="4506" y="1"/>
                    <a:pt x="4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103" name="Google Shape;5593;p66">
            <a:extLst>
              <a:ext uri="{FF2B5EF4-FFF2-40B4-BE49-F238E27FC236}">
                <a16:creationId xmlns:a16="http://schemas.microsoft.com/office/drawing/2014/main" id="{FFD02C79-3A9D-F569-918F-EC465EF5D0AE}"/>
              </a:ext>
            </a:extLst>
          </p:cNvPr>
          <p:cNvGrpSpPr/>
          <p:nvPr/>
        </p:nvGrpSpPr>
        <p:grpSpPr>
          <a:xfrm>
            <a:off x="2856846" y="2510852"/>
            <a:ext cx="501820" cy="501820"/>
            <a:chOff x="5049725" y="249400"/>
            <a:chExt cx="481825" cy="481825"/>
          </a:xfrm>
          <a:solidFill>
            <a:srgbClr val="FFC000"/>
          </a:solidFill>
        </p:grpSpPr>
        <p:sp>
          <p:nvSpPr>
            <p:cNvPr id="104" name="Google Shape;5594;p66">
              <a:extLst>
                <a:ext uri="{FF2B5EF4-FFF2-40B4-BE49-F238E27FC236}">
                  <a16:creationId xmlns:a16="http://schemas.microsoft.com/office/drawing/2014/main" id="{B97B354F-D8CD-B139-9064-BD768D429C27}"/>
                </a:ext>
              </a:extLst>
            </p:cNvPr>
            <p:cNvSpPr/>
            <p:nvPr/>
          </p:nvSpPr>
          <p:spPr>
            <a:xfrm>
              <a:off x="5191775" y="560925"/>
              <a:ext cx="197625" cy="170300"/>
            </a:xfrm>
            <a:custGeom>
              <a:avLst/>
              <a:gdLst/>
              <a:ahLst/>
              <a:cxnLst/>
              <a:rect l="l" t="t" r="r" b="b"/>
              <a:pathLst>
                <a:path w="7904" h="6812" extrusionOk="0">
                  <a:moveTo>
                    <a:pt x="6213" y="1129"/>
                  </a:moveTo>
                  <a:cubicBezTo>
                    <a:pt x="6523" y="1129"/>
                    <a:pt x="6776" y="1379"/>
                    <a:pt x="6776" y="1693"/>
                  </a:cubicBezTo>
                  <a:cubicBezTo>
                    <a:pt x="6776" y="2006"/>
                    <a:pt x="6523" y="2259"/>
                    <a:pt x="6213" y="2259"/>
                  </a:cubicBezTo>
                  <a:lnTo>
                    <a:pt x="1696" y="2259"/>
                  </a:lnTo>
                  <a:cubicBezTo>
                    <a:pt x="1383" y="2259"/>
                    <a:pt x="1130" y="2006"/>
                    <a:pt x="1130" y="1693"/>
                  </a:cubicBezTo>
                  <a:cubicBezTo>
                    <a:pt x="1130" y="1379"/>
                    <a:pt x="1383" y="1129"/>
                    <a:pt x="1696" y="1129"/>
                  </a:cubicBezTo>
                  <a:close/>
                  <a:moveTo>
                    <a:pt x="6213" y="3388"/>
                  </a:moveTo>
                  <a:cubicBezTo>
                    <a:pt x="6523" y="3388"/>
                    <a:pt x="6776" y="3638"/>
                    <a:pt x="6776" y="3951"/>
                  </a:cubicBezTo>
                  <a:cubicBezTo>
                    <a:pt x="6776" y="4264"/>
                    <a:pt x="6523" y="4517"/>
                    <a:pt x="6213" y="4517"/>
                  </a:cubicBezTo>
                  <a:lnTo>
                    <a:pt x="1696" y="4517"/>
                  </a:lnTo>
                  <a:cubicBezTo>
                    <a:pt x="1383" y="4517"/>
                    <a:pt x="1130" y="4264"/>
                    <a:pt x="1130" y="3951"/>
                  </a:cubicBezTo>
                  <a:cubicBezTo>
                    <a:pt x="1130" y="3638"/>
                    <a:pt x="1383" y="3388"/>
                    <a:pt x="1696" y="3388"/>
                  </a:cubicBezTo>
                  <a:close/>
                  <a:moveTo>
                    <a:pt x="0" y="0"/>
                  </a:moveTo>
                  <a:lnTo>
                    <a:pt x="0" y="6249"/>
                  </a:lnTo>
                  <a:cubicBezTo>
                    <a:pt x="0" y="6559"/>
                    <a:pt x="253" y="6812"/>
                    <a:pt x="567" y="6812"/>
                  </a:cubicBezTo>
                  <a:lnTo>
                    <a:pt x="7342" y="6812"/>
                  </a:lnTo>
                  <a:cubicBezTo>
                    <a:pt x="7652" y="6812"/>
                    <a:pt x="7905" y="6559"/>
                    <a:pt x="7905" y="6249"/>
                  </a:cubicBezTo>
                  <a:lnTo>
                    <a:pt x="790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05" name="Google Shape;5595;p66">
              <a:extLst>
                <a:ext uri="{FF2B5EF4-FFF2-40B4-BE49-F238E27FC236}">
                  <a16:creationId xmlns:a16="http://schemas.microsoft.com/office/drawing/2014/main" id="{9C1D6A24-57A3-71D2-B00D-7C1F56D4929E}"/>
                </a:ext>
              </a:extLst>
            </p:cNvPr>
            <p:cNvSpPr/>
            <p:nvPr/>
          </p:nvSpPr>
          <p:spPr>
            <a:xfrm>
              <a:off x="5049725" y="249400"/>
              <a:ext cx="481825" cy="396225"/>
            </a:xfrm>
            <a:custGeom>
              <a:avLst/>
              <a:gdLst/>
              <a:ahLst/>
              <a:cxnLst/>
              <a:rect l="l" t="t" r="r" b="b"/>
              <a:pathLst>
                <a:path w="19273" h="15849" extrusionOk="0">
                  <a:moveTo>
                    <a:pt x="4553" y="4518"/>
                  </a:moveTo>
                  <a:lnTo>
                    <a:pt x="4553" y="5686"/>
                  </a:lnTo>
                  <a:lnTo>
                    <a:pt x="3424" y="5686"/>
                  </a:lnTo>
                  <a:lnTo>
                    <a:pt x="3424" y="4948"/>
                  </a:lnTo>
                  <a:cubicBezTo>
                    <a:pt x="3424" y="4710"/>
                    <a:pt x="3617" y="4518"/>
                    <a:pt x="3852" y="4518"/>
                  </a:cubicBezTo>
                  <a:close/>
                  <a:moveTo>
                    <a:pt x="15418" y="4518"/>
                  </a:moveTo>
                  <a:cubicBezTo>
                    <a:pt x="15653" y="4518"/>
                    <a:pt x="15845" y="4710"/>
                    <a:pt x="15845" y="4948"/>
                  </a:cubicBezTo>
                  <a:lnTo>
                    <a:pt x="15845" y="5686"/>
                  </a:lnTo>
                  <a:lnTo>
                    <a:pt x="14716" y="5686"/>
                  </a:lnTo>
                  <a:lnTo>
                    <a:pt x="14716" y="4518"/>
                  </a:lnTo>
                  <a:close/>
                  <a:moveTo>
                    <a:pt x="10199" y="1130"/>
                  </a:moveTo>
                  <a:lnTo>
                    <a:pt x="10199" y="3954"/>
                  </a:lnTo>
                  <a:cubicBezTo>
                    <a:pt x="10199" y="4265"/>
                    <a:pt x="10452" y="4518"/>
                    <a:pt x="10765" y="4518"/>
                  </a:cubicBezTo>
                  <a:lnTo>
                    <a:pt x="13587" y="4518"/>
                  </a:lnTo>
                  <a:lnTo>
                    <a:pt x="13587" y="6815"/>
                  </a:lnTo>
                  <a:lnTo>
                    <a:pt x="5682" y="6815"/>
                  </a:lnTo>
                  <a:lnTo>
                    <a:pt x="5682" y="1130"/>
                  </a:lnTo>
                  <a:close/>
                  <a:moveTo>
                    <a:pt x="16412" y="9074"/>
                  </a:moveTo>
                  <a:cubicBezTo>
                    <a:pt x="16722" y="9074"/>
                    <a:pt x="16975" y="9324"/>
                    <a:pt x="16975" y="9637"/>
                  </a:cubicBezTo>
                  <a:cubicBezTo>
                    <a:pt x="16975" y="9950"/>
                    <a:pt x="16722" y="10203"/>
                    <a:pt x="16412" y="10203"/>
                  </a:cubicBezTo>
                  <a:lnTo>
                    <a:pt x="15282" y="10203"/>
                  </a:lnTo>
                  <a:cubicBezTo>
                    <a:pt x="14969" y="10203"/>
                    <a:pt x="14716" y="9950"/>
                    <a:pt x="14716" y="9637"/>
                  </a:cubicBezTo>
                  <a:cubicBezTo>
                    <a:pt x="14716" y="9324"/>
                    <a:pt x="14969" y="9074"/>
                    <a:pt x="15282" y="9074"/>
                  </a:cubicBezTo>
                  <a:close/>
                  <a:moveTo>
                    <a:pt x="10782" y="1"/>
                  </a:moveTo>
                  <a:cubicBezTo>
                    <a:pt x="10776" y="1"/>
                    <a:pt x="10771" y="1"/>
                    <a:pt x="10765" y="1"/>
                  </a:cubicBezTo>
                  <a:lnTo>
                    <a:pt x="5119" y="1"/>
                  </a:lnTo>
                  <a:cubicBezTo>
                    <a:pt x="4806" y="1"/>
                    <a:pt x="4553" y="254"/>
                    <a:pt x="4553" y="567"/>
                  </a:cubicBezTo>
                  <a:lnTo>
                    <a:pt x="4553" y="3388"/>
                  </a:lnTo>
                  <a:lnTo>
                    <a:pt x="3852" y="3388"/>
                  </a:lnTo>
                  <a:cubicBezTo>
                    <a:pt x="2993" y="3388"/>
                    <a:pt x="2295" y="4087"/>
                    <a:pt x="2295" y="4948"/>
                  </a:cubicBezTo>
                  <a:lnTo>
                    <a:pt x="2295" y="5686"/>
                  </a:lnTo>
                  <a:lnTo>
                    <a:pt x="1693" y="5686"/>
                  </a:lnTo>
                  <a:cubicBezTo>
                    <a:pt x="756" y="5686"/>
                    <a:pt x="0" y="6442"/>
                    <a:pt x="0" y="7378"/>
                  </a:cubicBezTo>
                  <a:lnTo>
                    <a:pt x="0" y="14154"/>
                  </a:lnTo>
                  <a:cubicBezTo>
                    <a:pt x="0" y="15090"/>
                    <a:pt x="756" y="15846"/>
                    <a:pt x="1693" y="15849"/>
                  </a:cubicBezTo>
                  <a:lnTo>
                    <a:pt x="4553" y="15849"/>
                  </a:lnTo>
                  <a:lnTo>
                    <a:pt x="4553" y="12461"/>
                  </a:lnTo>
                  <a:lnTo>
                    <a:pt x="3990" y="12461"/>
                  </a:lnTo>
                  <a:cubicBezTo>
                    <a:pt x="3677" y="12461"/>
                    <a:pt x="3424" y="12208"/>
                    <a:pt x="3424" y="11895"/>
                  </a:cubicBezTo>
                  <a:cubicBezTo>
                    <a:pt x="3424" y="11582"/>
                    <a:pt x="3677" y="11332"/>
                    <a:pt x="3990" y="11332"/>
                  </a:cubicBezTo>
                  <a:lnTo>
                    <a:pt x="15282" y="11332"/>
                  </a:lnTo>
                  <a:cubicBezTo>
                    <a:pt x="15593" y="11332"/>
                    <a:pt x="15845" y="11582"/>
                    <a:pt x="15845" y="11895"/>
                  </a:cubicBezTo>
                  <a:cubicBezTo>
                    <a:pt x="15845" y="12208"/>
                    <a:pt x="15593" y="12461"/>
                    <a:pt x="15282" y="12461"/>
                  </a:cubicBezTo>
                  <a:lnTo>
                    <a:pt x="14716" y="12461"/>
                  </a:lnTo>
                  <a:lnTo>
                    <a:pt x="14716" y="15849"/>
                  </a:lnTo>
                  <a:lnTo>
                    <a:pt x="17541" y="15849"/>
                  </a:lnTo>
                  <a:cubicBezTo>
                    <a:pt x="18474" y="15849"/>
                    <a:pt x="19272" y="15087"/>
                    <a:pt x="19272" y="14154"/>
                  </a:cubicBezTo>
                  <a:lnTo>
                    <a:pt x="19272" y="7378"/>
                  </a:lnTo>
                  <a:cubicBezTo>
                    <a:pt x="19272" y="6445"/>
                    <a:pt x="18474" y="5686"/>
                    <a:pt x="17541" y="5686"/>
                  </a:cubicBezTo>
                  <a:lnTo>
                    <a:pt x="16975" y="5686"/>
                  </a:lnTo>
                  <a:lnTo>
                    <a:pt x="16975" y="4948"/>
                  </a:lnTo>
                  <a:cubicBezTo>
                    <a:pt x="16975" y="4087"/>
                    <a:pt x="16276" y="3388"/>
                    <a:pt x="15418" y="3388"/>
                  </a:cubicBezTo>
                  <a:lnTo>
                    <a:pt x="14385" y="3388"/>
                  </a:lnTo>
                  <a:cubicBezTo>
                    <a:pt x="11026" y="30"/>
                    <a:pt x="11079" y="1"/>
                    <a:pt x="107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106" name="Google Shape;5596;p66">
            <a:extLst>
              <a:ext uri="{FF2B5EF4-FFF2-40B4-BE49-F238E27FC236}">
                <a16:creationId xmlns:a16="http://schemas.microsoft.com/office/drawing/2014/main" id="{98A37F4E-BF1A-0266-FEB7-4C0770809E9B}"/>
              </a:ext>
            </a:extLst>
          </p:cNvPr>
          <p:cNvGrpSpPr/>
          <p:nvPr/>
        </p:nvGrpSpPr>
        <p:grpSpPr>
          <a:xfrm>
            <a:off x="4152059" y="2581750"/>
            <a:ext cx="395025" cy="395025"/>
            <a:chOff x="5660400" y="238125"/>
            <a:chExt cx="481825" cy="481825"/>
          </a:xfrm>
          <a:solidFill>
            <a:srgbClr val="FFC000"/>
          </a:solidFill>
        </p:grpSpPr>
        <p:sp>
          <p:nvSpPr>
            <p:cNvPr id="107" name="Google Shape;5597;p66">
              <a:extLst>
                <a:ext uri="{FF2B5EF4-FFF2-40B4-BE49-F238E27FC236}">
                  <a16:creationId xmlns:a16="http://schemas.microsoft.com/office/drawing/2014/main" id="{DD31363C-2AA8-E6E8-92EB-AA93DAEC5ED2}"/>
                </a:ext>
              </a:extLst>
            </p:cNvPr>
            <p:cNvSpPr/>
            <p:nvPr/>
          </p:nvSpPr>
          <p:spPr>
            <a:xfrm>
              <a:off x="5660400" y="436700"/>
              <a:ext cx="481825" cy="283250"/>
            </a:xfrm>
            <a:custGeom>
              <a:avLst/>
              <a:gdLst/>
              <a:ahLst/>
              <a:cxnLst/>
              <a:rect l="l" t="t" r="r" b="b"/>
              <a:pathLst>
                <a:path w="19273" h="11330" extrusionOk="0">
                  <a:moveTo>
                    <a:pt x="5120" y="1130"/>
                  </a:moveTo>
                  <a:cubicBezTo>
                    <a:pt x="5433" y="1130"/>
                    <a:pt x="5683" y="1380"/>
                    <a:pt x="5683" y="1693"/>
                  </a:cubicBezTo>
                  <a:cubicBezTo>
                    <a:pt x="5683" y="2006"/>
                    <a:pt x="5433" y="2259"/>
                    <a:pt x="5120" y="2259"/>
                  </a:cubicBezTo>
                  <a:lnTo>
                    <a:pt x="2861" y="2259"/>
                  </a:lnTo>
                  <a:cubicBezTo>
                    <a:pt x="2548" y="2259"/>
                    <a:pt x="2298" y="2006"/>
                    <a:pt x="2298" y="1693"/>
                  </a:cubicBezTo>
                  <a:cubicBezTo>
                    <a:pt x="2298" y="1380"/>
                    <a:pt x="2548" y="1130"/>
                    <a:pt x="2861" y="1130"/>
                  </a:cubicBezTo>
                  <a:close/>
                  <a:moveTo>
                    <a:pt x="10766" y="1130"/>
                  </a:moveTo>
                  <a:cubicBezTo>
                    <a:pt x="11079" y="1130"/>
                    <a:pt x="11329" y="1380"/>
                    <a:pt x="11329" y="1693"/>
                  </a:cubicBezTo>
                  <a:cubicBezTo>
                    <a:pt x="11329" y="2006"/>
                    <a:pt x="11079" y="2259"/>
                    <a:pt x="10766" y="2259"/>
                  </a:cubicBezTo>
                  <a:lnTo>
                    <a:pt x="8507" y="2259"/>
                  </a:lnTo>
                  <a:cubicBezTo>
                    <a:pt x="8194" y="2259"/>
                    <a:pt x="7944" y="2006"/>
                    <a:pt x="7944" y="1693"/>
                  </a:cubicBezTo>
                  <a:cubicBezTo>
                    <a:pt x="7944" y="1380"/>
                    <a:pt x="8194" y="1130"/>
                    <a:pt x="8507" y="1130"/>
                  </a:cubicBezTo>
                  <a:close/>
                  <a:moveTo>
                    <a:pt x="16412" y="1130"/>
                  </a:moveTo>
                  <a:cubicBezTo>
                    <a:pt x="16725" y="1130"/>
                    <a:pt x="16975" y="1380"/>
                    <a:pt x="16975" y="1693"/>
                  </a:cubicBezTo>
                  <a:cubicBezTo>
                    <a:pt x="16975" y="2006"/>
                    <a:pt x="16725" y="2259"/>
                    <a:pt x="16412" y="2259"/>
                  </a:cubicBezTo>
                  <a:lnTo>
                    <a:pt x="14153" y="2259"/>
                  </a:lnTo>
                  <a:cubicBezTo>
                    <a:pt x="13840" y="2259"/>
                    <a:pt x="13590" y="2006"/>
                    <a:pt x="13590" y="1693"/>
                  </a:cubicBezTo>
                  <a:cubicBezTo>
                    <a:pt x="13590" y="1380"/>
                    <a:pt x="13840" y="1130"/>
                    <a:pt x="14153" y="1130"/>
                  </a:cubicBezTo>
                  <a:close/>
                  <a:moveTo>
                    <a:pt x="5120" y="4518"/>
                  </a:moveTo>
                  <a:cubicBezTo>
                    <a:pt x="5433" y="4518"/>
                    <a:pt x="5683" y="4767"/>
                    <a:pt x="5683" y="5081"/>
                  </a:cubicBezTo>
                  <a:cubicBezTo>
                    <a:pt x="5683" y="5394"/>
                    <a:pt x="5433" y="5647"/>
                    <a:pt x="5120" y="5647"/>
                  </a:cubicBezTo>
                  <a:lnTo>
                    <a:pt x="2861" y="5647"/>
                  </a:lnTo>
                  <a:cubicBezTo>
                    <a:pt x="2548" y="5647"/>
                    <a:pt x="2298" y="5394"/>
                    <a:pt x="2298" y="5081"/>
                  </a:cubicBezTo>
                  <a:cubicBezTo>
                    <a:pt x="2298" y="4767"/>
                    <a:pt x="2548" y="4518"/>
                    <a:pt x="2861" y="4518"/>
                  </a:cubicBezTo>
                  <a:close/>
                  <a:moveTo>
                    <a:pt x="10766" y="4518"/>
                  </a:moveTo>
                  <a:cubicBezTo>
                    <a:pt x="11079" y="4518"/>
                    <a:pt x="11329" y="4767"/>
                    <a:pt x="11329" y="5081"/>
                  </a:cubicBezTo>
                  <a:cubicBezTo>
                    <a:pt x="11329" y="5394"/>
                    <a:pt x="11079" y="5647"/>
                    <a:pt x="10766" y="5647"/>
                  </a:cubicBezTo>
                  <a:lnTo>
                    <a:pt x="8507" y="5647"/>
                  </a:lnTo>
                  <a:cubicBezTo>
                    <a:pt x="8194" y="5647"/>
                    <a:pt x="7944" y="5394"/>
                    <a:pt x="7944" y="5081"/>
                  </a:cubicBezTo>
                  <a:cubicBezTo>
                    <a:pt x="7944" y="4767"/>
                    <a:pt x="8194" y="4518"/>
                    <a:pt x="8507" y="4518"/>
                  </a:cubicBezTo>
                  <a:close/>
                  <a:moveTo>
                    <a:pt x="16412" y="4518"/>
                  </a:moveTo>
                  <a:cubicBezTo>
                    <a:pt x="16725" y="4518"/>
                    <a:pt x="16975" y="4767"/>
                    <a:pt x="16975" y="5081"/>
                  </a:cubicBezTo>
                  <a:cubicBezTo>
                    <a:pt x="16975" y="5394"/>
                    <a:pt x="16725" y="5647"/>
                    <a:pt x="16412" y="5647"/>
                  </a:cubicBezTo>
                  <a:lnTo>
                    <a:pt x="14153" y="5647"/>
                  </a:lnTo>
                  <a:cubicBezTo>
                    <a:pt x="13840" y="5647"/>
                    <a:pt x="13590" y="5394"/>
                    <a:pt x="13590" y="5081"/>
                  </a:cubicBezTo>
                  <a:cubicBezTo>
                    <a:pt x="13590" y="4767"/>
                    <a:pt x="13840" y="4518"/>
                    <a:pt x="14153" y="4518"/>
                  </a:cubicBezTo>
                  <a:close/>
                  <a:moveTo>
                    <a:pt x="5120" y="7941"/>
                  </a:moveTo>
                  <a:cubicBezTo>
                    <a:pt x="5433" y="7941"/>
                    <a:pt x="5683" y="8194"/>
                    <a:pt x="5683" y="8507"/>
                  </a:cubicBezTo>
                  <a:cubicBezTo>
                    <a:pt x="5683" y="8818"/>
                    <a:pt x="5433" y="9071"/>
                    <a:pt x="5120" y="9071"/>
                  </a:cubicBezTo>
                  <a:lnTo>
                    <a:pt x="2861" y="9071"/>
                  </a:lnTo>
                  <a:cubicBezTo>
                    <a:pt x="2548" y="9071"/>
                    <a:pt x="2298" y="8818"/>
                    <a:pt x="2298" y="8507"/>
                  </a:cubicBezTo>
                  <a:cubicBezTo>
                    <a:pt x="2298" y="8194"/>
                    <a:pt x="2548" y="7941"/>
                    <a:pt x="2861" y="7941"/>
                  </a:cubicBezTo>
                  <a:close/>
                  <a:moveTo>
                    <a:pt x="10766" y="7941"/>
                  </a:moveTo>
                  <a:cubicBezTo>
                    <a:pt x="11079" y="7941"/>
                    <a:pt x="11329" y="8194"/>
                    <a:pt x="11329" y="8507"/>
                  </a:cubicBezTo>
                  <a:cubicBezTo>
                    <a:pt x="11329" y="8818"/>
                    <a:pt x="11079" y="9071"/>
                    <a:pt x="10766" y="9071"/>
                  </a:cubicBezTo>
                  <a:lnTo>
                    <a:pt x="8507" y="9071"/>
                  </a:lnTo>
                  <a:cubicBezTo>
                    <a:pt x="8194" y="9071"/>
                    <a:pt x="7944" y="8818"/>
                    <a:pt x="7944" y="8507"/>
                  </a:cubicBezTo>
                  <a:cubicBezTo>
                    <a:pt x="7944" y="8194"/>
                    <a:pt x="8194" y="7941"/>
                    <a:pt x="8507" y="7941"/>
                  </a:cubicBezTo>
                  <a:close/>
                  <a:moveTo>
                    <a:pt x="16412" y="7941"/>
                  </a:moveTo>
                  <a:cubicBezTo>
                    <a:pt x="16725" y="7941"/>
                    <a:pt x="16975" y="8194"/>
                    <a:pt x="16975" y="8507"/>
                  </a:cubicBezTo>
                  <a:cubicBezTo>
                    <a:pt x="16975" y="8818"/>
                    <a:pt x="16725" y="9071"/>
                    <a:pt x="16412" y="9071"/>
                  </a:cubicBezTo>
                  <a:lnTo>
                    <a:pt x="14153" y="9071"/>
                  </a:lnTo>
                  <a:cubicBezTo>
                    <a:pt x="13840" y="9071"/>
                    <a:pt x="13590" y="8818"/>
                    <a:pt x="13590" y="8507"/>
                  </a:cubicBezTo>
                  <a:cubicBezTo>
                    <a:pt x="13590" y="8194"/>
                    <a:pt x="13840" y="7941"/>
                    <a:pt x="14153" y="7941"/>
                  </a:cubicBezTo>
                  <a:close/>
                  <a:moveTo>
                    <a:pt x="1" y="1"/>
                  </a:moveTo>
                  <a:lnTo>
                    <a:pt x="1" y="9637"/>
                  </a:lnTo>
                  <a:cubicBezTo>
                    <a:pt x="1" y="10570"/>
                    <a:pt x="759" y="11329"/>
                    <a:pt x="1696" y="11329"/>
                  </a:cubicBezTo>
                  <a:lnTo>
                    <a:pt x="17580" y="11329"/>
                  </a:lnTo>
                  <a:cubicBezTo>
                    <a:pt x="18514" y="11329"/>
                    <a:pt x="19273" y="10570"/>
                    <a:pt x="19273" y="9637"/>
                  </a:cubicBezTo>
                  <a:lnTo>
                    <a:pt x="1927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08" name="Google Shape;5598;p66">
              <a:extLst>
                <a:ext uri="{FF2B5EF4-FFF2-40B4-BE49-F238E27FC236}">
                  <a16:creationId xmlns:a16="http://schemas.microsoft.com/office/drawing/2014/main" id="{5368066B-3D89-94B6-0D29-71C1B620A25B}"/>
                </a:ext>
              </a:extLst>
            </p:cNvPr>
            <p:cNvSpPr/>
            <p:nvPr/>
          </p:nvSpPr>
          <p:spPr>
            <a:xfrm>
              <a:off x="5660400" y="238125"/>
              <a:ext cx="481825" cy="170375"/>
            </a:xfrm>
            <a:custGeom>
              <a:avLst/>
              <a:gdLst/>
              <a:ahLst/>
              <a:cxnLst/>
              <a:rect l="l" t="t" r="r" b="b"/>
              <a:pathLst>
                <a:path w="19273" h="6815" extrusionOk="0">
                  <a:moveTo>
                    <a:pt x="3990" y="1129"/>
                  </a:moveTo>
                  <a:cubicBezTo>
                    <a:pt x="4304" y="1129"/>
                    <a:pt x="4557" y="1382"/>
                    <a:pt x="4557" y="1695"/>
                  </a:cubicBezTo>
                  <a:lnTo>
                    <a:pt x="4557" y="3954"/>
                  </a:lnTo>
                  <a:cubicBezTo>
                    <a:pt x="4557" y="4264"/>
                    <a:pt x="4304" y="4517"/>
                    <a:pt x="3990" y="4517"/>
                  </a:cubicBezTo>
                  <a:cubicBezTo>
                    <a:pt x="3677" y="4517"/>
                    <a:pt x="3427" y="4264"/>
                    <a:pt x="3427" y="3954"/>
                  </a:cubicBezTo>
                  <a:lnTo>
                    <a:pt x="3427" y="1695"/>
                  </a:lnTo>
                  <a:cubicBezTo>
                    <a:pt x="3427" y="1382"/>
                    <a:pt x="3677" y="1129"/>
                    <a:pt x="3990" y="1129"/>
                  </a:cubicBezTo>
                  <a:close/>
                  <a:moveTo>
                    <a:pt x="9637" y="1129"/>
                  </a:moveTo>
                  <a:cubicBezTo>
                    <a:pt x="9950" y="1129"/>
                    <a:pt x="10203" y="1382"/>
                    <a:pt x="10203" y="1695"/>
                  </a:cubicBezTo>
                  <a:lnTo>
                    <a:pt x="10203" y="3954"/>
                  </a:lnTo>
                  <a:cubicBezTo>
                    <a:pt x="10203" y="4264"/>
                    <a:pt x="9950" y="4517"/>
                    <a:pt x="9637" y="4517"/>
                  </a:cubicBezTo>
                  <a:cubicBezTo>
                    <a:pt x="9323" y="4517"/>
                    <a:pt x="9073" y="4264"/>
                    <a:pt x="9073" y="3954"/>
                  </a:cubicBezTo>
                  <a:lnTo>
                    <a:pt x="9073" y="1695"/>
                  </a:lnTo>
                  <a:cubicBezTo>
                    <a:pt x="9073" y="1382"/>
                    <a:pt x="9323" y="1129"/>
                    <a:pt x="9637" y="1129"/>
                  </a:cubicBezTo>
                  <a:close/>
                  <a:moveTo>
                    <a:pt x="15283" y="1129"/>
                  </a:moveTo>
                  <a:cubicBezTo>
                    <a:pt x="15596" y="1129"/>
                    <a:pt x="15849" y="1382"/>
                    <a:pt x="15849" y="1695"/>
                  </a:cubicBezTo>
                  <a:lnTo>
                    <a:pt x="15849" y="3954"/>
                  </a:lnTo>
                  <a:cubicBezTo>
                    <a:pt x="15849" y="4264"/>
                    <a:pt x="15596" y="4517"/>
                    <a:pt x="15283" y="4517"/>
                  </a:cubicBezTo>
                  <a:cubicBezTo>
                    <a:pt x="14969" y="4517"/>
                    <a:pt x="14719" y="4264"/>
                    <a:pt x="14719" y="3954"/>
                  </a:cubicBezTo>
                  <a:lnTo>
                    <a:pt x="14719" y="1695"/>
                  </a:lnTo>
                  <a:cubicBezTo>
                    <a:pt x="14719" y="1382"/>
                    <a:pt x="14969" y="1129"/>
                    <a:pt x="15283" y="1129"/>
                  </a:cubicBezTo>
                  <a:close/>
                  <a:moveTo>
                    <a:pt x="3990" y="0"/>
                  </a:moveTo>
                  <a:cubicBezTo>
                    <a:pt x="3054" y="0"/>
                    <a:pt x="2298" y="759"/>
                    <a:pt x="2298" y="1695"/>
                  </a:cubicBezTo>
                  <a:lnTo>
                    <a:pt x="2298" y="2258"/>
                  </a:lnTo>
                  <a:lnTo>
                    <a:pt x="1696" y="2258"/>
                  </a:lnTo>
                  <a:cubicBezTo>
                    <a:pt x="759" y="2258"/>
                    <a:pt x="1" y="3017"/>
                    <a:pt x="1" y="3954"/>
                  </a:cubicBezTo>
                  <a:lnTo>
                    <a:pt x="1" y="6814"/>
                  </a:lnTo>
                  <a:lnTo>
                    <a:pt x="19273" y="6814"/>
                  </a:lnTo>
                  <a:lnTo>
                    <a:pt x="19273" y="3954"/>
                  </a:lnTo>
                  <a:cubicBezTo>
                    <a:pt x="19273" y="3017"/>
                    <a:pt x="18514" y="2258"/>
                    <a:pt x="17580" y="2258"/>
                  </a:cubicBezTo>
                  <a:lnTo>
                    <a:pt x="16978" y="2258"/>
                  </a:lnTo>
                  <a:lnTo>
                    <a:pt x="16978" y="1695"/>
                  </a:lnTo>
                  <a:cubicBezTo>
                    <a:pt x="16978" y="759"/>
                    <a:pt x="16219" y="0"/>
                    <a:pt x="15283" y="0"/>
                  </a:cubicBezTo>
                  <a:cubicBezTo>
                    <a:pt x="14346" y="0"/>
                    <a:pt x="13590" y="759"/>
                    <a:pt x="13590" y="1695"/>
                  </a:cubicBezTo>
                  <a:lnTo>
                    <a:pt x="13590" y="2258"/>
                  </a:lnTo>
                  <a:lnTo>
                    <a:pt x="11332" y="2258"/>
                  </a:lnTo>
                  <a:lnTo>
                    <a:pt x="11332" y="1695"/>
                  </a:lnTo>
                  <a:cubicBezTo>
                    <a:pt x="11332" y="759"/>
                    <a:pt x="10573" y="0"/>
                    <a:pt x="9637" y="0"/>
                  </a:cubicBezTo>
                  <a:cubicBezTo>
                    <a:pt x="8700" y="0"/>
                    <a:pt x="7944" y="759"/>
                    <a:pt x="7944" y="1695"/>
                  </a:cubicBezTo>
                  <a:lnTo>
                    <a:pt x="7944" y="2258"/>
                  </a:lnTo>
                  <a:lnTo>
                    <a:pt x="5686" y="2258"/>
                  </a:lnTo>
                  <a:lnTo>
                    <a:pt x="5686" y="1695"/>
                  </a:lnTo>
                  <a:cubicBezTo>
                    <a:pt x="5686" y="759"/>
                    <a:pt x="4927" y="0"/>
                    <a:pt x="39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109" name="Google Shape;5651;p66">
            <a:extLst>
              <a:ext uri="{FF2B5EF4-FFF2-40B4-BE49-F238E27FC236}">
                <a16:creationId xmlns:a16="http://schemas.microsoft.com/office/drawing/2014/main" id="{D2174A5B-2656-558F-059A-9CC5B960EE70}"/>
              </a:ext>
            </a:extLst>
          </p:cNvPr>
          <p:cNvGrpSpPr/>
          <p:nvPr/>
        </p:nvGrpSpPr>
        <p:grpSpPr>
          <a:xfrm>
            <a:off x="6564580" y="2638021"/>
            <a:ext cx="441296" cy="284451"/>
            <a:chOff x="1492675" y="1520750"/>
            <a:chExt cx="481825" cy="310575"/>
          </a:xfrm>
          <a:solidFill>
            <a:srgbClr val="FFC000"/>
          </a:solidFill>
        </p:grpSpPr>
        <p:sp>
          <p:nvSpPr>
            <p:cNvPr id="110" name="Google Shape;5652;p66">
              <a:extLst>
                <a:ext uri="{FF2B5EF4-FFF2-40B4-BE49-F238E27FC236}">
                  <a16:creationId xmlns:a16="http://schemas.microsoft.com/office/drawing/2014/main" id="{489F03A1-FD98-5EA6-F9CF-5E5C1B26FF66}"/>
                </a:ext>
              </a:extLst>
            </p:cNvPr>
            <p:cNvSpPr/>
            <p:nvPr/>
          </p:nvSpPr>
          <p:spPr>
            <a:xfrm>
              <a:off x="1492675" y="1540400"/>
              <a:ext cx="481825" cy="290925"/>
            </a:xfrm>
            <a:custGeom>
              <a:avLst/>
              <a:gdLst/>
              <a:ahLst/>
              <a:cxnLst/>
              <a:rect l="l" t="t" r="r" b="b"/>
              <a:pathLst>
                <a:path w="19273" h="11637" extrusionOk="0">
                  <a:moveTo>
                    <a:pt x="266" y="1"/>
                  </a:moveTo>
                  <a:cubicBezTo>
                    <a:pt x="91" y="272"/>
                    <a:pt x="1" y="585"/>
                    <a:pt x="1" y="907"/>
                  </a:cubicBezTo>
                  <a:lnTo>
                    <a:pt x="1" y="9941"/>
                  </a:lnTo>
                  <a:cubicBezTo>
                    <a:pt x="1" y="10877"/>
                    <a:pt x="757" y="11633"/>
                    <a:pt x="1693" y="11636"/>
                  </a:cubicBezTo>
                  <a:lnTo>
                    <a:pt x="17577" y="11636"/>
                  </a:lnTo>
                  <a:cubicBezTo>
                    <a:pt x="18514" y="11633"/>
                    <a:pt x="19270" y="10877"/>
                    <a:pt x="19273" y="9941"/>
                  </a:cubicBezTo>
                  <a:lnTo>
                    <a:pt x="19273" y="907"/>
                  </a:lnTo>
                  <a:cubicBezTo>
                    <a:pt x="19270" y="585"/>
                    <a:pt x="19176" y="272"/>
                    <a:pt x="19005" y="1"/>
                  </a:cubicBezTo>
                  <a:lnTo>
                    <a:pt x="9974" y="7005"/>
                  </a:lnTo>
                  <a:cubicBezTo>
                    <a:pt x="9873" y="7080"/>
                    <a:pt x="9754" y="7118"/>
                    <a:pt x="9635" y="7118"/>
                  </a:cubicBezTo>
                  <a:cubicBezTo>
                    <a:pt x="9516" y="7118"/>
                    <a:pt x="9397" y="7080"/>
                    <a:pt x="9296" y="7005"/>
                  </a:cubicBezTo>
                  <a:lnTo>
                    <a:pt x="26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11" name="Google Shape;5653;p66">
              <a:extLst>
                <a:ext uri="{FF2B5EF4-FFF2-40B4-BE49-F238E27FC236}">
                  <a16:creationId xmlns:a16="http://schemas.microsoft.com/office/drawing/2014/main" id="{C28566B8-7BAF-D032-88DC-25675EDC6B69}"/>
                </a:ext>
              </a:extLst>
            </p:cNvPr>
            <p:cNvSpPr/>
            <p:nvPr/>
          </p:nvSpPr>
          <p:spPr>
            <a:xfrm>
              <a:off x="1522575" y="1520750"/>
              <a:ext cx="421975" cy="165800"/>
            </a:xfrm>
            <a:custGeom>
              <a:avLst/>
              <a:gdLst/>
              <a:ahLst/>
              <a:cxnLst/>
              <a:rect l="l" t="t" r="r" b="b"/>
              <a:pathLst>
                <a:path w="16879" h="6632" extrusionOk="0">
                  <a:moveTo>
                    <a:pt x="497" y="1"/>
                  </a:moveTo>
                  <a:cubicBezTo>
                    <a:pt x="328" y="1"/>
                    <a:pt x="160" y="31"/>
                    <a:pt x="0" y="82"/>
                  </a:cubicBezTo>
                  <a:lnTo>
                    <a:pt x="8441" y="6631"/>
                  </a:lnTo>
                  <a:lnTo>
                    <a:pt x="16878" y="82"/>
                  </a:lnTo>
                  <a:cubicBezTo>
                    <a:pt x="16719" y="31"/>
                    <a:pt x="16550" y="1"/>
                    <a:pt x="16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  <p:grpSp>
        <p:nvGrpSpPr>
          <p:cNvPr id="112" name="Google Shape;5775;p66">
            <a:extLst>
              <a:ext uri="{FF2B5EF4-FFF2-40B4-BE49-F238E27FC236}">
                <a16:creationId xmlns:a16="http://schemas.microsoft.com/office/drawing/2014/main" id="{9CD75D9A-97DE-D78C-EE1A-CBA3521D83CA}"/>
              </a:ext>
            </a:extLst>
          </p:cNvPr>
          <p:cNvGrpSpPr/>
          <p:nvPr/>
        </p:nvGrpSpPr>
        <p:grpSpPr>
          <a:xfrm>
            <a:off x="5403711" y="2659410"/>
            <a:ext cx="338933" cy="317742"/>
            <a:chOff x="4456875" y="2635825"/>
            <a:chExt cx="481825" cy="451700"/>
          </a:xfrm>
          <a:solidFill>
            <a:srgbClr val="FFC000"/>
          </a:solidFill>
        </p:grpSpPr>
        <p:sp>
          <p:nvSpPr>
            <p:cNvPr id="113" name="Google Shape;5776;p66">
              <a:extLst>
                <a:ext uri="{FF2B5EF4-FFF2-40B4-BE49-F238E27FC236}">
                  <a16:creationId xmlns:a16="http://schemas.microsoft.com/office/drawing/2014/main" id="{E58DCC3E-AFD8-A06D-046E-55BFE5E8C57B}"/>
                </a:ext>
              </a:extLst>
            </p:cNvPr>
            <p:cNvSpPr/>
            <p:nvPr/>
          </p:nvSpPr>
          <p:spPr>
            <a:xfrm>
              <a:off x="4542475" y="3031050"/>
              <a:ext cx="189725" cy="56475"/>
            </a:xfrm>
            <a:custGeom>
              <a:avLst/>
              <a:gdLst/>
              <a:ahLst/>
              <a:cxnLst/>
              <a:rect l="l" t="t" r="r" b="b"/>
              <a:pathLst>
                <a:path w="7589" h="2259" extrusionOk="0">
                  <a:moveTo>
                    <a:pt x="2792" y="0"/>
                  </a:moveTo>
                  <a:lnTo>
                    <a:pt x="2415" y="1130"/>
                  </a:lnTo>
                  <a:lnTo>
                    <a:pt x="567" y="1130"/>
                  </a:lnTo>
                  <a:cubicBezTo>
                    <a:pt x="253" y="1130"/>
                    <a:pt x="0" y="1383"/>
                    <a:pt x="0" y="1696"/>
                  </a:cubicBezTo>
                  <a:cubicBezTo>
                    <a:pt x="0" y="2006"/>
                    <a:pt x="253" y="2259"/>
                    <a:pt x="567" y="2259"/>
                  </a:cubicBezTo>
                  <a:lnTo>
                    <a:pt x="7589" y="2259"/>
                  </a:lnTo>
                  <a:cubicBezTo>
                    <a:pt x="7101" y="1831"/>
                    <a:pt x="6821" y="1214"/>
                    <a:pt x="6821" y="567"/>
                  </a:cubicBezTo>
                  <a:lnTo>
                    <a:pt x="68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14" name="Google Shape;5777;p66">
              <a:extLst>
                <a:ext uri="{FF2B5EF4-FFF2-40B4-BE49-F238E27FC236}">
                  <a16:creationId xmlns:a16="http://schemas.microsoft.com/office/drawing/2014/main" id="{B36EDFDD-3447-0F10-0184-888484ECFEB9}"/>
                </a:ext>
              </a:extLst>
            </p:cNvPr>
            <p:cNvSpPr/>
            <p:nvPr/>
          </p:nvSpPr>
          <p:spPr>
            <a:xfrm>
              <a:off x="4456875" y="2946350"/>
              <a:ext cx="256125" cy="56500"/>
            </a:xfrm>
            <a:custGeom>
              <a:avLst/>
              <a:gdLst/>
              <a:ahLst/>
              <a:cxnLst/>
              <a:rect l="l" t="t" r="r" b="b"/>
              <a:pathLst>
                <a:path w="10245" h="2260" extrusionOk="0">
                  <a:moveTo>
                    <a:pt x="1" y="1"/>
                  </a:moveTo>
                  <a:lnTo>
                    <a:pt x="1" y="567"/>
                  </a:lnTo>
                  <a:cubicBezTo>
                    <a:pt x="1" y="1500"/>
                    <a:pt x="756" y="2259"/>
                    <a:pt x="1693" y="2259"/>
                  </a:cubicBezTo>
                  <a:lnTo>
                    <a:pt x="10245" y="2259"/>
                  </a:lnTo>
                  <a:lnTo>
                    <a:pt x="102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15" name="Google Shape;5778;p66">
              <a:extLst>
                <a:ext uri="{FF2B5EF4-FFF2-40B4-BE49-F238E27FC236}">
                  <a16:creationId xmlns:a16="http://schemas.microsoft.com/office/drawing/2014/main" id="{B452AA48-5D2C-6706-D465-F3FA9B79FCDE}"/>
                </a:ext>
              </a:extLst>
            </p:cNvPr>
            <p:cNvSpPr/>
            <p:nvPr/>
          </p:nvSpPr>
          <p:spPr>
            <a:xfrm>
              <a:off x="4741225" y="2861675"/>
              <a:ext cx="169400" cy="141175"/>
            </a:xfrm>
            <a:custGeom>
              <a:avLst/>
              <a:gdLst/>
              <a:ahLst/>
              <a:cxnLst/>
              <a:rect l="l" t="t" r="r" b="b"/>
              <a:pathLst>
                <a:path w="6775" h="5647" extrusionOk="0">
                  <a:moveTo>
                    <a:pt x="0" y="0"/>
                  </a:moveTo>
                  <a:lnTo>
                    <a:pt x="0" y="5646"/>
                  </a:lnTo>
                  <a:lnTo>
                    <a:pt x="6775" y="5646"/>
                  </a:lnTo>
                  <a:lnTo>
                    <a:pt x="67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16" name="Google Shape;5779;p66">
              <a:extLst>
                <a:ext uri="{FF2B5EF4-FFF2-40B4-BE49-F238E27FC236}">
                  <a16:creationId xmlns:a16="http://schemas.microsoft.com/office/drawing/2014/main" id="{3A44CD79-261A-0DCD-83DF-ED0F53DAF849}"/>
                </a:ext>
              </a:extLst>
            </p:cNvPr>
            <p:cNvSpPr/>
            <p:nvPr/>
          </p:nvSpPr>
          <p:spPr>
            <a:xfrm>
              <a:off x="4741225" y="3031050"/>
              <a:ext cx="169400" cy="42400"/>
            </a:xfrm>
            <a:custGeom>
              <a:avLst/>
              <a:gdLst/>
              <a:ahLst/>
              <a:cxnLst/>
              <a:rect l="l" t="t" r="r" b="b"/>
              <a:pathLst>
                <a:path w="6775" h="1695" extrusionOk="0">
                  <a:moveTo>
                    <a:pt x="0" y="0"/>
                  </a:moveTo>
                  <a:lnTo>
                    <a:pt x="0" y="567"/>
                  </a:lnTo>
                  <a:cubicBezTo>
                    <a:pt x="0" y="1190"/>
                    <a:pt x="506" y="1696"/>
                    <a:pt x="1129" y="1696"/>
                  </a:cubicBezTo>
                  <a:lnTo>
                    <a:pt x="5646" y="1696"/>
                  </a:lnTo>
                  <a:cubicBezTo>
                    <a:pt x="6270" y="1696"/>
                    <a:pt x="6775" y="1190"/>
                    <a:pt x="6775" y="567"/>
                  </a:cubicBezTo>
                  <a:lnTo>
                    <a:pt x="67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17" name="Google Shape;5780;p66">
              <a:extLst>
                <a:ext uri="{FF2B5EF4-FFF2-40B4-BE49-F238E27FC236}">
                  <a16:creationId xmlns:a16="http://schemas.microsoft.com/office/drawing/2014/main" id="{9546B694-F31F-0649-0893-BF2A3DD309EF}"/>
                </a:ext>
              </a:extLst>
            </p:cNvPr>
            <p:cNvSpPr/>
            <p:nvPr/>
          </p:nvSpPr>
          <p:spPr>
            <a:xfrm>
              <a:off x="4456875" y="2635825"/>
              <a:ext cx="481825" cy="282325"/>
            </a:xfrm>
            <a:custGeom>
              <a:avLst/>
              <a:gdLst/>
              <a:ahLst/>
              <a:cxnLst/>
              <a:rect l="l" t="t" r="r" b="b"/>
              <a:pathLst>
                <a:path w="19273" h="11293" extrusionOk="0">
                  <a:moveTo>
                    <a:pt x="1693" y="0"/>
                  </a:moveTo>
                  <a:cubicBezTo>
                    <a:pt x="756" y="0"/>
                    <a:pt x="1" y="759"/>
                    <a:pt x="1" y="1696"/>
                  </a:cubicBezTo>
                  <a:lnTo>
                    <a:pt x="1" y="11293"/>
                  </a:lnTo>
                  <a:lnTo>
                    <a:pt x="10245" y="11293"/>
                  </a:lnTo>
                  <a:lnTo>
                    <a:pt x="10245" y="7342"/>
                  </a:lnTo>
                  <a:cubicBezTo>
                    <a:pt x="10245" y="6092"/>
                    <a:pt x="11257" y="5083"/>
                    <a:pt x="12503" y="5083"/>
                  </a:cubicBezTo>
                  <a:lnTo>
                    <a:pt x="17020" y="5083"/>
                  </a:lnTo>
                  <a:cubicBezTo>
                    <a:pt x="18201" y="5083"/>
                    <a:pt x="19179" y="5993"/>
                    <a:pt x="19273" y="7167"/>
                  </a:cubicBezTo>
                  <a:lnTo>
                    <a:pt x="19273" y="1696"/>
                  </a:lnTo>
                  <a:cubicBezTo>
                    <a:pt x="19270" y="759"/>
                    <a:pt x="18514" y="0"/>
                    <a:pt x="175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  <p:sp>
          <p:nvSpPr>
            <p:cNvPr id="118" name="Google Shape;5781;p66">
              <a:extLst>
                <a:ext uri="{FF2B5EF4-FFF2-40B4-BE49-F238E27FC236}">
                  <a16:creationId xmlns:a16="http://schemas.microsoft.com/office/drawing/2014/main" id="{187AAC90-06A6-32F2-C4CC-C3CB4E641B71}"/>
                </a:ext>
              </a:extLst>
            </p:cNvPr>
            <p:cNvSpPr/>
            <p:nvPr/>
          </p:nvSpPr>
          <p:spPr>
            <a:xfrm>
              <a:off x="4741225" y="2791125"/>
              <a:ext cx="169400" cy="42325"/>
            </a:xfrm>
            <a:custGeom>
              <a:avLst/>
              <a:gdLst/>
              <a:ahLst/>
              <a:cxnLst/>
              <a:rect l="l" t="t" r="r" b="b"/>
              <a:pathLst>
                <a:path w="6775" h="1693" extrusionOk="0">
                  <a:moveTo>
                    <a:pt x="1129" y="1"/>
                  </a:moveTo>
                  <a:cubicBezTo>
                    <a:pt x="506" y="1"/>
                    <a:pt x="0" y="503"/>
                    <a:pt x="0" y="1130"/>
                  </a:cubicBezTo>
                  <a:lnTo>
                    <a:pt x="0" y="1693"/>
                  </a:lnTo>
                  <a:lnTo>
                    <a:pt x="6775" y="1693"/>
                  </a:lnTo>
                  <a:lnTo>
                    <a:pt x="6775" y="1130"/>
                  </a:lnTo>
                  <a:cubicBezTo>
                    <a:pt x="6775" y="503"/>
                    <a:pt x="6270" y="1"/>
                    <a:pt x="56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AE45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06968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33B042F3-0D25-FE64-9D89-B1A633C04BD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708150" y="93663"/>
            <a:ext cx="7435850" cy="54292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defPPr/>
          </a:lstStyle>
          <a:p>
            <a:pPr rtl="1"/>
            <a:r>
              <a:rPr lang="fa-IR" sz="3600" dirty="0">
                <a:solidFill>
                  <a:schemeClr val="bg1"/>
                </a:solidFill>
                <a:cs typeface="B Nazanin" panose="00000700000000000000" pitchFamily="2" charset="-78"/>
              </a:rPr>
              <a:t>مجموعه آیکون های کاملا قابل ویرایش: </a:t>
            </a:r>
            <a:r>
              <a:rPr lang="en-US" sz="3600" dirty="0">
                <a:solidFill>
                  <a:schemeClr val="bg1"/>
                </a:solidFill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4" name="Freeform 108">
            <a:extLst>
              <a:ext uri="{FF2B5EF4-FFF2-40B4-BE49-F238E27FC236}">
                <a16:creationId xmlns:a16="http://schemas.microsoft.com/office/drawing/2014/main" id="{6B98A242-6600-DC40-6A28-7E9E41DD3269}"/>
              </a:ext>
            </a:extLst>
          </p:cNvPr>
          <p:cNvSpPr/>
          <p:nvPr/>
        </p:nvSpPr>
        <p:spPr>
          <a:xfrm>
            <a:off x="3349710" y="1166247"/>
            <a:ext cx="415405" cy="489220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050"/>
          </a:p>
        </p:txBody>
      </p:sp>
      <p:sp>
        <p:nvSpPr>
          <p:cNvPr id="5" name="Oval 8">
            <a:extLst>
              <a:ext uri="{FF2B5EF4-FFF2-40B4-BE49-F238E27FC236}">
                <a16:creationId xmlns:a16="http://schemas.microsoft.com/office/drawing/2014/main" id="{A7091195-64FF-FE09-0793-0318FAE89D55}"/>
              </a:ext>
            </a:extLst>
          </p:cNvPr>
          <p:cNvSpPr/>
          <p:nvPr/>
        </p:nvSpPr>
        <p:spPr>
          <a:xfrm>
            <a:off x="4042808" y="1177136"/>
            <a:ext cx="436343" cy="467445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050"/>
          </a:p>
        </p:txBody>
      </p:sp>
      <p:grpSp>
        <p:nvGrpSpPr>
          <p:cNvPr id="6" name="Group 110">
            <a:extLst>
              <a:ext uri="{FF2B5EF4-FFF2-40B4-BE49-F238E27FC236}">
                <a16:creationId xmlns:a16="http://schemas.microsoft.com/office/drawing/2014/main" id="{A8B0D3BA-644A-24DE-B379-5297AE723399}"/>
              </a:ext>
            </a:extLst>
          </p:cNvPr>
          <p:cNvGrpSpPr/>
          <p:nvPr/>
        </p:nvGrpSpPr>
        <p:grpSpPr>
          <a:xfrm>
            <a:off x="2656079" y="1166247"/>
            <a:ext cx="415405" cy="489220"/>
            <a:chOff x="4835382" y="73243"/>
            <a:chExt cx="2920830" cy="3227535"/>
          </a:xfrm>
          <a:solidFill>
            <a:srgbClr val="FFC000"/>
          </a:solidFill>
        </p:grpSpPr>
        <p:sp>
          <p:nvSpPr>
            <p:cNvPr id="7" name="Freeform 111">
              <a:extLst>
                <a:ext uri="{FF2B5EF4-FFF2-40B4-BE49-F238E27FC236}">
                  <a16:creationId xmlns:a16="http://schemas.microsoft.com/office/drawing/2014/main" id="{EE0CA647-A75C-46AF-3BC2-6FF0AC7A43AF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/>
              <a:endParaRPr lang="ko-KR" altLang="en-US" sz="1050"/>
            </a:p>
          </p:txBody>
        </p:sp>
        <p:sp>
          <p:nvSpPr>
            <p:cNvPr id="8" name="Oval 37">
              <a:extLst>
                <a:ext uri="{FF2B5EF4-FFF2-40B4-BE49-F238E27FC236}">
                  <a16:creationId xmlns:a16="http://schemas.microsoft.com/office/drawing/2014/main" id="{2AF56C98-3D45-5DEF-6F10-31C0A33EF7BF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8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/>
              <a:endParaRPr lang="ko-KR" altLang="en-US" sz="1050"/>
            </a:p>
          </p:txBody>
        </p:sp>
      </p:grpSp>
      <p:sp>
        <p:nvSpPr>
          <p:cNvPr id="9" name="Rectangle 19">
            <a:extLst>
              <a:ext uri="{FF2B5EF4-FFF2-40B4-BE49-F238E27FC236}">
                <a16:creationId xmlns:a16="http://schemas.microsoft.com/office/drawing/2014/main" id="{D6BDEB5A-D3A2-1F2E-13C0-250ADA66F6B3}"/>
              </a:ext>
            </a:extLst>
          </p:cNvPr>
          <p:cNvSpPr/>
          <p:nvPr/>
        </p:nvSpPr>
        <p:spPr>
          <a:xfrm>
            <a:off x="1976567" y="1192795"/>
            <a:ext cx="372275" cy="436127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050"/>
          </a:p>
        </p:txBody>
      </p:sp>
      <p:sp>
        <p:nvSpPr>
          <p:cNvPr id="10" name="Oval 47">
            <a:extLst>
              <a:ext uri="{FF2B5EF4-FFF2-40B4-BE49-F238E27FC236}">
                <a16:creationId xmlns:a16="http://schemas.microsoft.com/office/drawing/2014/main" id="{3B17FF62-2256-7AC4-0786-B84325675825}"/>
              </a:ext>
            </a:extLst>
          </p:cNvPr>
          <p:cNvSpPr>
            <a:spLocks noChangeAspect="1"/>
          </p:cNvSpPr>
          <p:nvPr/>
        </p:nvSpPr>
        <p:spPr>
          <a:xfrm>
            <a:off x="7302903" y="1177159"/>
            <a:ext cx="438545" cy="46739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050"/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9D8AFF10-2D96-9ACF-4A52-1C388BE799E7}"/>
              </a:ext>
            </a:extLst>
          </p:cNvPr>
          <p:cNvSpPr/>
          <p:nvPr/>
        </p:nvSpPr>
        <p:spPr>
          <a:xfrm>
            <a:off x="2648871" y="4005151"/>
            <a:ext cx="429814" cy="458089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27" fmla="*/ 436907 w 3960440"/>
              <a:gd name="connsiteY27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chemeClr val="tx1"/>
              </a:solidFill>
            </a:endParaRPr>
          </a:p>
        </p:txBody>
      </p:sp>
      <p:sp>
        <p:nvSpPr>
          <p:cNvPr id="12" name="Rounded Rectangle 8">
            <a:extLst>
              <a:ext uri="{FF2B5EF4-FFF2-40B4-BE49-F238E27FC236}">
                <a16:creationId xmlns:a16="http://schemas.microsoft.com/office/drawing/2014/main" id="{6896B64D-4EA5-C598-B314-D6BB77E60BEE}"/>
              </a:ext>
            </a:extLst>
          </p:cNvPr>
          <p:cNvSpPr/>
          <p:nvPr/>
        </p:nvSpPr>
        <p:spPr>
          <a:xfrm>
            <a:off x="1947771" y="4005151"/>
            <a:ext cx="429862" cy="458089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31" fmla="*/ 333511 w 3888432"/>
              <a:gd name="connsiteY31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chemeClr val="tx1"/>
              </a:solidFill>
            </a:endParaRPr>
          </a:p>
        </p:txBody>
      </p:sp>
      <p:sp>
        <p:nvSpPr>
          <p:cNvPr id="13" name="Rounded Rectangle 2">
            <a:extLst>
              <a:ext uri="{FF2B5EF4-FFF2-40B4-BE49-F238E27FC236}">
                <a16:creationId xmlns:a16="http://schemas.microsoft.com/office/drawing/2014/main" id="{EC29884E-64DD-B18E-7B4C-03A99F0E7F4C}"/>
              </a:ext>
            </a:extLst>
          </p:cNvPr>
          <p:cNvSpPr/>
          <p:nvPr/>
        </p:nvSpPr>
        <p:spPr>
          <a:xfrm>
            <a:off x="4046070" y="4005151"/>
            <a:ext cx="429814" cy="458089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30" fmla="*/ 308009 w 3960000"/>
              <a:gd name="connsiteY30" fmla="*/ 0 h 3960000"/>
              <a:gd name="connsiteX31" fmla="*/ 308009 w 3960000"/>
              <a:gd name="connsiteY31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chemeClr val="tx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1BACAEA8-CDE3-AFA7-03AA-D464B26F1774}"/>
              </a:ext>
            </a:extLst>
          </p:cNvPr>
          <p:cNvSpPr>
            <a:spLocks noChangeAspect="1"/>
          </p:cNvSpPr>
          <p:nvPr/>
        </p:nvSpPr>
        <p:spPr>
          <a:xfrm>
            <a:off x="3342504" y="4005151"/>
            <a:ext cx="429814" cy="458089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chemeClr val="tx1"/>
              </a:solidFill>
            </a:endParaRPr>
          </a:p>
        </p:txBody>
      </p:sp>
      <p:sp>
        <p:nvSpPr>
          <p:cNvPr id="15" name="Rounded Rectangle 10">
            <a:extLst>
              <a:ext uri="{FF2B5EF4-FFF2-40B4-BE49-F238E27FC236}">
                <a16:creationId xmlns:a16="http://schemas.microsoft.com/office/drawing/2014/main" id="{5D94CFAE-4CE2-3B56-4998-4271159B5803}"/>
              </a:ext>
            </a:extLst>
          </p:cNvPr>
          <p:cNvSpPr>
            <a:spLocks noChangeAspect="1"/>
          </p:cNvSpPr>
          <p:nvPr/>
        </p:nvSpPr>
        <p:spPr>
          <a:xfrm>
            <a:off x="4762378" y="3995843"/>
            <a:ext cx="431346" cy="467394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050"/>
          </a:p>
        </p:txBody>
      </p:sp>
      <p:sp>
        <p:nvSpPr>
          <p:cNvPr id="16" name="Block Arc 6">
            <a:extLst>
              <a:ext uri="{FF2B5EF4-FFF2-40B4-BE49-F238E27FC236}">
                <a16:creationId xmlns:a16="http://schemas.microsoft.com/office/drawing/2014/main" id="{BB91D7AB-D720-A134-359E-4199537FA64B}"/>
              </a:ext>
            </a:extLst>
          </p:cNvPr>
          <p:cNvSpPr/>
          <p:nvPr/>
        </p:nvSpPr>
        <p:spPr>
          <a:xfrm>
            <a:off x="5429838" y="4028037"/>
            <a:ext cx="404362" cy="435202"/>
          </a:xfrm>
          <a:custGeom>
            <a:avLst/>
            <a:gdLst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  <a:gd name="connsiteX36" fmla="*/ 1651152 w 3221102"/>
              <a:gd name="connsiteY36" fmla="*/ 501 h 3221116"/>
              <a:gd name="connsiteX37" fmla="*/ 1651152 w 3221102"/>
              <a:gd name="connsiteY37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050">
              <a:solidFill>
                <a:schemeClr val="tx1"/>
              </a:solidFill>
            </a:endParaRPr>
          </a:p>
        </p:txBody>
      </p:sp>
      <p:grpSp>
        <p:nvGrpSpPr>
          <p:cNvPr id="17" name="Google Shape;10001;p74">
            <a:extLst>
              <a:ext uri="{FF2B5EF4-FFF2-40B4-BE49-F238E27FC236}">
                <a16:creationId xmlns:a16="http://schemas.microsoft.com/office/drawing/2014/main" id="{D1D281DA-83CB-AF29-4819-21EF26ACB354}"/>
              </a:ext>
            </a:extLst>
          </p:cNvPr>
          <p:cNvGrpSpPr/>
          <p:nvPr/>
        </p:nvGrpSpPr>
        <p:grpSpPr>
          <a:xfrm>
            <a:off x="6670428" y="3987009"/>
            <a:ext cx="410845" cy="437872"/>
            <a:chOff x="-65145698" y="3727425"/>
            <a:chExt cx="317425" cy="317425"/>
          </a:xfrm>
          <a:solidFill>
            <a:srgbClr val="FFC000"/>
          </a:solidFill>
        </p:grpSpPr>
        <p:sp>
          <p:nvSpPr>
            <p:cNvPr id="18" name="Google Shape;10002;p74">
              <a:extLst>
                <a:ext uri="{FF2B5EF4-FFF2-40B4-BE49-F238E27FC236}">
                  <a16:creationId xmlns:a16="http://schemas.microsoft.com/office/drawing/2014/main" id="{010DCF12-4A11-C7B6-9AE7-906A4DD3398B}"/>
                </a:ext>
              </a:extLst>
            </p:cNvPr>
            <p:cNvSpPr/>
            <p:nvPr/>
          </p:nvSpPr>
          <p:spPr>
            <a:xfrm>
              <a:off x="-65145698" y="3769150"/>
              <a:ext cx="275675" cy="275700"/>
            </a:xfrm>
            <a:custGeom>
              <a:avLst/>
              <a:gdLst/>
              <a:ahLst/>
              <a:cxnLst/>
              <a:rect l="l" t="t" r="r" b="b"/>
              <a:pathLst>
                <a:path w="11027" h="11028" extrusionOk="0">
                  <a:moveTo>
                    <a:pt x="5514" y="1"/>
                  </a:moveTo>
                  <a:cubicBezTo>
                    <a:pt x="2489" y="1"/>
                    <a:pt x="0" y="2458"/>
                    <a:pt x="0" y="5514"/>
                  </a:cubicBezTo>
                  <a:cubicBezTo>
                    <a:pt x="0" y="8539"/>
                    <a:pt x="2489" y="11027"/>
                    <a:pt x="5514" y="11027"/>
                  </a:cubicBezTo>
                  <a:cubicBezTo>
                    <a:pt x="8538" y="11027"/>
                    <a:pt x="11027" y="8539"/>
                    <a:pt x="11027" y="5514"/>
                  </a:cubicBezTo>
                  <a:cubicBezTo>
                    <a:pt x="11027" y="5294"/>
                    <a:pt x="10869" y="5105"/>
                    <a:pt x="10649" y="5105"/>
                  </a:cubicBezTo>
                  <a:lnTo>
                    <a:pt x="5955" y="5105"/>
                  </a:lnTo>
                  <a:lnTo>
                    <a:pt x="5955" y="410"/>
                  </a:lnTo>
                  <a:cubicBezTo>
                    <a:pt x="5955" y="190"/>
                    <a:pt x="5766" y="1"/>
                    <a:pt x="55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9" name="Google Shape;10003;p74">
              <a:extLst>
                <a:ext uri="{FF2B5EF4-FFF2-40B4-BE49-F238E27FC236}">
                  <a16:creationId xmlns:a16="http://schemas.microsoft.com/office/drawing/2014/main" id="{8B0BCEF3-38A6-A434-1DAC-A7F71C8DFDB5}"/>
                </a:ext>
              </a:extLst>
            </p:cNvPr>
            <p:cNvSpPr/>
            <p:nvPr/>
          </p:nvSpPr>
          <p:spPr>
            <a:xfrm>
              <a:off x="-64977150" y="3727425"/>
              <a:ext cx="148875" cy="147300"/>
            </a:xfrm>
            <a:custGeom>
              <a:avLst/>
              <a:gdLst/>
              <a:ahLst/>
              <a:cxnLst/>
              <a:rect l="l" t="t" r="r" b="b"/>
              <a:pathLst>
                <a:path w="5955" h="5892" extrusionOk="0">
                  <a:moveTo>
                    <a:pt x="441" y="0"/>
                  </a:moveTo>
                  <a:cubicBezTo>
                    <a:pt x="189" y="0"/>
                    <a:pt x="0" y="158"/>
                    <a:pt x="0" y="378"/>
                  </a:cubicBezTo>
                  <a:lnTo>
                    <a:pt x="0" y="5513"/>
                  </a:lnTo>
                  <a:cubicBezTo>
                    <a:pt x="0" y="5702"/>
                    <a:pt x="189" y="5891"/>
                    <a:pt x="441" y="5891"/>
                  </a:cubicBezTo>
                  <a:lnTo>
                    <a:pt x="5514" y="5891"/>
                  </a:lnTo>
                  <a:cubicBezTo>
                    <a:pt x="5734" y="5891"/>
                    <a:pt x="5955" y="5702"/>
                    <a:pt x="5955" y="5513"/>
                  </a:cubicBezTo>
                  <a:cubicBezTo>
                    <a:pt x="5955" y="2489"/>
                    <a:pt x="3466" y="0"/>
                    <a:pt x="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20" name="Google Shape;10027;p74">
            <a:extLst>
              <a:ext uri="{FF2B5EF4-FFF2-40B4-BE49-F238E27FC236}">
                <a16:creationId xmlns:a16="http://schemas.microsoft.com/office/drawing/2014/main" id="{0CE3043D-AE3E-2CC1-0D2F-80484BEC8B6A}"/>
              </a:ext>
            </a:extLst>
          </p:cNvPr>
          <p:cNvGrpSpPr/>
          <p:nvPr/>
        </p:nvGrpSpPr>
        <p:grpSpPr>
          <a:xfrm>
            <a:off x="2802493" y="2700918"/>
            <a:ext cx="392756" cy="381082"/>
            <a:chOff x="-61354872" y="3751050"/>
            <a:chExt cx="316650" cy="288275"/>
          </a:xfrm>
          <a:solidFill>
            <a:srgbClr val="FFC000"/>
          </a:solidFill>
        </p:grpSpPr>
        <p:sp>
          <p:nvSpPr>
            <p:cNvPr id="21" name="Google Shape;10028;p74">
              <a:extLst>
                <a:ext uri="{FF2B5EF4-FFF2-40B4-BE49-F238E27FC236}">
                  <a16:creationId xmlns:a16="http://schemas.microsoft.com/office/drawing/2014/main" id="{38B793BE-0DF0-D64D-F176-5769B0FD60CB}"/>
                </a:ext>
              </a:extLst>
            </p:cNvPr>
            <p:cNvSpPr/>
            <p:nvPr/>
          </p:nvSpPr>
          <p:spPr>
            <a:xfrm>
              <a:off x="-61200500" y="3875475"/>
              <a:ext cx="41775" cy="41000"/>
            </a:xfrm>
            <a:custGeom>
              <a:avLst/>
              <a:gdLst/>
              <a:ahLst/>
              <a:cxnLst/>
              <a:rect l="l" t="t" r="r" b="b"/>
              <a:pathLst>
                <a:path w="1670" h="1640" extrusionOk="0">
                  <a:moveTo>
                    <a:pt x="820" y="1"/>
                  </a:moveTo>
                  <a:cubicBezTo>
                    <a:pt x="379" y="1"/>
                    <a:pt x="1" y="348"/>
                    <a:pt x="1" y="820"/>
                  </a:cubicBezTo>
                  <a:cubicBezTo>
                    <a:pt x="1" y="1261"/>
                    <a:pt x="379" y="1639"/>
                    <a:pt x="820" y="1639"/>
                  </a:cubicBezTo>
                  <a:cubicBezTo>
                    <a:pt x="1292" y="1639"/>
                    <a:pt x="1670" y="1261"/>
                    <a:pt x="1670" y="820"/>
                  </a:cubicBezTo>
                  <a:cubicBezTo>
                    <a:pt x="1670" y="348"/>
                    <a:pt x="1292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2" name="Google Shape;10029;p74">
              <a:extLst>
                <a:ext uri="{FF2B5EF4-FFF2-40B4-BE49-F238E27FC236}">
                  <a16:creationId xmlns:a16="http://schemas.microsoft.com/office/drawing/2014/main" id="{92B23036-43B8-27E0-DEC5-227EC7B0CC0D}"/>
                </a:ext>
              </a:extLst>
            </p:cNvPr>
            <p:cNvSpPr/>
            <p:nvPr/>
          </p:nvSpPr>
          <p:spPr>
            <a:xfrm>
              <a:off x="-61293425" y="3813275"/>
              <a:ext cx="192975" cy="165425"/>
            </a:xfrm>
            <a:custGeom>
              <a:avLst/>
              <a:gdLst/>
              <a:ahLst/>
              <a:cxnLst/>
              <a:rect l="l" t="t" r="r" b="b"/>
              <a:pathLst>
                <a:path w="7718" h="6617" extrusionOk="0">
                  <a:moveTo>
                    <a:pt x="6191" y="1260"/>
                  </a:moveTo>
                  <a:cubicBezTo>
                    <a:pt x="6301" y="1260"/>
                    <a:pt x="6411" y="1292"/>
                    <a:pt x="6490" y="1355"/>
                  </a:cubicBezTo>
                  <a:cubicBezTo>
                    <a:pt x="6648" y="1512"/>
                    <a:pt x="6648" y="1796"/>
                    <a:pt x="6490" y="1953"/>
                  </a:cubicBezTo>
                  <a:lnTo>
                    <a:pt x="5954" y="2457"/>
                  </a:lnTo>
                  <a:cubicBezTo>
                    <a:pt x="6112" y="2709"/>
                    <a:pt x="6207" y="3025"/>
                    <a:pt x="6207" y="3308"/>
                  </a:cubicBezTo>
                  <a:cubicBezTo>
                    <a:pt x="6207" y="3592"/>
                    <a:pt x="6112" y="3907"/>
                    <a:pt x="5954" y="4127"/>
                  </a:cubicBezTo>
                  <a:lnTo>
                    <a:pt x="6490" y="4631"/>
                  </a:lnTo>
                  <a:cubicBezTo>
                    <a:pt x="6648" y="4789"/>
                    <a:pt x="6648" y="5072"/>
                    <a:pt x="6490" y="5230"/>
                  </a:cubicBezTo>
                  <a:cubicBezTo>
                    <a:pt x="6396" y="5324"/>
                    <a:pt x="6270" y="5356"/>
                    <a:pt x="6207" y="5356"/>
                  </a:cubicBezTo>
                  <a:cubicBezTo>
                    <a:pt x="6080" y="5356"/>
                    <a:pt x="6017" y="5324"/>
                    <a:pt x="5923" y="5230"/>
                  </a:cubicBezTo>
                  <a:lnTo>
                    <a:pt x="5419" y="4726"/>
                  </a:lnTo>
                  <a:cubicBezTo>
                    <a:pt x="5167" y="4883"/>
                    <a:pt x="4852" y="4946"/>
                    <a:pt x="4600" y="4946"/>
                  </a:cubicBezTo>
                  <a:cubicBezTo>
                    <a:pt x="4316" y="4946"/>
                    <a:pt x="4001" y="4883"/>
                    <a:pt x="3749" y="4726"/>
                  </a:cubicBezTo>
                  <a:lnTo>
                    <a:pt x="3245" y="5230"/>
                  </a:lnTo>
                  <a:cubicBezTo>
                    <a:pt x="3182" y="5324"/>
                    <a:pt x="3056" y="5356"/>
                    <a:pt x="2961" y="5356"/>
                  </a:cubicBezTo>
                  <a:cubicBezTo>
                    <a:pt x="2835" y="5356"/>
                    <a:pt x="2772" y="5324"/>
                    <a:pt x="2709" y="5230"/>
                  </a:cubicBezTo>
                  <a:cubicBezTo>
                    <a:pt x="2552" y="5072"/>
                    <a:pt x="2552" y="4789"/>
                    <a:pt x="2709" y="4631"/>
                  </a:cubicBezTo>
                  <a:lnTo>
                    <a:pt x="3214" y="4127"/>
                  </a:lnTo>
                  <a:cubicBezTo>
                    <a:pt x="2961" y="3907"/>
                    <a:pt x="2898" y="3623"/>
                    <a:pt x="2898" y="3308"/>
                  </a:cubicBezTo>
                  <a:cubicBezTo>
                    <a:pt x="2898" y="2993"/>
                    <a:pt x="2961" y="2709"/>
                    <a:pt x="3119" y="2457"/>
                  </a:cubicBezTo>
                  <a:lnTo>
                    <a:pt x="2615" y="1953"/>
                  </a:lnTo>
                  <a:cubicBezTo>
                    <a:pt x="2457" y="1796"/>
                    <a:pt x="2457" y="1512"/>
                    <a:pt x="2615" y="1355"/>
                  </a:cubicBezTo>
                  <a:cubicBezTo>
                    <a:pt x="2694" y="1292"/>
                    <a:pt x="2804" y="1260"/>
                    <a:pt x="2914" y="1260"/>
                  </a:cubicBezTo>
                  <a:cubicBezTo>
                    <a:pt x="3025" y="1260"/>
                    <a:pt x="3135" y="1292"/>
                    <a:pt x="3214" y="1355"/>
                  </a:cubicBezTo>
                  <a:lnTo>
                    <a:pt x="3718" y="1890"/>
                  </a:lnTo>
                  <a:cubicBezTo>
                    <a:pt x="3970" y="1733"/>
                    <a:pt x="4253" y="1638"/>
                    <a:pt x="4537" y="1638"/>
                  </a:cubicBezTo>
                  <a:cubicBezTo>
                    <a:pt x="4820" y="1638"/>
                    <a:pt x="5135" y="1733"/>
                    <a:pt x="5387" y="1890"/>
                  </a:cubicBezTo>
                  <a:lnTo>
                    <a:pt x="5891" y="1355"/>
                  </a:lnTo>
                  <a:cubicBezTo>
                    <a:pt x="5970" y="1292"/>
                    <a:pt x="6080" y="1260"/>
                    <a:pt x="6191" y="1260"/>
                  </a:cubicBezTo>
                  <a:close/>
                  <a:moveTo>
                    <a:pt x="0" y="0"/>
                  </a:moveTo>
                  <a:lnTo>
                    <a:pt x="0" y="1260"/>
                  </a:lnTo>
                  <a:lnTo>
                    <a:pt x="851" y="1260"/>
                  </a:lnTo>
                  <a:cubicBezTo>
                    <a:pt x="1071" y="1260"/>
                    <a:pt x="1260" y="1449"/>
                    <a:pt x="1260" y="1638"/>
                  </a:cubicBezTo>
                  <a:cubicBezTo>
                    <a:pt x="1260" y="1859"/>
                    <a:pt x="1071" y="2079"/>
                    <a:pt x="851" y="2079"/>
                  </a:cubicBezTo>
                  <a:lnTo>
                    <a:pt x="0" y="2079"/>
                  </a:lnTo>
                  <a:lnTo>
                    <a:pt x="0" y="4568"/>
                  </a:lnTo>
                  <a:lnTo>
                    <a:pt x="851" y="4568"/>
                  </a:lnTo>
                  <a:cubicBezTo>
                    <a:pt x="1071" y="4568"/>
                    <a:pt x="1260" y="4757"/>
                    <a:pt x="1260" y="4946"/>
                  </a:cubicBezTo>
                  <a:cubicBezTo>
                    <a:pt x="1260" y="5198"/>
                    <a:pt x="1071" y="5387"/>
                    <a:pt x="851" y="5387"/>
                  </a:cubicBezTo>
                  <a:lnTo>
                    <a:pt x="0" y="5387"/>
                  </a:lnTo>
                  <a:lnTo>
                    <a:pt x="0" y="6616"/>
                  </a:lnTo>
                  <a:lnTo>
                    <a:pt x="7719" y="6616"/>
                  </a:lnTo>
                  <a:lnTo>
                    <a:pt x="77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3" name="Google Shape;10030;p74">
              <a:extLst>
                <a:ext uri="{FF2B5EF4-FFF2-40B4-BE49-F238E27FC236}">
                  <a16:creationId xmlns:a16="http://schemas.microsoft.com/office/drawing/2014/main" id="{A0C4A28F-4D3B-8070-D018-1F9B6D3EB1B4}"/>
                </a:ext>
              </a:extLst>
            </p:cNvPr>
            <p:cNvSpPr/>
            <p:nvPr/>
          </p:nvSpPr>
          <p:spPr>
            <a:xfrm>
              <a:off x="-61354872" y="3751050"/>
              <a:ext cx="316650" cy="288275"/>
            </a:xfrm>
            <a:custGeom>
              <a:avLst/>
              <a:gdLst/>
              <a:ahLst/>
              <a:cxnLst/>
              <a:rect l="l" t="t" r="r" b="b"/>
              <a:pathLst>
                <a:path w="12666" h="11531" extrusionOk="0">
                  <a:moveTo>
                    <a:pt x="10618" y="1701"/>
                  </a:moveTo>
                  <a:cubicBezTo>
                    <a:pt x="10870" y="1701"/>
                    <a:pt x="11027" y="1890"/>
                    <a:pt x="11027" y="2080"/>
                  </a:cubicBezTo>
                  <a:lnTo>
                    <a:pt x="11027" y="9546"/>
                  </a:lnTo>
                  <a:cubicBezTo>
                    <a:pt x="11027" y="9767"/>
                    <a:pt x="10807" y="9956"/>
                    <a:pt x="10618" y="9956"/>
                  </a:cubicBezTo>
                  <a:lnTo>
                    <a:pt x="2080" y="9956"/>
                  </a:lnTo>
                  <a:cubicBezTo>
                    <a:pt x="1828" y="9956"/>
                    <a:pt x="1670" y="9767"/>
                    <a:pt x="1670" y="9546"/>
                  </a:cubicBezTo>
                  <a:lnTo>
                    <a:pt x="1670" y="2080"/>
                  </a:lnTo>
                  <a:cubicBezTo>
                    <a:pt x="1670" y="1859"/>
                    <a:pt x="1891" y="1701"/>
                    <a:pt x="2080" y="1701"/>
                  </a:cubicBezTo>
                  <a:close/>
                  <a:moveTo>
                    <a:pt x="1198" y="0"/>
                  </a:moveTo>
                  <a:cubicBezTo>
                    <a:pt x="536" y="0"/>
                    <a:pt x="1" y="567"/>
                    <a:pt x="1" y="1229"/>
                  </a:cubicBezTo>
                  <a:lnTo>
                    <a:pt x="1" y="10334"/>
                  </a:lnTo>
                  <a:cubicBezTo>
                    <a:pt x="1" y="10995"/>
                    <a:pt x="536" y="11531"/>
                    <a:pt x="1198" y="11531"/>
                  </a:cubicBezTo>
                  <a:lnTo>
                    <a:pt x="11405" y="11531"/>
                  </a:lnTo>
                  <a:cubicBezTo>
                    <a:pt x="12067" y="11531"/>
                    <a:pt x="12666" y="10995"/>
                    <a:pt x="12666" y="10334"/>
                  </a:cubicBezTo>
                  <a:lnTo>
                    <a:pt x="12666" y="1260"/>
                  </a:lnTo>
                  <a:cubicBezTo>
                    <a:pt x="12666" y="567"/>
                    <a:pt x="12130" y="0"/>
                    <a:pt x="11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24" name="Google Shape;10074;p74">
            <a:extLst>
              <a:ext uri="{FF2B5EF4-FFF2-40B4-BE49-F238E27FC236}">
                <a16:creationId xmlns:a16="http://schemas.microsoft.com/office/drawing/2014/main" id="{48B12F1C-70A1-B65F-1993-6B0DE63E9A12}"/>
              </a:ext>
            </a:extLst>
          </p:cNvPr>
          <p:cNvGrpSpPr/>
          <p:nvPr/>
        </p:nvGrpSpPr>
        <p:grpSpPr>
          <a:xfrm>
            <a:off x="3397105" y="2675600"/>
            <a:ext cx="392756" cy="410265"/>
            <a:chOff x="-60988625" y="3740800"/>
            <a:chExt cx="316650" cy="310350"/>
          </a:xfrm>
          <a:solidFill>
            <a:srgbClr val="FFC000"/>
          </a:solidFill>
        </p:grpSpPr>
        <p:sp>
          <p:nvSpPr>
            <p:cNvPr id="25" name="Google Shape;10075;p74">
              <a:extLst>
                <a:ext uri="{FF2B5EF4-FFF2-40B4-BE49-F238E27FC236}">
                  <a16:creationId xmlns:a16="http://schemas.microsoft.com/office/drawing/2014/main" id="{C9BF505E-0673-B9D0-5DA1-CD79CDA103D7}"/>
                </a:ext>
              </a:extLst>
            </p:cNvPr>
            <p:cNvSpPr/>
            <p:nvPr/>
          </p:nvSpPr>
          <p:spPr>
            <a:xfrm>
              <a:off x="-60988625" y="3740800"/>
              <a:ext cx="311125" cy="310350"/>
            </a:xfrm>
            <a:custGeom>
              <a:avLst/>
              <a:gdLst/>
              <a:ahLst/>
              <a:cxnLst/>
              <a:rect l="l" t="t" r="r" b="b"/>
              <a:pathLst>
                <a:path w="12445" h="12414" extrusionOk="0">
                  <a:moveTo>
                    <a:pt x="7026" y="1670"/>
                  </a:moveTo>
                  <a:cubicBezTo>
                    <a:pt x="7278" y="1670"/>
                    <a:pt x="7467" y="1859"/>
                    <a:pt x="7467" y="2111"/>
                  </a:cubicBezTo>
                  <a:cubicBezTo>
                    <a:pt x="7467" y="2332"/>
                    <a:pt x="7278" y="2490"/>
                    <a:pt x="7026" y="2490"/>
                  </a:cubicBezTo>
                  <a:lnTo>
                    <a:pt x="2080" y="2490"/>
                  </a:lnTo>
                  <a:cubicBezTo>
                    <a:pt x="1828" y="2490"/>
                    <a:pt x="1639" y="2300"/>
                    <a:pt x="1639" y="2111"/>
                  </a:cubicBezTo>
                  <a:cubicBezTo>
                    <a:pt x="1639" y="1828"/>
                    <a:pt x="1828" y="1670"/>
                    <a:pt x="2080" y="1670"/>
                  </a:cubicBezTo>
                  <a:close/>
                  <a:moveTo>
                    <a:pt x="7026" y="4159"/>
                  </a:moveTo>
                  <a:cubicBezTo>
                    <a:pt x="7278" y="4159"/>
                    <a:pt x="7467" y="4348"/>
                    <a:pt x="7467" y="4537"/>
                  </a:cubicBezTo>
                  <a:cubicBezTo>
                    <a:pt x="7467" y="4789"/>
                    <a:pt x="7278" y="4978"/>
                    <a:pt x="7026" y="4978"/>
                  </a:cubicBezTo>
                  <a:lnTo>
                    <a:pt x="2080" y="4978"/>
                  </a:lnTo>
                  <a:cubicBezTo>
                    <a:pt x="1828" y="4978"/>
                    <a:pt x="1639" y="4789"/>
                    <a:pt x="1639" y="4537"/>
                  </a:cubicBezTo>
                  <a:cubicBezTo>
                    <a:pt x="1639" y="4317"/>
                    <a:pt x="1828" y="4159"/>
                    <a:pt x="2080" y="4159"/>
                  </a:cubicBezTo>
                  <a:close/>
                  <a:moveTo>
                    <a:pt x="7026" y="6648"/>
                  </a:moveTo>
                  <a:cubicBezTo>
                    <a:pt x="7278" y="6648"/>
                    <a:pt x="7467" y="6837"/>
                    <a:pt x="7467" y="7058"/>
                  </a:cubicBezTo>
                  <a:cubicBezTo>
                    <a:pt x="7467" y="7310"/>
                    <a:pt x="7278" y="7467"/>
                    <a:pt x="7026" y="7467"/>
                  </a:cubicBezTo>
                  <a:lnTo>
                    <a:pt x="2080" y="7467"/>
                  </a:lnTo>
                  <a:cubicBezTo>
                    <a:pt x="1828" y="7467"/>
                    <a:pt x="1639" y="7278"/>
                    <a:pt x="1639" y="7058"/>
                  </a:cubicBezTo>
                  <a:cubicBezTo>
                    <a:pt x="1639" y="6806"/>
                    <a:pt x="1828" y="6648"/>
                    <a:pt x="2080" y="6648"/>
                  </a:cubicBezTo>
                  <a:close/>
                  <a:moveTo>
                    <a:pt x="7026" y="9106"/>
                  </a:moveTo>
                  <a:cubicBezTo>
                    <a:pt x="7278" y="9106"/>
                    <a:pt x="7467" y="9295"/>
                    <a:pt x="7467" y="9515"/>
                  </a:cubicBezTo>
                  <a:cubicBezTo>
                    <a:pt x="7467" y="9736"/>
                    <a:pt x="7278" y="9893"/>
                    <a:pt x="7026" y="9893"/>
                  </a:cubicBezTo>
                  <a:lnTo>
                    <a:pt x="2080" y="9893"/>
                  </a:lnTo>
                  <a:cubicBezTo>
                    <a:pt x="1828" y="9893"/>
                    <a:pt x="1639" y="9704"/>
                    <a:pt x="1639" y="9515"/>
                  </a:cubicBezTo>
                  <a:cubicBezTo>
                    <a:pt x="1639" y="9263"/>
                    <a:pt x="1828" y="9106"/>
                    <a:pt x="2080" y="9106"/>
                  </a:cubicBezTo>
                  <a:close/>
                  <a:moveTo>
                    <a:pt x="11500" y="10775"/>
                  </a:moveTo>
                  <a:cubicBezTo>
                    <a:pt x="11342" y="11248"/>
                    <a:pt x="10870" y="11594"/>
                    <a:pt x="10303" y="11594"/>
                  </a:cubicBezTo>
                  <a:cubicBezTo>
                    <a:pt x="9767" y="11594"/>
                    <a:pt x="9326" y="11248"/>
                    <a:pt x="9137" y="10775"/>
                  </a:cubicBezTo>
                  <a:close/>
                  <a:moveTo>
                    <a:pt x="1261" y="1"/>
                  </a:moveTo>
                  <a:cubicBezTo>
                    <a:pt x="568" y="1"/>
                    <a:pt x="32" y="568"/>
                    <a:pt x="32" y="1229"/>
                  </a:cubicBezTo>
                  <a:lnTo>
                    <a:pt x="32" y="10334"/>
                  </a:lnTo>
                  <a:cubicBezTo>
                    <a:pt x="0" y="11468"/>
                    <a:pt x="946" y="12414"/>
                    <a:pt x="2080" y="12414"/>
                  </a:cubicBezTo>
                  <a:lnTo>
                    <a:pt x="10334" y="12414"/>
                  </a:lnTo>
                  <a:cubicBezTo>
                    <a:pt x="11500" y="12414"/>
                    <a:pt x="12445" y="11468"/>
                    <a:pt x="12445" y="10334"/>
                  </a:cubicBezTo>
                  <a:cubicBezTo>
                    <a:pt x="12445" y="10082"/>
                    <a:pt x="12224" y="9893"/>
                    <a:pt x="12004" y="9893"/>
                  </a:cubicBezTo>
                  <a:lnTo>
                    <a:pt x="9074" y="9893"/>
                  </a:lnTo>
                  <a:lnTo>
                    <a:pt x="9074" y="1229"/>
                  </a:lnTo>
                  <a:cubicBezTo>
                    <a:pt x="9074" y="568"/>
                    <a:pt x="8538" y="1"/>
                    <a:pt x="78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6" name="Google Shape;10076;p74">
              <a:extLst>
                <a:ext uri="{FF2B5EF4-FFF2-40B4-BE49-F238E27FC236}">
                  <a16:creationId xmlns:a16="http://schemas.microsoft.com/office/drawing/2014/main" id="{B2995AEB-3DDC-8EA7-5A1F-EF03A1410BA8}"/>
                </a:ext>
              </a:extLst>
            </p:cNvPr>
            <p:cNvSpPr/>
            <p:nvPr/>
          </p:nvSpPr>
          <p:spPr>
            <a:xfrm>
              <a:off x="-60742097" y="3920375"/>
              <a:ext cx="68550" cy="55175"/>
            </a:xfrm>
            <a:custGeom>
              <a:avLst/>
              <a:gdLst/>
              <a:ahLst/>
              <a:cxnLst/>
              <a:rect l="l" t="t" r="r" b="b"/>
              <a:pathLst>
                <a:path w="2742" h="2207" extrusionOk="0">
                  <a:moveTo>
                    <a:pt x="0" y="1"/>
                  </a:moveTo>
                  <a:lnTo>
                    <a:pt x="0" y="32"/>
                  </a:lnTo>
                  <a:lnTo>
                    <a:pt x="1009" y="1986"/>
                  </a:lnTo>
                  <a:cubicBezTo>
                    <a:pt x="1103" y="2080"/>
                    <a:pt x="1261" y="2206"/>
                    <a:pt x="1418" y="2206"/>
                  </a:cubicBezTo>
                  <a:cubicBezTo>
                    <a:pt x="1576" y="2206"/>
                    <a:pt x="1733" y="2143"/>
                    <a:pt x="1796" y="1986"/>
                  </a:cubicBezTo>
                  <a:lnTo>
                    <a:pt x="2741" y="32"/>
                  </a:lnTo>
                  <a:lnTo>
                    <a:pt x="274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7" name="Google Shape;10077;p74">
              <a:extLst>
                <a:ext uri="{FF2B5EF4-FFF2-40B4-BE49-F238E27FC236}">
                  <a16:creationId xmlns:a16="http://schemas.microsoft.com/office/drawing/2014/main" id="{5240E3CD-B8D1-2475-FD3E-F100614C1F7A}"/>
                </a:ext>
              </a:extLst>
            </p:cNvPr>
            <p:cNvSpPr/>
            <p:nvPr/>
          </p:nvSpPr>
          <p:spPr>
            <a:xfrm>
              <a:off x="-60740522" y="3741600"/>
              <a:ext cx="68550" cy="158325"/>
            </a:xfrm>
            <a:custGeom>
              <a:avLst/>
              <a:gdLst/>
              <a:ahLst/>
              <a:cxnLst/>
              <a:rect l="l" t="t" r="r" b="b"/>
              <a:pathLst>
                <a:path w="2742" h="6333" extrusionOk="0">
                  <a:moveTo>
                    <a:pt x="1796" y="819"/>
                  </a:moveTo>
                  <a:cubicBezTo>
                    <a:pt x="1891" y="819"/>
                    <a:pt x="1922" y="882"/>
                    <a:pt x="1922" y="945"/>
                  </a:cubicBezTo>
                  <a:lnTo>
                    <a:pt x="1922" y="1638"/>
                  </a:lnTo>
                  <a:lnTo>
                    <a:pt x="820" y="1638"/>
                  </a:lnTo>
                  <a:lnTo>
                    <a:pt x="820" y="945"/>
                  </a:lnTo>
                  <a:cubicBezTo>
                    <a:pt x="820" y="851"/>
                    <a:pt x="883" y="819"/>
                    <a:pt x="977" y="819"/>
                  </a:cubicBezTo>
                  <a:close/>
                  <a:moveTo>
                    <a:pt x="977" y="0"/>
                  </a:moveTo>
                  <a:cubicBezTo>
                    <a:pt x="410" y="0"/>
                    <a:pt x="1" y="410"/>
                    <a:pt x="1" y="945"/>
                  </a:cubicBezTo>
                  <a:lnTo>
                    <a:pt x="1" y="6333"/>
                  </a:lnTo>
                  <a:lnTo>
                    <a:pt x="2741" y="6333"/>
                  </a:lnTo>
                  <a:lnTo>
                    <a:pt x="2741" y="945"/>
                  </a:lnTo>
                  <a:cubicBezTo>
                    <a:pt x="2741" y="410"/>
                    <a:pt x="2300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28" name="Google Shape;10084;p74">
            <a:extLst>
              <a:ext uri="{FF2B5EF4-FFF2-40B4-BE49-F238E27FC236}">
                <a16:creationId xmlns:a16="http://schemas.microsoft.com/office/drawing/2014/main" id="{BAEEAB17-C174-EA50-9801-4A867D9E15F8}"/>
              </a:ext>
            </a:extLst>
          </p:cNvPr>
          <p:cNvGrpSpPr/>
          <p:nvPr/>
        </p:nvGrpSpPr>
        <p:grpSpPr>
          <a:xfrm>
            <a:off x="5949029" y="2684618"/>
            <a:ext cx="359663" cy="371037"/>
            <a:chOff x="-59447249" y="3706150"/>
            <a:chExt cx="319000" cy="308775"/>
          </a:xfrm>
          <a:solidFill>
            <a:srgbClr val="FFC000"/>
          </a:solidFill>
        </p:grpSpPr>
        <p:sp>
          <p:nvSpPr>
            <p:cNvPr id="29" name="Google Shape;10085;p74">
              <a:extLst>
                <a:ext uri="{FF2B5EF4-FFF2-40B4-BE49-F238E27FC236}">
                  <a16:creationId xmlns:a16="http://schemas.microsoft.com/office/drawing/2014/main" id="{95D16567-3ED0-6F50-3001-5E42A821FF16}"/>
                </a:ext>
              </a:extLst>
            </p:cNvPr>
            <p:cNvSpPr/>
            <p:nvPr/>
          </p:nvSpPr>
          <p:spPr>
            <a:xfrm>
              <a:off x="-59381876" y="3922750"/>
              <a:ext cx="79575" cy="29950"/>
            </a:xfrm>
            <a:custGeom>
              <a:avLst/>
              <a:gdLst/>
              <a:ahLst/>
              <a:cxnLst/>
              <a:rect l="l" t="t" r="r" b="b"/>
              <a:pathLst>
                <a:path w="3183" h="1198" extrusionOk="0">
                  <a:moveTo>
                    <a:pt x="1607" y="0"/>
                  </a:moveTo>
                  <a:cubicBezTo>
                    <a:pt x="820" y="0"/>
                    <a:pt x="190" y="504"/>
                    <a:pt x="1" y="1197"/>
                  </a:cubicBezTo>
                  <a:lnTo>
                    <a:pt x="3183" y="1197"/>
                  </a:lnTo>
                  <a:cubicBezTo>
                    <a:pt x="3025" y="536"/>
                    <a:pt x="2363" y="0"/>
                    <a:pt x="16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30" name="Google Shape;10086;p74">
              <a:extLst>
                <a:ext uri="{FF2B5EF4-FFF2-40B4-BE49-F238E27FC236}">
                  <a16:creationId xmlns:a16="http://schemas.microsoft.com/office/drawing/2014/main" id="{5CF3900F-0A51-4D16-F2A9-45FD395C4AC5}"/>
                </a:ext>
              </a:extLst>
            </p:cNvPr>
            <p:cNvSpPr/>
            <p:nvPr/>
          </p:nvSpPr>
          <p:spPr>
            <a:xfrm>
              <a:off x="-59364550" y="3861525"/>
              <a:ext cx="43350" cy="40900"/>
            </a:xfrm>
            <a:custGeom>
              <a:avLst/>
              <a:gdLst/>
              <a:ahLst/>
              <a:cxnLst/>
              <a:rect l="l" t="t" r="r" b="b"/>
              <a:pathLst>
                <a:path w="1733" h="1636" extrusionOk="0">
                  <a:moveTo>
                    <a:pt x="858" y="0"/>
                  </a:moveTo>
                  <a:cubicBezTo>
                    <a:pt x="784" y="0"/>
                    <a:pt x="707" y="8"/>
                    <a:pt x="631" y="23"/>
                  </a:cubicBezTo>
                  <a:cubicBezTo>
                    <a:pt x="347" y="118"/>
                    <a:pt x="127" y="307"/>
                    <a:pt x="95" y="590"/>
                  </a:cubicBezTo>
                  <a:cubicBezTo>
                    <a:pt x="1" y="906"/>
                    <a:pt x="95" y="1189"/>
                    <a:pt x="284" y="1410"/>
                  </a:cubicBezTo>
                  <a:cubicBezTo>
                    <a:pt x="446" y="1548"/>
                    <a:pt x="658" y="1636"/>
                    <a:pt x="871" y="1636"/>
                  </a:cubicBezTo>
                  <a:cubicBezTo>
                    <a:pt x="949" y="1636"/>
                    <a:pt x="1027" y="1624"/>
                    <a:pt x="1103" y="1599"/>
                  </a:cubicBezTo>
                  <a:cubicBezTo>
                    <a:pt x="1387" y="1536"/>
                    <a:pt x="1607" y="1347"/>
                    <a:pt x="1670" y="1063"/>
                  </a:cubicBezTo>
                  <a:cubicBezTo>
                    <a:pt x="1733" y="748"/>
                    <a:pt x="1670" y="464"/>
                    <a:pt x="1450" y="244"/>
                  </a:cubicBezTo>
                  <a:cubicBezTo>
                    <a:pt x="1307" y="77"/>
                    <a:pt x="1091" y="0"/>
                    <a:pt x="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31" name="Google Shape;10087;p74">
              <a:extLst>
                <a:ext uri="{FF2B5EF4-FFF2-40B4-BE49-F238E27FC236}">
                  <a16:creationId xmlns:a16="http://schemas.microsoft.com/office/drawing/2014/main" id="{A1531AB7-0C57-E25E-9389-7446D4B3C210}"/>
                </a:ext>
              </a:extLst>
            </p:cNvPr>
            <p:cNvSpPr/>
            <p:nvPr/>
          </p:nvSpPr>
          <p:spPr>
            <a:xfrm>
              <a:off x="-59447249" y="3706150"/>
              <a:ext cx="319000" cy="308775"/>
            </a:xfrm>
            <a:custGeom>
              <a:avLst/>
              <a:gdLst/>
              <a:ahLst/>
              <a:cxnLst/>
              <a:rect l="l" t="t" r="r" b="b"/>
              <a:pathLst>
                <a:path w="12759" h="12351" extrusionOk="0">
                  <a:moveTo>
                    <a:pt x="6428" y="820"/>
                  </a:moveTo>
                  <a:cubicBezTo>
                    <a:pt x="6900" y="820"/>
                    <a:pt x="7247" y="1166"/>
                    <a:pt x="7247" y="1639"/>
                  </a:cubicBezTo>
                  <a:lnTo>
                    <a:pt x="7247" y="4128"/>
                  </a:lnTo>
                  <a:lnTo>
                    <a:pt x="5609" y="4128"/>
                  </a:lnTo>
                  <a:lnTo>
                    <a:pt x="5609" y="1639"/>
                  </a:lnTo>
                  <a:cubicBezTo>
                    <a:pt x="5609" y="1166"/>
                    <a:pt x="5955" y="820"/>
                    <a:pt x="6428" y="820"/>
                  </a:cubicBezTo>
                  <a:close/>
                  <a:moveTo>
                    <a:pt x="10681" y="6616"/>
                  </a:moveTo>
                  <a:cubicBezTo>
                    <a:pt x="10901" y="6616"/>
                    <a:pt x="11059" y="6805"/>
                    <a:pt x="11059" y="6994"/>
                  </a:cubicBezTo>
                  <a:cubicBezTo>
                    <a:pt x="11122" y="7247"/>
                    <a:pt x="10901" y="7436"/>
                    <a:pt x="10681" y="7436"/>
                  </a:cubicBezTo>
                  <a:lnTo>
                    <a:pt x="8192" y="7436"/>
                  </a:lnTo>
                  <a:cubicBezTo>
                    <a:pt x="7971" y="7436"/>
                    <a:pt x="7751" y="7247"/>
                    <a:pt x="7751" y="6994"/>
                  </a:cubicBezTo>
                  <a:cubicBezTo>
                    <a:pt x="7751" y="6742"/>
                    <a:pt x="7971" y="6616"/>
                    <a:pt x="8192" y="6616"/>
                  </a:cubicBezTo>
                  <a:close/>
                  <a:moveTo>
                    <a:pt x="10681" y="8255"/>
                  </a:moveTo>
                  <a:cubicBezTo>
                    <a:pt x="10901" y="8255"/>
                    <a:pt x="11059" y="8444"/>
                    <a:pt x="11059" y="8696"/>
                  </a:cubicBezTo>
                  <a:cubicBezTo>
                    <a:pt x="11122" y="8885"/>
                    <a:pt x="10901" y="9074"/>
                    <a:pt x="10681" y="9074"/>
                  </a:cubicBezTo>
                  <a:lnTo>
                    <a:pt x="8192" y="9074"/>
                  </a:lnTo>
                  <a:cubicBezTo>
                    <a:pt x="7971" y="9074"/>
                    <a:pt x="7751" y="8885"/>
                    <a:pt x="7751" y="8696"/>
                  </a:cubicBezTo>
                  <a:cubicBezTo>
                    <a:pt x="7751" y="8444"/>
                    <a:pt x="7971" y="8255"/>
                    <a:pt x="8192" y="8255"/>
                  </a:cubicBezTo>
                  <a:close/>
                  <a:moveTo>
                    <a:pt x="4233" y="5360"/>
                  </a:moveTo>
                  <a:cubicBezTo>
                    <a:pt x="4671" y="5360"/>
                    <a:pt x="5082" y="5531"/>
                    <a:pt x="5388" y="5860"/>
                  </a:cubicBezTo>
                  <a:cubicBezTo>
                    <a:pt x="5829" y="6301"/>
                    <a:pt x="5987" y="6868"/>
                    <a:pt x="5829" y="7467"/>
                  </a:cubicBezTo>
                  <a:cubicBezTo>
                    <a:pt x="5766" y="7751"/>
                    <a:pt x="5640" y="7971"/>
                    <a:pt x="5451" y="8192"/>
                  </a:cubicBezTo>
                  <a:cubicBezTo>
                    <a:pt x="6176" y="8601"/>
                    <a:pt x="6711" y="9389"/>
                    <a:pt x="6711" y="10334"/>
                  </a:cubicBezTo>
                  <a:cubicBezTo>
                    <a:pt x="6711" y="10555"/>
                    <a:pt x="6491" y="10744"/>
                    <a:pt x="6270" y="10744"/>
                  </a:cubicBezTo>
                  <a:lnTo>
                    <a:pt x="2143" y="10744"/>
                  </a:lnTo>
                  <a:cubicBezTo>
                    <a:pt x="1891" y="10744"/>
                    <a:pt x="1733" y="10555"/>
                    <a:pt x="1733" y="10303"/>
                  </a:cubicBezTo>
                  <a:cubicBezTo>
                    <a:pt x="1733" y="9357"/>
                    <a:pt x="2238" y="8570"/>
                    <a:pt x="3025" y="8129"/>
                  </a:cubicBezTo>
                  <a:cubicBezTo>
                    <a:pt x="2647" y="7688"/>
                    <a:pt x="2490" y="7121"/>
                    <a:pt x="2647" y="6553"/>
                  </a:cubicBezTo>
                  <a:cubicBezTo>
                    <a:pt x="2805" y="6018"/>
                    <a:pt x="3246" y="5577"/>
                    <a:pt x="3781" y="5419"/>
                  </a:cubicBezTo>
                  <a:cubicBezTo>
                    <a:pt x="3933" y="5379"/>
                    <a:pt x="4084" y="5360"/>
                    <a:pt x="4233" y="5360"/>
                  </a:cubicBezTo>
                  <a:close/>
                  <a:moveTo>
                    <a:pt x="10681" y="9893"/>
                  </a:moveTo>
                  <a:cubicBezTo>
                    <a:pt x="10901" y="9893"/>
                    <a:pt x="11059" y="10113"/>
                    <a:pt x="11059" y="10303"/>
                  </a:cubicBezTo>
                  <a:cubicBezTo>
                    <a:pt x="11122" y="10555"/>
                    <a:pt x="10901" y="10744"/>
                    <a:pt x="10681" y="10744"/>
                  </a:cubicBezTo>
                  <a:lnTo>
                    <a:pt x="8192" y="10744"/>
                  </a:lnTo>
                  <a:cubicBezTo>
                    <a:pt x="7971" y="10744"/>
                    <a:pt x="7751" y="10555"/>
                    <a:pt x="7751" y="10303"/>
                  </a:cubicBezTo>
                  <a:cubicBezTo>
                    <a:pt x="7751" y="10050"/>
                    <a:pt x="7971" y="9893"/>
                    <a:pt x="8192" y="9893"/>
                  </a:cubicBezTo>
                  <a:close/>
                  <a:moveTo>
                    <a:pt x="6396" y="0"/>
                  </a:moveTo>
                  <a:cubicBezTo>
                    <a:pt x="5483" y="0"/>
                    <a:pt x="4726" y="725"/>
                    <a:pt x="4726" y="1639"/>
                  </a:cubicBezTo>
                  <a:lnTo>
                    <a:pt x="4726" y="2458"/>
                  </a:lnTo>
                  <a:lnTo>
                    <a:pt x="1261" y="2458"/>
                  </a:lnTo>
                  <a:cubicBezTo>
                    <a:pt x="599" y="2458"/>
                    <a:pt x="1" y="3025"/>
                    <a:pt x="1" y="3686"/>
                  </a:cubicBezTo>
                  <a:lnTo>
                    <a:pt x="1" y="11122"/>
                  </a:lnTo>
                  <a:cubicBezTo>
                    <a:pt x="1" y="11815"/>
                    <a:pt x="568" y="12350"/>
                    <a:pt x="1261" y="12350"/>
                  </a:cubicBezTo>
                  <a:lnTo>
                    <a:pt x="11468" y="12350"/>
                  </a:lnTo>
                  <a:cubicBezTo>
                    <a:pt x="12130" y="12350"/>
                    <a:pt x="12697" y="11815"/>
                    <a:pt x="12697" y="11122"/>
                  </a:cubicBezTo>
                  <a:lnTo>
                    <a:pt x="12697" y="3686"/>
                  </a:lnTo>
                  <a:cubicBezTo>
                    <a:pt x="12760" y="3025"/>
                    <a:pt x="12162" y="2458"/>
                    <a:pt x="11500" y="2458"/>
                  </a:cubicBezTo>
                  <a:lnTo>
                    <a:pt x="8034" y="2458"/>
                  </a:lnTo>
                  <a:lnTo>
                    <a:pt x="8034" y="1639"/>
                  </a:lnTo>
                  <a:cubicBezTo>
                    <a:pt x="8034" y="725"/>
                    <a:pt x="7278" y="0"/>
                    <a:pt x="63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32" name="Google Shape;10088;p74">
              <a:extLst>
                <a:ext uri="{FF2B5EF4-FFF2-40B4-BE49-F238E27FC236}">
                  <a16:creationId xmlns:a16="http://schemas.microsoft.com/office/drawing/2014/main" id="{94D78AE8-8672-7695-9C10-0F760F63E308}"/>
                </a:ext>
              </a:extLst>
            </p:cNvPr>
            <p:cNvSpPr/>
            <p:nvPr/>
          </p:nvSpPr>
          <p:spPr>
            <a:xfrm>
              <a:off x="-59293652" y="3740025"/>
              <a:ext cx="14175" cy="14200"/>
            </a:xfrm>
            <a:custGeom>
              <a:avLst/>
              <a:gdLst/>
              <a:ahLst/>
              <a:cxnLst/>
              <a:rect l="l" t="t" r="r" b="b"/>
              <a:pathLst>
                <a:path w="567" h="568" extrusionOk="0">
                  <a:moveTo>
                    <a:pt x="284" y="0"/>
                  </a:moveTo>
                  <a:cubicBezTo>
                    <a:pt x="126" y="0"/>
                    <a:pt x="0" y="126"/>
                    <a:pt x="0" y="284"/>
                  </a:cubicBezTo>
                  <a:cubicBezTo>
                    <a:pt x="0" y="441"/>
                    <a:pt x="126" y="567"/>
                    <a:pt x="284" y="567"/>
                  </a:cubicBezTo>
                  <a:cubicBezTo>
                    <a:pt x="441" y="567"/>
                    <a:pt x="567" y="441"/>
                    <a:pt x="567" y="284"/>
                  </a:cubicBezTo>
                  <a:cubicBezTo>
                    <a:pt x="567" y="126"/>
                    <a:pt x="441" y="0"/>
                    <a:pt x="2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33" name="Google Shape;10089;p74">
            <a:extLst>
              <a:ext uri="{FF2B5EF4-FFF2-40B4-BE49-F238E27FC236}">
                <a16:creationId xmlns:a16="http://schemas.microsoft.com/office/drawing/2014/main" id="{9C384943-FEBF-87C2-2AA1-F3D541D07645}"/>
              </a:ext>
            </a:extLst>
          </p:cNvPr>
          <p:cNvGrpSpPr/>
          <p:nvPr/>
        </p:nvGrpSpPr>
        <p:grpSpPr>
          <a:xfrm>
            <a:off x="5222419" y="1103423"/>
            <a:ext cx="515508" cy="543507"/>
            <a:chOff x="-64406128" y="3362225"/>
            <a:chExt cx="318225" cy="314800"/>
          </a:xfrm>
          <a:solidFill>
            <a:srgbClr val="FFC000"/>
          </a:solidFill>
        </p:grpSpPr>
        <p:sp>
          <p:nvSpPr>
            <p:cNvPr id="34" name="Google Shape;10090;p74">
              <a:extLst>
                <a:ext uri="{FF2B5EF4-FFF2-40B4-BE49-F238E27FC236}">
                  <a16:creationId xmlns:a16="http://schemas.microsoft.com/office/drawing/2014/main" id="{2E960419-F9BF-4BB7-C0AE-D2E7A800FDFA}"/>
                </a:ext>
              </a:extLst>
            </p:cNvPr>
            <p:cNvSpPr/>
            <p:nvPr/>
          </p:nvSpPr>
          <p:spPr>
            <a:xfrm>
              <a:off x="-64332098" y="3362225"/>
              <a:ext cx="170150" cy="199025"/>
            </a:xfrm>
            <a:custGeom>
              <a:avLst/>
              <a:gdLst/>
              <a:ahLst/>
              <a:cxnLst/>
              <a:rect l="l" t="t" r="r" b="b"/>
              <a:pathLst>
                <a:path w="6806" h="7961" extrusionOk="0">
                  <a:moveTo>
                    <a:pt x="4506" y="3266"/>
                  </a:moveTo>
                  <a:cubicBezTo>
                    <a:pt x="4569" y="3266"/>
                    <a:pt x="4601" y="3298"/>
                    <a:pt x="4632" y="3298"/>
                  </a:cubicBezTo>
                  <a:lnTo>
                    <a:pt x="5577" y="4621"/>
                  </a:lnTo>
                  <a:cubicBezTo>
                    <a:pt x="5420" y="5881"/>
                    <a:pt x="4664" y="7110"/>
                    <a:pt x="3403" y="7110"/>
                  </a:cubicBezTo>
                  <a:cubicBezTo>
                    <a:pt x="2206" y="7110"/>
                    <a:pt x="1419" y="5944"/>
                    <a:pt x="1261" y="4621"/>
                  </a:cubicBezTo>
                  <a:lnTo>
                    <a:pt x="2206" y="3298"/>
                  </a:lnTo>
                  <a:cubicBezTo>
                    <a:pt x="2238" y="3266"/>
                    <a:pt x="2269" y="3266"/>
                    <a:pt x="2301" y="3266"/>
                  </a:cubicBezTo>
                  <a:close/>
                  <a:moveTo>
                    <a:pt x="4055" y="1"/>
                  </a:moveTo>
                  <a:cubicBezTo>
                    <a:pt x="3400" y="1"/>
                    <a:pt x="2703" y="167"/>
                    <a:pt x="2049" y="494"/>
                  </a:cubicBezTo>
                  <a:cubicBezTo>
                    <a:pt x="1957" y="483"/>
                    <a:pt x="1867" y="478"/>
                    <a:pt x="1779" y="478"/>
                  </a:cubicBezTo>
                  <a:cubicBezTo>
                    <a:pt x="1354" y="478"/>
                    <a:pt x="976" y="600"/>
                    <a:pt x="662" y="809"/>
                  </a:cubicBezTo>
                  <a:cubicBezTo>
                    <a:pt x="347" y="1061"/>
                    <a:pt x="1" y="1534"/>
                    <a:pt x="1" y="2384"/>
                  </a:cubicBezTo>
                  <a:cubicBezTo>
                    <a:pt x="1" y="2857"/>
                    <a:pt x="95" y="3613"/>
                    <a:pt x="347" y="4621"/>
                  </a:cubicBezTo>
                  <a:cubicBezTo>
                    <a:pt x="473" y="4810"/>
                    <a:pt x="536" y="6070"/>
                    <a:pt x="1482" y="7078"/>
                  </a:cubicBezTo>
                  <a:cubicBezTo>
                    <a:pt x="2049" y="7646"/>
                    <a:pt x="2710" y="7961"/>
                    <a:pt x="3403" y="7961"/>
                  </a:cubicBezTo>
                  <a:cubicBezTo>
                    <a:pt x="5136" y="7961"/>
                    <a:pt x="6207" y="6417"/>
                    <a:pt x="6396" y="4621"/>
                  </a:cubicBezTo>
                  <a:cubicBezTo>
                    <a:pt x="6554" y="4085"/>
                    <a:pt x="6774" y="3046"/>
                    <a:pt x="6806" y="2447"/>
                  </a:cubicBezTo>
                  <a:cubicBezTo>
                    <a:pt x="6806" y="1565"/>
                    <a:pt x="6459" y="872"/>
                    <a:pt x="5703" y="431"/>
                  </a:cubicBezTo>
                  <a:cubicBezTo>
                    <a:pt x="5234" y="143"/>
                    <a:pt x="4662" y="1"/>
                    <a:pt x="40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35" name="Google Shape;10091;p74">
              <a:extLst>
                <a:ext uri="{FF2B5EF4-FFF2-40B4-BE49-F238E27FC236}">
                  <a16:creationId xmlns:a16="http://schemas.microsoft.com/office/drawing/2014/main" id="{9902767F-0575-B243-0A1F-32E854D5AC4D}"/>
                </a:ext>
              </a:extLst>
            </p:cNvPr>
            <p:cNvSpPr/>
            <p:nvPr/>
          </p:nvSpPr>
          <p:spPr>
            <a:xfrm>
              <a:off x="-64406128" y="3559050"/>
              <a:ext cx="318225" cy="117975"/>
            </a:xfrm>
            <a:custGeom>
              <a:avLst/>
              <a:gdLst/>
              <a:ahLst/>
              <a:cxnLst/>
              <a:rect l="l" t="t" r="r" b="b"/>
              <a:pathLst>
                <a:path w="12729" h="4719" extrusionOk="0">
                  <a:moveTo>
                    <a:pt x="4474" y="1001"/>
                  </a:moveTo>
                  <a:lnTo>
                    <a:pt x="5797" y="2293"/>
                  </a:lnTo>
                  <a:lnTo>
                    <a:pt x="5199" y="2891"/>
                  </a:lnTo>
                  <a:lnTo>
                    <a:pt x="4002" y="1159"/>
                  </a:lnTo>
                  <a:cubicBezTo>
                    <a:pt x="4159" y="1096"/>
                    <a:pt x="4380" y="1064"/>
                    <a:pt x="4474" y="1001"/>
                  </a:cubicBezTo>
                  <a:close/>
                  <a:moveTo>
                    <a:pt x="8318" y="1001"/>
                  </a:moveTo>
                  <a:cubicBezTo>
                    <a:pt x="8475" y="1064"/>
                    <a:pt x="8633" y="1159"/>
                    <a:pt x="8790" y="1190"/>
                  </a:cubicBezTo>
                  <a:lnTo>
                    <a:pt x="7593" y="2891"/>
                  </a:lnTo>
                  <a:lnTo>
                    <a:pt x="6995" y="2293"/>
                  </a:lnTo>
                  <a:lnTo>
                    <a:pt x="8318" y="1001"/>
                  </a:lnTo>
                  <a:close/>
                  <a:moveTo>
                    <a:pt x="10681" y="3112"/>
                  </a:moveTo>
                  <a:cubicBezTo>
                    <a:pt x="10901" y="3112"/>
                    <a:pt x="11059" y="3301"/>
                    <a:pt x="11059" y="3553"/>
                  </a:cubicBezTo>
                  <a:cubicBezTo>
                    <a:pt x="11059" y="3742"/>
                    <a:pt x="10870" y="3931"/>
                    <a:pt x="10681" y="3931"/>
                  </a:cubicBezTo>
                  <a:lnTo>
                    <a:pt x="9578" y="3931"/>
                  </a:lnTo>
                  <a:cubicBezTo>
                    <a:pt x="9326" y="3931"/>
                    <a:pt x="9137" y="3742"/>
                    <a:pt x="9137" y="3553"/>
                  </a:cubicBezTo>
                  <a:cubicBezTo>
                    <a:pt x="9137" y="3301"/>
                    <a:pt x="9326" y="3112"/>
                    <a:pt x="9578" y="3112"/>
                  </a:cubicBezTo>
                  <a:close/>
                  <a:moveTo>
                    <a:pt x="4458" y="1"/>
                  </a:moveTo>
                  <a:cubicBezTo>
                    <a:pt x="4348" y="1"/>
                    <a:pt x="4238" y="40"/>
                    <a:pt x="4159" y="119"/>
                  </a:cubicBezTo>
                  <a:cubicBezTo>
                    <a:pt x="4065" y="245"/>
                    <a:pt x="3939" y="308"/>
                    <a:pt x="3781" y="308"/>
                  </a:cubicBezTo>
                  <a:lnTo>
                    <a:pt x="2395" y="308"/>
                  </a:lnTo>
                  <a:cubicBezTo>
                    <a:pt x="914" y="308"/>
                    <a:pt x="0" y="1442"/>
                    <a:pt x="0" y="2639"/>
                  </a:cubicBezTo>
                  <a:lnTo>
                    <a:pt x="0" y="4341"/>
                  </a:lnTo>
                  <a:cubicBezTo>
                    <a:pt x="0" y="4561"/>
                    <a:pt x="189" y="4719"/>
                    <a:pt x="441" y="4719"/>
                  </a:cubicBezTo>
                  <a:lnTo>
                    <a:pt x="12287" y="4719"/>
                  </a:lnTo>
                  <a:cubicBezTo>
                    <a:pt x="12508" y="4719"/>
                    <a:pt x="12665" y="4530"/>
                    <a:pt x="12665" y="4341"/>
                  </a:cubicBezTo>
                  <a:lnTo>
                    <a:pt x="12665" y="2639"/>
                  </a:lnTo>
                  <a:cubicBezTo>
                    <a:pt x="12728" y="1474"/>
                    <a:pt x="11783" y="371"/>
                    <a:pt x="10303" y="371"/>
                  </a:cubicBezTo>
                  <a:lnTo>
                    <a:pt x="8948" y="371"/>
                  </a:lnTo>
                  <a:cubicBezTo>
                    <a:pt x="8727" y="371"/>
                    <a:pt x="8664" y="277"/>
                    <a:pt x="8538" y="151"/>
                  </a:cubicBezTo>
                  <a:cubicBezTo>
                    <a:pt x="8456" y="52"/>
                    <a:pt x="8339" y="5"/>
                    <a:pt x="8219" y="5"/>
                  </a:cubicBezTo>
                  <a:cubicBezTo>
                    <a:pt x="8110" y="5"/>
                    <a:pt x="7998" y="44"/>
                    <a:pt x="7908" y="119"/>
                  </a:cubicBezTo>
                  <a:lnTo>
                    <a:pt x="6333" y="1694"/>
                  </a:lnTo>
                  <a:lnTo>
                    <a:pt x="4758" y="119"/>
                  </a:lnTo>
                  <a:cubicBezTo>
                    <a:pt x="4679" y="40"/>
                    <a:pt x="4569" y="1"/>
                    <a:pt x="44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sp>
        <p:nvSpPr>
          <p:cNvPr id="36" name="Google Shape;10113;p74">
            <a:extLst>
              <a:ext uri="{FF2B5EF4-FFF2-40B4-BE49-F238E27FC236}">
                <a16:creationId xmlns:a16="http://schemas.microsoft.com/office/drawing/2014/main" id="{A72C487E-35A9-8F2E-BB69-686A910C7C6C}"/>
              </a:ext>
            </a:extLst>
          </p:cNvPr>
          <p:cNvSpPr/>
          <p:nvPr/>
        </p:nvSpPr>
        <p:spPr>
          <a:xfrm>
            <a:off x="4048385" y="2654465"/>
            <a:ext cx="395670" cy="417039"/>
          </a:xfrm>
          <a:custGeom>
            <a:avLst/>
            <a:gdLst/>
            <a:ahLst/>
            <a:cxnLst/>
            <a:rect l="l" t="t" r="r" b="b"/>
            <a:pathLst>
              <a:path w="12759" h="12619" extrusionOk="0">
                <a:moveTo>
                  <a:pt x="10082" y="2190"/>
                </a:moveTo>
                <a:lnTo>
                  <a:pt x="11027" y="2726"/>
                </a:lnTo>
                <a:lnTo>
                  <a:pt x="8948" y="6317"/>
                </a:lnTo>
                <a:lnTo>
                  <a:pt x="8003" y="5781"/>
                </a:lnTo>
                <a:cubicBezTo>
                  <a:pt x="8349" y="5151"/>
                  <a:pt x="9704" y="2820"/>
                  <a:pt x="10082" y="2190"/>
                </a:cubicBezTo>
                <a:close/>
                <a:moveTo>
                  <a:pt x="7813" y="6601"/>
                </a:moveTo>
                <a:lnTo>
                  <a:pt x="8318" y="6916"/>
                </a:lnTo>
                <a:lnTo>
                  <a:pt x="7782" y="7262"/>
                </a:lnTo>
                <a:lnTo>
                  <a:pt x="7813" y="6601"/>
                </a:lnTo>
                <a:close/>
                <a:moveTo>
                  <a:pt x="10554" y="8522"/>
                </a:moveTo>
                <a:cubicBezTo>
                  <a:pt x="10806" y="8522"/>
                  <a:pt x="10964" y="8711"/>
                  <a:pt x="10964" y="8900"/>
                </a:cubicBezTo>
                <a:cubicBezTo>
                  <a:pt x="10964" y="9153"/>
                  <a:pt x="10806" y="9342"/>
                  <a:pt x="10554" y="9342"/>
                </a:cubicBezTo>
                <a:lnTo>
                  <a:pt x="5608" y="9342"/>
                </a:lnTo>
                <a:cubicBezTo>
                  <a:pt x="5356" y="9342"/>
                  <a:pt x="5167" y="9153"/>
                  <a:pt x="5167" y="8900"/>
                </a:cubicBezTo>
                <a:cubicBezTo>
                  <a:pt x="5167" y="8680"/>
                  <a:pt x="5356" y="8522"/>
                  <a:pt x="5608" y="8522"/>
                </a:cubicBezTo>
                <a:close/>
                <a:moveTo>
                  <a:pt x="3088" y="5592"/>
                </a:moveTo>
                <a:cubicBezTo>
                  <a:pt x="3308" y="5592"/>
                  <a:pt x="3497" y="5813"/>
                  <a:pt x="3497" y="6002"/>
                </a:cubicBezTo>
                <a:lnTo>
                  <a:pt x="3497" y="6286"/>
                </a:lnTo>
                <a:cubicBezTo>
                  <a:pt x="3970" y="6443"/>
                  <a:pt x="4348" y="6916"/>
                  <a:pt x="4348" y="7451"/>
                </a:cubicBezTo>
                <a:cubicBezTo>
                  <a:pt x="4348" y="7703"/>
                  <a:pt x="4159" y="7861"/>
                  <a:pt x="3907" y="7861"/>
                </a:cubicBezTo>
                <a:cubicBezTo>
                  <a:pt x="3655" y="7861"/>
                  <a:pt x="3497" y="7640"/>
                  <a:pt x="3497" y="7451"/>
                </a:cubicBezTo>
                <a:cubicBezTo>
                  <a:pt x="3497" y="7231"/>
                  <a:pt x="3308" y="7010"/>
                  <a:pt x="3088" y="7010"/>
                </a:cubicBezTo>
                <a:cubicBezTo>
                  <a:pt x="2836" y="7010"/>
                  <a:pt x="2678" y="7231"/>
                  <a:pt x="2678" y="7451"/>
                </a:cubicBezTo>
                <a:cubicBezTo>
                  <a:pt x="2678" y="7703"/>
                  <a:pt x="3025" y="7924"/>
                  <a:pt x="3340" y="8176"/>
                </a:cubicBezTo>
                <a:cubicBezTo>
                  <a:pt x="3781" y="8491"/>
                  <a:pt x="4348" y="8869"/>
                  <a:pt x="4348" y="9531"/>
                </a:cubicBezTo>
                <a:cubicBezTo>
                  <a:pt x="4348" y="10098"/>
                  <a:pt x="3970" y="10539"/>
                  <a:pt x="3497" y="10728"/>
                </a:cubicBezTo>
                <a:lnTo>
                  <a:pt x="3497" y="11011"/>
                </a:lnTo>
                <a:cubicBezTo>
                  <a:pt x="3497" y="11232"/>
                  <a:pt x="3308" y="11452"/>
                  <a:pt x="3088" y="11452"/>
                </a:cubicBezTo>
                <a:cubicBezTo>
                  <a:pt x="2836" y="11452"/>
                  <a:pt x="2678" y="11232"/>
                  <a:pt x="2678" y="11011"/>
                </a:cubicBezTo>
                <a:lnTo>
                  <a:pt x="2678" y="10728"/>
                </a:lnTo>
                <a:cubicBezTo>
                  <a:pt x="2206" y="10570"/>
                  <a:pt x="1859" y="10098"/>
                  <a:pt x="1859" y="9531"/>
                </a:cubicBezTo>
                <a:cubicBezTo>
                  <a:pt x="1859" y="9310"/>
                  <a:pt x="2048" y="9121"/>
                  <a:pt x="2300" y="9121"/>
                </a:cubicBezTo>
                <a:cubicBezTo>
                  <a:pt x="2521" y="9121"/>
                  <a:pt x="2678" y="9310"/>
                  <a:pt x="2678" y="9531"/>
                </a:cubicBezTo>
                <a:cubicBezTo>
                  <a:pt x="2678" y="9783"/>
                  <a:pt x="2867" y="9940"/>
                  <a:pt x="3088" y="9940"/>
                </a:cubicBezTo>
                <a:cubicBezTo>
                  <a:pt x="3308" y="9940"/>
                  <a:pt x="3497" y="9751"/>
                  <a:pt x="3497" y="9531"/>
                </a:cubicBezTo>
                <a:cubicBezTo>
                  <a:pt x="3497" y="9310"/>
                  <a:pt x="3182" y="9089"/>
                  <a:pt x="2836" y="8837"/>
                </a:cubicBezTo>
                <a:cubicBezTo>
                  <a:pt x="2395" y="8522"/>
                  <a:pt x="1859" y="8113"/>
                  <a:pt x="1859" y="7451"/>
                </a:cubicBezTo>
                <a:cubicBezTo>
                  <a:pt x="1859" y="6916"/>
                  <a:pt x="2206" y="6475"/>
                  <a:pt x="2678" y="6286"/>
                </a:cubicBezTo>
                <a:lnTo>
                  <a:pt x="2678" y="6002"/>
                </a:lnTo>
                <a:cubicBezTo>
                  <a:pt x="2678" y="5750"/>
                  <a:pt x="2867" y="5592"/>
                  <a:pt x="3088" y="5592"/>
                </a:cubicBezTo>
                <a:close/>
                <a:moveTo>
                  <a:pt x="10554" y="11011"/>
                </a:moveTo>
                <a:cubicBezTo>
                  <a:pt x="10806" y="11011"/>
                  <a:pt x="10964" y="11200"/>
                  <a:pt x="10964" y="11452"/>
                </a:cubicBezTo>
                <a:cubicBezTo>
                  <a:pt x="10964" y="11641"/>
                  <a:pt x="10806" y="11830"/>
                  <a:pt x="10554" y="11830"/>
                </a:cubicBezTo>
                <a:lnTo>
                  <a:pt x="5608" y="11830"/>
                </a:lnTo>
                <a:cubicBezTo>
                  <a:pt x="5356" y="11830"/>
                  <a:pt x="5167" y="11641"/>
                  <a:pt x="5167" y="11452"/>
                </a:cubicBezTo>
                <a:cubicBezTo>
                  <a:pt x="5167" y="11200"/>
                  <a:pt x="5356" y="11011"/>
                  <a:pt x="5608" y="11011"/>
                </a:cubicBezTo>
                <a:close/>
                <a:moveTo>
                  <a:pt x="10933" y="1"/>
                </a:moveTo>
                <a:cubicBezTo>
                  <a:pt x="10599" y="1"/>
                  <a:pt x="10280" y="176"/>
                  <a:pt x="10113" y="489"/>
                </a:cubicBezTo>
                <a:lnTo>
                  <a:pt x="7877" y="4395"/>
                </a:lnTo>
                <a:lnTo>
                  <a:pt x="1229" y="4395"/>
                </a:lnTo>
                <a:cubicBezTo>
                  <a:pt x="567" y="4395"/>
                  <a:pt x="0" y="4931"/>
                  <a:pt x="0" y="5592"/>
                </a:cubicBezTo>
                <a:lnTo>
                  <a:pt x="0" y="11389"/>
                </a:lnTo>
                <a:cubicBezTo>
                  <a:pt x="0" y="12051"/>
                  <a:pt x="567" y="12618"/>
                  <a:pt x="1229" y="12618"/>
                </a:cubicBezTo>
                <a:lnTo>
                  <a:pt x="11437" y="12618"/>
                </a:lnTo>
                <a:cubicBezTo>
                  <a:pt x="12098" y="12618"/>
                  <a:pt x="12697" y="12082"/>
                  <a:pt x="12697" y="11389"/>
                </a:cubicBezTo>
                <a:lnTo>
                  <a:pt x="12697" y="5592"/>
                </a:lnTo>
                <a:cubicBezTo>
                  <a:pt x="12602" y="4931"/>
                  <a:pt x="12067" y="4395"/>
                  <a:pt x="11374" y="4395"/>
                </a:cubicBezTo>
                <a:lnTo>
                  <a:pt x="11027" y="4395"/>
                </a:lnTo>
                <a:lnTo>
                  <a:pt x="12476" y="1875"/>
                </a:lnTo>
                <a:cubicBezTo>
                  <a:pt x="12760" y="1402"/>
                  <a:pt x="12602" y="804"/>
                  <a:pt x="12130" y="583"/>
                </a:cubicBezTo>
                <a:lnTo>
                  <a:pt x="11437" y="142"/>
                </a:lnTo>
                <a:cubicBezTo>
                  <a:pt x="11277" y="46"/>
                  <a:pt x="11103" y="1"/>
                  <a:pt x="10933" y="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>
            <a:defPPr/>
          </a:lstStyle>
          <a:p>
            <a:endParaRPr sz="1050"/>
          </a:p>
        </p:txBody>
      </p:sp>
      <p:grpSp>
        <p:nvGrpSpPr>
          <p:cNvPr id="37" name="Google Shape;10118;p74">
            <a:extLst>
              <a:ext uri="{FF2B5EF4-FFF2-40B4-BE49-F238E27FC236}">
                <a16:creationId xmlns:a16="http://schemas.microsoft.com/office/drawing/2014/main" id="{8AF28FD1-621D-C21D-3F6A-B38A8859D221}"/>
              </a:ext>
            </a:extLst>
          </p:cNvPr>
          <p:cNvGrpSpPr/>
          <p:nvPr/>
        </p:nvGrpSpPr>
        <p:grpSpPr>
          <a:xfrm>
            <a:off x="7293218" y="1996936"/>
            <a:ext cx="350646" cy="379418"/>
            <a:chOff x="-59400777" y="4084200"/>
            <a:chExt cx="311125" cy="315875"/>
          </a:xfrm>
          <a:solidFill>
            <a:srgbClr val="FFC000"/>
          </a:solidFill>
        </p:grpSpPr>
        <p:sp>
          <p:nvSpPr>
            <p:cNvPr id="38" name="Google Shape;10119;p74">
              <a:extLst>
                <a:ext uri="{FF2B5EF4-FFF2-40B4-BE49-F238E27FC236}">
                  <a16:creationId xmlns:a16="http://schemas.microsoft.com/office/drawing/2014/main" id="{7C7AE6CA-3DB8-3E0F-2005-B0BEB2835FDD}"/>
                </a:ext>
              </a:extLst>
            </p:cNvPr>
            <p:cNvSpPr/>
            <p:nvPr/>
          </p:nvSpPr>
          <p:spPr>
            <a:xfrm>
              <a:off x="-59400777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796" y="851"/>
                  </a:moveTo>
                  <a:cubicBezTo>
                    <a:pt x="2048" y="851"/>
                    <a:pt x="2237" y="1071"/>
                    <a:pt x="2237" y="1260"/>
                  </a:cubicBezTo>
                  <a:cubicBezTo>
                    <a:pt x="2237" y="1449"/>
                    <a:pt x="2048" y="1701"/>
                    <a:pt x="1796" y="1701"/>
                  </a:cubicBezTo>
                  <a:cubicBezTo>
                    <a:pt x="1576" y="1701"/>
                    <a:pt x="1418" y="1481"/>
                    <a:pt x="1418" y="1260"/>
                  </a:cubicBezTo>
                  <a:cubicBezTo>
                    <a:pt x="1418" y="1008"/>
                    <a:pt x="1576" y="851"/>
                    <a:pt x="1796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cubicBezTo>
                    <a:pt x="0" y="2741"/>
                    <a:pt x="536" y="3308"/>
                    <a:pt x="1229" y="3308"/>
                  </a:cubicBezTo>
                  <a:lnTo>
                    <a:pt x="2332" y="3308"/>
                  </a:lnTo>
                  <a:cubicBezTo>
                    <a:pt x="2993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39" name="Google Shape;10120;p74">
              <a:extLst>
                <a:ext uri="{FF2B5EF4-FFF2-40B4-BE49-F238E27FC236}">
                  <a16:creationId xmlns:a16="http://schemas.microsoft.com/office/drawing/2014/main" id="{D75521B9-AF10-B62C-D1A7-9F8F306A2B4F}"/>
                </a:ext>
              </a:extLst>
            </p:cNvPr>
            <p:cNvSpPr/>
            <p:nvPr/>
          </p:nvSpPr>
          <p:spPr>
            <a:xfrm>
              <a:off x="-59400002" y="4084200"/>
              <a:ext cx="89825" cy="212700"/>
            </a:xfrm>
            <a:custGeom>
              <a:avLst/>
              <a:gdLst/>
              <a:ahLst/>
              <a:cxnLst/>
              <a:rect l="l" t="t" r="r" b="b"/>
              <a:pathLst>
                <a:path w="3593" h="8508" extrusionOk="0">
                  <a:moveTo>
                    <a:pt x="1734" y="1607"/>
                  </a:moveTo>
                  <a:cubicBezTo>
                    <a:pt x="1923" y="1607"/>
                    <a:pt x="2175" y="1797"/>
                    <a:pt x="2175" y="2049"/>
                  </a:cubicBezTo>
                  <a:lnTo>
                    <a:pt x="2175" y="7278"/>
                  </a:lnTo>
                  <a:cubicBezTo>
                    <a:pt x="2175" y="7499"/>
                    <a:pt x="1986" y="7656"/>
                    <a:pt x="1734" y="7656"/>
                  </a:cubicBezTo>
                  <a:cubicBezTo>
                    <a:pt x="1513" y="7656"/>
                    <a:pt x="1356" y="7467"/>
                    <a:pt x="1356" y="7278"/>
                  </a:cubicBezTo>
                  <a:lnTo>
                    <a:pt x="1356" y="2049"/>
                  </a:lnTo>
                  <a:cubicBezTo>
                    <a:pt x="1356" y="1797"/>
                    <a:pt x="1545" y="1607"/>
                    <a:pt x="1734" y="1607"/>
                  </a:cubicBezTo>
                  <a:close/>
                  <a:moveTo>
                    <a:pt x="1230" y="1"/>
                  </a:moveTo>
                  <a:cubicBezTo>
                    <a:pt x="568" y="1"/>
                    <a:pt x="1" y="536"/>
                    <a:pt x="1" y="1198"/>
                  </a:cubicBezTo>
                  <a:lnTo>
                    <a:pt x="1" y="8507"/>
                  </a:lnTo>
                  <a:lnTo>
                    <a:pt x="3593" y="8507"/>
                  </a:lnTo>
                  <a:lnTo>
                    <a:pt x="3593" y="1198"/>
                  </a:lnTo>
                  <a:cubicBezTo>
                    <a:pt x="3561" y="536"/>
                    <a:pt x="2994" y="1"/>
                    <a:pt x="2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40" name="Google Shape;10121;p74">
              <a:extLst>
                <a:ext uri="{FF2B5EF4-FFF2-40B4-BE49-F238E27FC236}">
                  <a16:creationId xmlns:a16="http://schemas.microsoft.com/office/drawing/2014/main" id="{655574B8-985D-C562-02FE-DF8943560D2F}"/>
                </a:ext>
              </a:extLst>
            </p:cNvPr>
            <p:cNvSpPr/>
            <p:nvPr/>
          </p:nvSpPr>
          <p:spPr>
            <a:xfrm>
              <a:off x="-59290502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796" y="851"/>
                  </a:moveTo>
                  <a:cubicBezTo>
                    <a:pt x="2048" y="851"/>
                    <a:pt x="2205" y="1071"/>
                    <a:pt x="2205" y="1260"/>
                  </a:cubicBezTo>
                  <a:cubicBezTo>
                    <a:pt x="2205" y="1449"/>
                    <a:pt x="2016" y="1701"/>
                    <a:pt x="1796" y="1701"/>
                  </a:cubicBezTo>
                  <a:cubicBezTo>
                    <a:pt x="1575" y="1701"/>
                    <a:pt x="1386" y="1481"/>
                    <a:pt x="1386" y="1260"/>
                  </a:cubicBezTo>
                  <a:cubicBezTo>
                    <a:pt x="1386" y="1008"/>
                    <a:pt x="1575" y="851"/>
                    <a:pt x="1796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cubicBezTo>
                    <a:pt x="0" y="2741"/>
                    <a:pt x="536" y="3308"/>
                    <a:pt x="1260" y="3308"/>
                  </a:cubicBezTo>
                  <a:lnTo>
                    <a:pt x="2363" y="3308"/>
                  </a:lnTo>
                  <a:cubicBezTo>
                    <a:pt x="3025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41" name="Google Shape;10122;p74">
              <a:extLst>
                <a:ext uri="{FF2B5EF4-FFF2-40B4-BE49-F238E27FC236}">
                  <a16:creationId xmlns:a16="http://schemas.microsoft.com/office/drawing/2014/main" id="{2F56B42A-B7F0-CA77-9556-7BBAFDF9993C}"/>
                </a:ext>
              </a:extLst>
            </p:cNvPr>
            <p:cNvSpPr/>
            <p:nvPr/>
          </p:nvSpPr>
          <p:spPr>
            <a:xfrm>
              <a:off x="-59290502" y="4084200"/>
              <a:ext cx="89800" cy="212700"/>
            </a:xfrm>
            <a:custGeom>
              <a:avLst/>
              <a:gdLst/>
              <a:ahLst/>
              <a:cxnLst/>
              <a:rect l="l" t="t" r="r" b="b"/>
              <a:pathLst>
                <a:path w="3592" h="8508" extrusionOk="0">
                  <a:moveTo>
                    <a:pt x="1796" y="1607"/>
                  </a:moveTo>
                  <a:cubicBezTo>
                    <a:pt x="2048" y="1607"/>
                    <a:pt x="2205" y="1797"/>
                    <a:pt x="2205" y="2049"/>
                  </a:cubicBezTo>
                  <a:lnTo>
                    <a:pt x="2205" y="7278"/>
                  </a:lnTo>
                  <a:cubicBezTo>
                    <a:pt x="2205" y="7499"/>
                    <a:pt x="2016" y="7656"/>
                    <a:pt x="1796" y="7656"/>
                  </a:cubicBezTo>
                  <a:cubicBezTo>
                    <a:pt x="1607" y="7656"/>
                    <a:pt x="1386" y="7467"/>
                    <a:pt x="1386" y="7278"/>
                  </a:cubicBezTo>
                  <a:lnTo>
                    <a:pt x="1386" y="2049"/>
                  </a:lnTo>
                  <a:cubicBezTo>
                    <a:pt x="1386" y="1797"/>
                    <a:pt x="1575" y="1607"/>
                    <a:pt x="1796" y="1607"/>
                  </a:cubicBezTo>
                  <a:close/>
                  <a:moveTo>
                    <a:pt x="1260" y="1"/>
                  </a:moveTo>
                  <a:cubicBezTo>
                    <a:pt x="599" y="1"/>
                    <a:pt x="0" y="536"/>
                    <a:pt x="0" y="1198"/>
                  </a:cubicBezTo>
                  <a:lnTo>
                    <a:pt x="0" y="8507"/>
                  </a:lnTo>
                  <a:lnTo>
                    <a:pt x="3592" y="8507"/>
                  </a:lnTo>
                  <a:lnTo>
                    <a:pt x="3592" y="1198"/>
                  </a:lnTo>
                  <a:cubicBezTo>
                    <a:pt x="3592" y="536"/>
                    <a:pt x="3025" y="1"/>
                    <a:pt x="2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42" name="Google Shape;10123;p74">
              <a:extLst>
                <a:ext uri="{FF2B5EF4-FFF2-40B4-BE49-F238E27FC236}">
                  <a16:creationId xmlns:a16="http://schemas.microsoft.com/office/drawing/2014/main" id="{E34A5DE3-8605-07F0-1697-000D23694443}"/>
                </a:ext>
              </a:extLst>
            </p:cNvPr>
            <p:cNvSpPr/>
            <p:nvPr/>
          </p:nvSpPr>
          <p:spPr>
            <a:xfrm>
              <a:off x="-59181026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828" y="851"/>
                  </a:moveTo>
                  <a:cubicBezTo>
                    <a:pt x="2080" y="851"/>
                    <a:pt x="2269" y="1071"/>
                    <a:pt x="2269" y="1260"/>
                  </a:cubicBezTo>
                  <a:cubicBezTo>
                    <a:pt x="2269" y="1449"/>
                    <a:pt x="2080" y="1701"/>
                    <a:pt x="1828" y="1701"/>
                  </a:cubicBezTo>
                  <a:cubicBezTo>
                    <a:pt x="1607" y="1701"/>
                    <a:pt x="1450" y="1481"/>
                    <a:pt x="1450" y="1260"/>
                  </a:cubicBezTo>
                  <a:cubicBezTo>
                    <a:pt x="1450" y="1008"/>
                    <a:pt x="1607" y="851"/>
                    <a:pt x="1828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lnTo>
                    <a:pt x="32" y="2079"/>
                  </a:lnTo>
                  <a:cubicBezTo>
                    <a:pt x="32" y="2741"/>
                    <a:pt x="567" y="3308"/>
                    <a:pt x="1261" y="3308"/>
                  </a:cubicBezTo>
                  <a:lnTo>
                    <a:pt x="2363" y="3308"/>
                  </a:lnTo>
                  <a:cubicBezTo>
                    <a:pt x="3025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43" name="Google Shape;10124;p74">
              <a:extLst>
                <a:ext uri="{FF2B5EF4-FFF2-40B4-BE49-F238E27FC236}">
                  <a16:creationId xmlns:a16="http://schemas.microsoft.com/office/drawing/2014/main" id="{8C5A153B-EEAC-9CB2-DD63-5C7FF83E6763}"/>
                </a:ext>
              </a:extLst>
            </p:cNvPr>
            <p:cNvSpPr/>
            <p:nvPr/>
          </p:nvSpPr>
          <p:spPr>
            <a:xfrm>
              <a:off x="-59179451" y="4084200"/>
              <a:ext cx="89800" cy="212700"/>
            </a:xfrm>
            <a:custGeom>
              <a:avLst/>
              <a:gdLst/>
              <a:ahLst/>
              <a:cxnLst/>
              <a:rect l="l" t="t" r="r" b="b"/>
              <a:pathLst>
                <a:path w="3592" h="8508" extrusionOk="0">
                  <a:moveTo>
                    <a:pt x="1733" y="1607"/>
                  </a:moveTo>
                  <a:cubicBezTo>
                    <a:pt x="1922" y="1607"/>
                    <a:pt x="2174" y="1797"/>
                    <a:pt x="2174" y="2049"/>
                  </a:cubicBezTo>
                  <a:lnTo>
                    <a:pt x="2174" y="7278"/>
                  </a:lnTo>
                  <a:cubicBezTo>
                    <a:pt x="2174" y="7499"/>
                    <a:pt x="1985" y="7656"/>
                    <a:pt x="1733" y="7656"/>
                  </a:cubicBezTo>
                  <a:cubicBezTo>
                    <a:pt x="1513" y="7656"/>
                    <a:pt x="1355" y="7467"/>
                    <a:pt x="1355" y="7278"/>
                  </a:cubicBezTo>
                  <a:lnTo>
                    <a:pt x="1355" y="2049"/>
                  </a:lnTo>
                  <a:cubicBezTo>
                    <a:pt x="1355" y="1797"/>
                    <a:pt x="1544" y="1607"/>
                    <a:pt x="1733" y="1607"/>
                  </a:cubicBezTo>
                  <a:close/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507"/>
                  </a:lnTo>
                  <a:lnTo>
                    <a:pt x="3592" y="8507"/>
                  </a:lnTo>
                  <a:lnTo>
                    <a:pt x="3592" y="1198"/>
                  </a:lnTo>
                  <a:cubicBezTo>
                    <a:pt x="3560" y="536"/>
                    <a:pt x="2993" y="1"/>
                    <a:pt x="2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44" name="Google Shape;10129;p74">
            <a:extLst>
              <a:ext uri="{FF2B5EF4-FFF2-40B4-BE49-F238E27FC236}">
                <a16:creationId xmlns:a16="http://schemas.microsoft.com/office/drawing/2014/main" id="{86F59AA7-23B1-327F-3215-221B5D26EC7E}"/>
              </a:ext>
            </a:extLst>
          </p:cNvPr>
          <p:cNvGrpSpPr/>
          <p:nvPr/>
        </p:nvGrpSpPr>
        <p:grpSpPr>
          <a:xfrm>
            <a:off x="4685184" y="1134147"/>
            <a:ext cx="427693" cy="535548"/>
            <a:chOff x="-64022548" y="3727425"/>
            <a:chExt cx="270175" cy="317425"/>
          </a:xfrm>
          <a:solidFill>
            <a:srgbClr val="FFC000"/>
          </a:solidFill>
        </p:grpSpPr>
        <p:sp>
          <p:nvSpPr>
            <p:cNvPr id="45" name="Google Shape;10130;p74">
              <a:extLst>
                <a:ext uri="{FF2B5EF4-FFF2-40B4-BE49-F238E27FC236}">
                  <a16:creationId xmlns:a16="http://schemas.microsoft.com/office/drawing/2014/main" id="{D645E0B9-AB3A-010D-FBAD-35EB853AC989}"/>
                </a:ext>
              </a:extLst>
            </p:cNvPr>
            <p:cNvSpPr/>
            <p:nvPr/>
          </p:nvSpPr>
          <p:spPr>
            <a:xfrm>
              <a:off x="-64022548" y="3912500"/>
              <a:ext cx="270175" cy="90600"/>
            </a:xfrm>
            <a:custGeom>
              <a:avLst/>
              <a:gdLst/>
              <a:ahLst/>
              <a:cxnLst/>
              <a:rect l="l" t="t" r="r" b="b"/>
              <a:pathLst>
                <a:path w="10807" h="3623" extrusionOk="0">
                  <a:moveTo>
                    <a:pt x="2111" y="1"/>
                  </a:moveTo>
                  <a:cubicBezTo>
                    <a:pt x="945" y="1"/>
                    <a:pt x="0" y="946"/>
                    <a:pt x="0" y="2080"/>
                  </a:cubicBezTo>
                  <a:lnTo>
                    <a:pt x="0" y="3183"/>
                  </a:lnTo>
                  <a:cubicBezTo>
                    <a:pt x="0" y="3435"/>
                    <a:pt x="221" y="3624"/>
                    <a:pt x="441" y="3624"/>
                  </a:cubicBezTo>
                  <a:lnTo>
                    <a:pt x="10365" y="3624"/>
                  </a:lnTo>
                  <a:cubicBezTo>
                    <a:pt x="10618" y="3624"/>
                    <a:pt x="10807" y="3435"/>
                    <a:pt x="10807" y="3183"/>
                  </a:cubicBezTo>
                  <a:lnTo>
                    <a:pt x="10807" y="2080"/>
                  </a:lnTo>
                  <a:cubicBezTo>
                    <a:pt x="10807" y="946"/>
                    <a:pt x="9861" y="1"/>
                    <a:pt x="8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46" name="Google Shape;10131;p74">
              <a:extLst>
                <a:ext uri="{FF2B5EF4-FFF2-40B4-BE49-F238E27FC236}">
                  <a16:creationId xmlns:a16="http://schemas.microsoft.com/office/drawing/2014/main" id="{A7F20201-9A23-F009-1C57-BA1B67EAF4A3}"/>
                </a:ext>
              </a:extLst>
            </p:cNvPr>
            <p:cNvSpPr/>
            <p:nvPr/>
          </p:nvSpPr>
          <p:spPr>
            <a:xfrm>
              <a:off x="-64000503" y="4023550"/>
              <a:ext cx="227650" cy="21300"/>
            </a:xfrm>
            <a:custGeom>
              <a:avLst/>
              <a:gdLst/>
              <a:ahLst/>
              <a:cxnLst/>
              <a:rect l="l" t="t" r="r" b="b"/>
              <a:pathLst>
                <a:path w="9106" h="852" extrusionOk="0">
                  <a:moveTo>
                    <a:pt x="0" y="1"/>
                  </a:moveTo>
                  <a:lnTo>
                    <a:pt x="0" y="442"/>
                  </a:lnTo>
                  <a:cubicBezTo>
                    <a:pt x="0" y="694"/>
                    <a:pt x="190" y="851"/>
                    <a:pt x="442" y="851"/>
                  </a:cubicBezTo>
                  <a:lnTo>
                    <a:pt x="8696" y="851"/>
                  </a:lnTo>
                  <a:cubicBezTo>
                    <a:pt x="8948" y="851"/>
                    <a:pt x="9105" y="631"/>
                    <a:pt x="9105" y="442"/>
                  </a:cubicBezTo>
                  <a:lnTo>
                    <a:pt x="91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47" name="Google Shape;10132;p74">
              <a:extLst>
                <a:ext uri="{FF2B5EF4-FFF2-40B4-BE49-F238E27FC236}">
                  <a16:creationId xmlns:a16="http://schemas.microsoft.com/office/drawing/2014/main" id="{F9B6C8A6-F7C1-2857-693C-48819D22B283}"/>
                </a:ext>
              </a:extLst>
            </p:cNvPr>
            <p:cNvSpPr/>
            <p:nvPr/>
          </p:nvSpPr>
          <p:spPr>
            <a:xfrm>
              <a:off x="-63960325" y="3727425"/>
              <a:ext cx="144925" cy="165425"/>
            </a:xfrm>
            <a:custGeom>
              <a:avLst/>
              <a:gdLst/>
              <a:ahLst/>
              <a:cxnLst/>
              <a:rect l="l" t="t" r="r" b="b"/>
              <a:pathLst>
                <a:path w="5797" h="6617" extrusionOk="0">
                  <a:moveTo>
                    <a:pt x="2930" y="0"/>
                  </a:moveTo>
                  <a:cubicBezTo>
                    <a:pt x="1292" y="0"/>
                    <a:pt x="0" y="1292"/>
                    <a:pt x="0" y="2867"/>
                  </a:cubicBezTo>
                  <a:cubicBezTo>
                    <a:pt x="32" y="3812"/>
                    <a:pt x="504" y="4694"/>
                    <a:pt x="1260" y="5230"/>
                  </a:cubicBezTo>
                  <a:lnTo>
                    <a:pt x="1260" y="6616"/>
                  </a:lnTo>
                  <a:lnTo>
                    <a:pt x="4568" y="6616"/>
                  </a:lnTo>
                  <a:lnTo>
                    <a:pt x="4568" y="5230"/>
                  </a:lnTo>
                  <a:cubicBezTo>
                    <a:pt x="5356" y="4694"/>
                    <a:pt x="5797" y="3812"/>
                    <a:pt x="5797" y="2867"/>
                  </a:cubicBezTo>
                  <a:cubicBezTo>
                    <a:pt x="5797" y="1260"/>
                    <a:pt x="4505" y="0"/>
                    <a:pt x="2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48" name="Google Shape;10154;p74">
            <a:extLst>
              <a:ext uri="{FF2B5EF4-FFF2-40B4-BE49-F238E27FC236}">
                <a16:creationId xmlns:a16="http://schemas.microsoft.com/office/drawing/2014/main" id="{EBEE40C4-406B-BD05-E8B1-9AF101245575}"/>
              </a:ext>
            </a:extLst>
          </p:cNvPr>
          <p:cNvGrpSpPr/>
          <p:nvPr/>
        </p:nvGrpSpPr>
        <p:grpSpPr>
          <a:xfrm>
            <a:off x="4762378" y="2654140"/>
            <a:ext cx="392756" cy="418460"/>
            <a:chOff x="-60255348" y="3733825"/>
            <a:chExt cx="316650" cy="316550"/>
          </a:xfrm>
          <a:solidFill>
            <a:srgbClr val="FFC000"/>
          </a:solidFill>
        </p:grpSpPr>
        <p:sp>
          <p:nvSpPr>
            <p:cNvPr id="49" name="Google Shape;10155;p74">
              <a:extLst>
                <a:ext uri="{FF2B5EF4-FFF2-40B4-BE49-F238E27FC236}">
                  <a16:creationId xmlns:a16="http://schemas.microsoft.com/office/drawing/2014/main" id="{6B1AAF66-9711-221B-2832-5F4CB198A918}"/>
                </a:ext>
              </a:extLst>
            </p:cNvPr>
            <p:cNvSpPr/>
            <p:nvPr/>
          </p:nvSpPr>
          <p:spPr>
            <a:xfrm>
              <a:off x="-60218327" y="3733825"/>
              <a:ext cx="235525" cy="316550"/>
            </a:xfrm>
            <a:custGeom>
              <a:avLst/>
              <a:gdLst/>
              <a:ahLst/>
              <a:cxnLst/>
              <a:rect l="l" t="t" r="r" b="b"/>
              <a:pathLst>
                <a:path w="9421" h="12662" extrusionOk="0">
                  <a:moveTo>
                    <a:pt x="4821" y="1666"/>
                  </a:moveTo>
                  <a:cubicBezTo>
                    <a:pt x="5073" y="1666"/>
                    <a:pt x="5262" y="1886"/>
                    <a:pt x="5262" y="2075"/>
                  </a:cubicBezTo>
                  <a:lnTo>
                    <a:pt x="5262" y="2359"/>
                  </a:lnTo>
                  <a:cubicBezTo>
                    <a:pt x="5734" y="2485"/>
                    <a:pt x="6081" y="2989"/>
                    <a:pt x="6081" y="3525"/>
                  </a:cubicBezTo>
                  <a:cubicBezTo>
                    <a:pt x="6081" y="3777"/>
                    <a:pt x="5892" y="3934"/>
                    <a:pt x="5640" y="3934"/>
                  </a:cubicBezTo>
                  <a:cubicBezTo>
                    <a:pt x="5419" y="3934"/>
                    <a:pt x="5262" y="3714"/>
                    <a:pt x="5262" y="3525"/>
                  </a:cubicBezTo>
                  <a:cubicBezTo>
                    <a:pt x="5262" y="3273"/>
                    <a:pt x="5073" y="3084"/>
                    <a:pt x="4821" y="3084"/>
                  </a:cubicBezTo>
                  <a:cubicBezTo>
                    <a:pt x="4569" y="3084"/>
                    <a:pt x="4411" y="3273"/>
                    <a:pt x="4411" y="3525"/>
                  </a:cubicBezTo>
                  <a:cubicBezTo>
                    <a:pt x="4411" y="3777"/>
                    <a:pt x="4789" y="3997"/>
                    <a:pt x="5104" y="4249"/>
                  </a:cubicBezTo>
                  <a:cubicBezTo>
                    <a:pt x="5514" y="4564"/>
                    <a:pt x="6081" y="4942"/>
                    <a:pt x="6081" y="5604"/>
                  </a:cubicBezTo>
                  <a:cubicBezTo>
                    <a:pt x="6081" y="6171"/>
                    <a:pt x="5734" y="6612"/>
                    <a:pt x="5262" y="6801"/>
                  </a:cubicBezTo>
                  <a:lnTo>
                    <a:pt x="5262" y="7085"/>
                  </a:lnTo>
                  <a:cubicBezTo>
                    <a:pt x="5262" y="7305"/>
                    <a:pt x="5041" y="7463"/>
                    <a:pt x="4821" y="7463"/>
                  </a:cubicBezTo>
                  <a:cubicBezTo>
                    <a:pt x="4569" y="7463"/>
                    <a:pt x="4411" y="7274"/>
                    <a:pt x="4411" y="7085"/>
                  </a:cubicBezTo>
                  <a:lnTo>
                    <a:pt x="4411" y="6801"/>
                  </a:lnTo>
                  <a:cubicBezTo>
                    <a:pt x="3938" y="6644"/>
                    <a:pt x="3592" y="6171"/>
                    <a:pt x="3592" y="5604"/>
                  </a:cubicBezTo>
                  <a:cubicBezTo>
                    <a:pt x="3592" y="5383"/>
                    <a:pt x="3781" y="5194"/>
                    <a:pt x="4033" y="5194"/>
                  </a:cubicBezTo>
                  <a:cubicBezTo>
                    <a:pt x="4253" y="5194"/>
                    <a:pt x="4411" y="5383"/>
                    <a:pt x="4411" y="5604"/>
                  </a:cubicBezTo>
                  <a:cubicBezTo>
                    <a:pt x="4411" y="5856"/>
                    <a:pt x="4632" y="6014"/>
                    <a:pt x="4821" y="6014"/>
                  </a:cubicBezTo>
                  <a:cubicBezTo>
                    <a:pt x="5041" y="6014"/>
                    <a:pt x="5262" y="5824"/>
                    <a:pt x="5262" y="5604"/>
                  </a:cubicBezTo>
                  <a:cubicBezTo>
                    <a:pt x="5262" y="5383"/>
                    <a:pt x="4947" y="5131"/>
                    <a:pt x="4569" y="4911"/>
                  </a:cubicBezTo>
                  <a:cubicBezTo>
                    <a:pt x="4159" y="4596"/>
                    <a:pt x="3592" y="4186"/>
                    <a:pt x="3592" y="3525"/>
                  </a:cubicBezTo>
                  <a:cubicBezTo>
                    <a:pt x="3592" y="2989"/>
                    <a:pt x="3938" y="2548"/>
                    <a:pt x="4411" y="2359"/>
                  </a:cubicBezTo>
                  <a:lnTo>
                    <a:pt x="4411" y="2075"/>
                  </a:lnTo>
                  <a:cubicBezTo>
                    <a:pt x="4411" y="1823"/>
                    <a:pt x="4632" y="1666"/>
                    <a:pt x="4821" y="1666"/>
                  </a:cubicBezTo>
                  <a:close/>
                  <a:moveTo>
                    <a:pt x="6081" y="9385"/>
                  </a:moveTo>
                  <a:lnTo>
                    <a:pt x="6081" y="10235"/>
                  </a:lnTo>
                  <a:lnTo>
                    <a:pt x="3592" y="10235"/>
                  </a:lnTo>
                  <a:lnTo>
                    <a:pt x="3592" y="9385"/>
                  </a:lnTo>
                  <a:close/>
                  <a:moveTo>
                    <a:pt x="4801" y="0"/>
                  </a:moveTo>
                  <a:cubicBezTo>
                    <a:pt x="4498" y="0"/>
                    <a:pt x="4188" y="29"/>
                    <a:pt x="3875" y="91"/>
                  </a:cubicBezTo>
                  <a:cubicBezTo>
                    <a:pt x="2111" y="500"/>
                    <a:pt x="693" y="1949"/>
                    <a:pt x="378" y="3714"/>
                  </a:cubicBezTo>
                  <a:cubicBezTo>
                    <a:pt x="0" y="5698"/>
                    <a:pt x="1008" y="7652"/>
                    <a:pt x="2773" y="8565"/>
                  </a:cubicBezTo>
                  <a:lnTo>
                    <a:pt x="2773" y="10582"/>
                  </a:lnTo>
                  <a:cubicBezTo>
                    <a:pt x="2773" y="11716"/>
                    <a:pt x="3718" y="12661"/>
                    <a:pt x="4852" y="12661"/>
                  </a:cubicBezTo>
                  <a:cubicBezTo>
                    <a:pt x="5986" y="12661"/>
                    <a:pt x="6963" y="11716"/>
                    <a:pt x="6963" y="10582"/>
                  </a:cubicBezTo>
                  <a:lnTo>
                    <a:pt x="6963" y="8565"/>
                  </a:lnTo>
                  <a:cubicBezTo>
                    <a:pt x="8444" y="7778"/>
                    <a:pt x="9420" y="6234"/>
                    <a:pt x="9420" y="4501"/>
                  </a:cubicBezTo>
                  <a:cubicBezTo>
                    <a:pt x="9392" y="2000"/>
                    <a:pt x="7308" y="0"/>
                    <a:pt x="48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50" name="Google Shape;10156;p74">
              <a:extLst>
                <a:ext uri="{FF2B5EF4-FFF2-40B4-BE49-F238E27FC236}">
                  <a16:creationId xmlns:a16="http://schemas.microsoft.com/office/drawing/2014/main" id="{B6827D65-9495-64CF-EC1C-94B2CC3084CE}"/>
                </a:ext>
              </a:extLst>
            </p:cNvPr>
            <p:cNvSpPr/>
            <p:nvPr/>
          </p:nvSpPr>
          <p:spPr>
            <a:xfrm>
              <a:off x="-60255348" y="3844775"/>
              <a:ext cx="34675" cy="20500"/>
            </a:xfrm>
            <a:custGeom>
              <a:avLst/>
              <a:gdLst/>
              <a:ahLst/>
              <a:cxnLst/>
              <a:rect l="l" t="t" r="r" b="b"/>
              <a:pathLst>
                <a:path w="1387" h="820" extrusionOk="0">
                  <a:moveTo>
                    <a:pt x="379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630"/>
                    <a:pt x="190" y="819"/>
                    <a:pt x="379" y="819"/>
                  </a:cubicBezTo>
                  <a:lnTo>
                    <a:pt x="946" y="819"/>
                  </a:lnTo>
                  <a:cubicBezTo>
                    <a:pt x="1166" y="819"/>
                    <a:pt x="1387" y="630"/>
                    <a:pt x="1387" y="378"/>
                  </a:cubicBezTo>
                  <a:cubicBezTo>
                    <a:pt x="1387" y="158"/>
                    <a:pt x="1166" y="0"/>
                    <a:pt x="9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51" name="Google Shape;10157;p74">
              <a:extLst>
                <a:ext uri="{FF2B5EF4-FFF2-40B4-BE49-F238E27FC236}">
                  <a16:creationId xmlns:a16="http://schemas.microsoft.com/office/drawing/2014/main" id="{C4F10725-3CED-D512-1B8E-F96E5E53CDE7}"/>
                </a:ext>
              </a:extLst>
            </p:cNvPr>
            <p:cNvSpPr/>
            <p:nvPr/>
          </p:nvSpPr>
          <p:spPr>
            <a:xfrm>
              <a:off x="-59974175" y="3844775"/>
              <a:ext cx="35475" cy="20500"/>
            </a:xfrm>
            <a:custGeom>
              <a:avLst/>
              <a:gdLst/>
              <a:ahLst/>
              <a:cxnLst/>
              <a:rect l="l" t="t" r="r" b="b"/>
              <a:pathLst>
                <a:path w="141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378"/>
                  </a:cubicBezTo>
                  <a:cubicBezTo>
                    <a:pt x="1" y="630"/>
                    <a:pt x="221" y="819"/>
                    <a:pt x="442" y="819"/>
                  </a:cubicBezTo>
                  <a:lnTo>
                    <a:pt x="1009" y="819"/>
                  </a:lnTo>
                  <a:cubicBezTo>
                    <a:pt x="1230" y="819"/>
                    <a:pt x="1387" y="630"/>
                    <a:pt x="1387" y="378"/>
                  </a:cubicBezTo>
                  <a:cubicBezTo>
                    <a:pt x="1419" y="158"/>
                    <a:pt x="1230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52" name="Google Shape;10158;p74">
              <a:extLst>
                <a:ext uri="{FF2B5EF4-FFF2-40B4-BE49-F238E27FC236}">
                  <a16:creationId xmlns:a16="http://schemas.microsoft.com/office/drawing/2014/main" id="{304346A5-3AAC-94E0-D1CA-E2D5F0BB667D}"/>
                </a:ext>
              </a:extLst>
            </p:cNvPr>
            <p:cNvSpPr/>
            <p:nvPr/>
          </p:nvSpPr>
          <p:spPr>
            <a:xfrm>
              <a:off x="-60212827" y="393947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836" y="1"/>
                  </a:moveTo>
                  <a:cubicBezTo>
                    <a:pt x="725" y="1"/>
                    <a:pt x="615" y="40"/>
                    <a:pt x="536" y="119"/>
                  </a:cubicBezTo>
                  <a:lnTo>
                    <a:pt x="158" y="497"/>
                  </a:lnTo>
                  <a:cubicBezTo>
                    <a:pt x="1" y="654"/>
                    <a:pt x="1" y="938"/>
                    <a:pt x="158" y="1096"/>
                  </a:cubicBezTo>
                  <a:cubicBezTo>
                    <a:pt x="237" y="1174"/>
                    <a:pt x="340" y="1214"/>
                    <a:pt x="442" y="1214"/>
                  </a:cubicBezTo>
                  <a:cubicBezTo>
                    <a:pt x="544" y="1214"/>
                    <a:pt x="647" y="1174"/>
                    <a:pt x="725" y="1096"/>
                  </a:cubicBezTo>
                  <a:lnTo>
                    <a:pt x="1135" y="686"/>
                  </a:lnTo>
                  <a:cubicBezTo>
                    <a:pt x="1293" y="528"/>
                    <a:pt x="1293" y="245"/>
                    <a:pt x="1135" y="119"/>
                  </a:cubicBezTo>
                  <a:cubicBezTo>
                    <a:pt x="1056" y="40"/>
                    <a:pt x="946" y="1"/>
                    <a:pt x="8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53" name="Google Shape;10159;p74">
              <a:extLst>
                <a:ext uri="{FF2B5EF4-FFF2-40B4-BE49-F238E27FC236}">
                  <a16:creationId xmlns:a16="http://schemas.microsoft.com/office/drawing/2014/main" id="{F4F98C5E-0BC7-7697-1F73-2832D012004B}"/>
                </a:ext>
              </a:extLst>
            </p:cNvPr>
            <p:cNvSpPr/>
            <p:nvPr/>
          </p:nvSpPr>
          <p:spPr>
            <a:xfrm>
              <a:off x="-60012752" y="373942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835" y="1"/>
                  </a:moveTo>
                  <a:cubicBezTo>
                    <a:pt x="725" y="1"/>
                    <a:pt x="614" y="40"/>
                    <a:pt x="536" y="119"/>
                  </a:cubicBezTo>
                  <a:lnTo>
                    <a:pt x="126" y="497"/>
                  </a:lnTo>
                  <a:cubicBezTo>
                    <a:pt x="0" y="654"/>
                    <a:pt x="0" y="938"/>
                    <a:pt x="126" y="1095"/>
                  </a:cubicBezTo>
                  <a:cubicBezTo>
                    <a:pt x="205" y="1174"/>
                    <a:pt x="315" y="1213"/>
                    <a:pt x="425" y="1213"/>
                  </a:cubicBezTo>
                  <a:cubicBezTo>
                    <a:pt x="536" y="1213"/>
                    <a:pt x="646" y="1174"/>
                    <a:pt x="725" y="1095"/>
                  </a:cubicBezTo>
                  <a:lnTo>
                    <a:pt x="1134" y="686"/>
                  </a:lnTo>
                  <a:cubicBezTo>
                    <a:pt x="1292" y="560"/>
                    <a:pt x="1292" y="276"/>
                    <a:pt x="1134" y="119"/>
                  </a:cubicBezTo>
                  <a:cubicBezTo>
                    <a:pt x="1056" y="40"/>
                    <a:pt x="945" y="1"/>
                    <a:pt x="8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54" name="Google Shape;10160;p74">
              <a:extLst>
                <a:ext uri="{FF2B5EF4-FFF2-40B4-BE49-F238E27FC236}">
                  <a16:creationId xmlns:a16="http://schemas.microsoft.com/office/drawing/2014/main" id="{5421EA72-8F3C-EAB8-DFC6-99EDEF537BC0}"/>
                </a:ext>
              </a:extLst>
            </p:cNvPr>
            <p:cNvSpPr/>
            <p:nvPr/>
          </p:nvSpPr>
          <p:spPr>
            <a:xfrm>
              <a:off x="-60012752" y="393947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425" y="1"/>
                  </a:moveTo>
                  <a:cubicBezTo>
                    <a:pt x="315" y="1"/>
                    <a:pt x="205" y="40"/>
                    <a:pt x="126" y="119"/>
                  </a:cubicBezTo>
                  <a:cubicBezTo>
                    <a:pt x="0" y="245"/>
                    <a:pt x="0" y="528"/>
                    <a:pt x="126" y="686"/>
                  </a:cubicBezTo>
                  <a:lnTo>
                    <a:pt x="536" y="1096"/>
                  </a:lnTo>
                  <a:cubicBezTo>
                    <a:pt x="614" y="1174"/>
                    <a:pt x="725" y="1214"/>
                    <a:pt x="835" y="1214"/>
                  </a:cubicBezTo>
                  <a:cubicBezTo>
                    <a:pt x="945" y="1214"/>
                    <a:pt x="1056" y="1174"/>
                    <a:pt x="1134" y="1096"/>
                  </a:cubicBezTo>
                  <a:cubicBezTo>
                    <a:pt x="1292" y="938"/>
                    <a:pt x="1292" y="654"/>
                    <a:pt x="1134" y="497"/>
                  </a:cubicBezTo>
                  <a:lnTo>
                    <a:pt x="725" y="119"/>
                  </a:lnTo>
                  <a:cubicBezTo>
                    <a:pt x="646" y="40"/>
                    <a:pt x="536" y="1"/>
                    <a:pt x="4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55" name="Google Shape;10161;p74">
              <a:extLst>
                <a:ext uri="{FF2B5EF4-FFF2-40B4-BE49-F238E27FC236}">
                  <a16:creationId xmlns:a16="http://schemas.microsoft.com/office/drawing/2014/main" id="{EC828BA6-C196-8BBD-2BC8-5CFC71FD74A0}"/>
                </a:ext>
              </a:extLst>
            </p:cNvPr>
            <p:cNvSpPr/>
            <p:nvPr/>
          </p:nvSpPr>
          <p:spPr>
            <a:xfrm>
              <a:off x="-60212827" y="373942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442" y="1"/>
                  </a:moveTo>
                  <a:cubicBezTo>
                    <a:pt x="340" y="1"/>
                    <a:pt x="237" y="40"/>
                    <a:pt x="158" y="119"/>
                  </a:cubicBezTo>
                  <a:cubicBezTo>
                    <a:pt x="1" y="276"/>
                    <a:pt x="1" y="560"/>
                    <a:pt x="158" y="686"/>
                  </a:cubicBezTo>
                  <a:lnTo>
                    <a:pt x="536" y="1095"/>
                  </a:lnTo>
                  <a:cubicBezTo>
                    <a:pt x="615" y="1174"/>
                    <a:pt x="725" y="1213"/>
                    <a:pt x="836" y="1213"/>
                  </a:cubicBezTo>
                  <a:cubicBezTo>
                    <a:pt x="946" y="1213"/>
                    <a:pt x="1056" y="1174"/>
                    <a:pt x="1135" y="1095"/>
                  </a:cubicBezTo>
                  <a:cubicBezTo>
                    <a:pt x="1293" y="938"/>
                    <a:pt x="1293" y="654"/>
                    <a:pt x="1135" y="497"/>
                  </a:cubicBezTo>
                  <a:lnTo>
                    <a:pt x="725" y="119"/>
                  </a:lnTo>
                  <a:cubicBezTo>
                    <a:pt x="647" y="40"/>
                    <a:pt x="544" y="1"/>
                    <a:pt x="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56" name="Google Shape;10172;p74">
            <a:extLst>
              <a:ext uri="{FF2B5EF4-FFF2-40B4-BE49-F238E27FC236}">
                <a16:creationId xmlns:a16="http://schemas.microsoft.com/office/drawing/2014/main" id="{3B7B49C1-7154-69EC-1775-56F3276F4F54}"/>
              </a:ext>
            </a:extLst>
          </p:cNvPr>
          <p:cNvGrpSpPr/>
          <p:nvPr/>
        </p:nvGrpSpPr>
        <p:grpSpPr>
          <a:xfrm>
            <a:off x="5887629" y="1147647"/>
            <a:ext cx="512993" cy="541708"/>
            <a:chOff x="-63679952" y="4093450"/>
            <a:chExt cx="320600" cy="317650"/>
          </a:xfrm>
          <a:solidFill>
            <a:srgbClr val="FFC000"/>
          </a:solidFill>
        </p:grpSpPr>
        <p:sp>
          <p:nvSpPr>
            <p:cNvPr id="57" name="Google Shape;10173;p74">
              <a:extLst>
                <a:ext uri="{FF2B5EF4-FFF2-40B4-BE49-F238E27FC236}">
                  <a16:creationId xmlns:a16="http://schemas.microsoft.com/office/drawing/2014/main" id="{2FB605C3-CD2C-4AFA-1734-DADACB7C614A}"/>
                </a:ext>
              </a:extLst>
            </p:cNvPr>
            <p:cNvSpPr/>
            <p:nvPr/>
          </p:nvSpPr>
          <p:spPr>
            <a:xfrm>
              <a:off x="-63595653" y="4093450"/>
              <a:ext cx="236300" cy="230425"/>
            </a:xfrm>
            <a:custGeom>
              <a:avLst/>
              <a:gdLst/>
              <a:ahLst/>
              <a:cxnLst/>
              <a:rect l="l" t="t" r="r" b="b"/>
              <a:pathLst>
                <a:path w="9452" h="9217" extrusionOk="0">
                  <a:moveTo>
                    <a:pt x="3387" y="836"/>
                  </a:moveTo>
                  <a:cubicBezTo>
                    <a:pt x="3497" y="836"/>
                    <a:pt x="3607" y="875"/>
                    <a:pt x="3686" y="954"/>
                  </a:cubicBezTo>
                  <a:cubicBezTo>
                    <a:pt x="3844" y="1111"/>
                    <a:pt x="3844" y="1395"/>
                    <a:pt x="3686" y="1553"/>
                  </a:cubicBezTo>
                  <a:lnTo>
                    <a:pt x="1638" y="3600"/>
                  </a:lnTo>
                  <a:cubicBezTo>
                    <a:pt x="1560" y="3679"/>
                    <a:pt x="1449" y="3718"/>
                    <a:pt x="1339" y="3718"/>
                  </a:cubicBezTo>
                  <a:cubicBezTo>
                    <a:pt x="1229" y="3718"/>
                    <a:pt x="1118" y="3679"/>
                    <a:pt x="1040" y="3600"/>
                  </a:cubicBezTo>
                  <a:cubicBezTo>
                    <a:pt x="882" y="3443"/>
                    <a:pt x="882" y="3159"/>
                    <a:pt x="1040" y="3002"/>
                  </a:cubicBezTo>
                  <a:lnTo>
                    <a:pt x="3088" y="954"/>
                  </a:lnTo>
                  <a:cubicBezTo>
                    <a:pt x="3166" y="875"/>
                    <a:pt x="3277" y="836"/>
                    <a:pt x="3387" y="836"/>
                  </a:cubicBezTo>
                  <a:close/>
                  <a:moveTo>
                    <a:pt x="8081" y="5530"/>
                  </a:moveTo>
                  <a:cubicBezTo>
                    <a:pt x="8191" y="5530"/>
                    <a:pt x="8302" y="5569"/>
                    <a:pt x="8380" y="5648"/>
                  </a:cubicBezTo>
                  <a:cubicBezTo>
                    <a:pt x="8538" y="5806"/>
                    <a:pt x="8538" y="6089"/>
                    <a:pt x="8380" y="6247"/>
                  </a:cubicBezTo>
                  <a:lnTo>
                    <a:pt x="6333" y="8295"/>
                  </a:lnTo>
                  <a:cubicBezTo>
                    <a:pt x="6254" y="8358"/>
                    <a:pt x="6143" y="8389"/>
                    <a:pt x="6033" y="8389"/>
                  </a:cubicBezTo>
                  <a:cubicBezTo>
                    <a:pt x="5923" y="8389"/>
                    <a:pt x="5813" y="8358"/>
                    <a:pt x="5734" y="8295"/>
                  </a:cubicBezTo>
                  <a:cubicBezTo>
                    <a:pt x="5576" y="8137"/>
                    <a:pt x="5576" y="7853"/>
                    <a:pt x="5734" y="7696"/>
                  </a:cubicBezTo>
                  <a:lnTo>
                    <a:pt x="7782" y="5648"/>
                  </a:lnTo>
                  <a:cubicBezTo>
                    <a:pt x="7861" y="5569"/>
                    <a:pt x="7971" y="5530"/>
                    <a:pt x="8081" y="5530"/>
                  </a:cubicBezTo>
                  <a:close/>
                  <a:moveTo>
                    <a:pt x="3414" y="1"/>
                  </a:moveTo>
                  <a:cubicBezTo>
                    <a:pt x="3095" y="1"/>
                    <a:pt x="2772" y="119"/>
                    <a:pt x="2520" y="355"/>
                  </a:cubicBezTo>
                  <a:lnTo>
                    <a:pt x="473" y="2403"/>
                  </a:lnTo>
                  <a:cubicBezTo>
                    <a:pt x="0" y="2876"/>
                    <a:pt x="0" y="3663"/>
                    <a:pt x="473" y="4199"/>
                  </a:cubicBezTo>
                  <a:cubicBezTo>
                    <a:pt x="700" y="4406"/>
                    <a:pt x="1008" y="4544"/>
                    <a:pt x="1345" y="4544"/>
                  </a:cubicBezTo>
                  <a:cubicBezTo>
                    <a:pt x="1522" y="4544"/>
                    <a:pt x="1706" y="4506"/>
                    <a:pt x="1890" y="4419"/>
                  </a:cubicBezTo>
                  <a:lnTo>
                    <a:pt x="4915" y="7444"/>
                  </a:lnTo>
                  <a:cubicBezTo>
                    <a:pt x="4663" y="7980"/>
                    <a:pt x="4789" y="8515"/>
                    <a:pt x="5135" y="8862"/>
                  </a:cubicBezTo>
                  <a:cubicBezTo>
                    <a:pt x="5372" y="9098"/>
                    <a:pt x="5687" y="9216"/>
                    <a:pt x="6010" y="9216"/>
                  </a:cubicBezTo>
                  <a:cubicBezTo>
                    <a:pt x="6333" y="9216"/>
                    <a:pt x="6663" y="9098"/>
                    <a:pt x="6931" y="8862"/>
                  </a:cubicBezTo>
                  <a:lnTo>
                    <a:pt x="8979" y="6814"/>
                  </a:lnTo>
                  <a:cubicBezTo>
                    <a:pt x="9452" y="6341"/>
                    <a:pt x="9452" y="5554"/>
                    <a:pt x="8979" y="5050"/>
                  </a:cubicBezTo>
                  <a:cubicBezTo>
                    <a:pt x="8757" y="4828"/>
                    <a:pt x="8445" y="4696"/>
                    <a:pt x="8117" y="4696"/>
                  </a:cubicBezTo>
                  <a:cubicBezTo>
                    <a:pt x="7933" y="4696"/>
                    <a:pt x="7743" y="4738"/>
                    <a:pt x="7561" y="4829"/>
                  </a:cubicBezTo>
                  <a:lnTo>
                    <a:pt x="4505" y="1773"/>
                  </a:lnTo>
                  <a:cubicBezTo>
                    <a:pt x="4757" y="1269"/>
                    <a:pt x="4631" y="733"/>
                    <a:pt x="4285" y="355"/>
                  </a:cubicBezTo>
                  <a:cubicBezTo>
                    <a:pt x="4048" y="119"/>
                    <a:pt x="3733" y="1"/>
                    <a:pt x="3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58" name="Google Shape;10174;p74">
              <a:extLst>
                <a:ext uri="{FF2B5EF4-FFF2-40B4-BE49-F238E27FC236}">
                  <a16:creationId xmlns:a16="http://schemas.microsoft.com/office/drawing/2014/main" id="{A72C627C-624F-6207-1098-90960ADA6C36}"/>
                </a:ext>
              </a:extLst>
            </p:cNvPr>
            <p:cNvSpPr/>
            <p:nvPr/>
          </p:nvSpPr>
          <p:spPr>
            <a:xfrm>
              <a:off x="-63679952" y="4233850"/>
              <a:ext cx="177250" cy="177250"/>
            </a:xfrm>
            <a:custGeom>
              <a:avLst/>
              <a:gdLst/>
              <a:ahLst/>
              <a:cxnLst/>
              <a:rect l="l" t="t" r="r" b="b"/>
              <a:pathLst>
                <a:path w="7090" h="7090" extrusionOk="0">
                  <a:moveTo>
                    <a:pt x="5325" y="1"/>
                  </a:moveTo>
                  <a:lnTo>
                    <a:pt x="4160" y="1166"/>
                  </a:lnTo>
                  <a:cubicBezTo>
                    <a:pt x="4081" y="1088"/>
                    <a:pt x="3971" y="1048"/>
                    <a:pt x="3860" y="1048"/>
                  </a:cubicBezTo>
                  <a:cubicBezTo>
                    <a:pt x="3750" y="1048"/>
                    <a:pt x="3640" y="1088"/>
                    <a:pt x="3561" y="1166"/>
                  </a:cubicBezTo>
                  <a:lnTo>
                    <a:pt x="474" y="4254"/>
                  </a:lnTo>
                  <a:cubicBezTo>
                    <a:pt x="159" y="4569"/>
                    <a:pt x="1" y="4947"/>
                    <a:pt x="1" y="5419"/>
                  </a:cubicBezTo>
                  <a:cubicBezTo>
                    <a:pt x="1" y="5861"/>
                    <a:pt x="159" y="6302"/>
                    <a:pt x="474" y="6617"/>
                  </a:cubicBezTo>
                  <a:cubicBezTo>
                    <a:pt x="789" y="6932"/>
                    <a:pt x="1214" y="7089"/>
                    <a:pt x="1639" y="7089"/>
                  </a:cubicBezTo>
                  <a:cubicBezTo>
                    <a:pt x="2065" y="7089"/>
                    <a:pt x="2490" y="6932"/>
                    <a:pt x="2805" y="6617"/>
                  </a:cubicBezTo>
                  <a:lnTo>
                    <a:pt x="5892" y="3529"/>
                  </a:lnTo>
                  <a:cubicBezTo>
                    <a:pt x="6081" y="3372"/>
                    <a:pt x="6081" y="3088"/>
                    <a:pt x="5924" y="2931"/>
                  </a:cubicBezTo>
                  <a:lnTo>
                    <a:pt x="7090" y="1765"/>
                  </a:lnTo>
                  <a:lnTo>
                    <a:pt x="53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59" name="Google Shape;10175;p74">
              <a:extLst>
                <a:ext uri="{FF2B5EF4-FFF2-40B4-BE49-F238E27FC236}">
                  <a16:creationId xmlns:a16="http://schemas.microsoft.com/office/drawing/2014/main" id="{3B59F2E9-F559-9219-4E57-DEC8A517B2AA}"/>
                </a:ext>
              </a:extLst>
            </p:cNvPr>
            <p:cNvSpPr/>
            <p:nvPr/>
          </p:nvSpPr>
          <p:spPr>
            <a:xfrm>
              <a:off x="-63548400" y="4348850"/>
              <a:ext cx="185900" cy="62250"/>
            </a:xfrm>
            <a:custGeom>
              <a:avLst/>
              <a:gdLst/>
              <a:ahLst/>
              <a:cxnLst/>
              <a:rect l="l" t="t" r="r" b="b"/>
              <a:pathLst>
                <a:path w="7436" h="2490" extrusionOk="0">
                  <a:moveTo>
                    <a:pt x="2048" y="0"/>
                  </a:moveTo>
                  <a:cubicBezTo>
                    <a:pt x="1355" y="0"/>
                    <a:pt x="819" y="536"/>
                    <a:pt x="819" y="1229"/>
                  </a:cubicBezTo>
                  <a:lnTo>
                    <a:pt x="819" y="1639"/>
                  </a:lnTo>
                  <a:lnTo>
                    <a:pt x="410" y="1639"/>
                  </a:lnTo>
                  <a:cubicBezTo>
                    <a:pt x="189" y="1639"/>
                    <a:pt x="0" y="1859"/>
                    <a:pt x="0" y="2048"/>
                  </a:cubicBezTo>
                  <a:cubicBezTo>
                    <a:pt x="0" y="2269"/>
                    <a:pt x="189" y="2489"/>
                    <a:pt x="410" y="2489"/>
                  </a:cubicBezTo>
                  <a:lnTo>
                    <a:pt x="7026" y="2489"/>
                  </a:lnTo>
                  <a:cubicBezTo>
                    <a:pt x="7278" y="2489"/>
                    <a:pt x="7435" y="2269"/>
                    <a:pt x="7435" y="2048"/>
                  </a:cubicBezTo>
                  <a:cubicBezTo>
                    <a:pt x="7435" y="1859"/>
                    <a:pt x="7246" y="1639"/>
                    <a:pt x="6994" y="1639"/>
                  </a:cubicBezTo>
                  <a:lnTo>
                    <a:pt x="6616" y="1639"/>
                  </a:lnTo>
                  <a:lnTo>
                    <a:pt x="6616" y="1229"/>
                  </a:lnTo>
                  <a:cubicBezTo>
                    <a:pt x="6616" y="536"/>
                    <a:pt x="6049" y="0"/>
                    <a:pt x="53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60" name="Google Shape;10184;p74">
            <a:extLst>
              <a:ext uri="{FF2B5EF4-FFF2-40B4-BE49-F238E27FC236}">
                <a16:creationId xmlns:a16="http://schemas.microsoft.com/office/drawing/2014/main" id="{DFC8FC70-0DE2-1C81-58DF-FFF75A87A1FE}"/>
              </a:ext>
            </a:extLst>
          </p:cNvPr>
          <p:cNvGrpSpPr/>
          <p:nvPr/>
        </p:nvGrpSpPr>
        <p:grpSpPr>
          <a:xfrm>
            <a:off x="2025781" y="2652861"/>
            <a:ext cx="392756" cy="419650"/>
            <a:chOff x="-61783348" y="3743950"/>
            <a:chExt cx="316650" cy="317450"/>
          </a:xfrm>
          <a:solidFill>
            <a:srgbClr val="FFC000"/>
          </a:solidFill>
        </p:grpSpPr>
        <p:sp>
          <p:nvSpPr>
            <p:cNvPr id="61" name="Google Shape;10185;p74">
              <a:extLst>
                <a:ext uri="{FF2B5EF4-FFF2-40B4-BE49-F238E27FC236}">
                  <a16:creationId xmlns:a16="http://schemas.microsoft.com/office/drawing/2014/main" id="{8A353920-2003-0F43-77EB-B390EA701344}"/>
                </a:ext>
              </a:extLst>
            </p:cNvPr>
            <p:cNvSpPr/>
            <p:nvPr/>
          </p:nvSpPr>
          <p:spPr>
            <a:xfrm>
              <a:off x="-61783348" y="3743950"/>
              <a:ext cx="316650" cy="317450"/>
            </a:xfrm>
            <a:custGeom>
              <a:avLst/>
              <a:gdLst/>
              <a:ahLst/>
              <a:cxnLst/>
              <a:rect l="l" t="t" r="r" b="b"/>
              <a:pathLst>
                <a:path w="12666" h="12698" extrusionOk="0">
                  <a:moveTo>
                    <a:pt x="379" y="1"/>
                  </a:moveTo>
                  <a:cubicBezTo>
                    <a:pt x="158" y="1"/>
                    <a:pt x="1" y="190"/>
                    <a:pt x="1" y="410"/>
                  </a:cubicBezTo>
                  <a:lnTo>
                    <a:pt x="1" y="12256"/>
                  </a:lnTo>
                  <a:cubicBezTo>
                    <a:pt x="1" y="12508"/>
                    <a:pt x="190" y="12697"/>
                    <a:pt x="379" y="12697"/>
                  </a:cubicBezTo>
                  <a:lnTo>
                    <a:pt x="12256" y="12697"/>
                  </a:lnTo>
                  <a:cubicBezTo>
                    <a:pt x="12477" y="12697"/>
                    <a:pt x="12666" y="12508"/>
                    <a:pt x="12666" y="12256"/>
                  </a:cubicBezTo>
                  <a:cubicBezTo>
                    <a:pt x="12634" y="12067"/>
                    <a:pt x="12477" y="11878"/>
                    <a:pt x="12256" y="11878"/>
                  </a:cubicBezTo>
                  <a:lnTo>
                    <a:pt x="820" y="11878"/>
                  </a:lnTo>
                  <a:lnTo>
                    <a:pt x="820" y="410"/>
                  </a:lnTo>
                  <a:cubicBezTo>
                    <a:pt x="820" y="158"/>
                    <a:pt x="631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62" name="Google Shape;10186;p74">
              <a:extLst>
                <a:ext uri="{FF2B5EF4-FFF2-40B4-BE49-F238E27FC236}">
                  <a16:creationId xmlns:a16="http://schemas.microsoft.com/office/drawing/2014/main" id="{B392ABFD-DE11-568C-FDC6-4B94DCC3EED9}"/>
                </a:ext>
              </a:extLst>
            </p:cNvPr>
            <p:cNvSpPr/>
            <p:nvPr/>
          </p:nvSpPr>
          <p:spPr>
            <a:xfrm>
              <a:off x="-61739227" y="3833750"/>
              <a:ext cx="272525" cy="149675"/>
            </a:xfrm>
            <a:custGeom>
              <a:avLst/>
              <a:gdLst/>
              <a:ahLst/>
              <a:cxnLst/>
              <a:rect l="l" t="t" r="r" b="b"/>
              <a:pathLst>
                <a:path w="10901" h="5987" extrusionOk="0">
                  <a:moveTo>
                    <a:pt x="9641" y="0"/>
                  </a:moveTo>
                  <a:cubicBezTo>
                    <a:pt x="8979" y="0"/>
                    <a:pt x="8444" y="536"/>
                    <a:pt x="8444" y="1229"/>
                  </a:cubicBezTo>
                  <a:cubicBezTo>
                    <a:pt x="8444" y="1418"/>
                    <a:pt x="8475" y="1575"/>
                    <a:pt x="8538" y="1733"/>
                  </a:cubicBezTo>
                  <a:lnTo>
                    <a:pt x="6900" y="3403"/>
                  </a:lnTo>
                  <a:cubicBezTo>
                    <a:pt x="6742" y="3308"/>
                    <a:pt x="6553" y="3277"/>
                    <a:pt x="6396" y="3277"/>
                  </a:cubicBezTo>
                  <a:cubicBezTo>
                    <a:pt x="6238" y="3277"/>
                    <a:pt x="6018" y="3308"/>
                    <a:pt x="5860" y="3403"/>
                  </a:cubicBezTo>
                  <a:lnTo>
                    <a:pt x="5041" y="2552"/>
                  </a:lnTo>
                  <a:cubicBezTo>
                    <a:pt x="5136" y="2395"/>
                    <a:pt x="5167" y="2206"/>
                    <a:pt x="5167" y="2048"/>
                  </a:cubicBezTo>
                  <a:cubicBezTo>
                    <a:pt x="5167" y="1386"/>
                    <a:pt x="4600" y="819"/>
                    <a:pt x="3938" y="819"/>
                  </a:cubicBezTo>
                  <a:cubicBezTo>
                    <a:pt x="3277" y="819"/>
                    <a:pt x="2710" y="1386"/>
                    <a:pt x="2710" y="2048"/>
                  </a:cubicBezTo>
                  <a:cubicBezTo>
                    <a:pt x="2710" y="2237"/>
                    <a:pt x="2773" y="2395"/>
                    <a:pt x="2836" y="2552"/>
                  </a:cubicBezTo>
                  <a:lnTo>
                    <a:pt x="1733" y="3655"/>
                  </a:lnTo>
                  <a:cubicBezTo>
                    <a:pt x="1575" y="3592"/>
                    <a:pt x="1386" y="3560"/>
                    <a:pt x="1229" y="3560"/>
                  </a:cubicBezTo>
                  <a:cubicBezTo>
                    <a:pt x="567" y="3560"/>
                    <a:pt x="0" y="4096"/>
                    <a:pt x="0" y="4757"/>
                  </a:cubicBezTo>
                  <a:cubicBezTo>
                    <a:pt x="0" y="5451"/>
                    <a:pt x="567" y="5986"/>
                    <a:pt x="1229" y="5986"/>
                  </a:cubicBezTo>
                  <a:cubicBezTo>
                    <a:pt x="1891" y="5986"/>
                    <a:pt x="2458" y="5451"/>
                    <a:pt x="2458" y="4757"/>
                  </a:cubicBezTo>
                  <a:cubicBezTo>
                    <a:pt x="2458" y="4568"/>
                    <a:pt x="2395" y="4411"/>
                    <a:pt x="2332" y="4253"/>
                  </a:cubicBezTo>
                  <a:lnTo>
                    <a:pt x="3434" y="3151"/>
                  </a:lnTo>
                  <a:cubicBezTo>
                    <a:pt x="3592" y="3214"/>
                    <a:pt x="3781" y="3277"/>
                    <a:pt x="3938" y="3277"/>
                  </a:cubicBezTo>
                  <a:cubicBezTo>
                    <a:pt x="4096" y="3277"/>
                    <a:pt x="4285" y="3214"/>
                    <a:pt x="4442" y="3151"/>
                  </a:cubicBezTo>
                  <a:lnTo>
                    <a:pt x="5293" y="3970"/>
                  </a:lnTo>
                  <a:cubicBezTo>
                    <a:pt x="5199" y="4127"/>
                    <a:pt x="5167" y="4348"/>
                    <a:pt x="5167" y="4505"/>
                  </a:cubicBezTo>
                  <a:cubicBezTo>
                    <a:pt x="5167" y="5167"/>
                    <a:pt x="5703" y="5703"/>
                    <a:pt x="6396" y="5703"/>
                  </a:cubicBezTo>
                  <a:cubicBezTo>
                    <a:pt x="7057" y="5703"/>
                    <a:pt x="7593" y="5167"/>
                    <a:pt x="7593" y="4505"/>
                  </a:cubicBezTo>
                  <a:cubicBezTo>
                    <a:pt x="7593" y="4285"/>
                    <a:pt x="7561" y="4127"/>
                    <a:pt x="7498" y="3970"/>
                  </a:cubicBezTo>
                  <a:lnTo>
                    <a:pt x="9137" y="2332"/>
                  </a:lnTo>
                  <a:cubicBezTo>
                    <a:pt x="9294" y="2395"/>
                    <a:pt x="9483" y="2458"/>
                    <a:pt x="9641" y="2458"/>
                  </a:cubicBezTo>
                  <a:cubicBezTo>
                    <a:pt x="10334" y="2458"/>
                    <a:pt x="10901" y="1890"/>
                    <a:pt x="10901" y="1229"/>
                  </a:cubicBezTo>
                  <a:cubicBezTo>
                    <a:pt x="10901" y="536"/>
                    <a:pt x="10334" y="0"/>
                    <a:pt x="96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sp>
        <p:nvSpPr>
          <p:cNvPr id="63" name="Google Shape;10189;p74">
            <a:extLst>
              <a:ext uri="{FF2B5EF4-FFF2-40B4-BE49-F238E27FC236}">
                <a16:creationId xmlns:a16="http://schemas.microsoft.com/office/drawing/2014/main" id="{78862F61-EDC3-A5AF-9FE0-86E12DC8EEDC}"/>
              </a:ext>
            </a:extLst>
          </p:cNvPr>
          <p:cNvSpPr/>
          <p:nvPr/>
        </p:nvSpPr>
        <p:spPr>
          <a:xfrm>
            <a:off x="5379865" y="2712011"/>
            <a:ext cx="394709" cy="328007"/>
          </a:xfrm>
          <a:custGeom>
            <a:avLst/>
            <a:gdLst/>
            <a:ahLst/>
            <a:cxnLst/>
            <a:rect l="l" t="t" r="r" b="b"/>
            <a:pathLst>
              <a:path w="12729" h="9925" extrusionOk="0">
                <a:moveTo>
                  <a:pt x="925" y="3644"/>
                </a:moveTo>
                <a:cubicBezTo>
                  <a:pt x="944" y="3644"/>
                  <a:pt x="963" y="3648"/>
                  <a:pt x="978" y="3655"/>
                </a:cubicBezTo>
                <a:lnTo>
                  <a:pt x="1608" y="3970"/>
                </a:lnTo>
                <a:lnTo>
                  <a:pt x="1608" y="5924"/>
                </a:lnTo>
                <a:lnTo>
                  <a:pt x="978" y="6239"/>
                </a:lnTo>
                <a:cubicBezTo>
                  <a:pt x="960" y="6256"/>
                  <a:pt x="937" y="6264"/>
                  <a:pt x="914" y="6264"/>
                </a:cubicBezTo>
                <a:cubicBezTo>
                  <a:pt x="854" y="6264"/>
                  <a:pt x="788" y="6212"/>
                  <a:pt x="788" y="6144"/>
                </a:cubicBezTo>
                <a:lnTo>
                  <a:pt x="788" y="3781"/>
                </a:lnTo>
                <a:cubicBezTo>
                  <a:pt x="788" y="3685"/>
                  <a:pt x="862" y="3644"/>
                  <a:pt x="925" y="3644"/>
                </a:cubicBezTo>
                <a:close/>
                <a:moveTo>
                  <a:pt x="4128" y="7184"/>
                </a:moveTo>
                <a:lnTo>
                  <a:pt x="6963" y="8035"/>
                </a:lnTo>
                <a:cubicBezTo>
                  <a:pt x="6648" y="8507"/>
                  <a:pt x="6176" y="8759"/>
                  <a:pt x="5640" y="8759"/>
                </a:cubicBezTo>
                <a:cubicBezTo>
                  <a:pt x="4821" y="8759"/>
                  <a:pt x="4097" y="8066"/>
                  <a:pt x="4128" y="7184"/>
                </a:cubicBezTo>
                <a:close/>
                <a:moveTo>
                  <a:pt x="11374" y="820"/>
                </a:moveTo>
                <a:cubicBezTo>
                  <a:pt x="11626" y="820"/>
                  <a:pt x="11815" y="1009"/>
                  <a:pt x="11815" y="1198"/>
                </a:cubicBezTo>
                <a:lnTo>
                  <a:pt x="11815" y="8665"/>
                </a:lnTo>
                <a:cubicBezTo>
                  <a:pt x="11815" y="8885"/>
                  <a:pt x="11626" y="9043"/>
                  <a:pt x="11374" y="9043"/>
                </a:cubicBezTo>
                <a:cubicBezTo>
                  <a:pt x="11154" y="9043"/>
                  <a:pt x="10996" y="8854"/>
                  <a:pt x="10996" y="8665"/>
                </a:cubicBezTo>
                <a:lnTo>
                  <a:pt x="10996" y="1198"/>
                </a:lnTo>
                <a:cubicBezTo>
                  <a:pt x="10996" y="977"/>
                  <a:pt x="11185" y="820"/>
                  <a:pt x="11374" y="820"/>
                </a:cubicBezTo>
                <a:close/>
                <a:moveTo>
                  <a:pt x="11437" y="1"/>
                </a:moveTo>
                <a:cubicBezTo>
                  <a:pt x="10870" y="1"/>
                  <a:pt x="10366" y="379"/>
                  <a:pt x="10240" y="883"/>
                </a:cubicBezTo>
                <a:lnTo>
                  <a:pt x="2080" y="3246"/>
                </a:lnTo>
                <a:lnTo>
                  <a:pt x="1387" y="2899"/>
                </a:lnTo>
                <a:cubicBezTo>
                  <a:pt x="1251" y="2831"/>
                  <a:pt x="1109" y="2800"/>
                  <a:pt x="970" y="2800"/>
                </a:cubicBezTo>
                <a:cubicBezTo>
                  <a:pt x="466" y="2800"/>
                  <a:pt x="1" y="3213"/>
                  <a:pt x="1" y="3781"/>
                </a:cubicBezTo>
                <a:lnTo>
                  <a:pt x="1" y="6144"/>
                </a:lnTo>
                <a:cubicBezTo>
                  <a:pt x="1" y="6687"/>
                  <a:pt x="465" y="7095"/>
                  <a:pt x="983" y="7095"/>
                </a:cubicBezTo>
                <a:cubicBezTo>
                  <a:pt x="1127" y="7095"/>
                  <a:pt x="1275" y="7063"/>
                  <a:pt x="1419" y="6995"/>
                </a:cubicBezTo>
                <a:lnTo>
                  <a:pt x="2143" y="6648"/>
                </a:lnTo>
                <a:lnTo>
                  <a:pt x="3340" y="6995"/>
                </a:lnTo>
                <a:cubicBezTo>
                  <a:pt x="3151" y="8444"/>
                  <a:pt x="4286" y="9641"/>
                  <a:pt x="5672" y="9641"/>
                </a:cubicBezTo>
                <a:cubicBezTo>
                  <a:pt x="6585" y="9641"/>
                  <a:pt x="7405" y="9074"/>
                  <a:pt x="7814" y="8287"/>
                </a:cubicBezTo>
                <a:lnTo>
                  <a:pt x="10271" y="9011"/>
                </a:lnTo>
                <a:cubicBezTo>
                  <a:pt x="10429" y="9515"/>
                  <a:pt x="10902" y="9925"/>
                  <a:pt x="11469" y="9925"/>
                </a:cubicBezTo>
                <a:cubicBezTo>
                  <a:pt x="12130" y="9925"/>
                  <a:pt x="12729" y="9358"/>
                  <a:pt x="12729" y="8696"/>
                </a:cubicBezTo>
                <a:lnTo>
                  <a:pt x="12729" y="1261"/>
                </a:lnTo>
                <a:cubicBezTo>
                  <a:pt x="12634" y="536"/>
                  <a:pt x="12099" y="1"/>
                  <a:pt x="11437" y="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>
            <a:defPPr/>
          </a:lstStyle>
          <a:p>
            <a:endParaRPr sz="1050"/>
          </a:p>
        </p:txBody>
      </p:sp>
      <p:grpSp>
        <p:nvGrpSpPr>
          <p:cNvPr id="64" name="Google Shape;10190;p74">
            <a:extLst>
              <a:ext uri="{FF2B5EF4-FFF2-40B4-BE49-F238E27FC236}">
                <a16:creationId xmlns:a16="http://schemas.microsoft.com/office/drawing/2014/main" id="{443D0B8D-A010-7587-9EE3-D74E7EFFBC6A}"/>
              </a:ext>
            </a:extLst>
          </p:cNvPr>
          <p:cNvGrpSpPr/>
          <p:nvPr/>
        </p:nvGrpSpPr>
        <p:grpSpPr>
          <a:xfrm>
            <a:off x="6681053" y="2666539"/>
            <a:ext cx="359691" cy="378727"/>
            <a:chOff x="-59869425" y="4102225"/>
            <a:chExt cx="319025" cy="315175"/>
          </a:xfrm>
          <a:solidFill>
            <a:srgbClr val="FFC000"/>
          </a:solidFill>
        </p:grpSpPr>
        <p:sp>
          <p:nvSpPr>
            <p:cNvPr id="65" name="Google Shape;10191;p74">
              <a:extLst>
                <a:ext uri="{FF2B5EF4-FFF2-40B4-BE49-F238E27FC236}">
                  <a16:creationId xmlns:a16="http://schemas.microsoft.com/office/drawing/2014/main" id="{8003C3D3-37B3-F530-D869-208C4B73905D}"/>
                </a:ext>
              </a:extLst>
            </p:cNvPr>
            <p:cNvSpPr/>
            <p:nvPr/>
          </p:nvSpPr>
          <p:spPr>
            <a:xfrm>
              <a:off x="-59869425" y="4102225"/>
              <a:ext cx="149675" cy="256825"/>
            </a:xfrm>
            <a:custGeom>
              <a:avLst/>
              <a:gdLst/>
              <a:ahLst/>
              <a:cxnLst/>
              <a:rect l="l" t="t" r="r" b="b"/>
              <a:pathLst>
                <a:path w="5987" h="10273" extrusionOk="0">
                  <a:moveTo>
                    <a:pt x="5532" y="1"/>
                  </a:moveTo>
                  <a:cubicBezTo>
                    <a:pt x="5515" y="1"/>
                    <a:pt x="5499" y="2"/>
                    <a:pt x="5483" y="4"/>
                  </a:cubicBezTo>
                  <a:cubicBezTo>
                    <a:pt x="2364" y="445"/>
                    <a:pt x="1" y="3123"/>
                    <a:pt x="1" y="6274"/>
                  </a:cubicBezTo>
                  <a:cubicBezTo>
                    <a:pt x="1" y="7692"/>
                    <a:pt x="442" y="8983"/>
                    <a:pt x="1293" y="10086"/>
                  </a:cubicBezTo>
                  <a:cubicBezTo>
                    <a:pt x="1381" y="10209"/>
                    <a:pt x="1507" y="10273"/>
                    <a:pt x="1635" y="10273"/>
                  </a:cubicBezTo>
                  <a:cubicBezTo>
                    <a:pt x="1737" y="10273"/>
                    <a:pt x="1839" y="10233"/>
                    <a:pt x="1923" y="10149"/>
                  </a:cubicBezTo>
                  <a:lnTo>
                    <a:pt x="3719" y="8353"/>
                  </a:lnTo>
                  <a:cubicBezTo>
                    <a:pt x="3813" y="8259"/>
                    <a:pt x="3845" y="8007"/>
                    <a:pt x="3782" y="7849"/>
                  </a:cubicBezTo>
                  <a:cubicBezTo>
                    <a:pt x="3498" y="7376"/>
                    <a:pt x="3341" y="6809"/>
                    <a:pt x="3341" y="6274"/>
                  </a:cubicBezTo>
                  <a:cubicBezTo>
                    <a:pt x="3341" y="4888"/>
                    <a:pt x="4286" y="3659"/>
                    <a:pt x="5672" y="3312"/>
                  </a:cubicBezTo>
                  <a:cubicBezTo>
                    <a:pt x="5861" y="3281"/>
                    <a:pt x="5987" y="3123"/>
                    <a:pt x="5987" y="2934"/>
                  </a:cubicBezTo>
                  <a:lnTo>
                    <a:pt x="5987" y="414"/>
                  </a:lnTo>
                  <a:cubicBezTo>
                    <a:pt x="5958" y="180"/>
                    <a:pt x="5739" y="1"/>
                    <a:pt x="55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66" name="Google Shape;10192;p74">
              <a:extLst>
                <a:ext uri="{FF2B5EF4-FFF2-40B4-BE49-F238E27FC236}">
                  <a16:creationId xmlns:a16="http://schemas.microsoft.com/office/drawing/2014/main" id="{4D6011FF-637D-E012-0BE2-2D89C760E71D}"/>
                </a:ext>
              </a:extLst>
            </p:cNvPr>
            <p:cNvSpPr/>
            <p:nvPr/>
          </p:nvSpPr>
          <p:spPr>
            <a:xfrm>
              <a:off x="-59811127" y="4322075"/>
              <a:ext cx="201650" cy="95325"/>
            </a:xfrm>
            <a:custGeom>
              <a:avLst/>
              <a:gdLst/>
              <a:ahLst/>
              <a:cxnLst/>
              <a:rect l="l" t="t" r="r" b="b"/>
              <a:pathLst>
                <a:path w="8066" h="3812" extrusionOk="0">
                  <a:moveTo>
                    <a:pt x="5758" y="0"/>
                  </a:moveTo>
                  <a:cubicBezTo>
                    <a:pt x="5692" y="0"/>
                    <a:pt x="5629" y="11"/>
                    <a:pt x="5577" y="32"/>
                  </a:cubicBezTo>
                  <a:cubicBezTo>
                    <a:pt x="5091" y="339"/>
                    <a:pt x="4530" y="489"/>
                    <a:pt x="3972" y="489"/>
                  </a:cubicBezTo>
                  <a:cubicBezTo>
                    <a:pt x="3444" y="489"/>
                    <a:pt x="2917" y="355"/>
                    <a:pt x="2458" y="95"/>
                  </a:cubicBezTo>
                  <a:cubicBezTo>
                    <a:pt x="2389" y="53"/>
                    <a:pt x="2314" y="30"/>
                    <a:pt x="2239" y="30"/>
                  </a:cubicBezTo>
                  <a:cubicBezTo>
                    <a:pt x="2141" y="30"/>
                    <a:pt x="2042" y="69"/>
                    <a:pt x="1954" y="158"/>
                  </a:cubicBezTo>
                  <a:lnTo>
                    <a:pt x="189" y="1922"/>
                  </a:lnTo>
                  <a:cubicBezTo>
                    <a:pt x="0" y="2143"/>
                    <a:pt x="32" y="2395"/>
                    <a:pt x="221" y="2552"/>
                  </a:cubicBezTo>
                  <a:cubicBezTo>
                    <a:pt x="1324" y="3403"/>
                    <a:pt x="2615" y="3812"/>
                    <a:pt x="4001" y="3812"/>
                  </a:cubicBezTo>
                  <a:cubicBezTo>
                    <a:pt x="5388" y="3812"/>
                    <a:pt x="6711" y="3403"/>
                    <a:pt x="7814" y="2521"/>
                  </a:cubicBezTo>
                  <a:cubicBezTo>
                    <a:pt x="8034" y="2363"/>
                    <a:pt x="8066" y="2080"/>
                    <a:pt x="7877" y="1890"/>
                  </a:cubicBezTo>
                  <a:lnTo>
                    <a:pt x="6112" y="126"/>
                  </a:lnTo>
                  <a:cubicBezTo>
                    <a:pt x="6028" y="42"/>
                    <a:pt x="5888" y="0"/>
                    <a:pt x="57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67" name="Google Shape;10193;p74">
              <a:extLst>
                <a:ext uri="{FF2B5EF4-FFF2-40B4-BE49-F238E27FC236}">
                  <a16:creationId xmlns:a16="http://schemas.microsoft.com/office/drawing/2014/main" id="{00B04DAC-0BA2-F8EC-B6CC-EBA01684CEBD}"/>
                </a:ext>
              </a:extLst>
            </p:cNvPr>
            <p:cNvSpPr/>
            <p:nvPr/>
          </p:nvSpPr>
          <p:spPr>
            <a:xfrm>
              <a:off x="-59700077" y="4102225"/>
              <a:ext cx="149675" cy="256525"/>
            </a:xfrm>
            <a:custGeom>
              <a:avLst/>
              <a:gdLst/>
              <a:ahLst/>
              <a:cxnLst/>
              <a:rect l="l" t="t" r="r" b="b"/>
              <a:pathLst>
                <a:path w="5987" h="10261" extrusionOk="0">
                  <a:moveTo>
                    <a:pt x="418" y="1"/>
                  </a:moveTo>
                  <a:cubicBezTo>
                    <a:pt x="190" y="1"/>
                    <a:pt x="1" y="180"/>
                    <a:pt x="1" y="414"/>
                  </a:cubicBezTo>
                  <a:lnTo>
                    <a:pt x="1" y="2934"/>
                  </a:lnTo>
                  <a:cubicBezTo>
                    <a:pt x="1" y="3123"/>
                    <a:pt x="127" y="3281"/>
                    <a:pt x="316" y="3312"/>
                  </a:cubicBezTo>
                  <a:cubicBezTo>
                    <a:pt x="1639" y="3659"/>
                    <a:pt x="2647" y="4856"/>
                    <a:pt x="2647" y="6274"/>
                  </a:cubicBezTo>
                  <a:cubicBezTo>
                    <a:pt x="2647" y="6809"/>
                    <a:pt x="2489" y="7376"/>
                    <a:pt x="2206" y="7849"/>
                  </a:cubicBezTo>
                  <a:cubicBezTo>
                    <a:pt x="2080" y="8007"/>
                    <a:pt x="2111" y="8196"/>
                    <a:pt x="2269" y="8353"/>
                  </a:cubicBezTo>
                  <a:lnTo>
                    <a:pt x="4065" y="10149"/>
                  </a:lnTo>
                  <a:cubicBezTo>
                    <a:pt x="4137" y="10221"/>
                    <a:pt x="4242" y="10260"/>
                    <a:pt x="4350" y="10260"/>
                  </a:cubicBezTo>
                  <a:cubicBezTo>
                    <a:pt x="4478" y="10260"/>
                    <a:pt x="4609" y="10205"/>
                    <a:pt x="4695" y="10086"/>
                  </a:cubicBezTo>
                  <a:cubicBezTo>
                    <a:pt x="5514" y="8983"/>
                    <a:pt x="5987" y="7660"/>
                    <a:pt x="5987" y="6274"/>
                  </a:cubicBezTo>
                  <a:cubicBezTo>
                    <a:pt x="5892" y="3123"/>
                    <a:pt x="3592" y="445"/>
                    <a:pt x="473" y="4"/>
                  </a:cubicBezTo>
                  <a:cubicBezTo>
                    <a:pt x="455" y="2"/>
                    <a:pt x="436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68" name="Google Shape;10194;p74">
              <a:extLst>
                <a:ext uri="{FF2B5EF4-FFF2-40B4-BE49-F238E27FC236}">
                  <a16:creationId xmlns:a16="http://schemas.microsoft.com/office/drawing/2014/main" id="{FEB00B99-E6E0-E4CC-2FD5-0BC80BD65B9A}"/>
                </a:ext>
              </a:extLst>
            </p:cNvPr>
            <p:cNvSpPr/>
            <p:nvPr/>
          </p:nvSpPr>
          <p:spPr>
            <a:xfrm>
              <a:off x="-59742598" y="4187375"/>
              <a:ext cx="63025" cy="144950"/>
            </a:xfrm>
            <a:custGeom>
              <a:avLst/>
              <a:gdLst/>
              <a:ahLst/>
              <a:cxnLst/>
              <a:rect l="l" t="t" r="r" b="b"/>
              <a:pathLst>
                <a:path w="2521" h="5798" extrusionOk="0">
                  <a:moveTo>
                    <a:pt x="1260" y="1"/>
                  </a:moveTo>
                  <a:cubicBezTo>
                    <a:pt x="1040" y="1"/>
                    <a:pt x="819" y="190"/>
                    <a:pt x="819" y="379"/>
                  </a:cubicBezTo>
                  <a:lnTo>
                    <a:pt x="819" y="662"/>
                  </a:lnTo>
                  <a:cubicBezTo>
                    <a:pt x="347" y="820"/>
                    <a:pt x="0" y="1293"/>
                    <a:pt x="0" y="1860"/>
                  </a:cubicBezTo>
                  <a:cubicBezTo>
                    <a:pt x="0" y="2521"/>
                    <a:pt x="567" y="2899"/>
                    <a:pt x="977" y="3214"/>
                  </a:cubicBezTo>
                  <a:cubicBezTo>
                    <a:pt x="1292" y="3466"/>
                    <a:pt x="1670" y="3687"/>
                    <a:pt x="1670" y="3939"/>
                  </a:cubicBezTo>
                  <a:cubicBezTo>
                    <a:pt x="1670" y="4160"/>
                    <a:pt x="1450" y="4380"/>
                    <a:pt x="1260" y="4380"/>
                  </a:cubicBezTo>
                  <a:cubicBezTo>
                    <a:pt x="1071" y="4380"/>
                    <a:pt x="819" y="4160"/>
                    <a:pt x="819" y="3939"/>
                  </a:cubicBezTo>
                  <a:cubicBezTo>
                    <a:pt x="819" y="3687"/>
                    <a:pt x="630" y="3529"/>
                    <a:pt x="441" y="3529"/>
                  </a:cubicBezTo>
                  <a:cubicBezTo>
                    <a:pt x="252" y="3529"/>
                    <a:pt x="32" y="3750"/>
                    <a:pt x="32" y="3939"/>
                  </a:cubicBezTo>
                  <a:cubicBezTo>
                    <a:pt x="32" y="4475"/>
                    <a:pt x="410" y="4916"/>
                    <a:pt x="882" y="5105"/>
                  </a:cubicBezTo>
                  <a:lnTo>
                    <a:pt x="882" y="5388"/>
                  </a:lnTo>
                  <a:cubicBezTo>
                    <a:pt x="882" y="5640"/>
                    <a:pt x="1071" y="5798"/>
                    <a:pt x="1292" y="5798"/>
                  </a:cubicBezTo>
                  <a:cubicBezTo>
                    <a:pt x="1544" y="5798"/>
                    <a:pt x="1702" y="5577"/>
                    <a:pt x="1702" y="5388"/>
                  </a:cubicBezTo>
                  <a:lnTo>
                    <a:pt x="1702" y="5073"/>
                  </a:lnTo>
                  <a:cubicBezTo>
                    <a:pt x="2174" y="4916"/>
                    <a:pt x="2521" y="4443"/>
                    <a:pt x="2521" y="3907"/>
                  </a:cubicBezTo>
                  <a:cubicBezTo>
                    <a:pt x="2521" y="3214"/>
                    <a:pt x="1985" y="2836"/>
                    <a:pt x="1544" y="2521"/>
                  </a:cubicBezTo>
                  <a:cubicBezTo>
                    <a:pt x="1229" y="2269"/>
                    <a:pt x="882" y="2049"/>
                    <a:pt x="882" y="1797"/>
                  </a:cubicBezTo>
                  <a:cubicBezTo>
                    <a:pt x="882" y="1576"/>
                    <a:pt x="1071" y="1419"/>
                    <a:pt x="1292" y="1419"/>
                  </a:cubicBezTo>
                  <a:cubicBezTo>
                    <a:pt x="1544" y="1419"/>
                    <a:pt x="1702" y="1608"/>
                    <a:pt x="1702" y="1797"/>
                  </a:cubicBezTo>
                  <a:cubicBezTo>
                    <a:pt x="1702" y="2049"/>
                    <a:pt x="1891" y="2238"/>
                    <a:pt x="2143" y="2238"/>
                  </a:cubicBezTo>
                  <a:cubicBezTo>
                    <a:pt x="2363" y="2238"/>
                    <a:pt x="2521" y="2049"/>
                    <a:pt x="2521" y="1797"/>
                  </a:cubicBezTo>
                  <a:cubicBezTo>
                    <a:pt x="2521" y="1261"/>
                    <a:pt x="2174" y="820"/>
                    <a:pt x="1702" y="631"/>
                  </a:cubicBezTo>
                  <a:lnTo>
                    <a:pt x="1702" y="347"/>
                  </a:lnTo>
                  <a:cubicBezTo>
                    <a:pt x="1702" y="158"/>
                    <a:pt x="1513" y="1"/>
                    <a:pt x="1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69" name="Google Shape;10221;p74">
            <a:extLst>
              <a:ext uri="{FF2B5EF4-FFF2-40B4-BE49-F238E27FC236}">
                <a16:creationId xmlns:a16="http://schemas.microsoft.com/office/drawing/2014/main" id="{C0DD3F76-4EB7-4F8C-705A-E64CAA982C70}"/>
              </a:ext>
            </a:extLst>
          </p:cNvPr>
          <p:cNvGrpSpPr/>
          <p:nvPr/>
        </p:nvGrpSpPr>
        <p:grpSpPr>
          <a:xfrm>
            <a:off x="2654372" y="3390751"/>
            <a:ext cx="316968" cy="383407"/>
            <a:chOff x="2423775" y="3226875"/>
            <a:chExt cx="259925" cy="295000"/>
          </a:xfrm>
          <a:solidFill>
            <a:srgbClr val="FFC000"/>
          </a:solidFill>
        </p:grpSpPr>
        <p:sp>
          <p:nvSpPr>
            <p:cNvPr id="70" name="Google Shape;10222;p74">
              <a:extLst>
                <a:ext uri="{FF2B5EF4-FFF2-40B4-BE49-F238E27FC236}">
                  <a16:creationId xmlns:a16="http://schemas.microsoft.com/office/drawing/2014/main" id="{EBE082BF-FCE9-1B5D-5913-7CEACD0E63A6}"/>
                </a:ext>
              </a:extLst>
            </p:cNvPr>
            <p:cNvSpPr/>
            <p:nvPr/>
          </p:nvSpPr>
          <p:spPr>
            <a:xfrm>
              <a:off x="2509625" y="3365900"/>
              <a:ext cx="86650" cy="52000"/>
            </a:xfrm>
            <a:custGeom>
              <a:avLst/>
              <a:gdLst/>
              <a:ahLst/>
              <a:cxnLst/>
              <a:rect l="l" t="t" r="r" b="b"/>
              <a:pathLst>
                <a:path w="3466" h="2080" extrusionOk="0"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lnTo>
                    <a:pt x="0" y="2080"/>
                  </a:lnTo>
                  <a:lnTo>
                    <a:pt x="3466" y="2080"/>
                  </a:lnTo>
                  <a:lnTo>
                    <a:pt x="3466" y="1733"/>
                  </a:ln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71" name="Google Shape;10223;p74">
              <a:extLst>
                <a:ext uri="{FF2B5EF4-FFF2-40B4-BE49-F238E27FC236}">
                  <a16:creationId xmlns:a16="http://schemas.microsoft.com/office/drawing/2014/main" id="{C31FEECD-24BF-56F8-D35D-631EA8C12408}"/>
                </a:ext>
              </a:extLst>
            </p:cNvPr>
            <p:cNvSpPr/>
            <p:nvPr/>
          </p:nvSpPr>
          <p:spPr>
            <a:xfrm>
              <a:off x="2534825" y="3313925"/>
              <a:ext cx="35475" cy="35450"/>
            </a:xfrm>
            <a:custGeom>
              <a:avLst/>
              <a:gdLst/>
              <a:ahLst/>
              <a:cxnLst/>
              <a:rect l="l" t="t" r="r" b="b"/>
              <a:pathLst>
                <a:path w="1419" h="1418" extrusionOk="0">
                  <a:moveTo>
                    <a:pt x="725" y="0"/>
                  </a:moveTo>
                  <a:cubicBezTo>
                    <a:pt x="316" y="0"/>
                    <a:pt x="0" y="315"/>
                    <a:pt x="0" y="725"/>
                  </a:cubicBezTo>
                  <a:cubicBezTo>
                    <a:pt x="0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725"/>
                  </a:cubicBezTo>
                  <a:cubicBezTo>
                    <a:pt x="1418" y="315"/>
                    <a:pt x="1103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72" name="Google Shape;10224;p74">
              <a:extLst>
                <a:ext uri="{FF2B5EF4-FFF2-40B4-BE49-F238E27FC236}">
                  <a16:creationId xmlns:a16="http://schemas.microsoft.com/office/drawing/2014/main" id="{A520F9DA-FFB2-9971-D499-650065555B11}"/>
                </a:ext>
              </a:extLst>
            </p:cNvPr>
            <p:cNvSpPr/>
            <p:nvPr/>
          </p:nvSpPr>
          <p:spPr>
            <a:xfrm>
              <a:off x="2423775" y="3226875"/>
              <a:ext cx="259925" cy="295000"/>
            </a:xfrm>
            <a:custGeom>
              <a:avLst/>
              <a:gdLst/>
              <a:ahLst/>
              <a:cxnLst/>
              <a:rect l="l" t="t" r="r" b="b"/>
              <a:pathLst>
                <a:path w="10397" h="11800" extrusionOk="0">
                  <a:moveTo>
                    <a:pt x="5167" y="2757"/>
                  </a:moveTo>
                  <a:cubicBezTo>
                    <a:pt x="5923" y="2757"/>
                    <a:pt x="6553" y="3388"/>
                    <a:pt x="6553" y="4144"/>
                  </a:cubicBezTo>
                  <a:cubicBezTo>
                    <a:pt x="6553" y="4490"/>
                    <a:pt x="6396" y="4805"/>
                    <a:pt x="6175" y="5089"/>
                  </a:cubicBezTo>
                  <a:cubicBezTo>
                    <a:pt x="7026" y="5498"/>
                    <a:pt x="7593" y="6317"/>
                    <a:pt x="7593" y="7294"/>
                  </a:cubicBezTo>
                  <a:lnTo>
                    <a:pt x="7593" y="8019"/>
                  </a:lnTo>
                  <a:cubicBezTo>
                    <a:pt x="7593" y="8208"/>
                    <a:pt x="7435" y="8365"/>
                    <a:pt x="7246" y="8365"/>
                  </a:cubicBezTo>
                  <a:lnTo>
                    <a:pt x="3088" y="8365"/>
                  </a:lnTo>
                  <a:cubicBezTo>
                    <a:pt x="2867" y="8365"/>
                    <a:pt x="2710" y="8208"/>
                    <a:pt x="2710" y="8019"/>
                  </a:cubicBezTo>
                  <a:lnTo>
                    <a:pt x="2710" y="7294"/>
                  </a:lnTo>
                  <a:cubicBezTo>
                    <a:pt x="2710" y="6317"/>
                    <a:pt x="3308" y="5498"/>
                    <a:pt x="4127" y="5089"/>
                  </a:cubicBezTo>
                  <a:cubicBezTo>
                    <a:pt x="3907" y="4868"/>
                    <a:pt x="3781" y="4553"/>
                    <a:pt x="3781" y="4144"/>
                  </a:cubicBezTo>
                  <a:cubicBezTo>
                    <a:pt x="3781" y="3388"/>
                    <a:pt x="4411" y="2757"/>
                    <a:pt x="5167" y="2757"/>
                  </a:cubicBezTo>
                  <a:close/>
                  <a:moveTo>
                    <a:pt x="5183" y="1"/>
                  </a:moveTo>
                  <a:cubicBezTo>
                    <a:pt x="5128" y="1"/>
                    <a:pt x="5073" y="17"/>
                    <a:pt x="5010" y="48"/>
                  </a:cubicBezTo>
                  <a:cubicBezTo>
                    <a:pt x="3964" y="646"/>
                    <a:pt x="2946" y="940"/>
                    <a:pt x="1919" y="940"/>
                  </a:cubicBezTo>
                  <a:cubicBezTo>
                    <a:pt x="1430" y="940"/>
                    <a:pt x="939" y="873"/>
                    <a:pt x="441" y="741"/>
                  </a:cubicBezTo>
                  <a:cubicBezTo>
                    <a:pt x="402" y="722"/>
                    <a:pt x="363" y="714"/>
                    <a:pt x="326" y="714"/>
                  </a:cubicBezTo>
                  <a:cubicBezTo>
                    <a:pt x="243" y="714"/>
                    <a:pt x="170" y="751"/>
                    <a:pt x="126" y="773"/>
                  </a:cubicBezTo>
                  <a:cubicBezTo>
                    <a:pt x="32" y="836"/>
                    <a:pt x="0" y="930"/>
                    <a:pt x="0" y="1056"/>
                  </a:cubicBezTo>
                  <a:lnTo>
                    <a:pt x="0" y="5026"/>
                  </a:lnTo>
                  <a:cubicBezTo>
                    <a:pt x="0" y="8145"/>
                    <a:pt x="2080" y="10949"/>
                    <a:pt x="5104" y="11799"/>
                  </a:cubicBezTo>
                  <a:lnTo>
                    <a:pt x="5262" y="11799"/>
                  </a:lnTo>
                  <a:cubicBezTo>
                    <a:pt x="8255" y="10917"/>
                    <a:pt x="10397" y="8145"/>
                    <a:pt x="10397" y="5026"/>
                  </a:cubicBezTo>
                  <a:lnTo>
                    <a:pt x="10397" y="1056"/>
                  </a:lnTo>
                  <a:cubicBezTo>
                    <a:pt x="10397" y="930"/>
                    <a:pt x="10365" y="836"/>
                    <a:pt x="10271" y="773"/>
                  </a:cubicBezTo>
                  <a:cubicBezTo>
                    <a:pt x="10162" y="751"/>
                    <a:pt x="10084" y="714"/>
                    <a:pt x="10014" y="714"/>
                  </a:cubicBezTo>
                  <a:cubicBezTo>
                    <a:pt x="9983" y="714"/>
                    <a:pt x="9954" y="722"/>
                    <a:pt x="9924" y="741"/>
                  </a:cubicBezTo>
                  <a:cubicBezTo>
                    <a:pt x="9414" y="877"/>
                    <a:pt x="8910" y="946"/>
                    <a:pt x="8409" y="946"/>
                  </a:cubicBezTo>
                  <a:cubicBezTo>
                    <a:pt x="7395" y="946"/>
                    <a:pt x="6389" y="660"/>
                    <a:pt x="5356" y="48"/>
                  </a:cubicBezTo>
                  <a:cubicBezTo>
                    <a:pt x="5293" y="17"/>
                    <a:pt x="5238" y="1"/>
                    <a:pt x="5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73" name="Google Shape;10240;p74">
            <a:extLst>
              <a:ext uri="{FF2B5EF4-FFF2-40B4-BE49-F238E27FC236}">
                <a16:creationId xmlns:a16="http://schemas.microsoft.com/office/drawing/2014/main" id="{3DF26968-4BFF-FDFA-3C76-765E82416ABB}"/>
              </a:ext>
            </a:extLst>
          </p:cNvPr>
          <p:cNvGrpSpPr/>
          <p:nvPr/>
        </p:nvGrpSpPr>
        <p:grpSpPr>
          <a:xfrm>
            <a:off x="4043047" y="3394410"/>
            <a:ext cx="365016" cy="360370"/>
            <a:chOff x="4266025" y="3609275"/>
            <a:chExt cx="299325" cy="277275"/>
          </a:xfrm>
          <a:solidFill>
            <a:srgbClr val="FFC000"/>
          </a:solidFill>
        </p:grpSpPr>
        <p:sp>
          <p:nvSpPr>
            <p:cNvPr id="74" name="Google Shape;10241;p74">
              <a:extLst>
                <a:ext uri="{FF2B5EF4-FFF2-40B4-BE49-F238E27FC236}">
                  <a16:creationId xmlns:a16="http://schemas.microsoft.com/office/drawing/2014/main" id="{31ABAF7A-9309-B18D-2B0D-A4255FE4A699}"/>
                </a:ext>
              </a:extLst>
            </p:cNvPr>
            <p:cNvSpPr/>
            <p:nvPr/>
          </p:nvSpPr>
          <p:spPr>
            <a:xfrm>
              <a:off x="4266025" y="3609275"/>
              <a:ext cx="299325" cy="224500"/>
            </a:xfrm>
            <a:custGeom>
              <a:avLst/>
              <a:gdLst/>
              <a:ahLst/>
              <a:cxnLst/>
              <a:rect l="l" t="t" r="r" b="b"/>
              <a:pathLst>
                <a:path w="11973" h="8980" extrusionOk="0">
                  <a:moveTo>
                    <a:pt x="2017" y="3749"/>
                  </a:moveTo>
                  <a:lnTo>
                    <a:pt x="3119" y="5514"/>
                  </a:lnTo>
                  <a:lnTo>
                    <a:pt x="914" y="5514"/>
                  </a:lnTo>
                  <a:lnTo>
                    <a:pt x="2017" y="3749"/>
                  </a:lnTo>
                  <a:close/>
                  <a:moveTo>
                    <a:pt x="9641" y="3749"/>
                  </a:moveTo>
                  <a:lnTo>
                    <a:pt x="10744" y="5514"/>
                  </a:lnTo>
                  <a:lnTo>
                    <a:pt x="8538" y="5514"/>
                  </a:lnTo>
                  <a:lnTo>
                    <a:pt x="9641" y="3749"/>
                  </a:lnTo>
                  <a:close/>
                  <a:moveTo>
                    <a:pt x="5892" y="0"/>
                  </a:moveTo>
                  <a:cubicBezTo>
                    <a:pt x="5325" y="0"/>
                    <a:pt x="4852" y="473"/>
                    <a:pt x="4852" y="1040"/>
                  </a:cubicBezTo>
                  <a:lnTo>
                    <a:pt x="4852" y="1166"/>
                  </a:lnTo>
                  <a:lnTo>
                    <a:pt x="4537" y="1324"/>
                  </a:lnTo>
                  <a:cubicBezTo>
                    <a:pt x="3812" y="1733"/>
                    <a:pt x="3529" y="1891"/>
                    <a:pt x="3025" y="1954"/>
                  </a:cubicBezTo>
                  <a:cubicBezTo>
                    <a:pt x="2867" y="1607"/>
                    <a:pt x="2521" y="1324"/>
                    <a:pt x="2080" y="1324"/>
                  </a:cubicBezTo>
                  <a:cubicBezTo>
                    <a:pt x="1702" y="1324"/>
                    <a:pt x="1324" y="1576"/>
                    <a:pt x="1166" y="1922"/>
                  </a:cubicBezTo>
                  <a:cubicBezTo>
                    <a:pt x="946" y="1891"/>
                    <a:pt x="693" y="1796"/>
                    <a:pt x="504" y="1733"/>
                  </a:cubicBezTo>
                  <a:cubicBezTo>
                    <a:pt x="454" y="1708"/>
                    <a:pt x="403" y="1696"/>
                    <a:pt x="355" y="1696"/>
                  </a:cubicBezTo>
                  <a:cubicBezTo>
                    <a:pt x="223" y="1696"/>
                    <a:pt x="110" y="1784"/>
                    <a:pt x="63" y="1922"/>
                  </a:cubicBezTo>
                  <a:cubicBezTo>
                    <a:pt x="0" y="2111"/>
                    <a:pt x="63" y="2332"/>
                    <a:pt x="252" y="2363"/>
                  </a:cubicBezTo>
                  <a:cubicBezTo>
                    <a:pt x="536" y="2489"/>
                    <a:pt x="820" y="2552"/>
                    <a:pt x="1135" y="2615"/>
                  </a:cubicBezTo>
                  <a:cubicBezTo>
                    <a:pt x="1198" y="2867"/>
                    <a:pt x="1387" y="3119"/>
                    <a:pt x="1607" y="3277"/>
                  </a:cubicBezTo>
                  <a:lnTo>
                    <a:pt x="95" y="5671"/>
                  </a:lnTo>
                  <a:cubicBezTo>
                    <a:pt x="95" y="5703"/>
                    <a:pt x="63" y="5829"/>
                    <a:pt x="63" y="5860"/>
                  </a:cubicBezTo>
                  <a:lnTo>
                    <a:pt x="63" y="6238"/>
                  </a:lnTo>
                  <a:cubicBezTo>
                    <a:pt x="63" y="7372"/>
                    <a:pt x="1009" y="8318"/>
                    <a:pt x="2143" y="8318"/>
                  </a:cubicBezTo>
                  <a:cubicBezTo>
                    <a:pt x="3308" y="8318"/>
                    <a:pt x="4254" y="7372"/>
                    <a:pt x="4254" y="6238"/>
                  </a:cubicBezTo>
                  <a:lnTo>
                    <a:pt x="4254" y="5860"/>
                  </a:lnTo>
                  <a:cubicBezTo>
                    <a:pt x="4254" y="5829"/>
                    <a:pt x="4191" y="5703"/>
                    <a:pt x="4191" y="5671"/>
                  </a:cubicBezTo>
                  <a:lnTo>
                    <a:pt x="2710" y="3277"/>
                  </a:lnTo>
                  <a:cubicBezTo>
                    <a:pt x="2930" y="3151"/>
                    <a:pt x="3088" y="2930"/>
                    <a:pt x="3182" y="2647"/>
                  </a:cubicBezTo>
                  <a:cubicBezTo>
                    <a:pt x="3844" y="2521"/>
                    <a:pt x="4191" y="2363"/>
                    <a:pt x="4947" y="1922"/>
                  </a:cubicBezTo>
                  <a:lnTo>
                    <a:pt x="4947" y="8979"/>
                  </a:lnTo>
                  <a:lnTo>
                    <a:pt x="7089" y="8979"/>
                  </a:lnTo>
                  <a:lnTo>
                    <a:pt x="7089" y="1922"/>
                  </a:lnTo>
                  <a:cubicBezTo>
                    <a:pt x="7814" y="2332"/>
                    <a:pt x="8192" y="2521"/>
                    <a:pt x="8853" y="2647"/>
                  </a:cubicBezTo>
                  <a:cubicBezTo>
                    <a:pt x="8916" y="2899"/>
                    <a:pt x="9074" y="3119"/>
                    <a:pt x="9326" y="3277"/>
                  </a:cubicBezTo>
                  <a:lnTo>
                    <a:pt x="7814" y="5671"/>
                  </a:lnTo>
                  <a:cubicBezTo>
                    <a:pt x="7814" y="5703"/>
                    <a:pt x="7782" y="5829"/>
                    <a:pt x="7782" y="5860"/>
                  </a:cubicBezTo>
                  <a:lnTo>
                    <a:pt x="7782" y="6238"/>
                  </a:lnTo>
                  <a:cubicBezTo>
                    <a:pt x="7782" y="7372"/>
                    <a:pt x="8727" y="8318"/>
                    <a:pt x="9861" y="8318"/>
                  </a:cubicBezTo>
                  <a:cubicBezTo>
                    <a:pt x="11027" y="8318"/>
                    <a:pt x="11972" y="7372"/>
                    <a:pt x="11972" y="6238"/>
                  </a:cubicBezTo>
                  <a:lnTo>
                    <a:pt x="11972" y="5860"/>
                  </a:lnTo>
                  <a:cubicBezTo>
                    <a:pt x="11972" y="5829"/>
                    <a:pt x="11909" y="5703"/>
                    <a:pt x="11909" y="5671"/>
                  </a:cubicBezTo>
                  <a:lnTo>
                    <a:pt x="10429" y="3277"/>
                  </a:lnTo>
                  <a:cubicBezTo>
                    <a:pt x="10429" y="3151"/>
                    <a:pt x="10618" y="2930"/>
                    <a:pt x="10681" y="2615"/>
                  </a:cubicBezTo>
                  <a:cubicBezTo>
                    <a:pt x="10933" y="2521"/>
                    <a:pt x="11248" y="2458"/>
                    <a:pt x="11531" y="2363"/>
                  </a:cubicBezTo>
                  <a:cubicBezTo>
                    <a:pt x="11720" y="2300"/>
                    <a:pt x="11815" y="2080"/>
                    <a:pt x="11720" y="1922"/>
                  </a:cubicBezTo>
                  <a:cubicBezTo>
                    <a:pt x="11674" y="1784"/>
                    <a:pt x="11560" y="1696"/>
                    <a:pt x="11429" y="1696"/>
                  </a:cubicBezTo>
                  <a:cubicBezTo>
                    <a:pt x="11380" y="1696"/>
                    <a:pt x="11330" y="1708"/>
                    <a:pt x="11279" y="1733"/>
                  </a:cubicBezTo>
                  <a:cubicBezTo>
                    <a:pt x="11059" y="1796"/>
                    <a:pt x="10870" y="1891"/>
                    <a:pt x="10618" y="1922"/>
                  </a:cubicBezTo>
                  <a:cubicBezTo>
                    <a:pt x="10460" y="1576"/>
                    <a:pt x="10113" y="1324"/>
                    <a:pt x="9704" y="1324"/>
                  </a:cubicBezTo>
                  <a:cubicBezTo>
                    <a:pt x="9294" y="1324"/>
                    <a:pt x="8916" y="1576"/>
                    <a:pt x="8790" y="1954"/>
                  </a:cubicBezTo>
                  <a:cubicBezTo>
                    <a:pt x="8255" y="1891"/>
                    <a:pt x="8003" y="1733"/>
                    <a:pt x="7278" y="1324"/>
                  </a:cubicBezTo>
                  <a:lnTo>
                    <a:pt x="6963" y="1166"/>
                  </a:lnTo>
                  <a:lnTo>
                    <a:pt x="6963" y="1040"/>
                  </a:lnTo>
                  <a:cubicBezTo>
                    <a:pt x="6963" y="441"/>
                    <a:pt x="6490" y="0"/>
                    <a:pt x="58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75" name="Google Shape;10242;p74">
              <a:extLst>
                <a:ext uri="{FF2B5EF4-FFF2-40B4-BE49-F238E27FC236}">
                  <a16:creationId xmlns:a16="http://schemas.microsoft.com/office/drawing/2014/main" id="{2D4941A8-7580-D1BB-D0D8-FD6B8DFEBF06}"/>
                </a:ext>
              </a:extLst>
            </p:cNvPr>
            <p:cNvSpPr/>
            <p:nvPr/>
          </p:nvSpPr>
          <p:spPr>
            <a:xfrm>
              <a:off x="4332975" y="3851850"/>
              <a:ext cx="157550" cy="34700"/>
            </a:xfrm>
            <a:custGeom>
              <a:avLst/>
              <a:gdLst/>
              <a:ahLst/>
              <a:cxnLst/>
              <a:rect l="l" t="t" r="r" b="b"/>
              <a:pathLst>
                <a:path w="6302" h="1388" extrusionOk="0">
                  <a:moveTo>
                    <a:pt x="693" y="1"/>
                  </a:moveTo>
                  <a:cubicBezTo>
                    <a:pt x="315" y="1"/>
                    <a:pt x="0" y="316"/>
                    <a:pt x="0" y="694"/>
                  </a:cubicBezTo>
                  <a:lnTo>
                    <a:pt x="0" y="1040"/>
                  </a:lnTo>
                  <a:cubicBezTo>
                    <a:pt x="0" y="1261"/>
                    <a:pt x="158" y="1387"/>
                    <a:pt x="347" y="1387"/>
                  </a:cubicBezTo>
                  <a:lnTo>
                    <a:pt x="5955" y="1387"/>
                  </a:lnTo>
                  <a:cubicBezTo>
                    <a:pt x="6144" y="1356"/>
                    <a:pt x="6301" y="1198"/>
                    <a:pt x="6301" y="1040"/>
                  </a:cubicBezTo>
                  <a:lnTo>
                    <a:pt x="6301" y="694"/>
                  </a:lnTo>
                  <a:cubicBezTo>
                    <a:pt x="6301" y="316"/>
                    <a:pt x="5986" y="1"/>
                    <a:pt x="55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76" name="Google Shape;10303;p74">
            <a:extLst>
              <a:ext uri="{FF2B5EF4-FFF2-40B4-BE49-F238E27FC236}">
                <a16:creationId xmlns:a16="http://schemas.microsoft.com/office/drawing/2014/main" id="{2A3617C0-89ED-6C9D-C4EE-05527583B140}"/>
              </a:ext>
            </a:extLst>
          </p:cNvPr>
          <p:cNvGrpSpPr/>
          <p:nvPr/>
        </p:nvGrpSpPr>
        <p:grpSpPr>
          <a:xfrm>
            <a:off x="4743490" y="3363022"/>
            <a:ext cx="360230" cy="383894"/>
            <a:chOff x="4628325" y="3599825"/>
            <a:chExt cx="295400" cy="295375"/>
          </a:xfrm>
          <a:solidFill>
            <a:srgbClr val="FFC000"/>
          </a:solidFill>
        </p:grpSpPr>
        <p:sp>
          <p:nvSpPr>
            <p:cNvPr id="77" name="Google Shape;10304;p74">
              <a:extLst>
                <a:ext uri="{FF2B5EF4-FFF2-40B4-BE49-F238E27FC236}">
                  <a16:creationId xmlns:a16="http://schemas.microsoft.com/office/drawing/2014/main" id="{C9E1FA81-B822-607C-140A-6FFB654FB1E2}"/>
                </a:ext>
              </a:extLst>
            </p:cNvPr>
            <p:cNvSpPr/>
            <p:nvPr/>
          </p:nvSpPr>
          <p:spPr>
            <a:xfrm>
              <a:off x="4679525" y="3686450"/>
              <a:ext cx="17350" cy="86675"/>
            </a:xfrm>
            <a:custGeom>
              <a:avLst/>
              <a:gdLst/>
              <a:ahLst/>
              <a:cxnLst/>
              <a:rect l="l" t="t" r="r" b="b"/>
              <a:pathLst>
                <a:path w="694" h="3467" extrusionOk="0">
                  <a:moveTo>
                    <a:pt x="0" y="1"/>
                  </a:moveTo>
                  <a:lnTo>
                    <a:pt x="0" y="3466"/>
                  </a:lnTo>
                  <a:lnTo>
                    <a:pt x="694" y="3466"/>
                  </a:lnTo>
                  <a:lnTo>
                    <a:pt x="69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78" name="Google Shape;10305;p74">
              <a:extLst>
                <a:ext uri="{FF2B5EF4-FFF2-40B4-BE49-F238E27FC236}">
                  <a16:creationId xmlns:a16="http://schemas.microsoft.com/office/drawing/2014/main" id="{FA287E55-145D-C3AC-55AE-6740DCE94502}"/>
                </a:ext>
              </a:extLst>
            </p:cNvPr>
            <p:cNvSpPr/>
            <p:nvPr/>
          </p:nvSpPr>
          <p:spPr>
            <a:xfrm>
              <a:off x="4854375" y="3686450"/>
              <a:ext cx="18150" cy="86675"/>
            </a:xfrm>
            <a:custGeom>
              <a:avLst/>
              <a:gdLst/>
              <a:ahLst/>
              <a:cxnLst/>
              <a:rect l="l" t="t" r="r" b="b"/>
              <a:pathLst>
                <a:path w="726" h="3467" extrusionOk="0">
                  <a:moveTo>
                    <a:pt x="1" y="1"/>
                  </a:moveTo>
                  <a:lnTo>
                    <a:pt x="1" y="3466"/>
                  </a:lnTo>
                  <a:lnTo>
                    <a:pt x="725" y="3466"/>
                  </a:lnTo>
                  <a:lnTo>
                    <a:pt x="7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79" name="Google Shape;10306;p74">
              <a:extLst>
                <a:ext uri="{FF2B5EF4-FFF2-40B4-BE49-F238E27FC236}">
                  <a16:creationId xmlns:a16="http://schemas.microsoft.com/office/drawing/2014/main" id="{B6929FDA-BCD1-5F2B-3707-5C8955592688}"/>
                </a:ext>
              </a:extLst>
            </p:cNvPr>
            <p:cNvSpPr/>
            <p:nvPr/>
          </p:nvSpPr>
          <p:spPr>
            <a:xfrm>
              <a:off x="4679525" y="3790425"/>
              <a:ext cx="17350" cy="104000"/>
            </a:xfrm>
            <a:custGeom>
              <a:avLst/>
              <a:gdLst/>
              <a:ahLst/>
              <a:cxnLst/>
              <a:rect l="l" t="t" r="r" b="b"/>
              <a:pathLst>
                <a:path w="694" h="4160" extrusionOk="0">
                  <a:moveTo>
                    <a:pt x="0" y="0"/>
                  </a:moveTo>
                  <a:lnTo>
                    <a:pt x="0" y="4159"/>
                  </a:lnTo>
                  <a:lnTo>
                    <a:pt x="694" y="4159"/>
                  </a:lnTo>
                  <a:lnTo>
                    <a:pt x="69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80" name="Google Shape;10307;p74">
              <a:extLst>
                <a:ext uri="{FF2B5EF4-FFF2-40B4-BE49-F238E27FC236}">
                  <a16:creationId xmlns:a16="http://schemas.microsoft.com/office/drawing/2014/main" id="{8AAB38DF-36D5-F508-4B51-AE6EC5085F3E}"/>
                </a:ext>
              </a:extLst>
            </p:cNvPr>
            <p:cNvSpPr/>
            <p:nvPr/>
          </p:nvSpPr>
          <p:spPr>
            <a:xfrm>
              <a:off x="4854375" y="3790425"/>
              <a:ext cx="18150" cy="104000"/>
            </a:xfrm>
            <a:custGeom>
              <a:avLst/>
              <a:gdLst/>
              <a:ahLst/>
              <a:cxnLst/>
              <a:rect l="l" t="t" r="r" b="b"/>
              <a:pathLst>
                <a:path w="726" h="4160" extrusionOk="0">
                  <a:moveTo>
                    <a:pt x="1" y="0"/>
                  </a:moveTo>
                  <a:lnTo>
                    <a:pt x="1" y="4159"/>
                  </a:lnTo>
                  <a:lnTo>
                    <a:pt x="725" y="4159"/>
                  </a:lnTo>
                  <a:lnTo>
                    <a:pt x="7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81" name="Google Shape;10308;p74">
              <a:extLst>
                <a:ext uri="{FF2B5EF4-FFF2-40B4-BE49-F238E27FC236}">
                  <a16:creationId xmlns:a16="http://schemas.microsoft.com/office/drawing/2014/main" id="{8D14FECD-87D4-3990-D258-BBE93CC7E1BC}"/>
                </a:ext>
              </a:extLst>
            </p:cNvPr>
            <p:cNvSpPr/>
            <p:nvPr/>
          </p:nvSpPr>
          <p:spPr>
            <a:xfrm>
              <a:off x="4628325" y="3686450"/>
              <a:ext cx="34675" cy="86675"/>
            </a:xfrm>
            <a:custGeom>
              <a:avLst/>
              <a:gdLst/>
              <a:ahLst/>
              <a:cxnLst/>
              <a:rect l="l" t="t" r="r" b="b"/>
              <a:pathLst>
                <a:path w="1387" h="3467" extrusionOk="0">
                  <a:moveTo>
                    <a:pt x="1009" y="1"/>
                  </a:moveTo>
                  <a:cubicBezTo>
                    <a:pt x="442" y="1"/>
                    <a:pt x="1" y="442"/>
                    <a:pt x="1" y="1009"/>
                  </a:cubicBezTo>
                  <a:lnTo>
                    <a:pt x="1" y="2049"/>
                  </a:lnTo>
                  <a:cubicBezTo>
                    <a:pt x="1" y="2427"/>
                    <a:pt x="158" y="2773"/>
                    <a:pt x="442" y="3025"/>
                  </a:cubicBezTo>
                  <a:cubicBezTo>
                    <a:pt x="662" y="3340"/>
                    <a:pt x="1009" y="3466"/>
                    <a:pt x="1387" y="3466"/>
                  </a:cubicBezTo>
                  <a:lnTo>
                    <a:pt x="138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82" name="Google Shape;10309;p74">
              <a:extLst>
                <a:ext uri="{FF2B5EF4-FFF2-40B4-BE49-F238E27FC236}">
                  <a16:creationId xmlns:a16="http://schemas.microsoft.com/office/drawing/2014/main" id="{7564C659-A75E-C6A4-5121-99EEBB423512}"/>
                </a:ext>
              </a:extLst>
            </p:cNvPr>
            <p:cNvSpPr/>
            <p:nvPr/>
          </p:nvSpPr>
          <p:spPr>
            <a:xfrm>
              <a:off x="4714975" y="3686450"/>
              <a:ext cx="122100" cy="86675"/>
            </a:xfrm>
            <a:custGeom>
              <a:avLst/>
              <a:gdLst/>
              <a:ahLst/>
              <a:cxnLst/>
              <a:rect l="l" t="t" r="r" b="b"/>
              <a:pathLst>
                <a:path w="4884" h="3467" extrusionOk="0">
                  <a:moveTo>
                    <a:pt x="0" y="1"/>
                  </a:moveTo>
                  <a:lnTo>
                    <a:pt x="0" y="3466"/>
                  </a:lnTo>
                  <a:lnTo>
                    <a:pt x="4883" y="3466"/>
                  </a:lnTo>
                  <a:lnTo>
                    <a:pt x="488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83" name="Google Shape;10310;p74">
              <a:extLst>
                <a:ext uri="{FF2B5EF4-FFF2-40B4-BE49-F238E27FC236}">
                  <a16:creationId xmlns:a16="http://schemas.microsoft.com/office/drawing/2014/main" id="{4A24CF9D-91DE-A82E-1BA0-E9A2A0864AEF}"/>
                </a:ext>
              </a:extLst>
            </p:cNvPr>
            <p:cNvSpPr/>
            <p:nvPr/>
          </p:nvSpPr>
          <p:spPr>
            <a:xfrm>
              <a:off x="4889025" y="3777825"/>
              <a:ext cx="34700" cy="117375"/>
            </a:xfrm>
            <a:custGeom>
              <a:avLst/>
              <a:gdLst/>
              <a:ahLst/>
              <a:cxnLst/>
              <a:rect l="l" t="t" r="r" b="b"/>
              <a:pathLst>
                <a:path w="1388" h="4695" extrusionOk="0">
                  <a:moveTo>
                    <a:pt x="1387" y="0"/>
                  </a:moveTo>
                  <a:cubicBezTo>
                    <a:pt x="977" y="315"/>
                    <a:pt x="505" y="504"/>
                    <a:pt x="1" y="504"/>
                  </a:cubicBezTo>
                  <a:lnTo>
                    <a:pt x="1" y="4695"/>
                  </a:lnTo>
                  <a:lnTo>
                    <a:pt x="347" y="4695"/>
                  </a:lnTo>
                  <a:cubicBezTo>
                    <a:pt x="946" y="4695"/>
                    <a:pt x="1387" y="4222"/>
                    <a:pt x="1387" y="3655"/>
                  </a:cubicBezTo>
                  <a:lnTo>
                    <a:pt x="13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84" name="Google Shape;10311;p74">
              <a:extLst>
                <a:ext uri="{FF2B5EF4-FFF2-40B4-BE49-F238E27FC236}">
                  <a16:creationId xmlns:a16="http://schemas.microsoft.com/office/drawing/2014/main" id="{AED6A2F2-C621-5DDA-4B0B-7CA49C26B27F}"/>
                </a:ext>
              </a:extLst>
            </p:cNvPr>
            <p:cNvSpPr/>
            <p:nvPr/>
          </p:nvSpPr>
          <p:spPr>
            <a:xfrm>
              <a:off x="4628325" y="3777825"/>
              <a:ext cx="34675" cy="116600"/>
            </a:xfrm>
            <a:custGeom>
              <a:avLst/>
              <a:gdLst/>
              <a:ahLst/>
              <a:cxnLst/>
              <a:rect l="l" t="t" r="r" b="b"/>
              <a:pathLst>
                <a:path w="1387" h="4664" extrusionOk="0">
                  <a:moveTo>
                    <a:pt x="1" y="0"/>
                  </a:moveTo>
                  <a:lnTo>
                    <a:pt x="1" y="3655"/>
                  </a:lnTo>
                  <a:cubicBezTo>
                    <a:pt x="1" y="4222"/>
                    <a:pt x="442" y="4663"/>
                    <a:pt x="1009" y="4663"/>
                  </a:cubicBezTo>
                  <a:lnTo>
                    <a:pt x="1387" y="4663"/>
                  </a:lnTo>
                  <a:lnTo>
                    <a:pt x="1387" y="504"/>
                  </a:lnTo>
                  <a:cubicBezTo>
                    <a:pt x="851" y="504"/>
                    <a:pt x="379" y="31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85" name="Google Shape;10312;p74">
              <a:extLst>
                <a:ext uri="{FF2B5EF4-FFF2-40B4-BE49-F238E27FC236}">
                  <a16:creationId xmlns:a16="http://schemas.microsoft.com/office/drawing/2014/main" id="{8E6D617F-0BA5-558B-167D-21BD068BCEB3}"/>
                </a:ext>
              </a:extLst>
            </p:cNvPr>
            <p:cNvSpPr/>
            <p:nvPr/>
          </p:nvSpPr>
          <p:spPr>
            <a:xfrm>
              <a:off x="4766950" y="37904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1" y="0"/>
                  </a:moveTo>
                  <a:lnTo>
                    <a:pt x="1" y="347"/>
                  </a:lnTo>
                  <a:cubicBezTo>
                    <a:pt x="1" y="568"/>
                    <a:pt x="158" y="725"/>
                    <a:pt x="347" y="725"/>
                  </a:cubicBezTo>
                  <a:cubicBezTo>
                    <a:pt x="568" y="725"/>
                    <a:pt x="694" y="568"/>
                    <a:pt x="694" y="347"/>
                  </a:cubicBezTo>
                  <a:lnTo>
                    <a:pt x="69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86" name="Google Shape;10313;p74">
              <a:extLst>
                <a:ext uri="{FF2B5EF4-FFF2-40B4-BE49-F238E27FC236}">
                  <a16:creationId xmlns:a16="http://schemas.microsoft.com/office/drawing/2014/main" id="{013E80AA-96C7-0A4A-BDA5-3229E2B171F0}"/>
                </a:ext>
              </a:extLst>
            </p:cNvPr>
            <p:cNvSpPr/>
            <p:nvPr/>
          </p:nvSpPr>
          <p:spPr>
            <a:xfrm>
              <a:off x="4889025" y="3686450"/>
              <a:ext cx="34700" cy="86675"/>
            </a:xfrm>
            <a:custGeom>
              <a:avLst/>
              <a:gdLst/>
              <a:ahLst/>
              <a:cxnLst/>
              <a:rect l="l" t="t" r="r" b="b"/>
              <a:pathLst>
                <a:path w="1388" h="3467" extrusionOk="0">
                  <a:moveTo>
                    <a:pt x="1" y="1"/>
                  </a:moveTo>
                  <a:lnTo>
                    <a:pt x="1" y="3466"/>
                  </a:lnTo>
                  <a:cubicBezTo>
                    <a:pt x="347" y="3466"/>
                    <a:pt x="662" y="3340"/>
                    <a:pt x="946" y="3088"/>
                  </a:cubicBezTo>
                  <a:cubicBezTo>
                    <a:pt x="1229" y="2836"/>
                    <a:pt x="1387" y="2458"/>
                    <a:pt x="1387" y="2080"/>
                  </a:cubicBezTo>
                  <a:lnTo>
                    <a:pt x="1387" y="1040"/>
                  </a:lnTo>
                  <a:cubicBezTo>
                    <a:pt x="1387" y="442"/>
                    <a:pt x="914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87" name="Google Shape;10314;p74">
              <a:extLst>
                <a:ext uri="{FF2B5EF4-FFF2-40B4-BE49-F238E27FC236}">
                  <a16:creationId xmlns:a16="http://schemas.microsoft.com/office/drawing/2014/main" id="{3056A5CE-732B-A4B4-74B9-6562DA903C2A}"/>
                </a:ext>
              </a:extLst>
            </p:cNvPr>
            <p:cNvSpPr/>
            <p:nvPr/>
          </p:nvSpPr>
          <p:spPr>
            <a:xfrm>
              <a:off x="4714975" y="3790425"/>
              <a:ext cx="122100" cy="104000"/>
            </a:xfrm>
            <a:custGeom>
              <a:avLst/>
              <a:gdLst/>
              <a:ahLst/>
              <a:cxnLst/>
              <a:rect l="l" t="t" r="r" b="b"/>
              <a:pathLst>
                <a:path w="4884" h="4160" extrusionOk="0">
                  <a:moveTo>
                    <a:pt x="0" y="0"/>
                  </a:moveTo>
                  <a:lnTo>
                    <a:pt x="0" y="4159"/>
                  </a:lnTo>
                  <a:lnTo>
                    <a:pt x="4883" y="4159"/>
                  </a:lnTo>
                  <a:lnTo>
                    <a:pt x="4883" y="0"/>
                  </a:lnTo>
                  <a:lnTo>
                    <a:pt x="3466" y="0"/>
                  </a:lnTo>
                  <a:lnTo>
                    <a:pt x="3466" y="347"/>
                  </a:lnTo>
                  <a:cubicBezTo>
                    <a:pt x="3466" y="946"/>
                    <a:pt x="2993" y="1387"/>
                    <a:pt x="2426" y="1387"/>
                  </a:cubicBezTo>
                  <a:cubicBezTo>
                    <a:pt x="1827" y="1387"/>
                    <a:pt x="1418" y="914"/>
                    <a:pt x="1418" y="347"/>
                  </a:cubicBezTo>
                  <a:lnTo>
                    <a:pt x="14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88" name="Google Shape;10315;p74">
              <a:extLst>
                <a:ext uri="{FF2B5EF4-FFF2-40B4-BE49-F238E27FC236}">
                  <a16:creationId xmlns:a16="http://schemas.microsoft.com/office/drawing/2014/main" id="{909973CC-3D37-DD1A-BB8D-A327EB4477D4}"/>
                </a:ext>
              </a:extLst>
            </p:cNvPr>
            <p:cNvSpPr/>
            <p:nvPr/>
          </p:nvSpPr>
          <p:spPr>
            <a:xfrm>
              <a:off x="4714175" y="3599825"/>
              <a:ext cx="122100" cy="69325"/>
            </a:xfrm>
            <a:custGeom>
              <a:avLst/>
              <a:gdLst/>
              <a:ahLst/>
              <a:cxnLst/>
              <a:rect l="l" t="t" r="r" b="b"/>
              <a:pathLst>
                <a:path w="4884" h="2773" extrusionOk="0">
                  <a:moveTo>
                    <a:pt x="2427" y="0"/>
                  </a:moveTo>
                  <a:cubicBezTo>
                    <a:pt x="1103" y="0"/>
                    <a:pt x="1" y="1103"/>
                    <a:pt x="1" y="2426"/>
                  </a:cubicBezTo>
                  <a:lnTo>
                    <a:pt x="1" y="2773"/>
                  </a:lnTo>
                  <a:lnTo>
                    <a:pt x="1355" y="2773"/>
                  </a:lnTo>
                  <a:lnTo>
                    <a:pt x="1355" y="2426"/>
                  </a:lnTo>
                  <a:cubicBezTo>
                    <a:pt x="1355" y="1828"/>
                    <a:pt x="1828" y="1418"/>
                    <a:pt x="2395" y="1418"/>
                  </a:cubicBezTo>
                  <a:cubicBezTo>
                    <a:pt x="2994" y="1418"/>
                    <a:pt x="3403" y="1891"/>
                    <a:pt x="3403" y="2426"/>
                  </a:cubicBezTo>
                  <a:lnTo>
                    <a:pt x="3403" y="2773"/>
                  </a:lnTo>
                  <a:lnTo>
                    <a:pt x="4884" y="2773"/>
                  </a:lnTo>
                  <a:lnTo>
                    <a:pt x="4884" y="2426"/>
                  </a:lnTo>
                  <a:cubicBezTo>
                    <a:pt x="4884" y="1103"/>
                    <a:pt x="3781" y="0"/>
                    <a:pt x="2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89" name="Google Shape;10341;p74">
            <a:extLst>
              <a:ext uri="{FF2B5EF4-FFF2-40B4-BE49-F238E27FC236}">
                <a16:creationId xmlns:a16="http://schemas.microsoft.com/office/drawing/2014/main" id="{DF1D9992-AB07-9DB6-1B79-050707F3F97A}"/>
              </a:ext>
            </a:extLst>
          </p:cNvPr>
          <p:cNvGrpSpPr/>
          <p:nvPr/>
        </p:nvGrpSpPr>
        <p:grpSpPr>
          <a:xfrm>
            <a:off x="7346601" y="2672821"/>
            <a:ext cx="259507" cy="362603"/>
            <a:chOff x="3167275" y="3227275"/>
            <a:chExt cx="225300" cy="295375"/>
          </a:xfrm>
          <a:solidFill>
            <a:srgbClr val="FFC000"/>
          </a:solidFill>
        </p:grpSpPr>
        <p:sp>
          <p:nvSpPr>
            <p:cNvPr id="90" name="Google Shape;10342;p74">
              <a:extLst>
                <a:ext uri="{FF2B5EF4-FFF2-40B4-BE49-F238E27FC236}">
                  <a16:creationId xmlns:a16="http://schemas.microsoft.com/office/drawing/2014/main" id="{84104252-7C26-310C-E4ED-D0C28806C1D5}"/>
                </a:ext>
              </a:extLst>
            </p:cNvPr>
            <p:cNvSpPr/>
            <p:nvPr/>
          </p:nvSpPr>
          <p:spPr>
            <a:xfrm>
              <a:off x="3167275" y="3227275"/>
              <a:ext cx="225300" cy="207950"/>
            </a:xfrm>
            <a:custGeom>
              <a:avLst/>
              <a:gdLst/>
              <a:ahLst/>
              <a:cxnLst/>
              <a:rect l="l" t="t" r="r" b="b"/>
              <a:pathLst>
                <a:path w="9012" h="8318" extrusionOk="0">
                  <a:moveTo>
                    <a:pt x="4538" y="1"/>
                  </a:moveTo>
                  <a:cubicBezTo>
                    <a:pt x="2112" y="1"/>
                    <a:pt x="1" y="1985"/>
                    <a:pt x="32" y="4537"/>
                  </a:cubicBezTo>
                  <a:cubicBezTo>
                    <a:pt x="32" y="5860"/>
                    <a:pt x="631" y="7184"/>
                    <a:pt x="1797" y="8066"/>
                  </a:cubicBezTo>
                  <a:cubicBezTo>
                    <a:pt x="1923" y="8192"/>
                    <a:pt x="2017" y="8223"/>
                    <a:pt x="2049" y="8318"/>
                  </a:cubicBezTo>
                  <a:lnTo>
                    <a:pt x="4160" y="8318"/>
                  </a:lnTo>
                  <a:lnTo>
                    <a:pt x="4160" y="6900"/>
                  </a:lnTo>
                  <a:lnTo>
                    <a:pt x="2427" y="6900"/>
                  </a:lnTo>
                  <a:cubicBezTo>
                    <a:pt x="2238" y="6900"/>
                    <a:pt x="2080" y="6743"/>
                    <a:pt x="2080" y="6554"/>
                  </a:cubicBezTo>
                  <a:lnTo>
                    <a:pt x="2080" y="5829"/>
                  </a:lnTo>
                  <a:cubicBezTo>
                    <a:pt x="2080" y="4852"/>
                    <a:pt x="2679" y="4033"/>
                    <a:pt x="3498" y="3624"/>
                  </a:cubicBezTo>
                  <a:cubicBezTo>
                    <a:pt x="3277" y="3403"/>
                    <a:pt x="3151" y="3088"/>
                    <a:pt x="3151" y="2678"/>
                  </a:cubicBezTo>
                  <a:cubicBezTo>
                    <a:pt x="3151" y="1922"/>
                    <a:pt x="3782" y="1292"/>
                    <a:pt x="4538" y="1292"/>
                  </a:cubicBezTo>
                  <a:cubicBezTo>
                    <a:pt x="5262" y="1292"/>
                    <a:pt x="5892" y="1922"/>
                    <a:pt x="5892" y="2678"/>
                  </a:cubicBezTo>
                  <a:cubicBezTo>
                    <a:pt x="5892" y="3025"/>
                    <a:pt x="5735" y="3340"/>
                    <a:pt x="5546" y="3624"/>
                  </a:cubicBezTo>
                  <a:cubicBezTo>
                    <a:pt x="6365" y="4033"/>
                    <a:pt x="6964" y="4852"/>
                    <a:pt x="6964" y="5829"/>
                  </a:cubicBezTo>
                  <a:lnTo>
                    <a:pt x="6964" y="6554"/>
                  </a:lnTo>
                  <a:cubicBezTo>
                    <a:pt x="6964" y="6743"/>
                    <a:pt x="6806" y="6900"/>
                    <a:pt x="6617" y="6900"/>
                  </a:cubicBezTo>
                  <a:lnTo>
                    <a:pt x="4884" y="6900"/>
                  </a:lnTo>
                  <a:lnTo>
                    <a:pt x="4884" y="8318"/>
                  </a:lnTo>
                  <a:lnTo>
                    <a:pt x="6995" y="8318"/>
                  </a:lnTo>
                  <a:cubicBezTo>
                    <a:pt x="7027" y="8286"/>
                    <a:pt x="7121" y="8192"/>
                    <a:pt x="7247" y="8129"/>
                  </a:cubicBezTo>
                  <a:cubicBezTo>
                    <a:pt x="8413" y="7184"/>
                    <a:pt x="9011" y="5829"/>
                    <a:pt x="9011" y="4506"/>
                  </a:cubicBezTo>
                  <a:cubicBezTo>
                    <a:pt x="9011" y="2017"/>
                    <a:pt x="6995" y="1"/>
                    <a:pt x="45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91" name="Google Shape;10343;p74">
              <a:extLst>
                <a:ext uri="{FF2B5EF4-FFF2-40B4-BE49-F238E27FC236}">
                  <a16:creationId xmlns:a16="http://schemas.microsoft.com/office/drawing/2014/main" id="{96D0A02F-B706-4427-4410-07AF2C5E8EC3}"/>
                </a:ext>
              </a:extLst>
            </p:cNvPr>
            <p:cNvSpPr/>
            <p:nvPr/>
          </p:nvSpPr>
          <p:spPr>
            <a:xfrm>
              <a:off x="3262600" y="3278475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0"/>
                  </a:moveTo>
                  <a:cubicBezTo>
                    <a:pt x="315" y="0"/>
                    <a:pt x="0" y="315"/>
                    <a:pt x="0" y="725"/>
                  </a:cubicBezTo>
                  <a:cubicBezTo>
                    <a:pt x="0" y="1103"/>
                    <a:pt x="315" y="1418"/>
                    <a:pt x="725" y="1418"/>
                  </a:cubicBezTo>
                  <a:cubicBezTo>
                    <a:pt x="1103" y="1418"/>
                    <a:pt x="1418" y="1103"/>
                    <a:pt x="1418" y="725"/>
                  </a:cubicBezTo>
                  <a:cubicBezTo>
                    <a:pt x="1418" y="315"/>
                    <a:pt x="1103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92" name="Google Shape;10344;p74">
              <a:extLst>
                <a:ext uri="{FF2B5EF4-FFF2-40B4-BE49-F238E27FC236}">
                  <a16:creationId xmlns:a16="http://schemas.microsoft.com/office/drawing/2014/main" id="{1D2B04AD-C131-3D9A-27EA-9F7AD391254D}"/>
                </a:ext>
              </a:extLst>
            </p:cNvPr>
            <p:cNvSpPr/>
            <p:nvPr/>
          </p:nvSpPr>
          <p:spPr>
            <a:xfrm>
              <a:off x="3220050" y="3452525"/>
              <a:ext cx="121325" cy="35475"/>
            </a:xfrm>
            <a:custGeom>
              <a:avLst/>
              <a:gdLst/>
              <a:ahLst/>
              <a:cxnLst/>
              <a:rect l="l" t="t" r="r" b="b"/>
              <a:pathLst>
                <a:path w="4853" h="1419" extrusionOk="0">
                  <a:moveTo>
                    <a:pt x="1" y="1"/>
                  </a:moveTo>
                  <a:lnTo>
                    <a:pt x="1" y="347"/>
                  </a:lnTo>
                  <a:cubicBezTo>
                    <a:pt x="1" y="946"/>
                    <a:pt x="473" y="1419"/>
                    <a:pt x="1040" y="1419"/>
                  </a:cubicBezTo>
                  <a:lnTo>
                    <a:pt x="3781" y="1419"/>
                  </a:lnTo>
                  <a:cubicBezTo>
                    <a:pt x="4380" y="1419"/>
                    <a:pt x="4853" y="946"/>
                    <a:pt x="4853" y="347"/>
                  </a:cubicBezTo>
                  <a:lnTo>
                    <a:pt x="485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93" name="Google Shape;10345;p74">
              <a:extLst>
                <a:ext uri="{FF2B5EF4-FFF2-40B4-BE49-F238E27FC236}">
                  <a16:creationId xmlns:a16="http://schemas.microsoft.com/office/drawing/2014/main" id="{DA75137E-52F8-BEB4-71D8-2E2E388DA60F}"/>
                </a:ext>
              </a:extLst>
            </p:cNvPr>
            <p:cNvSpPr/>
            <p:nvPr/>
          </p:nvSpPr>
          <p:spPr>
            <a:xfrm>
              <a:off x="3237375" y="3332025"/>
              <a:ext cx="86675" cy="52000"/>
            </a:xfrm>
            <a:custGeom>
              <a:avLst/>
              <a:gdLst/>
              <a:ahLst/>
              <a:cxnLst/>
              <a:rect l="l" t="t" r="r" b="b"/>
              <a:pathLst>
                <a:path w="3467" h="2080" extrusionOk="0">
                  <a:moveTo>
                    <a:pt x="1734" y="1"/>
                  </a:moveTo>
                  <a:cubicBezTo>
                    <a:pt x="789" y="1"/>
                    <a:pt x="1" y="725"/>
                    <a:pt x="1" y="1733"/>
                  </a:cubicBezTo>
                  <a:lnTo>
                    <a:pt x="1" y="2080"/>
                  </a:lnTo>
                  <a:lnTo>
                    <a:pt x="3466" y="2080"/>
                  </a:lnTo>
                  <a:lnTo>
                    <a:pt x="3466" y="1733"/>
                  </a:lnTo>
                  <a:cubicBezTo>
                    <a:pt x="3466" y="788"/>
                    <a:pt x="2679" y="1"/>
                    <a:pt x="1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94" name="Google Shape;10346;p74">
              <a:extLst>
                <a:ext uri="{FF2B5EF4-FFF2-40B4-BE49-F238E27FC236}">
                  <a16:creationId xmlns:a16="http://schemas.microsoft.com/office/drawing/2014/main" id="{44A806DF-9988-63C0-D891-3EB98255A88F}"/>
                </a:ext>
              </a:extLst>
            </p:cNvPr>
            <p:cNvSpPr/>
            <p:nvPr/>
          </p:nvSpPr>
          <p:spPr>
            <a:xfrm>
              <a:off x="3237375" y="3505300"/>
              <a:ext cx="87450" cy="17350"/>
            </a:xfrm>
            <a:custGeom>
              <a:avLst/>
              <a:gdLst/>
              <a:ahLst/>
              <a:cxnLst/>
              <a:rect l="l" t="t" r="r" b="b"/>
              <a:pathLst>
                <a:path w="3498" h="694" extrusionOk="0">
                  <a:moveTo>
                    <a:pt x="32" y="1"/>
                  </a:moveTo>
                  <a:cubicBezTo>
                    <a:pt x="1" y="379"/>
                    <a:pt x="284" y="694"/>
                    <a:pt x="694" y="694"/>
                  </a:cubicBezTo>
                  <a:lnTo>
                    <a:pt x="2773" y="694"/>
                  </a:lnTo>
                  <a:cubicBezTo>
                    <a:pt x="3183" y="694"/>
                    <a:pt x="3498" y="379"/>
                    <a:pt x="34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95" name="Google Shape;10359;p74">
            <a:extLst>
              <a:ext uri="{FF2B5EF4-FFF2-40B4-BE49-F238E27FC236}">
                <a16:creationId xmlns:a16="http://schemas.microsoft.com/office/drawing/2014/main" id="{63762304-220C-D9D9-F51E-CF8D7C85D7B2}"/>
              </a:ext>
            </a:extLst>
          </p:cNvPr>
          <p:cNvGrpSpPr/>
          <p:nvPr/>
        </p:nvGrpSpPr>
        <p:grpSpPr>
          <a:xfrm>
            <a:off x="5403652" y="3405120"/>
            <a:ext cx="361175" cy="338860"/>
            <a:chOff x="4991425" y="3617150"/>
            <a:chExt cx="296175" cy="260725"/>
          </a:xfrm>
          <a:solidFill>
            <a:srgbClr val="FFC000"/>
          </a:solidFill>
        </p:grpSpPr>
        <p:sp>
          <p:nvSpPr>
            <p:cNvPr id="96" name="Google Shape;10360;p74">
              <a:extLst>
                <a:ext uri="{FF2B5EF4-FFF2-40B4-BE49-F238E27FC236}">
                  <a16:creationId xmlns:a16="http://schemas.microsoft.com/office/drawing/2014/main" id="{E313EDE0-5CBE-E9B8-9556-17DAF376D638}"/>
                </a:ext>
              </a:extLst>
            </p:cNvPr>
            <p:cNvSpPr/>
            <p:nvPr/>
          </p:nvSpPr>
          <p:spPr>
            <a:xfrm>
              <a:off x="5069400" y="3738450"/>
              <a:ext cx="139425" cy="139425"/>
            </a:xfrm>
            <a:custGeom>
              <a:avLst/>
              <a:gdLst/>
              <a:ahLst/>
              <a:cxnLst/>
              <a:rect l="l" t="t" r="r" b="b"/>
              <a:pathLst>
                <a:path w="5577" h="5577" extrusionOk="0">
                  <a:moveTo>
                    <a:pt x="2804" y="0"/>
                  </a:moveTo>
                  <a:cubicBezTo>
                    <a:pt x="1607" y="0"/>
                    <a:pt x="1450" y="725"/>
                    <a:pt x="1009" y="3308"/>
                  </a:cubicBezTo>
                  <a:cubicBezTo>
                    <a:pt x="946" y="3749"/>
                    <a:pt x="851" y="4285"/>
                    <a:pt x="757" y="4883"/>
                  </a:cubicBezTo>
                  <a:lnTo>
                    <a:pt x="347" y="4883"/>
                  </a:lnTo>
                  <a:cubicBezTo>
                    <a:pt x="158" y="4883"/>
                    <a:pt x="0" y="5041"/>
                    <a:pt x="0" y="5230"/>
                  </a:cubicBezTo>
                  <a:cubicBezTo>
                    <a:pt x="0" y="5419"/>
                    <a:pt x="158" y="5576"/>
                    <a:pt x="347" y="5576"/>
                  </a:cubicBezTo>
                  <a:lnTo>
                    <a:pt x="5230" y="5576"/>
                  </a:lnTo>
                  <a:cubicBezTo>
                    <a:pt x="5419" y="5545"/>
                    <a:pt x="5577" y="5387"/>
                    <a:pt x="5577" y="5198"/>
                  </a:cubicBezTo>
                  <a:cubicBezTo>
                    <a:pt x="5577" y="5009"/>
                    <a:pt x="5419" y="4852"/>
                    <a:pt x="5230" y="4852"/>
                  </a:cubicBezTo>
                  <a:lnTo>
                    <a:pt x="4852" y="4852"/>
                  </a:lnTo>
                  <a:cubicBezTo>
                    <a:pt x="4726" y="4253"/>
                    <a:pt x="4632" y="3749"/>
                    <a:pt x="4569" y="3277"/>
                  </a:cubicBezTo>
                  <a:cubicBezTo>
                    <a:pt x="4128" y="756"/>
                    <a:pt x="3970" y="0"/>
                    <a:pt x="28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97" name="Google Shape;10361;p74">
              <a:extLst>
                <a:ext uri="{FF2B5EF4-FFF2-40B4-BE49-F238E27FC236}">
                  <a16:creationId xmlns:a16="http://schemas.microsoft.com/office/drawing/2014/main" id="{BA3C4137-9B77-FE39-EFF6-B7FD9CAAC097}"/>
                </a:ext>
              </a:extLst>
            </p:cNvPr>
            <p:cNvSpPr/>
            <p:nvPr/>
          </p:nvSpPr>
          <p:spPr>
            <a:xfrm>
              <a:off x="5200150" y="3617150"/>
              <a:ext cx="69325" cy="69325"/>
            </a:xfrm>
            <a:custGeom>
              <a:avLst/>
              <a:gdLst/>
              <a:ahLst/>
              <a:cxnLst/>
              <a:rect l="l" t="t" r="r" b="b"/>
              <a:pathLst>
                <a:path w="2773" h="2773" extrusionOk="0">
                  <a:moveTo>
                    <a:pt x="1386" y="0"/>
                  </a:moveTo>
                  <a:cubicBezTo>
                    <a:pt x="630" y="0"/>
                    <a:pt x="0" y="630"/>
                    <a:pt x="0" y="1387"/>
                  </a:cubicBezTo>
                  <a:cubicBezTo>
                    <a:pt x="0" y="2111"/>
                    <a:pt x="630" y="2773"/>
                    <a:pt x="1386" y="2773"/>
                  </a:cubicBezTo>
                  <a:cubicBezTo>
                    <a:pt x="2143" y="2773"/>
                    <a:pt x="2773" y="2111"/>
                    <a:pt x="2773" y="1387"/>
                  </a:cubicBezTo>
                  <a:cubicBezTo>
                    <a:pt x="2773" y="630"/>
                    <a:pt x="2143" y="0"/>
                    <a:pt x="1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98" name="Google Shape;10362;p74">
              <a:extLst>
                <a:ext uri="{FF2B5EF4-FFF2-40B4-BE49-F238E27FC236}">
                  <a16:creationId xmlns:a16="http://schemas.microsoft.com/office/drawing/2014/main" id="{BE0DB3C1-4E46-CE53-3C2B-535083176370}"/>
                </a:ext>
              </a:extLst>
            </p:cNvPr>
            <p:cNvSpPr/>
            <p:nvPr/>
          </p:nvSpPr>
          <p:spPr>
            <a:xfrm>
              <a:off x="5009550" y="3617150"/>
              <a:ext cx="68525" cy="69325"/>
            </a:xfrm>
            <a:custGeom>
              <a:avLst/>
              <a:gdLst/>
              <a:ahLst/>
              <a:cxnLst/>
              <a:rect l="l" t="t" r="r" b="b"/>
              <a:pathLst>
                <a:path w="2741" h="2773" extrusionOk="0">
                  <a:moveTo>
                    <a:pt x="1355" y="0"/>
                  </a:moveTo>
                  <a:cubicBezTo>
                    <a:pt x="599" y="0"/>
                    <a:pt x="0" y="630"/>
                    <a:pt x="0" y="1387"/>
                  </a:cubicBezTo>
                  <a:cubicBezTo>
                    <a:pt x="0" y="2143"/>
                    <a:pt x="599" y="2773"/>
                    <a:pt x="1355" y="2773"/>
                  </a:cubicBezTo>
                  <a:cubicBezTo>
                    <a:pt x="2111" y="2773"/>
                    <a:pt x="2741" y="2143"/>
                    <a:pt x="2741" y="1387"/>
                  </a:cubicBezTo>
                  <a:cubicBezTo>
                    <a:pt x="2741" y="630"/>
                    <a:pt x="2111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99" name="Google Shape;10363;p74">
              <a:extLst>
                <a:ext uri="{FF2B5EF4-FFF2-40B4-BE49-F238E27FC236}">
                  <a16:creationId xmlns:a16="http://schemas.microsoft.com/office/drawing/2014/main" id="{03D70780-BD52-335E-4785-A3E7C02AEEB8}"/>
                </a:ext>
              </a:extLst>
            </p:cNvPr>
            <p:cNvSpPr/>
            <p:nvPr/>
          </p:nvSpPr>
          <p:spPr>
            <a:xfrm>
              <a:off x="4991425" y="3686450"/>
              <a:ext cx="104775" cy="52025"/>
            </a:xfrm>
            <a:custGeom>
              <a:avLst/>
              <a:gdLst/>
              <a:ahLst/>
              <a:cxnLst/>
              <a:rect l="l" t="t" r="r" b="b"/>
              <a:pathLst>
                <a:path w="4191" h="2081" extrusionOk="0">
                  <a:moveTo>
                    <a:pt x="568" y="1"/>
                  </a:moveTo>
                  <a:cubicBezTo>
                    <a:pt x="252" y="347"/>
                    <a:pt x="0" y="851"/>
                    <a:pt x="0" y="1356"/>
                  </a:cubicBezTo>
                  <a:lnTo>
                    <a:pt x="0" y="1734"/>
                  </a:lnTo>
                  <a:cubicBezTo>
                    <a:pt x="0" y="1923"/>
                    <a:pt x="158" y="2080"/>
                    <a:pt x="347" y="2080"/>
                  </a:cubicBezTo>
                  <a:lnTo>
                    <a:pt x="3813" y="2080"/>
                  </a:lnTo>
                  <a:cubicBezTo>
                    <a:pt x="4033" y="2080"/>
                    <a:pt x="4191" y="1923"/>
                    <a:pt x="4191" y="1734"/>
                  </a:cubicBezTo>
                  <a:lnTo>
                    <a:pt x="4191" y="1356"/>
                  </a:lnTo>
                  <a:cubicBezTo>
                    <a:pt x="4191" y="820"/>
                    <a:pt x="3970" y="347"/>
                    <a:pt x="3624" y="1"/>
                  </a:cubicBezTo>
                  <a:cubicBezTo>
                    <a:pt x="3245" y="410"/>
                    <a:pt x="2678" y="694"/>
                    <a:pt x="2080" y="694"/>
                  </a:cubicBezTo>
                  <a:cubicBezTo>
                    <a:pt x="1513" y="694"/>
                    <a:pt x="946" y="410"/>
                    <a:pt x="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00" name="Google Shape;10364;p74">
              <a:extLst>
                <a:ext uri="{FF2B5EF4-FFF2-40B4-BE49-F238E27FC236}">
                  <a16:creationId xmlns:a16="http://schemas.microsoft.com/office/drawing/2014/main" id="{5DB6AE9B-B3F5-F651-1948-519574018C90}"/>
                </a:ext>
              </a:extLst>
            </p:cNvPr>
            <p:cNvSpPr/>
            <p:nvPr/>
          </p:nvSpPr>
          <p:spPr>
            <a:xfrm>
              <a:off x="5183600" y="3686450"/>
              <a:ext cx="104000" cy="52025"/>
            </a:xfrm>
            <a:custGeom>
              <a:avLst/>
              <a:gdLst/>
              <a:ahLst/>
              <a:cxnLst/>
              <a:rect l="l" t="t" r="r" b="b"/>
              <a:pathLst>
                <a:path w="4160" h="2081" extrusionOk="0">
                  <a:moveTo>
                    <a:pt x="536" y="1"/>
                  </a:moveTo>
                  <a:cubicBezTo>
                    <a:pt x="221" y="347"/>
                    <a:pt x="1" y="851"/>
                    <a:pt x="1" y="1356"/>
                  </a:cubicBezTo>
                  <a:lnTo>
                    <a:pt x="1" y="1702"/>
                  </a:lnTo>
                  <a:cubicBezTo>
                    <a:pt x="1" y="1923"/>
                    <a:pt x="158" y="2080"/>
                    <a:pt x="347" y="2080"/>
                  </a:cubicBezTo>
                  <a:lnTo>
                    <a:pt x="3813" y="2080"/>
                  </a:lnTo>
                  <a:cubicBezTo>
                    <a:pt x="4002" y="2080"/>
                    <a:pt x="4159" y="1923"/>
                    <a:pt x="4159" y="1702"/>
                  </a:cubicBezTo>
                  <a:lnTo>
                    <a:pt x="4159" y="1356"/>
                  </a:lnTo>
                  <a:cubicBezTo>
                    <a:pt x="4159" y="820"/>
                    <a:pt x="3970" y="347"/>
                    <a:pt x="3624" y="1"/>
                  </a:cubicBezTo>
                  <a:cubicBezTo>
                    <a:pt x="3214" y="410"/>
                    <a:pt x="2679" y="694"/>
                    <a:pt x="2080" y="694"/>
                  </a:cubicBezTo>
                  <a:cubicBezTo>
                    <a:pt x="1450" y="694"/>
                    <a:pt x="946" y="410"/>
                    <a:pt x="5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01" name="Google Shape;10365;p74">
              <a:extLst>
                <a:ext uri="{FF2B5EF4-FFF2-40B4-BE49-F238E27FC236}">
                  <a16:creationId xmlns:a16="http://schemas.microsoft.com/office/drawing/2014/main" id="{E0492803-3966-984C-F7F3-B8E5DA359B9E}"/>
                </a:ext>
              </a:extLst>
            </p:cNvPr>
            <p:cNvSpPr/>
            <p:nvPr/>
          </p:nvSpPr>
          <p:spPr>
            <a:xfrm>
              <a:off x="5187550" y="3755775"/>
              <a:ext cx="100050" cy="52800"/>
            </a:xfrm>
            <a:custGeom>
              <a:avLst/>
              <a:gdLst/>
              <a:ahLst/>
              <a:cxnLst/>
              <a:rect l="l" t="t" r="r" b="b"/>
              <a:pathLst>
                <a:path w="4002" h="2112" extrusionOk="0">
                  <a:moveTo>
                    <a:pt x="0" y="0"/>
                  </a:moveTo>
                  <a:cubicBezTo>
                    <a:pt x="189" y="567"/>
                    <a:pt x="315" y="1229"/>
                    <a:pt x="473" y="2111"/>
                  </a:cubicBezTo>
                  <a:lnTo>
                    <a:pt x="3655" y="2111"/>
                  </a:lnTo>
                  <a:cubicBezTo>
                    <a:pt x="3844" y="2111"/>
                    <a:pt x="4001" y="1954"/>
                    <a:pt x="4001" y="1733"/>
                  </a:cubicBezTo>
                  <a:lnTo>
                    <a:pt x="4001" y="378"/>
                  </a:lnTo>
                  <a:cubicBezTo>
                    <a:pt x="3970" y="158"/>
                    <a:pt x="3844" y="0"/>
                    <a:pt x="3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02" name="Google Shape;10366;p74">
              <a:extLst>
                <a:ext uri="{FF2B5EF4-FFF2-40B4-BE49-F238E27FC236}">
                  <a16:creationId xmlns:a16="http://schemas.microsoft.com/office/drawing/2014/main" id="{2A56C38F-077D-6E71-57FA-8D2F2AF8DF32}"/>
                </a:ext>
              </a:extLst>
            </p:cNvPr>
            <p:cNvSpPr/>
            <p:nvPr/>
          </p:nvSpPr>
          <p:spPr>
            <a:xfrm>
              <a:off x="4991425" y="3755775"/>
              <a:ext cx="100850" cy="52000"/>
            </a:xfrm>
            <a:custGeom>
              <a:avLst/>
              <a:gdLst/>
              <a:ahLst/>
              <a:cxnLst/>
              <a:rect l="l" t="t" r="r" b="b"/>
              <a:pathLst>
                <a:path w="4034" h="2080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733"/>
                  </a:lnTo>
                  <a:cubicBezTo>
                    <a:pt x="0" y="1954"/>
                    <a:pt x="158" y="2080"/>
                    <a:pt x="347" y="2080"/>
                  </a:cubicBezTo>
                  <a:lnTo>
                    <a:pt x="3561" y="2080"/>
                  </a:lnTo>
                  <a:cubicBezTo>
                    <a:pt x="3718" y="1229"/>
                    <a:pt x="3813" y="567"/>
                    <a:pt x="40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03" name="Google Shape;10399;p74">
            <a:extLst>
              <a:ext uri="{FF2B5EF4-FFF2-40B4-BE49-F238E27FC236}">
                <a16:creationId xmlns:a16="http://schemas.microsoft.com/office/drawing/2014/main" id="{1501CBE9-BC2A-676B-49EB-F3B0B52591CA}"/>
              </a:ext>
            </a:extLst>
          </p:cNvPr>
          <p:cNvGrpSpPr/>
          <p:nvPr/>
        </p:nvGrpSpPr>
        <p:grpSpPr>
          <a:xfrm>
            <a:off x="1951199" y="3334309"/>
            <a:ext cx="360199" cy="381848"/>
            <a:chOff x="3497300" y="3591950"/>
            <a:chExt cx="295375" cy="293800"/>
          </a:xfrm>
          <a:solidFill>
            <a:srgbClr val="FFC000"/>
          </a:solidFill>
        </p:grpSpPr>
        <p:sp>
          <p:nvSpPr>
            <p:cNvPr id="104" name="Google Shape;10400;p74">
              <a:extLst>
                <a:ext uri="{FF2B5EF4-FFF2-40B4-BE49-F238E27FC236}">
                  <a16:creationId xmlns:a16="http://schemas.microsoft.com/office/drawing/2014/main" id="{F5AFFCE1-F7BB-0192-F574-83900B14BF80}"/>
                </a:ext>
              </a:extLst>
            </p:cNvPr>
            <p:cNvSpPr/>
            <p:nvPr/>
          </p:nvSpPr>
          <p:spPr>
            <a:xfrm>
              <a:off x="3628825" y="3724275"/>
              <a:ext cx="18150" cy="16550"/>
            </a:xfrm>
            <a:custGeom>
              <a:avLst/>
              <a:gdLst/>
              <a:ahLst/>
              <a:cxnLst/>
              <a:rect l="l" t="t" r="r" b="b"/>
              <a:pathLst>
                <a:path w="726" h="662" extrusionOk="0">
                  <a:moveTo>
                    <a:pt x="375" y="0"/>
                  </a:moveTo>
                  <a:cubicBezTo>
                    <a:pt x="292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67"/>
                  </a:cubicBezTo>
                  <a:cubicBezTo>
                    <a:pt x="190" y="630"/>
                    <a:pt x="277" y="662"/>
                    <a:pt x="363" y="662"/>
                  </a:cubicBezTo>
                  <a:cubicBezTo>
                    <a:pt x="450" y="662"/>
                    <a:pt x="536" y="630"/>
                    <a:pt x="599" y="567"/>
                  </a:cubicBezTo>
                  <a:cubicBezTo>
                    <a:pt x="725" y="441"/>
                    <a:pt x="725" y="221"/>
                    <a:pt x="599" y="95"/>
                  </a:cubicBezTo>
                  <a:cubicBezTo>
                    <a:pt x="536" y="32"/>
                    <a:pt x="458" y="0"/>
                    <a:pt x="3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05" name="Google Shape;10401;p74">
              <a:extLst>
                <a:ext uri="{FF2B5EF4-FFF2-40B4-BE49-F238E27FC236}">
                  <a16:creationId xmlns:a16="http://schemas.microsoft.com/office/drawing/2014/main" id="{F56B78D9-565C-4103-4676-5DDFC2E5ECC1}"/>
                </a:ext>
              </a:extLst>
            </p:cNvPr>
            <p:cNvSpPr/>
            <p:nvPr/>
          </p:nvSpPr>
          <p:spPr>
            <a:xfrm>
              <a:off x="3590250" y="3689400"/>
              <a:ext cx="94525" cy="86675"/>
            </a:xfrm>
            <a:custGeom>
              <a:avLst/>
              <a:gdLst/>
              <a:ahLst/>
              <a:cxnLst/>
              <a:rect l="l" t="t" r="r" b="b"/>
              <a:pathLst>
                <a:path w="3781" h="3467" extrusionOk="0">
                  <a:moveTo>
                    <a:pt x="1922" y="710"/>
                  </a:moveTo>
                  <a:cubicBezTo>
                    <a:pt x="2190" y="710"/>
                    <a:pt x="2458" y="812"/>
                    <a:pt x="2647" y="1017"/>
                  </a:cubicBezTo>
                  <a:cubicBezTo>
                    <a:pt x="3088" y="1395"/>
                    <a:pt x="3088" y="2088"/>
                    <a:pt x="2647" y="2466"/>
                  </a:cubicBezTo>
                  <a:cubicBezTo>
                    <a:pt x="2458" y="2671"/>
                    <a:pt x="2190" y="2773"/>
                    <a:pt x="1922" y="2773"/>
                  </a:cubicBezTo>
                  <a:cubicBezTo>
                    <a:pt x="1654" y="2773"/>
                    <a:pt x="1386" y="2671"/>
                    <a:pt x="1197" y="2466"/>
                  </a:cubicBezTo>
                  <a:cubicBezTo>
                    <a:pt x="788" y="2088"/>
                    <a:pt x="788" y="1395"/>
                    <a:pt x="1197" y="1017"/>
                  </a:cubicBezTo>
                  <a:cubicBezTo>
                    <a:pt x="1386" y="812"/>
                    <a:pt x="1654" y="710"/>
                    <a:pt x="1922" y="710"/>
                  </a:cubicBezTo>
                  <a:close/>
                  <a:moveTo>
                    <a:pt x="1930" y="1"/>
                  </a:moveTo>
                  <a:cubicBezTo>
                    <a:pt x="1489" y="1"/>
                    <a:pt x="1040" y="182"/>
                    <a:pt x="693" y="544"/>
                  </a:cubicBezTo>
                  <a:cubicBezTo>
                    <a:pt x="0" y="1206"/>
                    <a:pt x="0" y="2309"/>
                    <a:pt x="693" y="2970"/>
                  </a:cubicBezTo>
                  <a:cubicBezTo>
                    <a:pt x="1024" y="3301"/>
                    <a:pt x="1473" y="3466"/>
                    <a:pt x="1918" y="3466"/>
                  </a:cubicBezTo>
                  <a:cubicBezTo>
                    <a:pt x="2363" y="3466"/>
                    <a:pt x="2804" y="3301"/>
                    <a:pt x="3119" y="2970"/>
                  </a:cubicBezTo>
                  <a:cubicBezTo>
                    <a:pt x="3781" y="2309"/>
                    <a:pt x="3781" y="1206"/>
                    <a:pt x="3119" y="544"/>
                  </a:cubicBezTo>
                  <a:cubicBezTo>
                    <a:pt x="2804" y="182"/>
                    <a:pt x="2371" y="1"/>
                    <a:pt x="1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06" name="Google Shape;10402;p74">
              <a:extLst>
                <a:ext uri="{FF2B5EF4-FFF2-40B4-BE49-F238E27FC236}">
                  <a16:creationId xmlns:a16="http://schemas.microsoft.com/office/drawing/2014/main" id="{89622E95-82F9-A638-D658-331DF97F0EDB}"/>
                </a:ext>
              </a:extLst>
            </p:cNvPr>
            <p:cNvSpPr/>
            <p:nvPr/>
          </p:nvSpPr>
          <p:spPr>
            <a:xfrm>
              <a:off x="3674525" y="3601400"/>
              <a:ext cx="118150" cy="118950"/>
            </a:xfrm>
            <a:custGeom>
              <a:avLst/>
              <a:gdLst/>
              <a:ahLst/>
              <a:cxnLst/>
              <a:rect l="l" t="t" r="r" b="b"/>
              <a:pathLst>
                <a:path w="4726" h="4758" extrusionOk="0">
                  <a:moveTo>
                    <a:pt x="3533" y="0"/>
                  </a:moveTo>
                  <a:cubicBezTo>
                    <a:pt x="3442" y="0"/>
                    <a:pt x="3355" y="32"/>
                    <a:pt x="3308" y="95"/>
                  </a:cubicBezTo>
                  <a:lnTo>
                    <a:pt x="0" y="3308"/>
                  </a:lnTo>
                  <a:cubicBezTo>
                    <a:pt x="410" y="3623"/>
                    <a:pt x="788" y="4127"/>
                    <a:pt x="1953" y="4758"/>
                  </a:cubicBezTo>
                  <a:lnTo>
                    <a:pt x="4600" y="2678"/>
                  </a:lnTo>
                  <a:cubicBezTo>
                    <a:pt x="4663" y="2615"/>
                    <a:pt x="4726" y="2521"/>
                    <a:pt x="4726" y="2395"/>
                  </a:cubicBezTo>
                  <a:cubicBezTo>
                    <a:pt x="4726" y="1544"/>
                    <a:pt x="4348" y="693"/>
                    <a:pt x="3781" y="95"/>
                  </a:cubicBezTo>
                  <a:cubicBezTo>
                    <a:pt x="3718" y="32"/>
                    <a:pt x="3623" y="0"/>
                    <a:pt x="35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07" name="Google Shape;10403;p74">
              <a:extLst>
                <a:ext uri="{FF2B5EF4-FFF2-40B4-BE49-F238E27FC236}">
                  <a16:creationId xmlns:a16="http://schemas.microsoft.com/office/drawing/2014/main" id="{9F690447-B49B-AE9D-1C13-C4A412D60192}"/>
                </a:ext>
              </a:extLst>
            </p:cNvPr>
            <p:cNvSpPr/>
            <p:nvPr/>
          </p:nvSpPr>
          <p:spPr>
            <a:xfrm>
              <a:off x="3631200" y="3774675"/>
              <a:ext cx="103200" cy="102400"/>
            </a:xfrm>
            <a:custGeom>
              <a:avLst/>
              <a:gdLst/>
              <a:ahLst/>
              <a:cxnLst/>
              <a:rect l="l" t="t" r="r" b="b"/>
              <a:pathLst>
                <a:path w="4128" h="4096" extrusionOk="0">
                  <a:moveTo>
                    <a:pt x="2048" y="0"/>
                  </a:moveTo>
                  <a:cubicBezTo>
                    <a:pt x="1985" y="32"/>
                    <a:pt x="1985" y="63"/>
                    <a:pt x="1954" y="126"/>
                  </a:cubicBezTo>
                  <a:cubicBezTo>
                    <a:pt x="1506" y="546"/>
                    <a:pt x="859" y="767"/>
                    <a:pt x="235" y="767"/>
                  </a:cubicBezTo>
                  <a:cubicBezTo>
                    <a:pt x="156" y="767"/>
                    <a:pt x="78" y="764"/>
                    <a:pt x="0" y="756"/>
                  </a:cubicBezTo>
                  <a:lnTo>
                    <a:pt x="0" y="756"/>
                  </a:lnTo>
                  <a:cubicBezTo>
                    <a:pt x="567" y="1670"/>
                    <a:pt x="1355" y="3749"/>
                    <a:pt x="1418" y="3875"/>
                  </a:cubicBezTo>
                  <a:cubicBezTo>
                    <a:pt x="1450" y="4001"/>
                    <a:pt x="1607" y="4096"/>
                    <a:pt x="1733" y="4096"/>
                  </a:cubicBezTo>
                  <a:cubicBezTo>
                    <a:pt x="1891" y="4096"/>
                    <a:pt x="1985" y="4033"/>
                    <a:pt x="2048" y="3875"/>
                  </a:cubicBezTo>
                  <a:lnTo>
                    <a:pt x="2426" y="2647"/>
                  </a:lnTo>
                  <a:lnTo>
                    <a:pt x="3182" y="2647"/>
                  </a:lnTo>
                  <a:cubicBezTo>
                    <a:pt x="4128" y="2647"/>
                    <a:pt x="2710" y="630"/>
                    <a:pt x="2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08" name="Google Shape;10404;p74">
              <a:extLst>
                <a:ext uri="{FF2B5EF4-FFF2-40B4-BE49-F238E27FC236}">
                  <a16:creationId xmlns:a16="http://schemas.microsoft.com/office/drawing/2014/main" id="{2126F58A-5FD7-44E9-39D8-6AA527F1BE9B}"/>
                </a:ext>
              </a:extLst>
            </p:cNvPr>
            <p:cNvSpPr/>
            <p:nvPr/>
          </p:nvSpPr>
          <p:spPr>
            <a:xfrm>
              <a:off x="3691850" y="3726625"/>
              <a:ext cx="89800" cy="89050"/>
            </a:xfrm>
            <a:custGeom>
              <a:avLst/>
              <a:gdLst/>
              <a:ahLst/>
              <a:cxnLst/>
              <a:rect l="l" t="t" r="r" b="b"/>
              <a:pathLst>
                <a:path w="3592" h="3562" extrusionOk="0">
                  <a:moveTo>
                    <a:pt x="252" y="1"/>
                  </a:moveTo>
                  <a:cubicBezTo>
                    <a:pt x="284" y="410"/>
                    <a:pt x="189" y="883"/>
                    <a:pt x="0" y="1292"/>
                  </a:cubicBezTo>
                  <a:cubicBezTo>
                    <a:pt x="630" y="1922"/>
                    <a:pt x="1134" y="2615"/>
                    <a:pt x="1544" y="3466"/>
                  </a:cubicBezTo>
                  <a:cubicBezTo>
                    <a:pt x="1565" y="3530"/>
                    <a:pt x="1634" y="3562"/>
                    <a:pt x="1715" y="3562"/>
                  </a:cubicBezTo>
                  <a:cubicBezTo>
                    <a:pt x="1874" y="3562"/>
                    <a:pt x="2080" y="3443"/>
                    <a:pt x="2080" y="3214"/>
                  </a:cubicBezTo>
                  <a:lnTo>
                    <a:pt x="2080" y="2458"/>
                  </a:lnTo>
                  <a:lnTo>
                    <a:pt x="3308" y="2080"/>
                  </a:lnTo>
                  <a:cubicBezTo>
                    <a:pt x="3497" y="1985"/>
                    <a:pt x="3592" y="1891"/>
                    <a:pt x="3592" y="1733"/>
                  </a:cubicBezTo>
                  <a:cubicBezTo>
                    <a:pt x="3592" y="1576"/>
                    <a:pt x="3497" y="1450"/>
                    <a:pt x="3340" y="1418"/>
                  </a:cubicBezTo>
                  <a:cubicBezTo>
                    <a:pt x="3182" y="1355"/>
                    <a:pt x="1134" y="568"/>
                    <a:pt x="2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09" name="Google Shape;10405;p74">
              <a:extLst>
                <a:ext uri="{FF2B5EF4-FFF2-40B4-BE49-F238E27FC236}">
                  <a16:creationId xmlns:a16="http://schemas.microsoft.com/office/drawing/2014/main" id="{AF7CA8C4-357E-245C-DE15-811F18B44F70}"/>
                </a:ext>
              </a:extLst>
            </p:cNvPr>
            <p:cNvSpPr/>
            <p:nvPr/>
          </p:nvSpPr>
          <p:spPr>
            <a:xfrm>
              <a:off x="3505175" y="3767575"/>
              <a:ext cx="120525" cy="118175"/>
            </a:xfrm>
            <a:custGeom>
              <a:avLst/>
              <a:gdLst/>
              <a:ahLst/>
              <a:cxnLst/>
              <a:rect l="l" t="t" r="r" b="b"/>
              <a:pathLst>
                <a:path w="4821" h="4727" extrusionOk="0">
                  <a:moveTo>
                    <a:pt x="3372" y="1"/>
                  </a:moveTo>
                  <a:lnTo>
                    <a:pt x="95" y="3277"/>
                  </a:lnTo>
                  <a:cubicBezTo>
                    <a:pt x="1" y="3435"/>
                    <a:pt x="1" y="3687"/>
                    <a:pt x="158" y="3781"/>
                  </a:cubicBezTo>
                  <a:cubicBezTo>
                    <a:pt x="788" y="4411"/>
                    <a:pt x="1607" y="4727"/>
                    <a:pt x="2458" y="4727"/>
                  </a:cubicBezTo>
                  <a:cubicBezTo>
                    <a:pt x="2584" y="4727"/>
                    <a:pt x="2679" y="4695"/>
                    <a:pt x="2742" y="4632"/>
                  </a:cubicBezTo>
                  <a:lnTo>
                    <a:pt x="4821" y="1986"/>
                  </a:lnTo>
                  <a:cubicBezTo>
                    <a:pt x="4254" y="851"/>
                    <a:pt x="3718" y="442"/>
                    <a:pt x="33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10" name="Google Shape;10406;p74">
              <a:extLst>
                <a:ext uri="{FF2B5EF4-FFF2-40B4-BE49-F238E27FC236}">
                  <a16:creationId xmlns:a16="http://schemas.microsoft.com/office/drawing/2014/main" id="{0BFC0B1C-E2E7-A8EE-58EB-5A072D6855E3}"/>
                </a:ext>
              </a:extLst>
            </p:cNvPr>
            <p:cNvSpPr/>
            <p:nvPr/>
          </p:nvSpPr>
          <p:spPr>
            <a:xfrm>
              <a:off x="3631200" y="3591950"/>
              <a:ext cx="104000" cy="84300"/>
            </a:xfrm>
            <a:custGeom>
              <a:avLst/>
              <a:gdLst/>
              <a:ahLst/>
              <a:cxnLst/>
              <a:rect l="l" t="t" r="r" b="b"/>
              <a:pathLst>
                <a:path w="4160" h="3372" extrusionOk="0">
                  <a:moveTo>
                    <a:pt x="2836" y="0"/>
                  </a:moveTo>
                  <a:cubicBezTo>
                    <a:pt x="2678" y="0"/>
                    <a:pt x="2584" y="32"/>
                    <a:pt x="2521" y="95"/>
                  </a:cubicBezTo>
                  <a:lnTo>
                    <a:pt x="0" y="3245"/>
                  </a:lnTo>
                  <a:cubicBezTo>
                    <a:pt x="90" y="3238"/>
                    <a:pt x="181" y="3234"/>
                    <a:pt x="272" y="3234"/>
                  </a:cubicBezTo>
                  <a:cubicBezTo>
                    <a:pt x="568" y="3234"/>
                    <a:pt x="870" y="3275"/>
                    <a:pt x="1135" y="3371"/>
                  </a:cubicBezTo>
                  <a:cubicBezTo>
                    <a:pt x="1324" y="3119"/>
                    <a:pt x="3939" y="567"/>
                    <a:pt x="4159" y="347"/>
                  </a:cubicBezTo>
                  <a:cubicBezTo>
                    <a:pt x="3718" y="158"/>
                    <a:pt x="3308" y="0"/>
                    <a:pt x="28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11" name="Google Shape;10407;p74">
              <a:extLst>
                <a:ext uri="{FF2B5EF4-FFF2-40B4-BE49-F238E27FC236}">
                  <a16:creationId xmlns:a16="http://schemas.microsoft.com/office/drawing/2014/main" id="{59DA4A96-0C64-43B6-7093-19FE1EAE0BAF}"/>
                </a:ext>
              </a:extLst>
            </p:cNvPr>
            <p:cNvSpPr/>
            <p:nvPr/>
          </p:nvSpPr>
          <p:spPr>
            <a:xfrm>
              <a:off x="3497300" y="3721900"/>
              <a:ext cx="84300" cy="107150"/>
            </a:xfrm>
            <a:custGeom>
              <a:avLst/>
              <a:gdLst/>
              <a:ahLst/>
              <a:cxnLst/>
              <a:rect l="l" t="t" r="r" b="b"/>
              <a:pathLst>
                <a:path w="3372" h="4286" extrusionOk="0">
                  <a:moveTo>
                    <a:pt x="3246" y="1"/>
                  </a:moveTo>
                  <a:lnTo>
                    <a:pt x="95" y="2552"/>
                  </a:lnTo>
                  <a:cubicBezTo>
                    <a:pt x="32" y="2615"/>
                    <a:pt x="1" y="2710"/>
                    <a:pt x="1" y="2836"/>
                  </a:cubicBezTo>
                  <a:cubicBezTo>
                    <a:pt x="1" y="3340"/>
                    <a:pt x="95" y="3844"/>
                    <a:pt x="347" y="4285"/>
                  </a:cubicBezTo>
                  <a:lnTo>
                    <a:pt x="3372" y="1261"/>
                  </a:lnTo>
                  <a:cubicBezTo>
                    <a:pt x="3214" y="851"/>
                    <a:pt x="3183" y="410"/>
                    <a:pt x="32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12" name="Google Shape;10421;p74">
            <a:extLst>
              <a:ext uri="{FF2B5EF4-FFF2-40B4-BE49-F238E27FC236}">
                <a16:creationId xmlns:a16="http://schemas.microsoft.com/office/drawing/2014/main" id="{598BE68A-B7F6-FFE1-985E-DA697CC6FE5C}"/>
              </a:ext>
            </a:extLst>
          </p:cNvPr>
          <p:cNvGrpSpPr/>
          <p:nvPr/>
        </p:nvGrpSpPr>
        <p:grpSpPr>
          <a:xfrm>
            <a:off x="5955421" y="3343092"/>
            <a:ext cx="362149" cy="386980"/>
            <a:chOff x="5355300" y="3598250"/>
            <a:chExt cx="296975" cy="297750"/>
          </a:xfrm>
          <a:solidFill>
            <a:srgbClr val="FFC000"/>
          </a:solidFill>
        </p:grpSpPr>
        <p:sp>
          <p:nvSpPr>
            <p:cNvPr id="113" name="Google Shape;10422;p74">
              <a:extLst>
                <a:ext uri="{FF2B5EF4-FFF2-40B4-BE49-F238E27FC236}">
                  <a16:creationId xmlns:a16="http://schemas.microsoft.com/office/drawing/2014/main" id="{1F1968B4-55B4-0FFF-EC11-6B91AC8E828B}"/>
                </a:ext>
              </a:extLst>
            </p:cNvPr>
            <p:cNvSpPr/>
            <p:nvPr/>
          </p:nvSpPr>
          <p:spPr>
            <a:xfrm>
              <a:off x="5355300" y="3703000"/>
              <a:ext cx="35475" cy="191425"/>
            </a:xfrm>
            <a:custGeom>
              <a:avLst/>
              <a:gdLst/>
              <a:ahLst/>
              <a:cxnLst/>
              <a:rect l="l" t="t" r="r" b="b"/>
              <a:pathLst>
                <a:path w="1419" h="7657" extrusionOk="0">
                  <a:moveTo>
                    <a:pt x="410" y="0"/>
                  </a:moveTo>
                  <a:cubicBezTo>
                    <a:pt x="221" y="0"/>
                    <a:pt x="64" y="158"/>
                    <a:pt x="64" y="347"/>
                  </a:cubicBezTo>
                  <a:cubicBezTo>
                    <a:pt x="1" y="2867"/>
                    <a:pt x="1" y="4789"/>
                    <a:pt x="1" y="7310"/>
                  </a:cubicBezTo>
                  <a:cubicBezTo>
                    <a:pt x="1" y="7530"/>
                    <a:pt x="158" y="7656"/>
                    <a:pt x="379" y="7656"/>
                  </a:cubicBezTo>
                  <a:cubicBezTo>
                    <a:pt x="568" y="7656"/>
                    <a:pt x="725" y="7530"/>
                    <a:pt x="725" y="7310"/>
                  </a:cubicBezTo>
                  <a:lnTo>
                    <a:pt x="725" y="1355"/>
                  </a:lnTo>
                  <a:lnTo>
                    <a:pt x="1418" y="1355"/>
                  </a:lnTo>
                  <a:lnTo>
                    <a:pt x="14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14" name="Google Shape;10423;p74">
              <a:extLst>
                <a:ext uri="{FF2B5EF4-FFF2-40B4-BE49-F238E27FC236}">
                  <a16:creationId xmlns:a16="http://schemas.microsoft.com/office/drawing/2014/main" id="{2D620C05-BD7D-D51C-2AEB-66DB0369A7F7}"/>
                </a:ext>
              </a:extLst>
            </p:cNvPr>
            <p:cNvSpPr/>
            <p:nvPr/>
          </p:nvSpPr>
          <p:spPr>
            <a:xfrm>
              <a:off x="5389175" y="3773100"/>
              <a:ext cx="122900" cy="122900"/>
            </a:xfrm>
            <a:custGeom>
              <a:avLst/>
              <a:gdLst/>
              <a:ahLst/>
              <a:cxnLst/>
              <a:rect l="l" t="t" r="r" b="b"/>
              <a:pathLst>
                <a:path w="4916" h="4916" extrusionOk="0">
                  <a:moveTo>
                    <a:pt x="2080" y="0"/>
                  </a:moveTo>
                  <a:lnTo>
                    <a:pt x="2080" y="693"/>
                  </a:lnTo>
                  <a:lnTo>
                    <a:pt x="1733" y="693"/>
                  </a:lnTo>
                  <a:cubicBezTo>
                    <a:pt x="788" y="693"/>
                    <a:pt x="0" y="1481"/>
                    <a:pt x="0" y="2458"/>
                  </a:cubicBezTo>
                  <a:cubicBezTo>
                    <a:pt x="0" y="2678"/>
                    <a:pt x="158" y="2836"/>
                    <a:pt x="347" y="2836"/>
                  </a:cubicBezTo>
                  <a:lnTo>
                    <a:pt x="2080" y="2836"/>
                  </a:lnTo>
                  <a:lnTo>
                    <a:pt x="2080" y="3529"/>
                  </a:lnTo>
                  <a:lnTo>
                    <a:pt x="1072" y="3529"/>
                  </a:lnTo>
                  <a:cubicBezTo>
                    <a:pt x="473" y="3529"/>
                    <a:pt x="32" y="4001"/>
                    <a:pt x="32" y="4569"/>
                  </a:cubicBezTo>
                  <a:cubicBezTo>
                    <a:pt x="32" y="4758"/>
                    <a:pt x="189" y="4915"/>
                    <a:pt x="410" y="4915"/>
                  </a:cubicBezTo>
                  <a:cubicBezTo>
                    <a:pt x="599" y="4915"/>
                    <a:pt x="757" y="4758"/>
                    <a:pt x="757" y="4569"/>
                  </a:cubicBezTo>
                  <a:cubicBezTo>
                    <a:pt x="757" y="4348"/>
                    <a:pt x="914" y="4190"/>
                    <a:pt x="1103" y="4190"/>
                  </a:cubicBezTo>
                  <a:lnTo>
                    <a:pt x="2143" y="4190"/>
                  </a:lnTo>
                  <a:lnTo>
                    <a:pt x="2143" y="4569"/>
                  </a:lnTo>
                  <a:cubicBezTo>
                    <a:pt x="2143" y="4758"/>
                    <a:pt x="2300" y="4915"/>
                    <a:pt x="2489" y="4915"/>
                  </a:cubicBezTo>
                  <a:cubicBezTo>
                    <a:pt x="2678" y="4915"/>
                    <a:pt x="2836" y="4758"/>
                    <a:pt x="2836" y="4569"/>
                  </a:cubicBezTo>
                  <a:lnTo>
                    <a:pt x="2836" y="4190"/>
                  </a:lnTo>
                  <a:lnTo>
                    <a:pt x="3876" y="4190"/>
                  </a:lnTo>
                  <a:cubicBezTo>
                    <a:pt x="4065" y="4190"/>
                    <a:pt x="4222" y="4348"/>
                    <a:pt x="4222" y="4569"/>
                  </a:cubicBezTo>
                  <a:cubicBezTo>
                    <a:pt x="4222" y="4758"/>
                    <a:pt x="4380" y="4915"/>
                    <a:pt x="4569" y="4915"/>
                  </a:cubicBezTo>
                  <a:cubicBezTo>
                    <a:pt x="4758" y="4915"/>
                    <a:pt x="4915" y="4758"/>
                    <a:pt x="4915" y="4569"/>
                  </a:cubicBezTo>
                  <a:cubicBezTo>
                    <a:pt x="4915" y="3970"/>
                    <a:pt x="4443" y="3529"/>
                    <a:pt x="3907" y="3529"/>
                  </a:cubicBezTo>
                  <a:lnTo>
                    <a:pt x="2867" y="3529"/>
                  </a:lnTo>
                  <a:lnTo>
                    <a:pt x="2867" y="2836"/>
                  </a:lnTo>
                  <a:lnTo>
                    <a:pt x="4537" y="2836"/>
                  </a:lnTo>
                  <a:lnTo>
                    <a:pt x="4537" y="2773"/>
                  </a:lnTo>
                  <a:cubicBezTo>
                    <a:pt x="4726" y="2773"/>
                    <a:pt x="4884" y="2615"/>
                    <a:pt x="4884" y="2426"/>
                  </a:cubicBezTo>
                  <a:cubicBezTo>
                    <a:pt x="4884" y="1481"/>
                    <a:pt x="4096" y="662"/>
                    <a:pt x="3151" y="662"/>
                  </a:cubicBezTo>
                  <a:lnTo>
                    <a:pt x="2804" y="662"/>
                  </a:lnTo>
                  <a:lnTo>
                    <a:pt x="28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15" name="Google Shape;10424;p74">
              <a:extLst>
                <a:ext uri="{FF2B5EF4-FFF2-40B4-BE49-F238E27FC236}">
                  <a16:creationId xmlns:a16="http://schemas.microsoft.com/office/drawing/2014/main" id="{C58D71F2-16BC-D68F-1C9E-D52ADA5D93CB}"/>
                </a:ext>
              </a:extLst>
            </p:cNvPr>
            <p:cNvSpPr/>
            <p:nvPr/>
          </p:nvSpPr>
          <p:spPr>
            <a:xfrm>
              <a:off x="5527800" y="3598250"/>
              <a:ext cx="105550" cy="35450"/>
            </a:xfrm>
            <a:custGeom>
              <a:avLst/>
              <a:gdLst/>
              <a:ahLst/>
              <a:cxnLst/>
              <a:rect l="l" t="t" r="r" b="b"/>
              <a:pathLst>
                <a:path w="4222" h="1418" extrusionOk="0">
                  <a:moveTo>
                    <a:pt x="725" y="0"/>
                  </a:moveTo>
                  <a:cubicBezTo>
                    <a:pt x="315" y="0"/>
                    <a:pt x="0" y="315"/>
                    <a:pt x="0" y="725"/>
                  </a:cubicBezTo>
                  <a:cubicBezTo>
                    <a:pt x="63" y="1103"/>
                    <a:pt x="378" y="1418"/>
                    <a:pt x="725" y="1418"/>
                  </a:cubicBezTo>
                  <a:lnTo>
                    <a:pt x="3875" y="1418"/>
                  </a:lnTo>
                  <a:cubicBezTo>
                    <a:pt x="4064" y="1418"/>
                    <a:pt x="4222" y="1260"/>
                    <a:pt x="4222" y="1071"/>
                  </a:cubicBezTo>
                  <a:lnTo>
                    <a:pt x="4222" y="378"/>
                  </a:lnTo>
                  <a:cubicBezTo>
                    <a:pt x="4222" y="158"/>
                    <a:pt x="4064" y="0"/>
                    <a:pt x="38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16" name="Google Shape;10425;p74">
              <a:extLst>
                <a:ext uri="{FF2B5EF4-FFF2-40B4-BE49-F238E27FC236}">
                  <a16:creationId xmlns:a16="http://schemas.microsoft.com/office/drawing/2014/main" id="{7527E16F-CB56-9F96-1B12-11427A483FD0}"/>
                </a:ext>
              </a:extLst>
            </p:cNvPr>
            <p:cNvSpPr/>
            <p:nvPr/>
          </p:nvSpPr>
          <p:spPr>
            <a:xfrm>
              <a:off x="5545900" y="3651800"/>
              <a:ext cx="104800" cy="35475"/>
            </a:xfrm>
            <a:custGeom>
              <a:avLst/>
              <a:gdLst/>
              <a:ahLst/>
              <a:cxnLst/>
              <a:rect l="l" t="t" r="r" b="b"/>
              <a:pathLst>
                <a:path w="4192" h="1419" extrusionOk="0">
                  <a:moveTo>
                    <a:pt x="694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1" y="1103"/>
                    <a:pt x="316" y="1418"/>
                    <a:pt x="694" y="1418"/>
                  </a:cubicBezTo>
                  <a:lnTo>
                    <a:pt x="3845" y="1418"/>
                  </a:lnTo>
                  <a:cubicBezTo>
                    <a:pt x="4065" y="1418"/>
                    <a:pt x="4191" y="1261"/>
                    <a:pt x="4191" y="1072"/>
                  </a:cubicBezTo>
                  <a:lnTo>
                    <a:pt x="4191" y="347"/>
                  </a:lnTo>
                  <a:cubicBezTo>
                    <a:pt x="4191" y="158"/>
                    <a:pt x="4065" y="1"/>
                    <a:pt x="38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17" name="Google Shape;10426;p74">
              <a:extLst>
                <a:ext uri="{FF2B5EF4-FFF2-40B4-BE49-F238E27FC236}">
                  <a16:creationId xmlns:a16="http://schemas.microsoft.com/office/drawing/2014/main" id="{41F2ECDA-2C56-4028-78D3-5EBCC03DB7CF}"/>
                </a:ext>
              </a:extLst>
            </p:cNvPr>
            <p:cNvSpPr/>
            <p:nvPr/>
          </p:nvSpPr>
          <p:spPr>
            <a:xfrm>
              <a:off x="5529375" y="3754975"/>
              <a:ext cx="122100" cy="35475"/>
            </a:xfrm>
            <a:custGeom>
              <a:avLst/>
              <a:gdLst/>
              <a:ahLst/>
              <a:cxnLst/>
              <a:rect l="l" t="t" r="r" b="b"/>
              <a:pathLst>
                <a:path w="4884" h="1419" extrusionOk="0">
                  <a:moveTo>
                    <a:pt x="0" y="1"/>
                  </a:moveTo>
                  <a:lnTo>
                    <a:pt x="0" y="1418"/>
                  </a:lnTo>
                  <a:lnTo>
                    <a:pt x="4884" y="1418"/>
                  </a:lnTo>
                  <a:lnTo>
                    <a:pt x="4884" y="1"/>
                  </a:lnTo>
                  <a:lnTo>
                    <a:pt x="2773" y="1"/>
                  </a:lnTo>
                  <a:lnTo>
                    <a:pt x="2773" y="347"/>
                  </a:lnTo>
                  <a:cubicBezTo>
                    <a:pt x="2773" y="568"/>
                    <a:pt x="2615" y="725"/>
                    <a:pt x="2426" y="725"/>
                  </a:cubicBezTo>
                  <a:cubicBezTo>
                    <a:pt x="2237" y="725"/>
                    <a:pt x="2080" y="568"/>
                    <a:pt x="2080" y="347"/>
                  </a:cubicBezTo>
                  <a:lnTo>
                    <a:pt x="208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18" name="Google Shape;10427;p74">
              <a:extLst>
                <a:ext uri="{FF2B5EF4-FFF2-40B4-BE49-F238E27FC236}">
                  <a16:creationId xmlns:a16="http://schemas.microsoft.com/office/drawing/2014/main" id="{179308DF-88F6-9C11-7E7A-E6D6D4B73253}"/>
                </a:ext>
              </a:extLst>
            </p:cNvPr>
            <p:cNvSpPr/>
            <p:nvPr/>
          </p:nvSpPr>
          <p:spPr>
            <a:xfrm>
              <a:off x="5511250" y="3703000"/>
              <a:ext cx="140225" cy="33900"/>
            </a:xfrm>
            <a:custGeom>
              <a:avLst/>
              <a:gdLst/>
              <a:ahLst/>
              <a:cxnLst/>
              <a:rect l="l" t="t" r="r" b="b"/>
              <a:pathLst>
                <a:path w="5609" h="1356" extrusionOk="0">
                  <a:moveTo>
                    <a:pt x="1" y="0"/>
                  </a:moveTo>
                  <a:lnTo>
                    <a:pt x="1" y="1355"/>
                  </a:lnTo>
                  <a:lnTo>
                    <a:pt x="5609" y="1355"/>
                  </a:lnTo>
                  <a:lnTo>
                    <a:pt x="5609" y="347"/>
                  </a:lnTo>
                  <a:cubicBezTo>
                    <a:pt x="5577" y="158"/>
                    <a:pt x="5451" y="0"/>
                    <a:pt x="52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19" name="Google Shape;10428;p74">
              <a:extLst>
                <a:ext uri="{FF2B5EF4-FFF2-40B4-BE49-F238E27FC236}">
                  <a16:creationId xmlns:a16="http://schemas.microsoft.com/office/drawing/2014/main" id="{962174F5-A4F1-7DCC-08D3-9AC38D1257C1}"/>
                </a:ext>
              </a:extLst>
            </p:cNvPr>
            <p:cNvSpPr/>
            <p:nvPr/>
          </p:nvSpPr>
          <p:spPr>
            <a:xfrm>
              <a:off x="5529375" y="3808550"/>
              <a:ext cx="122900" cy="87450"/>
            </a:xfrm>
            <a:custGeom>
              <a:avLst/>
              <a:gdLst/>
              <a:ahLst/>
              <a:cxnLst/>
              <a:rect l="l" t="t" r="r" b="b"/>
              <a:pathLst>
                <a:path w="4916" h="3498" extrusionOk="0">
                  <a:moveTo>
                    <a:pt x="0" y="0"/>
                  </a:moveTo>
                  <a:lnTo>
                    <a:pt x="0" y="3151"/>
                  </a:lnTo>
                  <a:cubicBezTo>
                    <a:pt x="0" y="3340"/>
                    <a:pt x="158" y="3497"/>
                    <a:pt x="347" y="3497"/>
                  </a:cubicBezTo>
                  <a:cubicBezTo>
                    <a:pt x="536" y="3497"/>
                    <a:pt x="693" y="3340"/>
                    <a:pt x="693" y="3151"/>
                  </a:cubicBezTo>
                  <a:lnTo>
                    <a:pt x="693" y="1418"/>
                  </a:lnTo>
                  <a:lnTo>
                    <a:pt x="4190" y="1418"/>
                  </a:lnTo>
                  <a:lnTo>
                    <a:pt x="4190" y="3151"/>
                  </a:lnTo>
                  <a:cubicBezTo>
                    <a:pt x="4190" y="3340"/>
                    <a:pt x="4348" y="3497"/>
                    <a:pt x="4569" y="3497"/>
                  </a:cubicBezTo>
                  <a:cubicBezTo>
                    <a:pt x="4758" y="3497"/>
                    <a:pt x="4915" y="3340"/>
                    <a:pt x="4915" y="3151"/>
                  </a:cubicBezTo>
                  <a:lnTo>
                    <a:pt x="4915" y="0"/>
                  </a:lnTo>
                  <a:lnTo>
                    <a:pt x="2773" y="0"/>
                  </a:lnTo>
                  <a:lnTo>
                    <a:pt x="2773" y="347"/>
                  </a:lnTo>
                  <a:cubicBezTo>
                    <a:pt x="2773" y="536"/>
                    <a:pt x="2615" y="693"/>
                    <a:pt x="2426" y="693"/>
                  </a:cubicBezTo>
                  <a:cubicBezTo>
                    <a:pt x="2237" y="693"/>
                    <a:pt x="2080" y="536"/>
                    <a:pt x="2080" y="347"/>
                  </a:cubicBezTo>
                  <a:lnTo>
                    <a:pt x="20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20" name="Google Shape;10429;p74">
              <a:extLst>
                <a:ext uri="{FF2B5EF4-FFF2-40B4-BE49-F238E27FC236}">
                  <a16:creationId xmlns:a16="http://schemas.microsoft.com/office/drawing/2014/main" id="{73B0C174-DB80-2CAD-DDEC-179AB49C37E5}"/>
                </a:ext>
              </a:extLst>
            </p:cNvPr>
            <p:cNvSpPr/>
            <p:nvPr/>
          </p:nvSpPr>
          <p:spPr>
            <a:xfrm>
              <a:off x="5408075" y="3651025"/>
              <a:ext cx="86675" cy="103975"/>
            </a:xfrm>
            <a:custGeom>
              <a:avLst/>
              <a:gdLst/>
              <a:ahLst/>
              <a:cxnLst/>
              <a:rect l="l" t="t" r="r" b="b"/>
              <a:pathLst>
                <a:path w="3467" h="4159" extrusionOk="0">
                  <a:moveTo>
                    <a:pt x="1733" y="0"/>
                  </a:moveTo>
                  <a:cubicBezTo>
                    <a:pt x="788" y="0"/>
                    <a:pt x="1" y="788"/>
                    <a:pt x="1" y="1733"/>
                  </a:cubicBezTo>
                  <a:lnTo>
                    <a:pt x="1" y="3812"/>
                  </a:lnTo>
                  <a:cubicBezTo>
                    <a:pt x="1" y="4001"/>
                    <a:pt x="158" y="4159"/>
                    <a:pt x="347" y="4159"/>
                  </a:cubicBezTo>
                  <a:lnTo>
                    <a:pt x="3120" y="4159"/>
                  </a:lnTo>
                  <a:cubicBezTo>
                    <a:pt x="3309" y="4159"/>
                    <a:pt x="3466" y="4001"/>
                    <a:pt x="3466" y="3812"/>
                  </a:cubicBezTo>
                  <a:lnTo>
                    <a:pt x="3466" y="1733"/>
                  </a:ln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21" name="Google Shape;10435;p74">
            <a:extLst>
              <a:ext uri="{FF2B5EF4-FFF2-40B4-BE49-F238E27FC236}">
                <a16:creationId xmlns:a16="http://schemas.microsoft.com/office/drawing/2014/main" id="{D0007093-4D26-66F3-FADB-212350E6C25F}"/>
              </a:ext>
            </a:extLst>
          </p:cNvPr>
          <p:cNvGrpSpPr/>
          <p:nvPr/>
        </p:nvGrpSpPr>
        <p:grpSpPr>
          <a:xfrm>
            <a:off x="5934134" y="3888528"/>
            <a:ext cx="532231" cy="525940"/>
            <a:chOff x="6543825" y="3202075"/>
            <a:chExt cx="296975" cy="275350"/>
          </a:xfrm>
          <a:solidFill>
            <a:srgbClr val="FFC000"/>
          </a:solidFill>
        </p:grpSpPr>
        <p:sp>
          <p:nvSpPr>
            <p:cNvPr id="122" name="Google Shape;10436;p74">
              <a:extLst>
                <a:ext uri="{FF2B5EF4-FFF2-40B4-BE49-F238E27FC236}">
                  <a16:creationId xmlns:a16="http://schemas.microsoft.com/office/drawing/2014/main" id="{84F6A04D-FFFC-E2CD-1C01-3D1D94B0461D}"/>
                </a:ext>
              </a:extLst>
            </p:cNvPr>
            <p:cNvSpPr/>
            <p:nvPr/>
          </p:nvSpPr>
          <p:spPr>
            <a:xfrm>
              <a:off x="6683250" y="3202075"/>
              <a:ext cx="17350" cy="43350"/>
            </a:xfrm>
            <a:custGeom>
              <a:avLst/>
              <a:gdLst/>
              <a:ahLst/>
              <a:cxnLst/>
              <a:rect l="l" t="t" r="r" b="b"/>
              <a:pathLst>
                <a:path w="694" h="1733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355"/>
                  </a:lnTo>
                  <a:cubicBezTo>
                    <a:pt x="0" y="1576"/>
                    <a:pt x="158" y="1733"/>
                    <a:pt x="347" y="1733"/>
                  </a:cubicBezTo>
                  <a:cubicBezTo>
                    <a:pt x="536" y="1733"/>
                    <a:pt x="693" y="1576"/>
                    <a:pt x="693" y="1355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23" name="Google Shape;10437;p74">
              <a:extLst>
                <a:ext uri="{FF2B5EF4-FFF2-40B4-BE49-F238E27FC236}">
                  <a16:creationId xmlns:a16="http://schemas.microsoft.com/office/drawing/2014/main" id="{A0B9F344-EC66-0DDB-7371-922186FDD513}"/>
                </a:ext>
              </a:extLst>
            </p:cNvPr>
            <p:cNvSpPr/>
            <p:nvPr/>
          </p:nvSpPr>
          <p:spPr>
            <a:xfrm>
              <a:off x="6613925" y="3236125"/>
              <a:ext cx="35475" cy="34700"/>
            </a:xfrm>
            <a:custGeom>
              <a:avLst/>
              <a:gdLst/>
              <a:ahLst/>
              <a:cxnLst/>
              <a:rect l="l" t="t" r="r" b="b"/>
              <a:pathLst>
                <a:path w="1419" h="1388" extrusionOk="0">
                  <a:moveTo>
                    <a:pt x="363" y="1"/>
                  </a:moveTo>
                  <a:cubicBezTo>
                    <a:pt x="276" y="1"/>
                    <a:pt x="190" y="40"/>
                    <a:pt x="127" y="119"/>
                  </a:cubicBezTo>
                  <a:cubicBezTo>
                    <a:pt x="1" y="245"/>
                    <a:pt x="1" y="466"/>
                    <a:pt x="127" y="592"/>
                  </a:cubicBezTo>
                  <a:lnTo>
                    <a:pt x="820" y="1316"/>
                  </a:lnTo>
                  <a:cubicBezTo>
                    <a:pt x="883" y="1364"/>
                    <a:pt x="969" y="1387"/>
                    <a:pt x="1056" y="1387"/>
                  </a:cubicBezTo>
                  <a:cubicBezTo>
                    <a:pt x="1143" y="1387"/>
                    <a:pt x="1229" y="1364"/>
                    <a:pt x="1292" y="1316"/>
                  </a:cubicBezTo>
                  <a:cubicBezTo>
                    <a:pt x="1418" y="1190"/>
                    <a:pt x="1418" y="938"/>
                    <a:pt x="1292" y="844"/>
                  </a:cubicBezTo>
                  <a:lnTo>
                    <a:pt x="599" y="119"/>
                  </a:lnTo>
                  <a:cubicBezTo>
                    <a:pt x="536" y="40"/>
                    <a:pt x="450" y="1"/>
                    <a:pt x="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24" name="Google Shape;10438;p74">
              <a:extLst>
                <a:ext uri="{FF2B5EF4-FFF2-40B4-BE49-F238E27FC236}">
                  <a16:creationId xmlns:a16="http://schemas.microsoft.com/office/drawing/2014/main" id="{F81C0593-741C-03F1-AF10-2F764CF1B0CC}"/>
                </a:ext>
              </a:extLst>
            </p:cNvPr>
            <p:cNvSpPr/>
            <p:nvPr/>
          </p:nvSpPr>
          <p:spPr>
            <a:xfrm>
              <a:off x="6734425" y="3236425"/>
              <a:ext cx="35475" cy="34400"/>
            </a:xfrm>
            <a:custGeom>
              <a:avLst/>
              <a:gdLst/>
              <a:ahLst/>
              <a:cxnLst/>
              <a:rect l="l" t="t" r="r" b="b"/>
              <a:pathLst>
                <a:path w="1419" h="1376" extrusionOk="0">
                  <a:moveTo>
                    <a:pt x="1054" y="0"/>
                  </a:moveTo>
                  <a:cubicBezTo>
                    <a:pt x="976" y="0"/>
                    <a:pt x="894" y="33"/>
                    <a:pt x="820" y="107"/>
                  </a:cubicBezTo>
                  <a:lnTo>
                    <a:pt x="95" y="832"/>
                  </a:lnTo>
                  <a:cubicBezTo>
                    <a:pt x="1" y="926"/>
                    <a:pt x="1" y="1178"/>
                    <a:pt x="95" y="1304"/>
                  </a:cubicBezTo>
                  <a:cubicBezTo>
                    <a:pt x="158" y="1352"/>
                    <a:pt x="253" y="1375"/>
                    <a:pt x="344" y="1375"/>
                  </a:cubicBezTo>
                  <a:cubicBezTo>
                    <a:pt x="434" y="1375"/>
                    <a:pt x="521" y="1352"/>
                    <a:pt x="568" y="1304"/>
                  </a:cubicBezTo>
                  <a:lnTo>
                    <a:pt x="1293" y="580"/>
                  </a:lnTo>
                  <a:cubicBezTo>
                    <a:pt x="1419" y="454"/>
                    <a:pt x="1419" y="233"/>
                    <a:pt x="1293" y="107"/>
                  </a:cubicBezTo>
                  <a:cubicBezTo>
                    <a:pt x="1226" y="41"/>
                    <a:pt x="1142" y="0"/>
                    <a:pt x="10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25" name="Google Shape;10439;p74">
              <a:extLst>
                <a:ext uri="{FF2B5EF4-FFF2-40B4-BE49-F238E27FC236}">
                  <a16:creationId xmlns:a16="http://schemas.microsoft.com/office/drawing/2014/main" id="{D568DDC7-DC23-DB28-39A8-8C9BDAD9A5BD}"/>
                </a:ext>
              </a:extLst>
            </p:cNvPr>
            <p:cNvSpPr/>
            <p:nvPr/>
          </p:nvSpPr>
          <p:spPr>
            <a:xfrm>
              <a:off x="6805325" y="3322575"/>
              <a:ext cx="35475" cy="121325"/>
            </a:xfrm>
            <a:custGeom>
              <a:avLst/>
              <a:gdLst/>
              <a:ahLst/>
              <a:cxnLst/>
              <a:rect l="l" t="t" r="r" b="b"/>
              <a:pathLst>
                <a:path w="1419" h="4853" extrusionOk="0">
                  <a:moveTo>
                    <a:pt x="0" y="1"/>
                  </a:moveTo>
                  <a:lnTo>
                    <a:pt x="0" y="4852"/>
                  </a:lnTo>
                  <a:lnTo>
                    <a:pt x="1040" y="4852"/>
                  </a:lnTo>
                  <a:cubicBezTo>
                    <a:pt x="1261" y="4852"/>
                    <a:pt x="1418" y="4695"/>
                    <a:pt x="1418" y="4506"/>
                  </a:cubicBezTo>
                  <a:lnTo>
                    <a:pt x="1418" y="316"/>
                  </a:lnTo>
                  <a:cubicBezTo>
                    <a:pt x="1355" y="158"/>
                    <a:pt x="1198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26" name="Google Shape;10440;p74">
              <a:extLst>
                <a:ext uri="{FF2B5EF4-FFF2-40B4-BE49-F238E27FC236}">
                  <a16:creationId xmlns:a16="http://schemas.microsoft.com/office/drawing/2014/main" id="{D640C74C-713C-79D3-C177-9283D41C7278}"/>
                </a:ext>
              </a:extLst>
            </p:cNvPr>
            <p:cNvSpPr/>
            <p:nvPr/>
          </p:nvSpPr>
          <p:spPr>
            <a:xfrm>
              <a:off x="6543825" y="3323275"/>
              <a:ext cx="35475" cy="121400"/>
            </a:xfrm>
            <a:custGeom>
              <a:avLst/>
              <a:gdLst/>
              <a:ahLst/>
              <a:cxnLst/>
              <a:rect l="l" t="t" r="r" b="b"/>
              <a:pathLst>
                <a:path w="1419" h="4856" extrusionOk="0">
                  <a:moveTo>
                    <a:pt x="323" y="0"/>
                  </a:moveTo>
                  <a:cubicBezTo>
                    <a:pt x="132" y="0"/>
                    <a:pt x="1" y="149"/>
                    <a:pt x="1" y="351"/>
                  </a:cubicBezTo>
                  <a:lnTo>
                    <a:pt x="1" y="4509"/>
                  </a:lnTo>
                  <a:cubicBezTo>
                    <a:pt x="1" y="4698"/>
                    <a:pt x="158" y="4856"/>
                    <a:pt x="379" y="4856"/>
                  </a:cubicBezTo>
                  <a:lnTo>
                    <a:pt x="1418" y="4856"/>
                  </a:lnTo>
                  <a:lnTo>
                    <a:pt x="1418" y="4"/>
                  </a:lnTo>
                  <a:lnTo>
                    <a:pt x="379" y="4"/>
                  </a:lnTo>
                  <a:cubicBezTo>
                    <a:pt x="360" y="1"/>
                    <a:pt x="341" y="0"/>
                    <a:pt x="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27" name="Google Shape;10441;p74">
              <a:extLst>
                <a:ext uri="{FF2B5EF4-FFF2-40B4-BE49-F238E27FC236}">
                  <a16:creationId xmlns:a16="http://schemas.microsoft.com/office/drawing/2014/main" id="{D4B2C779-475D-D821-6BCE-FCD1F6D40ED8}"/>
                </a:ext>
              </a:extLst>
            </p:cNvPr>
            <p:cNvSpPr/>
            <p:nvPr/>
          </p:nvSpPr>
          <p:spPr>
            <a:xfrm>
              <a:off x="6643075" y="3332025"/>
              <a:ext cx="143375" cy="104000"/>
            </a:xfrm>
            <a:custGeom>
              <a:avLst/>
              <a:gdLst/>
              <a:ahLst/>
              <a:cxnLst/>
              <a:rect l="l" t="t" r="r" b="b"/>
              <a:pathLst>
                <a:path w="5735" h="4160" extrusionOk="0">
                  <a:moveTo>
                    <a:pt x="1639" y="1"/>
                  </a:moveTo>
                  <a:cubicBezTo>
                    <a:pt x="1450" y="1"/>
                    <a:pt x="1198" y="158"/>
                    <a:pt x="1072" y="379"/>
                  </a:cubicBezTo>
                  <a:lnTo>
                    <a:pt x="0" y="2490"/>
                  </a:lnTo>
                  <a:cubicBezTo>
                    <a:pt x="158" y="2584"/>
                    <a:pt x="378" y="2616"/>
                    <a:pt x="567" y="2616"/>
                  </a:cubicBezTo>
                  <a:cubicBezTo>
                    <a:pt x="1072" y="2616"/>
                    <a:pt x="1544" y="2364"/>
                    <a:pt x="1796" y="1891"/>
                  </a:cubicBezTo>
                  <a:lnTo>
                    <a:pt x="2017" y="1418"/>
                  </a:lnTo>
                  <a:lnTo>
                    <a:pt x="2710" y="1418"/>
                  </a:lnTo>
                  <a:cubicBezTo>
                    <a:pt x="2899" y="1418"/>
                    <a:pt x="3056" y="1481"/>
                    <a:pt x="3182" y="1607"/>
                  </a:cubicBezTo>
                  <a:lnTo>
                    <a:pt x="5734" y="4159"/>
                  </a:lnTo>
                  <a:lnTo>
                    <a:pt x="57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28" name="Google Shape;10442;p74">
              <a:extLst>
                <a:ext uri="{FF2B5EF4-FFF2-40B4-BE49-F238E27FC236}">
                  <a16:creationId xmlns:a16="http://schemas.microsoft.com/office/drawing/2014/main" id="{4F037041-DDD5-A57B-86FF-7B936B6587F5}"/>
                </a:ext>
              </a:extLst>
            </p:cNvPr>
            <p:cNvSpPr/>
            <p:nvPr/>
          </p:nvSpPr>
          <p:spPr>
            <a:xfrm>
              <a:off x="6595025" y="3288700"/>
              <a:ext cx="175675" cy="188725"/>
            </a:xfrm>
            <a:custGeom>
              <a:avLst/>
              <a:gdLst/>
              <a:ahLst/>
              <a:cxnLst/>
              <a:rect l="l" t="t" r="r" b="b"/>
              <a:pathLst>
                <a:path w="7027" h="7549" extrusionOk="0">
                  <a:moveTo>
                    <a:pt x="2206" y="1"/>
                  </a:moveTo>
                  <a:cubicBezTo>
                    <a:pt x="1828" y="1"/>
                    <a:pt x="1481" y="221"/>
                    <a:pt x="1261" y="568"/>
                  </a:cubicBezTo>
                  <a:lnTo>
                    <a:pt x="946" y="1198"/>
                  </a:lnTo>
                  <a:cubicBezTo>
                    <a:pt x="914" y="1324"/>
                    <a:pt x="757" y="1419"/>
                    <a:pt x="631" y="1419"/>
                  </a:cubicBezTo>
                  <a:lnTo>
                    <a:pt x="1" y="1419"/>
                  </a:lnTo>
                  <a:lnTo>
                    <a:pt x="1" y="6239"/>
                  </a:lnTo>
                  <a:lnTo>
                    <a:pt x="1576" y="6239"/>
                  </a:lnTo>
                  <a:lnTo>
                    <a:pt x="2584" y="7247"/>
                  </a:lnTo>
                  <a:cubicBezTo>
                    <a:pt x="2768" y="7431"/>
                    <a:pt x="3054" y="7548"/>
                    <a:pt x="3330" y="7548"/>
                  </a:cubicBezTo>
                  <a:cubicBezTo>
                    <a:pt x="3431" y="7548"/>
                    <a:pt x="3531" y="7533"/>
                    <a:pt x="3624" y="7499"/>
                  </a:cubicBezTo>
                  <a:lnTo>
                    <a:pt x="6585" y="6554"/>
                  </a:lnTo>
                  <a:cubicBezTo>
                    <a:pt x="6743" y="6522"/>
                    <a:pt x="6900" y="6396"/>
                    <a:pt x="7026" y="6302"/>
                  </a:cubicBezTo>
                  <a:lnTo>
                    <a:pt x="4537" y="3813"/>
                  </a:lnTo>
                  <a:lnTo>
                    <a:pt x="4380" y="3813"/>
                  </a:lnTo>
                  <a:lnTo>
                    <a:pt x="4348" y="3844"/>
                  </a:lnTo>
                  <a:cubicBezTo>
                    <a:pt x="4033" y="4506"/>
                    <a:pt x="3340" y="4947"/>
                    <a:pt x="2647" y="5042"/>
                  </a:cubicBezTo>
                  <a:cubicBezTo>
                    <a:pt x="2601" y="5044"/>
                    <a:pt x="2556" y="5046"/>
                    <a:pt x="2511" y="5046"/>
                  </a:cubicBezTo>
                  <a:cubicBezTo>
                    <a:pt x="2046" y="5046"/>
                    <a:pt x="1698" y="4899"/>
                    <a:pt x="1324" y="4727"/>
                  </a:cubicBezTo>
                  <a:cubicBezTo>
                    <a:pt x="1103" y="4632"/>
                    <a:pt x="1040" y="4412"/>
                    <a:pt x="1166" y="4254"/>
                  </a:cubicBezTo>
                  <a:lnTo>
                    <a:pt x="2363" y="1797"/>
                  </a:lnTo>
                  <a:cubicBezTo>
                    <a:pt x="2615" y="1324"/>
                    <a:pt x="3088" y="1041"/>
                    <a:pt x="3592" y="1041"/>
                  </a:cubicBezTo>
                  <a:lnTo>
                    <a:pt x="5104" y="1041"/>
                  </a:lnTo>
                  <a:cubicBezTo>
                    <a:pt x="5167" y="852"/>
                    <a:pt x="5262" y="631"/>
                    <a:pt x="5262" y="347"/>
                  </a:cubicBezTo>
                  <a:cubicBezTo>
                    <a:pt x="5262" y="158"/>
                    <a:pt x="5104" y="1"/>
                    <a:pt x="48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29" name="Google Shape;10443;p74">
            <a:extLst>
              <a:ext uri="{FF2B5EF4-FFF2-40B4-BE49-F238E27FC236}">
                <a16:creationId xmlns:a16="http://schemas.microsoft.com/office/drawing/2014/main" id="{F6EA4010-56CD-10F4-C651-B9744FDC6B0A}"/>
              </a:ext>
            </a:extLst>
          </p:cNvPr>
          <p:cNvGrpSpPr/>
          <p:nvPr/>
        </p:nvGrpSpPr>
        <p:grpSpPr>
          <a:xfrm>
            <a:off x="7304695" y="3260978"/>
            <a:ext cx="413353" cy="440545"/>
            <a:chOff x="2037825" y="3254050"/>
            <a:chExt cx="296175" cy="296175"/>
          </a:xfrm>
          <a:solidFill>
            <a:srgbClr val="FFC000"/>
          </a:solidFill>
        </p:grpSpPr>
        <p:sp>
          <p:nvSpPr>
            <p:cNvPr id="130" name="Google Shape;10444;p74">
              <a:extLst>
                <a:ext uri="{FF2B5EF4-FFF2-40B4-BE49-F238E27FC236}">
                  <a16:creationId xmlns:a16="http://schemas.microsoft.com/office/drawing/2014/main" id="{CB5E85BB-7381-B391-56E0-89BEB5195C8B}"/>
                </a:ext>
              </a:extLst>
            </p:cNvPr>
            <p:cNvSpPr/>
            <p:nvPr/>
          </p:nvSpPr>
          <p:spPr>
            <a:xfrm>
              <a:off x="2063825" y="3254050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9"/>
                    <a:pt x="788" y="3466"/>
                    <a:pt x="1733" y="3466"/>
                  </a:cubicBezTo>
                  <a:cubicBezTo>
                    <a:pt x="2678" y="3466"/>
                    <a:pt x="3466" y="2679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31" name="Google Shape;10445;p74">
              <a:extLst>
                <a:ext uri="{FF2B5EF4-FFF2-40B4-BE49-F238E27FC236}">
                  <a16:creationId xmlns:a16="http://schemas.microsoft.com/office/drawing/2014/main" id="{4E3B8F43-FD67-ACDD-D6CA-1B0217E35DEA}"/>
                </a:ext>
              </a:extLst>
            </p:cNvPr>
            <p:cNvSpPr/>
            <p:nvPr/>
          </p:nvSpPr>
          <p:spPr>
            <a:xfrm>
              <a:off x="2178025" y="3289500"/>
              <a:ext cx="104000" cy="67950"/>
            </a:xfrm>
            <a:custGeom>
              <a:avLst/>
              <a:gdLst/>
              <a:ahLst/>
              <a:cxnLst/>
              <a:rect l="l" t="t" r="r" b="b"/>
              <a:pathLst>
                <a:path w="4160" h="2718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95" y="662"/>
                    <a:pt x="316" y="662"/>
                  </a:cubicBezTo>
                  <a:lnTo>
                    <a:pt x="2395" y="662"/>
                  </a:lnTo>
                  <a:cubicBezTo>
                    <a:pt x="2584" y="662"/>
                    <a:pt x="2742" y="820"/>
                    <a:pt x="2742" y="1009"/>
                  </a:cubicBezTo>
                  <a:lnTo>
                    <a:pt x="2742" y="1576"/>
                  </a:lnTo>
                  <a:lnTo>
                    <a:pt x="2616" y="1450"/>
                  </a:lnTo>
                  <a:cubicBezTo>
                    <a:pt x="2568" y="1387"/>
                    <a:pt x="2482" y="1355"/>
                    <a:pt x="2391" y="1355"/>
                  </a:cubicBezTo>
                  <a:cubicBezTo>
                    <a:pt x="2301" y="1355"/>
                    <a:pt x="2206" y="1387"/>
                    <a:pt x="2143" y="1450"/>
                  </a:cubicBezTo>
                  <a:cubicBezTo>
                    <a:pt x="2049" y="1576"/>
                    <a:pt x="2049" y="1796"/>
                    <a:pt x="2143" y="1922"/>
                  </a:cubicBezTo>
                  <a:lnTo>
                    <a:pt x="2868" y="2647"/>
                  </a:lnTo>
                  <a:cubicBezTo>
                    <a:pt x="2931" y="2694"/>
                    <a:pt x="3017" y="2718"/>
                    <a:pt x="3104" y="2718"/>
                  </a:cubicBezTo>
                  <a:cubicBezTo>
                    <a:pt x="3191" y="2718"/>
                    <a:pt x="3277" y="2694"/>
                    <a:pt x="3340" y="2647"/>
                  </a:cubicBezTo>
                  <a:lnTo>
                    <a:pt x="4033" y="1922"/>
                  </a:lnTo>
                  <a:cubicBezTo>
                    <a:pt x="4159" y="1796"/>
                    <a:pt x="4159" y="1576"/>
                    <a:pt x="4033" y="1450"/>
                  </a:cubicBezTo>
                  <a:cubicBezTo>
                    <a:pt x="3986" y="1387"/>
                    <a:pt x="3899" y="1355"/>
                    <a:pt x="3809" y="1355"/>
                  </a:cubicBezTo>
                  <a:cubicBezTo>
                    <a:pt x="3718" y="1355"/>
                    <a:pt x="3624" y="1387"/>
                    <a:pt x="3561" y="1450"/>
                  </a:cubicBezTo>
                  <a:lnTo>
                    <a:pt x="3466" y="1576"/>
                  </a:lnTo>
                  <a:lnTo>
                    <a:pt x="3466" y="1009"/>
                  </a:lnTo>
                  <a:cubicBezTo>
                    <a:pt x="3466" y="441"/>
                    <a:pt x="2994" y="0"/>
                    <a:pt x="2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32" name="Google Shape;10446;p74">
              <a:extLst>
                <a:ext uri="{FF2B5EF4-FFF2-40B4-BE49-F238E27FC236}">
                  <a16:creationId xmlns:a16="http://schemas.microsoft.com/office/drawing/2014/main" id="{D4C0E88D-E38D-5988-EDF4-2A0FCEA88FD5}"/>
                </a:ext>
              </a:extLst>
            </p:cNvPr>
            <p:cNvSpPr/>
            <p:nvPr/>
          </p:nvSpPr>
          <p:spPr>
            <a:xfrm>
              <a:off x="2070125" y="3444225"/>
              <a:ext cx="106350" cy="69075"/>
            </a:xfrm>
            <a:custGeom>
              <a:avLst/>
              <a:gdLst/>
              <a:ahLst/>
              <a:cxnLst/>
              <a:rect l="l" t="t" r="r" b="b"/>
              <a:pathLst>
                <a:path w="4254" h="2763" extrusionOk="0">
                  <a:moveTo>
                    <a:pt x="1095" y="0"/>
                  </a:moveTo>
                  <a:cubicBezTo>
                    <a:pt x="1002" y="0"/>
                    <a:pt x="904" y="28"/>
                    <a:pt x="820" y="112"/>
                  </a:cubicBezTo>
                  <a:lnTo>
                    <a:pt x="127" y="805"/>
                  </a:lnTo>
                  <a:cubicBezTo>
                    <a:pt x="1" y="931"/>
                    <a:pt x="1" y="1184"/>
                    <a:pt x="127" y="1278"/>
                  </a:cubicBezTo>
                  <a:cubicBezTo>
                    <a:pt x="190" y="1341"/>
                    <a:pt x="276" y="1373"/>
                    <a:pt x="363" y="1373"/>
                  </a:cubicBezTo>
                  <a:cubicBezTo>
                    <a:pt x="449" y="1373"/>
                    <a:pt x="536" y="1341"/>
                    <a:pt x="599" y="1278"/>
                  </a:cubicBezTo>
                  <a:lnTo>
                    <a:pt x="725" y="1184"/>
                  </a:lnTo>
                  <a:lnTo>
                    <a:pt x="725" y="1719"/>
                  </a:lnTo>
                  <a:cubicBezTo>
                    <a:pt x="725" y="2318"/>
                    <a:pt x="1198" y="2759"/>
                    <a:pt x="1733" y="2759"/>
                  </a:cubicBezTo>
                  <a:lnTo>
                    <a:pt x="3813" y="2759"/>
                  </a:lnTo>
                  <a:cubicBezTo>
                    <a:pt x="3837" y="2761"/>
                    <a:pt x="3861" y="2763"/>
                    <a:pt x="3883" y="2763"/>
                  </a:cubicBezTo>
                  <a:cubicBezTo>
                    <a:pt x="4122" y="2763"/>
                    <a:pt x="4254" y="2616"/>
                    <a:pt x="4254" y="2444"/>
                  </a:cubicBezTo>
                  <a:cubicBezTo>
                    <a:pt x="4254" y="2223"/>
                    <a:pt x="4096" y="2066"/>
                    <a:pt x="3907" y="2066"/>
                  </a:cubicBezTo>
                  <a:lnTo>
                    <a:pt x="1828" y="2066"/>
                  </a:lnTo>
                  <a:cubicBezTo>
                    <a:pt x="1639" y="2066"/>
                    <a:pt x="1481" y="1908"/>
                    <a:pt x="1481" y="1719"/>
                  </a:cubicBezTo>
                  <a:lnTo>
                    <a:pt x="1481" y="1184"/>
                  </a:lnTo>
                  <a:lnTo>
                    <a:pt x="1576" y="1278"/>
                  </a:lnTo>
                  <a:cubicBezTo>
                    <a:pt x="1639" y="1341"/>
                    <a:pt x="1733" y="1373"/>
                    <a:pt x="1824" y="1373"/>
                  </a:cubicBezTo>
                  <a:cubicBezTo>
                    <a:pt x="1914" y="1373"/>
                    <a:pt x="2001" y="1341"/>
                    <a:pt x="2048" y="1278"/>
                  </a:cubicBezTo>
                  <a:cubicBezTo>
                    <a:pt x="2174" y="1184"/>
                    <a:pt x="2174" y="931"/>
                    <a:pt x="2048" y="805"/>
                  </a:cubicBezTo>
                  <a:lnTo>
                    <a:pt x="1355" y="112"/>
                  </a:lnTo>
                  <a:cubicBezTo>
                    <a:pt x="1292" y="81"/>
                    <a:pt x="1261" y="81"/>
                    <a:pt x="1229" y="18"/>
                  </a:cubicBezTo>
                  <a:cubicBezTo>
                    <a:pt x="1187" y="7"/>
                    <a:pt x="1142" y="0"/>
                    <a:pt x="10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33" name="Google Shape;10447;p74">
              <a:extLst>
                <a:ext uri="{FF2B5EF4-FFF2-40B4-BE49-F238E27FC236}">
                  <a16:creationId xmlns:a16="http://schemas.microsoft.com/office/drawing/2014/main" id="{9CA5853A-2CF4-EE34-48DC-1D067304F971}"/>
                </a:ext>
              </a:extLst>
            </p:cNvPr>
            <p:cNvSpPr/>
            <p:nvPr/>
          </p:nvSpPr>
          <p:spPr>
            <a:xfrm>
              <a:off x="2219775" y="3375350"/>
              <a:ext cx="89025" cy="85875"/>
            </a:xfrm>
            <a:custGeom>
              <a:avLst/>
              <a:gdLst/>
              <a:ahLst/>
              <a:cxnLst/>
              <a:rect l="l" t="t" r="r" b="b"/>
              <a:pathLst>
                <a:path w="3560" h="3435" extrusionOk="0">
                  <a:moveTo>
                    <a:pt x="1796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47"/>
                    <a:pt x="788" y="3434"/>
                    <a:pt x="1796" y="3434"/>
                  </a:cubicBezTo>
                  <a:cubicBezTo>
                    <a:pt x="2741" y="3434"/>
                    <a:pt x="3561" y="2647"/>
                    <a:pt x="3561" y="1733"/>
                  </a:cubicBezTo>
                  <a:cubicBezTo>
                    <a:pt x="3561" y="788"/>
                    <a:pt x="2773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34" name="Google Shape;10448;p74">
              <a:extLst>
                <a:ext uri="{FF2B5EF4-FFF2-40B4-BE49-F238E27FC236}">
                  <a16:creationId xmlns:a16="http://schemas.microsoft.com/office/drawing/2014/main" id="{B9961048-16BA-3CEB-259B-8E659DB4F5A0}"/>
                </a:ext>
              </a:extLst>
            </p:cNvPr>
            <p:cNvSpPr/>
            <p:nvPr/>
          </p:nvSpPr>
          <p:spPr>
            <a:xfrm>
              <a:off x="2037825" y="3339125"/>
              <a:ext cx="138650" cy="88225"/>
            </a:xfrm>
            <a:custGeom>
              <a:avLst/>
              <a:gdLst/>
              <a:ahLst/>
              <a:cxnLst/>
              <a:rect l="l" t="t" r="r" b="b"/>
              <a:pathLst>
                <a:path w="5546" h="3529" extrusionOk="0">
                  <a:moveTo>
                    <a:pt x="1072" y="0"/>
                  </a:moveTo>
                  <a:cubicBezTo>
                    <a:pt x="442" y="536"/>
                    <a:pt x="32" y="1292"/>
                    <a:pt x="32" y="2143"/>
                  </a:cubicBezTo>
                  <a:lnTo>
                    <a:pt x="32" y="3182"/>
                  </a:lnTo>
                  <a:cubicBezTo>
                    <a:pt x="1" y="3371"/>
                    <a:pt x="158" y="3529"/>
                    <a:pt x="347" y="3529"/>
                  </a:cubicBezTo>
                  <a:lnTo>
                    <a:pt x="5199" y="3529"/>
                  </a:lnTo>
                  <a:cubicBezTo>
                    <a:pt x="5388" y="3529"/>
                    <a:pt x="5546" y="3371"/>
                    <a:pt x="5546" y="3182"/>
                  </a:cubicBezTo>
                  <a:lnTo>
                    <a:pt x="5546" y="2143"/>
                  </a:lnTo>
                  <a:cubicBezTo>
                    <a:pt x="5546" y="1292"/>
                    <a:pt x="5168" y="536"/>
                    <a:pt x="4538" y="0"/>
                  </a:cubicBezTo>
                  <a:cubicBezTo>
                    <a:pt x="4096" y="473"/>
                    <a:pt x="3466" y="756"/>
                    <a:pt x="2805" y="756"/>
                  </a:cubicBezTo>
                  <a:cubicBezTo>
                    <a:pt x="2143" y="756"/>
                    <a:pt x="1513" y="504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35" name="Google Shape;10449;p74">
              <a:extLst>
                <a:ext uri="{FF2B5EF4-FFF2-40B4-BE49-F238E27FC236}">
                  <a16:creationId xmlns:a16="http://schemas.microsoft.com/office/drawing/2014/main" id="{7151DA40-20EA-5D7C-A9D7-C7DE5198FABA}"/>
                </a:ext>
              </a:extLst>
            </p:cNvPr>
            <p:cNvSpPr/>
            <p:nvPr/>
          </p:nvSpPr>
          <p:spPr>
            <a:xfrm>
              <a:off x="2193775" y="3460400"/>
              <a:ext cx="140225" cy="89825"/>
            </a:xfrm>
            <a:custGeom>
              <a:avLst/>
              <a:gdLst/>
              <a:ahLst/>
              <a:cxnLst/>
              <a:rect l="l" t="t" r="r" b="b"/>
              <a:pathLst>
                <a:path w="5609" h="3593" extrusionOk="0">
                  <a:moveTo>
                    <a:pt x="1009" y="1"/>
                  </a:moveTo>
                  <a:cubicBezTo>
                    <a:pt x="379" y="537"/>
                    <a:pt x="1" y="1261"/>
                    <a:pt x="1" y="2143"/>
                  </a:cubicBezTo>
                  <a:lnTo>
                    <a:pt x="1" y="3246"/>
                  </a:lnTo>
                  <a:cubicBezTo>
                    <a:pt x="1" y="3435"/>
                    <a:pt x="158" y="3592"/>
                    <a:pt x="347" y="3592"/>
                  </a:cubicBezTo>
                  <a:lnTo>
                    <a:pt x="5262" y="3592"/>
                  </a:lnTo>
                  <a:cubicBezTo>
                    <a:pt x="5451" y="3592"/>
                    <a:pt x="5609" y="3435"/>
                    <a:pt x="5609" y="3246"/>
                  </a:cubicBezTo>
                  <a:lnTo>
                    <a:pt x="5609" y="2143"/>
                  </a:lnTo>
                  <a:cubicBezTo>
                    <a:pt x="5577" y="1261"/>
                    <a:pt x="5199" y="537"/>
                    <a:pt x="4569" y="1"/>
                  </a:cubicBezTo>
                  <a:cubicBezTo>
                    <a:pt x="4128" y="474"/>
                    <a:pt x="3498" y="757"/>
                    <a:pt x="2773" y="757"/>
                  </a:cubicBezTo>
                  <a:cubicBezTo>
                    <a:pt x="2080" y="757"/>
                    <a:pt x="1450" y="474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36" name="Google Shape;10468;p74">
            <a:extLst>
              <a:ext uri="{FF2B5EF4-FFF2-40B4-BE49-F238E27FC236}">
                <a16:creationId xmlns:a16="http://schemas.microsoft.com/office/drawing/2014/main" id="{6C5E5ACF-51C1-30E8-8DA6-F615723B5C2B}"/>
              </a:ext>
            </a:extLst>
          </p:cNvPr>
          <p:cNvGrpSpPr/>
          <p:nvPr/>
        </p:nvGrpSpPr>
        <p:grpSpPr>
          <a:xfrm>
            <a:off x="3337417" y="3429171"/>
            <a:ext cx="362150" cy="384934"/>
            <a:chOff x="3859600" y="3591950"/>
            <a:chExt cx="296975" cy="296175"/>
          </a:xfrm>
          <a:solidFill>
            <a:srgbClr val="FFC000"/>
          </a:solidFill>
        </p:grpSpPr>
        <p:sp>
          <p:nvSpPr>
            <p:cNvPr id="137" name="Google Shape;10469;p74">
              <a:extLst>
                <a:ext uri="{FF2B5EF4-FFF2-40B4-BE49-F238E27FC236}">
                  <a16:creationId xmlns:a16="http://schemas.microsoft.com/office/drawing/2014/main" id="{610BD97A-F520-117B-2879-768E17ED1E37}"/>
                </a:ext>
              </a:extLst>
            </p:cNvPr>
            <p:cNvSpPr/>
            <p:nvPr/>
          </p:nvSpPr>
          <p:spPr>
            <a:xfrm>
              <a:off x="4034450" y="3766000"/>
              <a:ext cx="122125" cy="122125"/>
            </a:xfrm>
            <a:custGeom>
              <a:avLst/>
              <a:gdLst/>
              <a:ahLst/>
              <a:cxnLst/>
              <a:rect l="l" t="t" r="r" b="b"/>
              <a:pathLst>
                <a:path w="4885" h="4885" extrusionOk="0">
                  <a:moveTo>
                    <a:pt x="2395" y="1324"/>
                  </a:moveTo>
                  <a:cubicBezTo>
                    <a:pt x="2616" y="1324"/>
                    <a:pt x="2773" y="1482"/>
                    <a:pt x="2773" y="1702"/>
                  </a:cubicBezTo>
                  <a:lnTo>
                    <a:pt x="2773" y="2049"/>
                  </a:lnTo>
                  <a:lnTo>
                    <a:pt x="3120" y="2049"/>
                  </a:lnTo>
                  <a:cubicBezTo>
                    <a:pt x="3309" y="2049"/>
                    <a:pt x="3466" y="2206"/>
                    <a:pt x="3466" y="2395"/>
                  </a:cubicBezTo>
                  <a:cubicBezTo>
                    <a:pt x="3466" y="2584"/>
                    <a:pt x="3309" y="2742"/>
                    <a:pt x="3120" y="2742"/>
                  </a:cubicBezTo>
                  <a:lnTo>
                    <a:pt x="2395" y="2742"/>
                  </a:lnTo>
                  <a:cubicBezTo>
                    <a:pt x="2206" y="2742"/>
                    <a:pt x="2049" y="2584"/>
                    <a:pt x="2049" y="2395"/>
                  </a:cubicBezTo>
                  <a:lnTo>
                    <a:pt x="2049" y="1702"/>
                  </a:lnTo>
                  <a:cubicBezTo>
                    <a:pt x="2049" y="1482"/>
                    <a:pt x="2206" y="1324"/>
                    <a:pt x="2395" y="1324"/>
                  </a:cubicBezTo>
                  <a:close/>
                  <a:moveTo>
                    <a:pt x="2458" y="1"/>
                  </a:moveTo>
                  <a:cubicBezTo>
                    <a:pt x="1104" y="1"/>
                    <a:pt x="1" y="1103"/>
                    <a:pt x="1" y="2427"/>
                  </a:cubicBezTo>
                  <a:cubicBezTo>
                    <a:pt x="1" y="3781"/>
                    <a:pt x="1104" y="4884"/>
                    <a:pt x="2458" y="4884"/>
                  </a:cubicBezTo>
                  <a:cubicBezTo>
                    <a:pt x="3782" y="4884"/>
                    <a:pt x="4884" y="3781"/>
                    <a:pt x="4884" y="2427"/>
                  </a:cubicBezTo>
                  <a:cubicBezTo>
                    <a:pt x="4853" y="1072"/>
                    <a:pt x="3782" y="1"/>
                    <a:pt x="24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38" name="Google Shape;10470;p74">
              <a:extLst>
                <a:ext uri="{FF2B5EF4-FFF2-40B4-BE49-F238E27FC236}">
                  <a16:creationId xmlns:a16="http://schemas.microsoft.com/office/drawing/2014/main" id="{62CFD98E-A1E1-F386-F339-64CCB38258A0}"/>
                </a:ext>
              </a:extLst>
            </p:cNvPr>
            <p:cNvSpPr/>
            <p:nvPr/>
          </p:nvSpPr>
          <p:spPr>
            <a:xfrm>
              <a:off x="3860400" y="3679375"/>
              <a:ext cx="260725" cy="173300"/>
            </a:xfrm>
            <a:custGeom>
              <a:avLst/>
              <a:gdLst/>
              <a:ahLst/>
              <a:cxnLst/>
              <a:rect l="l" t="t" r="r" b="b"/>
              <a:pathLst>
                <a:path w="10429" h="6932" extrusionOk="0">
                  <a:moveTo>
                    <a:pt x="2426" y="662"/>
                  </a:moveTo>
                  <a:cubicBezTo>
                    <a:pt x="2647" y="662"/>
                    <a:pt x="2804" y="819"/>
                    <a:pt x="2804" y="1008"/>
                  </a:cubicBezTo>
                  <a:cubicBezTo>
                    <a:pt x="2804" y="1197"/>
                    <a:pt x="2647" y="1355"/>
                    <a:pt x="2426" y="1355"/>
                  </a:cubicBezTo>
                  <a:lnTo>
                    <a:pt x="1733" y="1355"/>
                  </a:lnTo>
                  <a:cubicBezTo>
                    <a:pt x="1544" y="1355"/>
                    <a:pt x="1387" y="1197"/>
                    <a:pt x="1387" y="1008"/>
                  </a:cubicBezTo>
                  <a:cubicBezTo>
                    <a:pt x="1387" y="819"/>
                    <a:pt x="1544" y="662"/>
                    <a:pt x="1733" y="662"/>
                  </a:cubicBezTo>
                  <a:close/>
                  <a:moveTo>
                    <a:pt x="4537" y="662"/>
                  </a:moveTo>
                  <a:cubicBezTo>
                    <a:pt x="4726" y="662"/>
                    <a:pt x="4884" y="819"/>
                    <a:pt x="4884" y="1008"/>
                  </a:cubicBezTo>
                  <a:cubicBezTo>
                    <a:pt x="4884" y="1197"/>
                    <a:pt x="4695" y="1355"/>
                    <a:pt x="4537" y="1355"/>
                  </a:cubicBezTo>
                  <a:lnTo>
                    <a:pt x="3812" y="1355"/>
                  </a:lnTo>
                  <a:cubicBezTo>
                    <a:pt x="3623" y="1355"/>
                    <a:pt x="3466" y="1197"/>
                    <a:pt x="3466" y="1008"/>
                  </a:cubicBezTo>
                  <a:cubicBezTo>
                    <a:pt x="3466" y="819"/>
                    <a:pt x="3623" y="662"/>
                    <a:pt x="3812" y="662"/>
                  </a:cubicBezTo>
                  <a:close/>
                  <a:moveTo>
                    <a:pt x="6648" y="662"/>
                  </a:moveTo>
                  <a:cubicBezTo>
                    <a:pt x="6837" y="662"/>
                    <a:pt x="6994" y="819"/>
                    <a:pt x="6994" y="1008"/>
                  </a:cubicBezTo>
                  <a:cubicBezTo>
                    <a:pt x="6994" y="1197"/>
                    <a:pt x="6837" y="1355"/>
                    <a:pt x="6648" y="1355"/>
                  </a:cubicBezTo>
                  <a:lnTo>
                    <a:pt x="5955" y="1355"/>
                  </a:lnTo>
                  <a:cubicBezTo>
                    <a:pt x="5734" y="1355"/>
                    <a:pt x="5577" y="1197"/>
                    <a:pt x="5577" y="1008"/>
                  </a:cubicBezTo>
                  <a:cubicBezTo>
                    <a:pt x="5577" y="819"/>
                    <a:pt x="5734" y="662"/>
                    <a:pt x="5955" y="662"/>
                  </a:cubicBezTo>
                  <a:close/>
                  <a:moveTo>
                    <a:pt x="8727" y="662"/>
                  </a:moveTo>
                  <a:cubicBezTo>
                    <a:pt x="8948" y="662"/>
                    <a:pt x="9105" y="819"/>
                    <a:pt x="9105" y="1008"/>
                  </a:cubicBezTo>
                  <a:cubicBezTo>
                    <a:pt x="9105" y="1197"/>
                    <a:pt x="8948" y="1355"/>
                    <a:pt x="8727" y="1355"/>
                  </a:cubicBezTo>
                  <a:lnTo>
                    <a:pt x="8034" y="1355"/>
                  </a:lnTo>
                  <a:cubicBezTo>
                    <a:pt x="7845" y="1355"/>
                    <a:pt x="7688" y="1197"/>
                    <a:pt x="7688" y="1008"/>
                  </a:cubicBezTo>
                  <a:cubicBezTo>
                    <a:pt x="7688" y="819"/>
                    <a:pt x="7845" y="662"/>
                    <a:pt x="8034" y="662"/>
                  </a:cubicBezTo>
                  <a:close/>
                  <a:moveTo>
                    <a:pt x="2426" y="2080"/>
                  </a:moveTo>
                  <a:cubicBezTo>
                    <a:pt x="2647" y="2080"/>
                    <a:pt x="2804" y="2237"/>
                    <a:pt x="2804" y="2426"/>
                  </a:cubicBezTo>
                  <a:cubicBezTo>
                    <a:pt x="2804" y="2647"/>
                    <a:pt x="2647" y="2773"/>
                    <a:pt x="2426" y="2773"/>
                  </a:cubicBezTo>
                  <a:lnTo>
                    <a:pt x="1733" y="2773"/>
                  </a:lnTo>
                  <a:cubicBezTo>
                    <a:pt x="1544" y="2773"/>
                    <a:pt x="1387" y="2647"/>
                    <a:pt x="1387" y="2426"/>
                  </a:cubicBezTo>
                  <a:cubicBezTo>
                    <a:pt x="1387" y="2206"/>
                    <a:pt x="1544" y="2080"/>
                    <a:pt x="1733" y="2080"/>
                  </a:cubicBezTo>
                  <a:close/>
                  <a:moveTo>
                    <a:pt x="4537" y="2080"/>
                  </a:moveTo>
                  <a:cubicBezTo>
                    <a:pt x="4726" y="2080"/>
                    <a:pt x="4884" y="2237"/>
                    <a:pt x="4884" y="2426"/>
                  </a:cubicBezTo>
                  <a:cubicBezTo>
                    <a:pt x="4884" y="2647"/>
                    <a:pt x="4695" y="2773"/>
                    <a:pt x="4537" y="2773"/>
                  </a:cubicBezTo>
                  <a:lnTo>
                    <a:pt x="3812" y="2773"/>
                  </a:lnTo>
                  <a:cubicBezTo>
                    <a:pt x="3623" y="2773"/>
                    <a:pt x="3466" y="2647"/>
                    <a:pt x="3466" y="2426"/>
                  </a:cubicBezTo>
                  <a:cubicBezTo>
                    <a:pt x="3466" y="2206"/>
                    <a:pt x="3623" y="2080"/>
                    <a:pt x="3812" y="2080"/>
                  </a:cubicBezTo>
                  <a:close/>
                  <a:moveTo>
                    <a:pt x="6648" y="2080"/>
                  </a:moveTo>
                  <a:cubicBezTo>
                    <a:pt x="6837" y="2080"/>
                    <a:pt x="6994" y="2237"/>
                    <a:pt x="6994" y="2426"/>
                  </a:cubicBezTo>
                  <a:cubicBezTo>
                    <a:pt x="6994" y="2647"/>
                    <a:pt x="6837" y="2773"/>
                    <a:pt x="6648" y="2773"/>
                  </a:cubicBezTo>
                  <a:lnTo>
                    <a:pt x="5955" y="2773"/>
                  </a:lnTo>
                  <a:cubicBezTo>
                    <a:pt x="5734" y="2773"/>
                    <a:pt x="5577" y="2647"/>
                    <a:pt x="5577" y="2426"/>
                  </a:cubicBezTo>
                  <a:cubicBezTo>
                    <a:pt x="5577" y="2206"/>
                    <a:pt x="5734" y="2080"/>
                    <a:pt x="5955" y="2080"/>
                  </a:cubicBezTo>
                  <a:close/>
                  <a:moveTo>
                    <a:pt x="8727" y="2080"/>
                  </a:moveTo>
                  <a:cubicBezTo>
                    <a:pt x="8948" y="2080"/>
                    <a:pt x="9105" y="2237"/>
                    <a:pt x="9105" y="2426"/>
                  </a:cubicBezTo>
                  <a:cubicBezTo>
                    <a:pt x="9105" y="2647"/>
                    <a:pt x="8948" y="2773"/>
                    <a:pt x="8727" y="2773"/>
                  </a:cubicBezTo>
                  <a:lnTo>
                    <a:pt x="8034" y="2773"/>
                  </a:lnTo>
                  <a:cubicBezTo>
                    <a:pt x="7845" y="2773"/>
                    <a:pt x="7688" y="2647"/>
                    <a:pt x="7688" y="2426"/>
                  </a:cubicBezTo>
                  <a:cubicBezTo>
                    <a:pt x="7688" y="2206"/>
                    <a:pt x="7845" y="2080"/>
                    <a:pt x="8034" y="2080"/>
                  </a:cubicBezTo>
                  <a:close/>
                  <a:moveTo>
                    <a:pt x="2426" y="3466"/>
                  </a:moveTo>
                  <a:cubicBezTo>
                    <a:pt x="2647" y="3466"/>
                    <a:pt x="2804" y="3623"/>
                    <a:pt x="2804" y="3812"/>
                  </a:cubicBezTo>
                  <a:cubicBezTo>
                    <a:pt x="2804" y="4001"/>
                    <a:pt x="2647" y="4159"/>
                    <a:pt x="2426" y="4159"/>
                  </a:cubicBezTo>
                  <a:lnTo>
                    <a:pt x="1733" y="4159"/>
                  </a:lnTo>
                  <a:cubicBezTo>
                    <a:pt x="1544" y="4159"/>
                    <a:pt x="1387" y="4001"/>
                    <a:pt x="1387" y="3812"/>
                  </a:cubicBezTo>
                  <a:cubicBezTo>
                    <a:pt x="1387" y="3623"/>
                    <a:pt x="1544" y="3466"/>
                    <a:pt x="1733" y="3466"/>
                  </a:cubicBezTo>
                  <a:close/>
                  <a:moveTo>
                    <a:pt x="4537" y="3466"/>
                  </a:moveTo>
                  <a:cubicBezTo>
                    <a:pt x="4726" y="3466"/>
                    <a:pt x="4884" y="3623"/>
                    <a:pt x="4884" y="3812"/>
                  </a:cubicBezTo>
                  <a:cubicBezTo>
                    <a:pt x="4884" y="4001"/>
                    <a:pt x="4695" y="4159"/>
                    <a:pt x="4537" y="4159"/>
                  </a:cubicBezTo>
                  <a:lnTo>
                    <a:pt x="3812" y="4159"/>
                  </a:lnTo>
                  <a:cubicBezTo>
                    <a:pt x="3623" y="4159"/>
                    <a:pt x="3466" y="4001"/>
                    <a:pt x="3466" y="3812"/>
                  </a:cubicBezTo>
                  <a:cubicBezTo>
                    <a:pt x="3466" y="3623"/>
                    <a:pt x="3623" y="3466"/>
                    <a:pt x="3812" y="3466"/>
                  </a:cubicBezTo>
                  <a:close/>
                  <a:moveTo>
                    <a:pt x="6648" y="3466"/>
                  </a:moveTo>
                  <a:cubicBezTo>
                    <a:pt x="6837" y="3466"/>
                    <a:pt x="6994" y="3623"/>
                    <a:pt x="6994" y="3812"/>
                  </a:cubicBezTo>
                  <a:cubicBezTo>
                    <a:pt x="6994" y="4001"/>
                    <a:pt x="6837" y="4159"/>
                    <a:pt x="6648" y="4159"/>
                  </a:cubicBezTo>
                  <a:lnTo>
                    <a:pt x="5955" y="4159"/>
                  </a:lnTo>
                  <a:cubicBezTo>
                    <a:pt x="5734" y="4159"/>
                    <a:pt x="5577" y="4001"/>
                    <a:pt x="5577" y="3812"/>
                  </a:cubicBezTo>
                  <a:cubicBezTo>
                    <a:pt x="5577" y="3623"/>
                    <a:pt x="5734" y="3466"/>
                    <a:pt x="5955" y="3466"/>
                  </a:cubicBezTo>
                  <a:close/>
                  <a:moveTo>
                    <a:pt x="2426" y="4852"/>
                  </a:moveTo>
                  <a:cubicBezTo>
                    <a:pt x="2647" y="4852"/>
                    <a:pt x="2804" y="5010"/>
                    <a:pt x="2804" y="5199"/>
                  </a:cubicBezTo>
                  <a:cubicBezTo>
                    <a:pt x="2804" y="5388"/>
                    <a:pt x="2647" y="5545"/>
                    <a:pt x="2426" y="5545"/>
                  </a:cubicBezTo>
                  <a:lnTo>
                    <a:pt x="1733" y="5545"/>
                  </a:lnTo>
                  <a:cubicBezTo>
                    <a:pt x="1544" y="5545"/>
                    <a:pt x="1387" y="5388"/>
                    <a:pt x="1387" y="5199"/>
                  </a:cubicBezTo>
                  <a:cubicBezTo>
                    <a:pt x="1387" y="5010"/>
                    <a:pt x="1544" y="4852"/>
                    <a:pt x="1733" y="4852"/>
                  </a:cubicBezTo>
                  <a:close/>
                  <a:moveTo>
                    <a:pt x="4537" y="4852"/>
                  </a:moveTo>
                  <a:cubicBezTo>
                    <a:pt x="4726" y="4852"/>
                    <a:pt x="4884" y="5010"/>
                    <a:pt x="4884" y="5199"/>
                  </a:cubicBezTo>
                  <a:cubicBezTo>
                    <a:pt x="4884" y="5388"/>
                    <a:pt x="4695" y="5545"/>
                    <a:pt x="4537" y="5545"/>
                  </a:cubicBezTo>
                  <a:lnTo>
                    <a:pt x="3812" y="5545"/>
                  </a:lnTo>
                  <a:cubicBezTo>
                    <a:pt x="3623" y="5545"/>
                    <a:pt x="3466" y="5388"/>
                    <a:pt x="3466" y="5199"/>
                  </a:cubicBezTo>
                  <a:cubicBezTo>
                    <a:pt x="3466" y="5010"/>
                    <a:pt x="3623" y="4852"/>
                    <a:pt x="3812" y="4852"/>
                  </a:cubicBezTo>
                  <a:close/>
                  <a:moveTo>
                    <a:pt x="0" y="0"/>
                  </a:moveTo>
                  <a:lnTo>
                    <a:pt x="0" y="5892"/>
                  </a:lnTo>
                  <a:cubicBezTo>
                    <a:pt x="0" y="6459"/>
                    <a:pt x="473" y="6931"/>
                    <a:pt x="1071" y="6931"/>
                  </a:cubicBezTo>
                  <a:lnTo>
                    <a:pt x="6490" y="6931"/>
                  </a:lnTo>
                  <a:cubicBezTo>
                    <a:pt x="6364" y="6616"/>
                    <a:pt x="6301" y="6270"/>
                    <a:pt x="6301" y="5892"/>
                  </a:cubicBezTo>
                  <a:cubicBezTo>
                    <a:pt x="6301" y="5797"/>
                    <a:pt x="6333" y="5671"/>
                    <a:pt x="6333" y="5545"/>
                  </a:cubicBezTo>
                  <a:lnTo>
                    <a:pt x="5955" y="5545"/>
                  </a:lnTo>
                  <a:cubicBezTo>
                    <a:pt x="5734" y="5545"/>
                    <a:pt x="5577" y="5388"/>
                    <a:pt x="5577" y="5199"/>
                  </a:cubicBezTo>
                  <a:cubicBezTo>
                    <a:pt x="5577" y="5010"/>
                    <a:pt x="5734" y="4852"/>
                    <a:pt x="5955" y="4852"/>
                  </a:cubicBezTo>
                  <a:lnTo>
                    <a:pt x="6490" y="4852"/>
                  </a:lnTo>
                  <a:cubicBezTo>
                    <a:pt x="6931" y="3623"/>
                    <a:pt x="8066" y="2741"/>
                    <a:pt x="9420" y="2741"/>
                  </a:cubicBezTo>
                  <a:cubicBezTo>
                    <a:pt x="9767" y="2741"/>
                    <a:pt x="10113" y="2836"/>
                    <a:pt x="10428" y="2962"/>
                  </a:cubicBezTo>
                  <a:lnTo>
                    <a:pt x="104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39" name="Google Shape;10471;p74">
              <a:extLst>
                <a:ext uri="{FF2B5EF4-FFF2-40B4-BE49-F238E27FC236}">
                  <a16:creationId xmlns:a16="http://schemas.microsoft.com/office/drawing/2014/main" id="{48C2BF70-0099-1FC5-85D4-2714EE02B3A7}"/>
                </a:ext>
              </a:extLst>
            </p:cNvPr>
            <p:cNvSpPr/>
            <p:nvPr/>
          </p:nvSpPr>
          <p:spPr>
            <a:xfrm>
              <a:off x="3859600" y="3591950"/>
              <a:ext cx="261525" cy="70900"/>
            </a:xfrm>
            <a:custGeom>
              <a:avLst/>
              <a:gdLst/>
              <a:ahLst/>
              <a:cxnLst/>
              <a:rect l="l" t="t" r="r" b="b"/>
              <a:pathLst>
                <a:path w="10461" h="2836" extrusionOk="0">
                  <a:moveTo>
                    <a:pt x="1734" y="0"/>
                  </a:moveTo>
                  <a:cubicBezTo>
                    <a:pt x="1513" y="0"/>
                    <a:pt x="1356" y="158"/>
                    <a:pt x="1356" y="347"/>
                  </a:cubicBezTo>
                  <a:lnTo>
                    <a:pt x="1356" y="693"/>
                  </a:lnTo>
                  <a:lnTo>
                    <a:pt x="1009" y="693"/>
                  </a:lnTo>
                  <a:cubicBezTo>
                    <a:pt x="410" y="693"/>
                    <a:pt x="1" y="1166"/>
                    <a:pt x="1" y="1733"/>
                  </a:cubicBezTo>
                  <a:lnTo>
                    <a:pt x="1" y="2836"/>
                  </a:lnTo>
                  <a:lnTo>
                    <a:pt x="10429" y="2836"/>
                  </a:lnTo>
                  <a:lnTo>
                    <a:pt x="10429" y="1733"/>
                  </a:lnTo>
                  <a:lnTo>
                    <a:pt x="10460" y="1733"/>
                  </a:lnTo>
                  <a:cubicBezTo>
                    <a:pt x="10460" y="1134"/>
                    <a:pt x="9988" y="693"/>
                    <a:pt x="9421" y="693"/>
                  </a:cubicBezTo>
                  <a:lnTo>
                    <a:pt x="9074" y="693"/>
                  </a:lnTo>
                  <a:lnTo>
                    <a:pt x="9074" y="347"/>
                  </a:lnTo>
                  <a:cubicBezTo>
                    <a:pt x="9074" y="158"/>
                    <a:pt x="8917" y="0"/>
                    <a:pt x="8728" y="0"/>
                  </a:cubicBezTo>
                  <a:cubicBezTo>
                    <a:pt x="8539" y="0"/>
                    <a:pt x="8381" y="158"/>
                    <a:pt x="8381" y="347"/>
                  </a:cubicBezTo>
                  <a:lnTo>
                    <a:pt x="8381" y="693"/>
                  </a:lnTo>
                  <a:lnTo>
                    <a:pt x="6995" y="693"/>
                  </a:lnTo>
                  <a:lnTo>
                    <a:pt x="6995" y="347"/>
                  </a:lnTo>
                  <a:cubicBezTo>
                    <a:pt x="6995" y="158"/>
                    <a:pt x="6837" y="0"/>
                    <a:pt x="6648" y="0"/>
                  </a:cubicBezTo>
                  <a:cubicBezTo>
                    <a:pt x="6459" y="0"/>
                    <a:pt x="6302" y="158"/>
                    <a:pt x="6302" y="347"/>
                  </a:cubicBezTo>
                  <a:lnTo>
                    <a:pt x="6302" y="693"/>
                  </a:lnTo>
                  <a:lnTo>
                    <a:pt x="4159" y="693"/>
                  </a:lnTo>
                  <a:lnTo>
                    <a:pt x="4159" y="347"/>
                  </a:lnTo>
                  <a:cubicBezTo>
                    <a:pt x="4159" y="158"/>
                    <a:pt x="4002" y="0"/>
                    <a:pt x="3813" y="0"/>
                  </a:cubicBezTo>
                  <a:cubicBezTo>
                    <a:pt x="3624" y="0"/>
                    <a:pt x="3466" y="158"/>
                    <a:pt x="3466" y="347"/>
                  </a:cubicBezTo>
                  <a:lnTo>
                    <a:pt x="3466" y="693"/>
                  </a:lnTo>
                  <a:lnTo>
                    <a:pt x="2080" y="693"/>
                  </a:lnTo>
                  <a:lnTo>
                    <a:pt x="2080" y="347"/>
                  </a:lnTo>
                  <a:cubicBezTo>
                    <a:pt x="2080" y="158"/>
                    <a:pt x="1923" y="0"/>
                    <a:pt x="17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40" name="Google Shape;10483;p74">
            <a:extLst>
              <a:ext uri="{FF2B5EF4-FFF2-40B4-BE49-F238E27FC236}">
                <a16:creationId xmlns:a16="http://schemas.microsoft.com/office/drawing/2014/main" id="{A19C1789-B50F-6B1F-7FC4-76CE0420124E}"/>
              </a:ext>
            </a:extLst>
          </p:cNvPr>
          <p:cNvGrpSpPr/>
          <p:nvPr/>
        </p:nvGrpSpPr>
        <p:grpSpPr>
          <a:xfrm>
            <a:off x="6680406" y="3329079"/>
            <a:ext cx="340048" cy="360370"/>
            <a:chOff x="5727850" y="3609275"/>
            <a:chExt cx="278850" cy="277275"/>
          </a:xfrm>
          <a:solidFill>
            <a:srgbClr val="FFC000"/>
          </a:solidFill>
        </p:grpSpPr>
        <p:sp>
          <p:nvSpPr>
            <p:cNvPr id="141" name="Google Shape;10484;p74">
              <a:extLst>
                <a:ext uri="{FF2B5EF4-FFF2-40B4-BE49-F238E27FC236}">
                  <a16:creationId xmlns:a16="http://schemas.microsoft.com/office/drawing/2014/main" id="{D2E4F560-F430-F1D5-8D85-D304237DB414}"/>
                </a:ext>
              </a:extLst>
            </p:cNvPr>
            <p:cNvSpPr/>
            <p:nvPr/>
          </p:nvSpPr>
          <p:spPr>
            <a:xfrm>
              <a:off x="5884600" y="3765225"/>
              <a:ext cx="122100" cy="121325"/>
            </a:xfrm>
            <a:custGeom>
              <a:avLst/>
              <a:gdLst/>
              <a:ahLst/>
              <a:cxnLst/>
              <a:rect l="l" t="t" r="r" b="b"/>
              <a:pathLst>
                <a:path w="4884" h="4853" extrusionOk="0">
                  <a:moveTo>
                    <a:pt x="2426" y="662"/>
                  </a:moveTo>
                  <a:cubicBezTo>
                    <a:pt x="2646" y="662"/>
                    <a:pt x="2804" y="819"/>
                    <a:pt x="2804" y="1008"/>
                  </a:cubicBezTo>
                  <a:cubicBezTo>
                    <a:pt x="2804" y="1197"/>
                    <a:pt x="2646" y="1355"/>
                    <a:pt x="2426" y="1355"/>
                  </a:cubicBezTo>
                  <a:cubicBezTo>
                    <a:pt x="2237" y="1355"/>
                    <a:pt x="2079" y="1197"/>
                    <a:pt x="2079" y="1008"/>
                  </a:cubicBezTo>
                  <a:cubicBezTo>
                    <a:pt x="2079" y="819"/>
                    <a:pt x="2237" y="662"/>
                    <a:pt x="2426" y="662"/>
                  </a:cubicBezTo>
                  <a:close/>
                  <a:moveTo>
                    <a:pt x="2426" y="1670"/>
                  </a:moveTo>
                  <a:cubicBezTo>
                    <a:pt x="2646" y="1670"/>
                    <a:pt x="2804" y="1828"/>
                    <a:pt x="2804" y="2048"/>
                  </a:cubicBezTo>
                  <a:lnTo>
                    <a:pt x="2804" y="3781"/>
                  </a:lnTo>
                  <a:cubicBezTo>
                    <a:pt x="2804" y="3970"/>
                    <a:pt x="2646" y="4127"/>
                    <a:pt x="2426" y="4127"/>
                  </a:cubicBezTo>
                  <a:cubicBezTo>
                    <a:pt x="2237" y="4127"/>
                    <a:pt x="2079" y="3970"/>
                    <a:pt x="2079" y="3781"/>
                  </a:cubicBezTo>
                  <a:lnTo>
                    <a:pt x="2079" y="2048"/>
                  </a:lnTo>
                  <a:cubicBezTo>
                    <a:pt x="2079" y="1828"/>
                    <a:pt x="2237" y="1670"/>
                    <a:pt x="2426" y="1670"/>
                  </a:cubicBezTo>
                  <a:close/>
                  <a:moveTo>
                    <a:pt x="2426" y="0"/>
                  </a:moveTo>
                  <a:cubicBezTo>
                    <a:pt x="1103" y="0"/>
                    <a:pt x="0" y="1103"/>
                    <a:pt x="0" y="2426"/>
                  </a:cubicBezTo>
                  <a:cubicBezTo>
                    <a:pt x="0" y="3749"/>
                    <a:pt x="1103" y="4852"/>
                    <a:pt x="2426" y="4852"/>
                  </a:cubicBezTo>
                  <a:cubicBezTo>
                    <a:pt x="3781" y="4852"/>
                    <a:pt x="4883" y="3749"/>
                    <a:pt x="4883" y="2426"/>
                  </a:cubicBezTo>
                  <a:cubicBezTo>
                    <a:pt x="4883" y="1040"/>
                    <a:pt x="3781" y="0"/>
                    <a:pt x="24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42" name="Google Shape;10485;p74">
              <a:extLst>
                <a:ext uri="{FF2B5EF4-FFF2-40B4-BE49-F238E27FC236}">
                  <a16:creationId xmlns:a16="http://schemas.microsoft.com/office/drawing/2014/main" id="{3D221473-376D-D0C1-4DF7-C59DF980CFBC}"/>
                </a:ext>
              </a:extLst>
            </p:cNvPr>
            <p:cNvSpPr/>
            <p:nvPr/>
          </p:nvSpPr>
          <p:spPr>
            <a:xfrm>
              <a:off x="5727850" y="3669125"/>
              <a:ext cx="35475" cy="216625"/>
            </a:xfrm>
            <a:custGeom>
              <a:avLst/>
              <a:gdLst/>
              <a:ahLst/>
              <a:cxnLst/>
              <a:rect l="l" t="t" r="r" b="b"/>
              <a:pathLst>
                <a:path w="1419" h="8665" extrusionOk="0">
                  <a:moveTo>
                    <a:pt x="32" y="1"/>
                  </a:moveTo>
                  <a:lnTo>
                    <a:pt x="32" y="7310"/>
                  </a:lnTo>
                  <a:cubicBezTo>
                    <a:pt x="1" y="8034"/>
                    <a:pt x="631" y="8665"/>
                    <a:pt x="1418" y="8665"/>
                  </a:cubicBezTo>
                  <a:lnTo>
                    <a:pt x="1418" y="347"/>
                  </a:lnTo>
                  <a:lnTo>
                    <a:pt x="1072" y="347"/>
                  </a:lnTo>
                  <a:cubicBezTo>
                    <a:pt x="662" y="347"/>
                    <a:pt x="316" y="253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43" name="Google Shape;10486;p74">
              <a:extLst>
                <a:ext uri="{FF2B5EF4-FFF2-40B4-BE49-F238E27FC236}">
                  <a16:creationId xmlns:a16="http://schemas.microsoft.com/office/drawing/2014/main" id="{407D2C16-F72D-C944-E3E9-48D31026185A}"/>
                </a:ext>
              </a:extLst>
            </p:cNvPr>
            <p:cNvSpPr/>
            <p:nvPr/>
          </p:nvSpPr>
          <p:spPr>
            <a:xfrm>
              <a:off x="5779825" y="3677800"/>
              <a:ext cx="174900" cy="207950"/>
            </a:xfrm>
            <a:custGeom>
              <a:avLst/>
              <a:gdLst/>
              <a:ahLst/>
              <a:cxnLst/>
              <a:rect l="l" t="t" r="r" b="b"/>
              <a:pathLst>
                <a:path w="6996" h="8318" extrusionOk="0">
                  <a:moveTo>
                    <a:pt x="5262" y="693"/>
                  </a:moveTo>
                  <a:cubicBezTo>
                    <a:pt x="5451" y="693"/>
                    <a:pt x="5609" y="851"/>
                    <a:pt x="5609" y="1040"/>
                  </a:cubicBezTo>
                  <a:cubicBezTo>
                    <a:pt x="5609" y="1229"/>
                    <a:pt x="5451" y="1386"/>
                    <a:pt x="5262" y="1386"/>
                  </a:cubicBezTo>
                  <a:lnTo>
                    <a:pt x="1072" y="1386"/>
                  </a:lnTo>
                  <a:cubicBezTo>
                    <a:pt x="883" y="1386"/>
                    <a:pt x="726" y="1229"/>
                    <a:pt x="726" y="1040"/>
                  </a:cubicBezTo>
                  <a:cubicBezTo>
                    <a:pt x="726" y="851"/>
                    <a:pt x="883" y="693"/>
                    <a:pt x="1072" y="693"/>
                  </a:cubicBezTo>
                  <a:close/>
                  <a:moveTo>
                    <a:pt x="5262" y="2080"/>
                  </a:moveTo>
                  <a:cubicBezTo>
                    <a:pt x="5451" y="2080"/>
                    <a:pt x="5609" y="2237"/>
                    <a:pt x="5609" y="2426"/>
                  </a:cubicBezTo>
                  <a:cubicBezTo>
                    <a:pt x="5609" y="2615"/>
                    <a:pt x="5451" y="2773"/>
                    <a:pt x="5262" y="2773"/>
                  </a:cubicBezTo>
                  <a:lnTo>
                    <a:pt x="1072" y="2773"/>
                  </a:lnTo>
                  <a:cubicBezTo>
                    <a:pt x="883" y="2773"/>
                    <a:pt x="726" y="2615"/>
                    <a:pt x="726" y="2426"/>
                  </a:cubicBezTo>
                  <a:cubicBezTo>
                    <a:pt x="726" y="2237"/>
                    <a:pt x="883" y="2080"/>
                    <a:pt x="1072" y="2080"/>
                  </a:cubicBezTo>
                  <a:close/>
                  <a:moveTo>
                    <a:pt x="1" y="0"/>
                  </a:moveTo>
                  <a:lnTo>
                    <a:pt x="1" y="8318"/>
                  </a:lnTo>
                  <a:lnTo>
                    <a:pt x="4695" y="8318"/>
                  </a:lnTo>
                  <a:cubicBezTo>
                    <a:pt x="4002" y="7750"/>
                    <a:pt x="3498" y="6868"/>
                    <a:pt x="3498" y="5892"/>
                  </a:cubicBezTo>
                  <a:cubicBezTo>
                    <a:pt x="3498" y="5766"/>
                    <a:pt x="3561" y="5640"/>
                    <a:pt x="3561" y="5545"/>
                  </a:cubicBezTo>
                  <a:lnTo>
                    <a:pt x="1072" y="5545"/>
                  </a:lnTo>
                  <a:cubicBezTo>
                    <a:pt x="883" y="5545"/>
                    <a:pt x="726" y="5388"/>
                    <a:pt x="726" y="5167"/>
                  </a:cubicBezTo>
                  <a:lnTo>
                    <a:pt x="726" y="3812"/>
                  </a:lnTo>
                  <a:cubicBezTo>
                    <a:pt x="726" y="3592"/>
                    <a:pt x="883" y="3434"/>
                    <a:pt x="1072" y="3434"/>
                  </a:cubicBezTo>
                  <a:lnTo>
                    <a:pt x="4695" y="3434"/>
                  </a:lnTo>
                  <a:cubicBezTo>
                    <a:pt x="5199" y="3056"/>
                    <a:pt x="5861" y="2773"/>
                    <a:pt x="6617" y="2773"/>
                  </a:cubicBezTo>
                  <a:cubicBezTo>
                    <a:pt x="6743" y="2773"/>
                    <a:pt x="6869" y="2804"/>
                    <a:pt x="6995" y="2804"/>
                  </a:cubicBezTo>
                  <a:lnTo>
                    <a:pt x="69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44" name="Google Shape;10487;p74">
              <a:extLst>
                <a:ext uri="{FF2B5EF4-FFF2-40B4-BE49-F238E27FC236}">
                  <a16:creationId xmlns:a16="http://schemas.microsoft.com/office/drawing/2014/main" id="{0C2CAE08-5F70-E340-C160-1B5AC43B400F}"/>
                </a:ext>
              </a:extLst>
            </p:cNvPr>
            <p:cNvSpPr/>
            <p:nvPr/>
          </p:nvSpPr>
          <p:spPr>
            <a:xfrm>
              <a:off x="5815275" y="3781750"/>
              <a:ext cx="66200" cy="17350"/>
            </a:xfrm>
            <a:custGeom>
              <a:avLst/>
              <a:gdLst/>
              <a:ahLst/>
              <a:cxnLst/>
              <a:rect l="l" t="t" r="r" b="b"/>
              <a:pathLst>
                <a:path w="2648" h="694" extrusionOk="0">
                  <a:moveTo>
                    <a:pt x="1" y="1"/>
                  </a:moveTo>
                  <a:lnTo>
                    <a:pt x="1" y="694"/>
                  </a:lnTo>
                  <a:lnTo>
                    <a:pt x="2301" y="694"/>
                  </a:lnTo>
                  <a:cubicBezTo>
                    <a:pt x="2364" y="473"/>
                    <a:pt x="2490" y="221"/>
                    <a:pt x="26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45" name="Google Shape;10488;p74">
              <a:extLst>
                <a:ext uri="{FF2B5EF4-FFF2-40B4-BE49-F238E27FC236}">
                  <a16:creationId xmlns:a16="http://schemas.microsoft.com/office/drawing/2014/main" id="{EB294B01-DDD7-80F9-B663-3676D2FE264B}"/>
                </a:ext>
              </a:extLst>
            </p:cNvPr>
            <p:cNvSpPr/>
            <p:nvPr/>
          </p:nvSpPr>
          <p:spPr>
            <a:xfrm>
              <a:off x="5727850" y="3609275"/>
              <a:ext cx="226075" cy="51225"/>
            </a:xfrm>
            <a:custGeom>
              <a:avLst/>
              <a:gdLst/>
              <a:ahLst/>
              <a:cxnLst/>
              <a:rect l="l" t="t" r="r" b="b"/>
              <a:pathLst>
                <a:path w="9043" h="2049" extrusionOk="0">
                  <a:moveTo>
                    <a:pt x="1072" y="0"/>
                  </a:moveTo>
                  <a:cubicBezTo>
                    <a:pt x="473" y="0"/>
                    <a:pt x="32" y="473"/>
                    <a:pt x="32" y="1040"/>
                  </a:cubicBezTo>
                  <a:cubicBezTo>
                    <a:pt x="1" y="1576"/>
                    <a:pt x="473" y="2048"/>
                    <a:pt x="1072" y="2048"/>
                  </a:cubicBezTo>
                  <a:lnTo>
                    <a:pt x="9043" y="2048"/>
                  </a:lnTo>
                  <a:cubicBezTo>
                    <a:pt x="8475" y="2048"/>
                    <a:pt x="8034" y="1576"/>
                    <a:pt x="8034" y="1040"/>
                  </a:cubicBezTo>
                  <a:cubicBezTo>
                    <a:pt x="8034" y="441"/>
                    <a:pt x="8507" y="0"/>
                    <a:pt x="90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46" name="Google Shape;10497;p74">
            <a:extLst>
              <a:ext uri="{FF2B5EF4-FFF2-40B4-BE49-F238E27FC236}">
                <a16:creationId xmlns:a16="http://schemas.microsoft.com/office/drawing/2014/main" id="{48E8C0EE-F5FA-B15D-4FC7-32D1EA4EF105}"/>
              </a:ext>
            </a:extLst>
          </p:cNvPr>
          <p:cNvGrpSpPr/>
          <p:nvPr/>
        </p:nvGrpSpPr>
        <p:grpSpPr>
          <a:xfrm>
            <a:off x="6599488" y="1878379"/>
            <a:ext cx="472802" cy="502548"/>
            <a:chOff x="6553275" y="3604550"/>
            <a:chExt cx="296975" cy="296175"/>
          </a:xfrm>
          <a:solidFill>
            <a:srgbClr val="FFC000"/>
          </a:solidFill>
        </p:grpSpPr>
        <p:sp>
          <p:nvSpPr>
            <p:cNvPr id="147" name="Google Shape;10498;p74">
              <a:extLst>
                <a:ext uri="{FF2B5EF4-FFF2-40B4-BE49-F238E27FC236}">
                  <a16:creationId xmlns:a16="http://schemas.microsoft.com/office/drawing/2014/main" id="{F649AC10-D748-0FB1-B835-87AC982C3DE2}"/>
                </a:ext>
              </a:extLst>
            </p:cNvPr>
            <p:cNvSpPr/>
            <p:nvPr/>
          </p:nvSpPr>
          <p:spPr>
            <a:xfrm>
              <a:off x="6657250" y="3604550"/>
              <a:ext cx="86650" cy="86650"/>
            </a:xfrm>
            <a:custGeom>
              <a:avLst/>
              <a:gdLst/>
              <a:ahLst/>
              <a:cxnLst/>
              <a:rect l="l" t="t" r="r" b="b"/>
              <a:pathLst>
                <a:path w="3466" h="3466" extrusionOk="0"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678" y="3466"/>
                    <a:pt x="3466" y="2678"/>
                    <a:pt x="3466" y="1733"/>
                  </a:cubicBez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48" name="Google Shape;10499;p74">
              <a:extLst>
                <a:ext uri="{FF2B5EF4-FFF2-40B4-BE49-F238E27FC236}">
                  <a16:creationId xmlns:a16="http://schemas.microsoft.com/office/drawing/2014/main" id="{B998DBFA-B3A9-0EE6-B8B1-65EA3F9A9228}"/>
                </a:ext>
              </a:extLst>
            </p:cNvPr>
            <p:cNvSpPr/>
            <p:nvPr/>
          </p:nvSpPr>
          <p:spPr>
            <a:xfrm>
              <a:off x="6553275" y="3777825"/>
              <a:ext cx="296975" cy="122900"/>
            </a:xfrm>
            <a:custGeom>
              <a:avLst/>
              <a:gdLst/>
              <a:ahLst/>
              <a:cxnLst/>
              <a:rect l="l" t="t" r="r" b="b"/>
              <a:pathLst>
                <a:path w="11879" h="4916" extrusionOk="0">
                  <a:moveTo>
                    <a:pt x="694" y="0"/>
                  </a:moveTo>
                  <a:cubicBezTo>
                    <a:pt x="316" y="0"/>
                    <a:pt x="1" y="315"/>
                    <a:pt x="1" y="693"/>
                  </a:cubicBezTo>
                  <a:cubicBezTo>
                    <a:pt x="1" y="1103"/>
                    <a:pt x="316" y="1418"/>
                    <a:pt x="694" y="1418"/>
                  </a:cubicBezTo>
                  <a:lnTo>
                    <a:pt x="694" y="4569"/>
                  </a:lnTo>
                  <a:cubicBezTo>
                    <a:pt x="694" y="4758"/>
                    <a:pt x="851" y="4915"/>
                    <a:pt x="1040" y="4915"/>
                  </a:cubicBezTo>
                  <a:lnTo>
                    <a:pt x="10807" y="4915"/>
                  </a:lnTo>
                  <a:cubicBezTo>
                    <a:pt x="11028" y="4915"/>
                    <a:pt x="11185" y="4758"/>
                    <a:pt x="11185" y="4569"/>
                  </a:cubicBezTo>
                  <a:lnTo>
                    <a:pt x="11185" y="1418"/>
                  </a:lnTo>
                  <a:cubicBezTo>
                    <a:pt x="11563" y="1418"/>
                    <a:pt x="11878" y="1103"/>
                    <a:pt x="11878" y="693"/>
                  </a:cubicBezTo>
                  <a:cubicBezTo>
                    <a:pt x="11815" y="315"/>
                    <a:pt x="11500" y="0"/>
                    <a:pt x="11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49" name="Google Shape;10500;p74">
              <a:extLst>
                <a:ext uri="{FF2B5EF4-FFF2-40B4-BE49-F238E27FC236}">
                  <a16:creationId xmlns:a16="http://schemas.microsoft.com/office/drawing/2014/main" id="{DFBB3D5F-743B-77B4-E364-0458EF75EA90}"/>
                </a:ext>
              </a:extLst>
            </p:cNvPr>
            <p:cNvSpPr/>
            <p:nvPr/>
          </p:nvSpPr>
          <p:spPr>
            <a:xfrm>
              <a:off x="6755700" y="3640000"/>
              <a:ext cx="74850" cy="121300"/>
            </a:xfrm>
            <a:custGeom>
              <a:avLst/>
              <a:gdLst/>
              <a:ahLst/>
              <a:cxnLst/>
              <a:rect l="l" t="t" r="r" b="b"/>
              <a:pathLst>
                <a:path w="2994" h="4852" extrusionOk="0">
                  <a:moveTo>
                    <a:pt x="190" y="0"/>
                  </a:moveTo>
                  <a:cubicBezTo>
                    <a:pt x="190" y="126"/>
                    <a:pt x="253" y="221"/>
                    <a:pt x="253" y="347"/>
                  </a:cubicBezTo>
                  <a:cubicBezTo>
                    <a:pt x="253" y="693"/>
                    <a:pt x="158" y="1071"/>
                    <a:pt x="1" y="1386"/>
                  </a:cubicBezTo>
                  <a:cubicBezTo>
                    <a:pt x="977" y="2079"/>
                    <a:pt x="1607" y="3182"/>
                    <a:pt x="1607" y="4474"/>
                  </a:cubicBezTo>
                  <a:lnTo>
                    <a:pt x="1607" y="4852"/>
                  </a:lnTo>
                  <a:lnTo>
                    <a:pt x="2994" y="4852"/>
                  </a:lnTo>
                  <a:lnTo>
                    <a:pt x="2489" y="756"/>
                  </a:lnTo>
                  <a:cubicBezTo>
                    <a:pt x="2363" y="315"/>
                    <a:pt x="1922" y="0"/>
                    <a:pt x="14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50" name="Google Shape;10501;p74">
              <a:extLst>
                <a:ext uri="{FF2B5EF4-FFF2-40B4-BE49-F238E27FC236}">
                  <a16:creationId xmlns:a16="http://schemas.microsoft.com/office/drawing/2014/main" id="{4C047D82-C38F-11E2-FDEF-B5B6264F52B2}"/>
                </a:ext>
              </a:extLst>
            </p:cNvPr>
            <p:cNvSpPr/>
            <p:nvPr/>
          </p:nvSpPr>
          <p:spPr>
            <a:xfrm>
              <a:off x="6570600" y="3640000"/>
              <a:ext cx="74850" cy="121300"/>
            </a:xfrm>
            <a:custGeom>
              <a:avLst/>
              <a:gdLst/>
              <a:ahLst/>
              <a:cxnLst/>
              <a:rect l="l" t="t" r="r" b="b"/>
              <a:pathLst>
                <a:path w="2994" h="4852" extrusionOk="0">
                  <a:moveTo>
                    <a:pt x="1545" y="0"/>
                  </a:moveTo>
                  <a:cubicBezTo>
                    <a:pt x="1072" y="0"/>
                    <a:pt x="663" y="315"/>
                    <a:pt x="505" y="788"/>
                  </a:cubicBezTo>
                  <a:lnTo>
                    <a:pt x="1" y="4852"/>
                  </a:lnTo>
                  <a:lnTo>
                    <a:pt x="1356" y="4852"/>
                  </a:lnTo>
                  <a:lnTo>
                    <a:pt x="1356" y="4474"/>
                  </a:lnTo>
                  <a:lnTo>
                    <a:pt x="1387" y="4474"/>
                  </a:lnTo>
                  <a:cubicBezTo>
                    <a:pt x="1387" y="3182"/>
                    <a:pt x="2017" y="2048"/>
                    <a:pt x="2994" y="1386"/>
                  </a:cubicBezTo>
                  <a:cubicBezTo>
                    <a:pt x="2836" y="1071"/>
                    <a:pt x="2773" y="693"/>
                    <a:pt x="2773" y="347"/>
                  </a:cubicBezTo>
                  <a:cubicBezTo>
                    <a:pt x="2773" y="221"/>
                    <a:pt x="2773" y="95"/>
                    <a:pt x="28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51" name="Google Shape;10502;p74">
              <a:extLst>
                <a:ext uri="{FF2B5EF4-FFF2-40B4-BE49-F238E27FC236}">
                  <a16:creationId xmlns:a16="http://schemas.microsoft.com/office/drawing/2014/main" id="{CC1187D1-902B-8E74-B678-CD28D8F32781}"/>
                </a:ext>
              </a:extLst>
            </p:cNvPr>
            <p:cNvSpPr/>
            <p:nvPr/>
          </p:nvSpPr>
          <p:spPr>
            <a:xfrm>
              <a:off x="6707650" y="3688025"/>
              <a:ext cx="70925" cy="70925"/>
            </a:xfrm>
            <a:custGeom>
              <a:avLst/>
              <a:gdLst/>
              <a:ahLst/>
              <a:cxnLst/>
              <a:rect l="l" t="t" r="r" b="b"/>
              <a:pathLst>
                <a:path w="2837" h="2837" extrusionOk="0">
                  <a:moveTo>
                    <a:pt x="1482" y="1"/>
                  </a:moveTo>
                  <a:cubicBezTo>
                    <a:pt x="1450" y="32"/>
                    <a:pt x="1418" y="64"/>
                    <a:pt x="1324" y="127"/>
                  </a:cubicBezTo>
                  <a:cubicBezTo>
                    <a:pt x="1324" y="190"/>
                    <a:pt x="1292" y="253"/>
                    <a:pt x="1261" y="284"/>
                  </a:cubicBezTo>
                  <a:lnTo>
                    <a:pt x="1" y="1923"/>
                  </a:lnTo>
                  <a:lnTo>
                    <a:pt x="1" y="2836"/>
                  </a:lnTo>
                  <a:lnTo>
                    <a:pt x="2742" y="2836"/>
                  </a:lnTo>
                  <a:lnTo>
                    <a:pt x="2742" y="2553"/>
                  </a:lnTo>
                  <a:lnTo>
                    <a:pt x="2836" y="2553"/>
                  </a:lnTo>
                  <a:cubicBezTo>
                    <a:pt x="2836" y="1513"/>
                    <a:pt x="2332" y="599"/>
                    <a:pt x="14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52" name="Google Shape;10503;p74">
              <a:extLst>
                <a:ext uri="{FF2B5EF4-FFF2-40B4-BE49-F238E27FC236}">
                  <a16:creationId xmlns:a16="http://schemas.microsoft.com/office/drawing/2014/main" id="{E8F789E4-0F71-9088-DE90-E116FA0CE73E}"/>
                </a:ext>
              </a:extLst>
            </p:cNvPr>
            <p:cNvSpPr/>
            <p:nvPr/>
          </p:nvSpPr>
          <p:spPr>
            <a:xfrm>
              <a:off x="6621025" y="3688825"/>
              <a:ext cx="70900" cy="73275"/>
            </a:xfrm>
            <a:custGeom>
              <a:avLst/>
              <a:gdLst/>
              <a:ahLst/>
              <a:cxnLst/>
              <a:rect l="l" t="t" r="r" b="b"/>
              <a:pathLst>
                <a:path w="2836" h="2931" extrusionOk="0">
                  <a:moveTo>
                    <a:pt x="1323" y="0"/>
                  </a:moveTo>
                  <a:cubicBezTo>
                    <a:pt x="536" y="567"/>
                    <a:pt x="0" y="1513"/>
                    <a:pt x="0" y="2584"/>
                  </a:cubicBezTo>
                  <a:lnTo>
                    <a:pt x="0" y="2930"/>
                  </a:lnTo>
                  <a:lnTo>
                    <a:pt x="2741" y="2930"/>
                  </a:lnTo>
                  <a:lnTo>
                    <a:pt x="2741" y="1922"/>
                  </a:lnTo>
                  <a:lnTo>
                    <a:pt x="2836" y="1922"/>
                  </a:lnTo>
                  <a:lnTo>
                    <a:pt x="1575" y="284"/>
                  </a:lnTo>
                  <a:cubicBezTo>
                    <a:pt x="1512" y="252"/>
                    <a:pt x="1512" y="158"/>
                    <a:pt x="1481" y="126"/>
                  </a:cubicBezTo>
                  <a:cubicBezTo>
                    <a:pt x="1449" y="95"/>
                    <a:pt x="1355" y="63"/>
                    <a:pt x="1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53" name="Google Shape;10234;p74">
            <a:extLst>
              <a:ext uri="{FF2B5EF4-FFF2-40B4-BE49-F238E27FC236}">
                <a16:creationId xmlns:a16="http://schemas.microsoft.com/office/drawing/2014/main" id="{6A31B8F2-40F6-23C9-E5BC-D98AB248AC66}"/>
              </a:ext>
            </a:extLst>
          </p:cNvPr>
          <p:cNvGrpSpPr/>
          <p:nvPr/>
        </p:nvGrpSpPr>
        <p:grpSpPr>
          <a:xfrm>
            <a:off x="2605846" y="1914541"/>
            <a:ext cx="470294" cy="502548"/>
            <a:chOff x="4263650" y="3235150"/>
            <a:chExt cx="295400" cy="296175"/>
          </a:xfrm>
          <a:solidFill>
            <a:srgbClr val="FFC000"/>
          </a:solidFill>
        </p:grpSpPr>
        <p:sp>
          <p:nvSpPr>
            <p:cNvPr id="154" name="Google Shape;10235;p74">
              <a:extLst>
                <a:ext uri="{FF2B5EF4-FFF2-40B4-BE49-F238E27FC236}">
                  <a16:creationId xmlns:a16="http://schemas.microsoft.com/office/drawing/2014/main" id="{4785A1E7-F779-C758-0777-E223B598A0F3}"/>
                </a:ext>
              </a:extLst>
            </p:cNvPr>
            <p:cNvSpPr/>
            <p:nvPr/>
          </p:nvSpPr>
          <p:spPr>
            <a:xfrm>
              <a:off x="4393625" y="3391100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1"/>
                  </a:moveTo>
                  <a:cubicBezTo>
                    <a:pt x="315" y="1"/>
                    <a:pt x="0" y="316"/>
                    <a:pt x="0" y="694"/>
                  </a:cubicBezTo>
                  <a:cubicBezTo>
                    <a:pt x="63" y="1103"/>
                    <a:pt x="315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55" name="Google Shape;10236;p74">
              <a:extLst>
                <a:ext uri="{FF2B5EF4-FFF2-40B4-BE49-F238E27FC236}">
                  <a16:creationId xmlns:a16="http://schemas.microsoft.com/office/drawing/2014/main" id="{F07CD0D9-414E-0FC0-3C23-6051031C971E}"/>
                </a:ext>
              </a:extLst>
            </p:cNvPr>
            <p:cNvSpPr/>
            <p:nvPr/>
          </p:nvSpPr>
          <p:spPr>
            <a:xfrm>
              <a:off x="4377075" y="3443875"/>
              <a:ext cx="70125" cy="34675"/>
            </a:xfrm>
            <a:custGeom>
              <a:avLst/>
              <a:gdLst/>
              <a:ahLst/>
              <a:cxnLst/>
              <a:rect l="l" t="t" r="r" b="b"/>
              <a:pathLst>
                <a:path w="2805" h="1387" extrusionOk="0">
                  <a:moveTo>
                    <a:pt x="1387" y="0"/>
                  </a:moveTo>
                  <a:cubicBezTo>
                    <a:pt x="631" y="0"/>
                    <a:pt x="1" y="630"/>
                    <a:pt x="1" y="1387"/>
                  </a:cubicBezTo>
                  <a:lnTo>
                    <a:pt x="2805" y="1387"/>
                  </a:lnTo>
                  <a:cubicBezTo>
                    <a:pt x="2805" y="630"/>
                    <a:pt x="2174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56" name="Google Shape;10237;p74">
              <a:extLst>
                <a:ext uri="{FF2B5EF4-FFF2-40B4-BE49-F238E27FC236}">
                  <a16:creationId xmlns:a16="http://schemas.microsoft.com/office/drawing/2014/main" id="{1CC8F1C0-D1A1-CE43-D103-A1230969CBB1}"/>
                </a:ext>
              </a:extLst>
            </p:cNvPr>
            <p:cNvSpPr/>
            <p:nvPr/>
          </p:nvSpPr>
          <p:spPr>
            <a:xfrm>
              <a:off x="4333750" y="3357225"/>
              <a:ext cx="156775" cy="174100"/>
            </a:xfrm>
            <a:custGeom>
              <a:avLst/>
              <a:gdLst/>
              <a:ahLst/>
              <a:cxnLst/>
              <a:rect l="l" t="t" r="r" b="b"/>
              <a:pathLst>
                <a:path w="6271" h="6964" extrusionOk="0">
                  <a:moveTo>
                    <a:pt x="3088" y="725"/>
                  </a:moveTo>
                  <a:cubicBezTo>
                    <a:pt x="3813" y="725"/>
                    <a:pt x="4506" y="1356"/>
                    <a:pt x="4506" y="2080"/>
                  </a:cubicBezTo>
                  <a:cubicBezTo>
                    <a:pt x="4506" y="2458"/>
                    <a:pt x="4348" y="2805"/>
                    <a:pt x="4096" y="3025"/>
                  </a:cubicBezTo>
                  <a:cubicBezTo>
                    <a:pt x="4727" y="3372"/>
                    <a:pt x="5168" y="4065"/>
                    <a:pt x="5168" y="4853"/>
                  </a:cubicBezTo>
                  <a:lnTo>
                    <a:pt x="5168" y="5199"/>
                  </a:lnTo>
                  <a:cubicBezTo>
                    <a:pt x="5168" y="5388"/>
                    <a:pt x="5010" y="5546"/>
                    <a:pt x="4821" y="5546"/>
                  </a:cubicBezTo>
                  <a:lnTo>
                    <a:pt x="1293" y="5546"/>
                  </a:lnTo>
                  <a:cubicBezTo>
                    <a:pt x="1103" y="5546"/>
                    <a:pt x="946" y="5388"/>
                    <a:pt x="946" y="5199"/>
                  </a:cubicBezTo>
                  <a:lnTo>
                    <a:pt x="946" y="4853"/>
                  </a:lnTo>
                  <a:lnTo>
                    <a:pt x="1040" y="4853"/>
                  </a:lnTo>
                  <a:cubicBezTo>
                    <a:pt x="1040" y="4065"/>
                    <a:pt x="1450" y="3403"/>
                    <a:pt x="2080" y="3025"/>
                  </a:cubicBezTo>
                  <a:cubicBezTo>
                    <a:pt x="1860" y="2805"/>
                    <a:pt x="1702" y="2458"/>
                    <a:pt x="1702" y="2080"/>
                  </a:cubicBezTo>
                  <a:cubicBezTo>
                    <a:pt x="1702" y="1356"/>
                    <a:pt x="2332" y="725"/>
                    <a:pt x="3088" y="725"/>
                  </a:cubicBezTo>
                  <a:close/>
                  <a:moveTo>
                    <a:pt x="1" y="1"/>
                  </a:moveTo>
                  <a:lnTo>
                    <a:pt x="1" y="6617"/>
                  </a:lnTo>
                  <a:cubicBezTo>
                    <a:pt x="1" y="6806"/>
                    <a:pt x="158" y="6963"/>
                    <a:pt x="347" y="6963"/>
                  </a:cubicBezTo>
                  <a:lnTo>
                    <a:pt x="5924" y="6963"/>
                  </a:lnTo>
                  <a:cubicBezTo>
                    <a:pt x="6113" y="6963"/>
                    <a:pt x="6270" y="6806"/>
                    <a:pt x="6270" y="6617"/>
                  </a:cubicBezTo>
                  <a:lnTo>
                    <a:pt x="627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57" name="Google Shape;10238;p74">
              <a:extLst>
                <a:ext uri="{FF2B5EF4-FFF2-40B4-BE49-F238E27FC236}">
                  <a16:creationId xmlns:a16="http://schemas.microsoft.com/office/drawing/2014/main" id="{DA0B8A89-2BD8-5997-0642-90612BFF0186}"/>
                </a:ext>
              </a:extLst>
            </p:cNvPr>
            <p:cNvSpPr/>
            <p:nvPr/>
          </p:nvSpPr>
          <p:spPr>
            <a:xfrm>
              <a:off x="4316425" y="3235150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418"/>
                  </a:lnTo>
                  <a:lnTo>
                    <a:pt x="7625" y="1418"/>
                  </a:lnTo>
                  <a:lnTo>
                    <a:pt x="7625" y="347"/>
                  </a:lnTo>
                  <a:lnTo>
                    <a:pt x="7656" y="347"/>
                  </a:lnTo>
                  <a:cubicBezTo>
                    <a:pt x="7656" y="158"/>
                    <a:pt x="7499" y="1"/>
                    <a:pt x="7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58" name="Google Shape;10239;p74">
              <a:extLst>
                <a:ext uri="{FF2B5EF4-FFF2-40B4-BE49-F238E27FC236}">
                  <a16:creationId xmlns:a16="http://schemas.microsoft.com/office/drawing/2014/main" id="{9CCE916A-615D-192A-2468-6BE452E50E6F}"/>
                </a:ext>
              </a:extLst>
            </p:cNvPr>
            <p:cNvSpPr/>
            <p:nvPr/>
          </p:nvSpPr>
          <p:spPr>
            <a:xfrm>
              <a:off x="4263650" y="3288700"/>
              <a:ext cx="295400" cy="137875"/>
            </a:xfrm>
            <a:custGeom>
              <a:avLst/>
              <a:gdLst/>
              <a:ahLst/>
              <a:cxnLst/>
              <a:rect l="l" t="t" r="r" b="b"/>
              <a:pathLst>
                <a:path w="11816" h="5515" extrusionOk="0">
                  <a:moveTo>
                    <a:pt x="10082" y="662"/>
                  </a:moveTo>
                  <a:cubicBezTo>
                    <a:pt x="10303" y="662"/>
                    <a:pt x="10461" y="820"/>
                    <a:pt x="10461" y="1009"/>
                  </a:cubicBezTo>
                  <a:cubicBezTo>
                    <a:pt x="10461" y="1198"/>
                    <a:pt x="10303" y="1356"/>
                    <a:pt x="10082" y="1356"/>
                  </a:cubicBezTo>
                  <a:cubicBezTo>
                    <a:pt x="9893" y="1356"/>
                    <a:pt x="9736" y="1198"/>
                    <a:pt x="9736" y="1009"/>
                  </a:cubicBezTo>
                  <a:cubicBezTo>
                    <a:pt x="9767" y="820"/>
                    <a:pt x="9893" y="662"/>
                    <a:pt x="10082" y="662"/>
                  </a:cubicBezTo>
                  <a:close/>
                  <a:moveTo>
                    <a:pt x="1041" y="1"/>
                  </a:moveTo>
                  <a:cubicBezTo>
                    <a:pt x="442" y="1"/>
                    <a:pt x="1" y="442"/>
                    <a:pt x="1" y="1009"/>
                  </a:cubicBezTo>
                  <a:lnTo>
                    <a:pt x="1" y="4475"/>
                  </a:lnTo>
                  <a:cubicBezTo>
                    <a:pt x="1" y="5073"/>
                    <a:pt x="473" y="5514"/>
                    <a:pt x="1041" y="5514"/>
                  </a:cubicBezTo>
                  <a:lnTo>
                    <a:pt x="2112" y="5514"/>
                  </a:lnTo>
                  <a:lnTo>
                    <a:pt x="2112" y="2395"/>
                  </a:lnTo>
                  <a:cubicBezTo>
                    <a:pt x="2112" y="2206"/>
                    <a:pt x="2269" y="2049"/>
                    <a:pt x="2458" y="2049"/>
                  </a:cubicBezTo>
                  <a:lnTo>
                    <a:pt x="9421" y="2049"/>
                  </a:lnTo>
                  <a:cubicBezTo>
                    <a:pt x="9610" y="2049"/>
                    <a:pt x="9767" y="2206"/>
                    <a:pt x="9767" y="2395"/>
                  </a:cubicBezTo>
                  <a:lnTo>
                    <a:pt x="9767" y="5514"/>
                  </a:lnTo>
                  <a:lnTo>
                    <a:pt x="10807" y="5514"/>
                  </a:lnTo>
                  <a:cubicBezTo>
                    <a:pt x="11406" y="5514"/>
                    <a:pt x="11815" y="5042"/>
                    <a:pt x="11815" y="4475"/>
                  </a:cubicBezTo>
                  <a:lnTo>
                    <a:pt x="11815" y="1009"/>
                  </a:lnTo>
                  <a:cubicBezTo>
                    <a:pt x="11815" y="410"/>
                    <a:pt x="11343" y="1"/>
                    <a:pt x="108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59" name="Google Shape;10251;p74">
            <a:extLst>
              <a:ext uri="{FF2B5EF4-FFF2-40B4-BE49-F238E27FC236}">
                <a16:creationId xmlns:a16="http://schemas.microsoft.com/office/drawing/2014/main" id="{36196BD9-7B43-CB9E-46A3-2B119EF361DC}"/>
              </a:ext>
            </a:extLst>
          </p:cNvPr>
          <p:cNvGrpSpPr/>
          <p:nvPr/>
        </p:nvGrpSpPr>
        <p:grpSpPr>
          <a:xfrm>
            <a:off x="5944285" y="1918708"/>
            <a:ext cx="304760" cy="502548"/>
            <a:chOff x="6164975" y="3211525"/>
            <a:chExt cx="191425" cy="296175"/>
          </a:xfrm>
          <a:solidFill>
            <a:srgbClr val="FFC000"/>
          </a:solidFill>
        </p:grpSpPr>
        <p:sp>
          <p:nvSpPr>
            <p:cNvPr id="160" name="Google Shape;10252;p74">
              <a:extLst>
                <a:ext uri="{FF2B5EF4-FFF2-40B4-BE49-F238E27FC236}">
                  <a16:creationId xmlns:a16="http://schemas.microsoft.com/office/drawing/2014/main" id="{2C7B07C3-B9B7-15BF-4FA0-805553756BB5}"/>
                </a:ext>
              </a:extLst>
            </p:cNvPr>
            <p:cNvSpPr/>
            <p:nvPr/>
          </p:nvSpPr>
          <p:spPr>
            <a:xfrm>
              <a:off x="6269750" y="3371400"/>
              <a:ext cx="68525" cy="84300"/>
            </a:xfrm>
            <a:custGeom>
              <a:avLst/>
              <a:gdLst/>
              <a:ahLst/>
              <a:cxnLst/>
              <a:rect l="l" t="t" r="r" b="b"/>
              <a:pathLst>
                <a:path w="2741" h="3372" extrusionOk="0">
                  <a:moveTo>
                    <a:pt x="1670" y="1"/>
                  </a:moveTo>
                  <a:cubicBezTo>
                    <a:pt x="1166" y="316"/>
                    <a:pt x="599" y="505"/>
                    <a:pt x="0" y="568"/>
                  </a:cubicBezTo>
                  <a:lnTo>
                    <a:pt x="0" y="1482"/>
                  </a:lnTo>
                  <a:lnTo>
                    <a:pt x="1890" y="3372"/>
                  </a:lnTo>
                  <a:lnTo>
                    <a:pt x="2741" y="3372"/>
                  </a:lnTo>
                  <a:lnTo>
                    <a:pt x="2741" y="3340"/>
                  </a:lnTo>
                  <a:lnTo>
                    <a:pt x="2741" y="2301"/>
                  </a:lnTo>
                  <a:cubicBezTo>
                    <a:pt x="2741" y="1356"/>
                    <a:pt x="2300" y="536"/>
                    <a:pt x="1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61" name="Google Shape;10253;p74">
              <a:extLst>
                <a:ext uri="{FF2B5EF4-FFF2-40B4-BE49-F238E27FC236}">
                  <a16:creationId xmlns:a16="http://schemas.microsoft.com/office/drawing/2014/main" id="{03AB05B8-DEE1-8CEC-BE6E-3603DE39A959}"/>
                </a:ext>
              </a:extLst>
            </p:cNvPr>
            <p:cNvSpPr/>
            <p:nvPr/>
          </p:nvSpPr>
          <p:spPr>
            <a:xfrm>
              <a:off x="6228775" y="3424175"/>
              <a:ext cx="62250" cy="30750"/>
            </a:xfrm>
            <a:custGeom>
              <a:avLst/>
              <a:gdLst/>
              <a:ahLst/>
              <a:cxnLst/>
              <a:rect l="l" t="t" r="r" b="b"/>
              <a:pathLst>
                <a:path w="2490" h="1230" extrusionOk="0">
                  <a:moveTo>
                    <a:pt x="1229" y="1"/>
                  </a:moveTo>
                  <a:lnTo>
                    <a:pt x="1" y="1229"/>
                  </a:lnTo>
                  <a:lnTo>
                    <a:pt x="2490" y="1229"/>
                  </a:lnTo>
                  <a:lnTo>
                    <a:pt x="122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62" name="Google Shape;10254;p74">
              <a:extLst>
                <a:ext uri="{FF2B5EF4-FFF2-40B4-BE49-F238E27FC236}">
                  <a16:creationId xmlns:a16="http://schemas.microsoft.com/office/drawing/2014/main" id="{A2C19332-0088-0A2B-4A75-3958DFBC079D}"/>
                </a:ext>
              </a:extLst>
            </p:cNvPr>
            <p:cNvSpPr/>
            <p:nvPr/>
          </p:nvSpPr>
          <p:spPr>
            <a:xfrm>
              <a:off x="6182300" y="3369825"/>
              <a:ext cx="69350" cy="85100"/>
            </a:xfrm>
            <a:custGeom>
              <a:avLst/>
              <a:gdLst/>
              <a:ahLst/>
              <a:cxnLst/>
              <a:rect l="l" t="t" r="r" b="b"/>
              <a:pathLst>
                <a:path w="2774" h="3404" extrusionOk="0">
                  <a:moveTo>
                    <a:pt x="1072" y="1"/>
                  </a:moveTo>
                  <a:cubicBezTo>
                    <a:pt x="411" y="599"/>
                    <a:pt x="1" y="1419"/>
                    <a:pt x="1" y="2332"/>
                  </a:cubicBezTo>
                  <a:lnTo>
                    <a:pt x="1" y="3403"/>
                  </a:lnTo>
                  <a:lnTo>
                    <a:pt x="883" y="3403"/>
                  </a:lnTo>
                  <a:lnTo>
                    <a:pt x="2773" y="1513"/>
                  </a:lnTo>
                  <a:lnTo>
                    <a:pt x="2773" y="599"/>
                  </a:lnTo>
                  <a:cubicBezTo>
                    <a:pt x="2143" y="568"/>
                    <a:pt x="1576" y="316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63" name="Google Shape;10255;p74">
              <a:extLst>
                <a:ext uri="{FF2B5EF4-FFF2-40B4-BE49-F238E27FC236}">
                  <a16:creationId xmlns:a16="http://schemas.microsoft.com/office/drawing/2014/main" id="{46A1F77F-1A46-AEC5-6620-B7D99406217A}"/>
                </a:ext>
              </a:extLst>
            </p:cNvPr>
            <p:cNvSpPr/>
            <p:nvPr/>
          </p:nvSpPr>
          <p:spPr>
            <a:xfrm>
              <a:off x="6164975" y="3472225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725"/>
                  </a:cubicBezTo>
                  <a:cubicBezTo>
                    <a:pt x="1" y="1103"/>
                    <a:pt x="316" y="1418"/>
                    <a:pt x="725" y="1418"/>
                  </a:cubicBezTo>
                  <a:lnTo>
                    <a:pt x="6932" y="1418"/>
                  </a:lnTo>
                  <a:cubicBezTo>
                    <a:pt x="7341" y="1418"/>
                    <a:pt x="7657" y="1103"/>
                    <a:pt x="7657" y="725"/>
                  </a:cubicBezTo>
                  <a:cubicBezTo>
                    <a:pt x="7594" y="316"/>
                    <a:pt x="7278" y="1"/>
                    <a:pt x="69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64" name="Google Shape;10256;p74">
              <a:extLst>
                <a:ext uri="{FF2B5EF4-FFF2-40B4-BE49-F238E27FC236}">
                  <a16:creationId xmlns:a16="http://schemas.microsoft.com/office/drawing/2014/main" id="{44F196E1-9F02-6D67-86D6-75C1CE2C2FAA}"/>
                </a:ext>
              </a:extLst>
            </p:cNvPr>
            <p:cNvSpPr/>
            <p:nvPr/>
          </p:nvSpPr>
          <p:spPr>
            <a:xfrm>
              <a:off x="6164975" y="3211525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725" y="0"/>
                  </a:moveTo>
                  <a:cubicBezTo>
                    <a:pt x="316" y="0"/>
                    <a:pt x="1" y="315"/>
                    <a:pt x="1" y="725"/>
                  </a:cubicBezTo>
                  <a:cubicBezTo>
                    <a:pt x="1" y="1103"/>
                    <a:pt x="316" y="1418"/>
                    <a:pt x="725" y="1418"/>
                  </a:cubicBezTo>
                  <a:lnTo>
                    <a:pt x="6932" y="1418"/>
                  </a:lnTo>
                  <a:cubicBezTo>
                    <a:pt x="7341" y="1418"/>
                    <a:pt x="7657" y="1103"/>
                    <a:pt x="7657" y="725"/>
                  </a:cubicBezTo>
                  <a:cubicBezTo>
                    <a:pt x="7594" y="284"/>
                    <a:pt x="7278" y="0"/>
                    <a:pt x="69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65" name="Google Shape;10257;p74">
              <a:extLst>
                <a:ext uri="{FF2B5EF4-FFF2-40B4-BE49-F238E27FC236}">
                  <a16:creationId xmlns:a16="http://schemas.microsoft.com/office/drawing/2014/main" id="{BBA75E94-AB14-0437-5EE4-214D4AFFC9E4}"/>
                </a:ext>
              </a:extLst>
            </p:cNvPr>
            <p:cNvSpPr/>
            <p:nvPr/>
          </p:nvSpPr>
          <p:spPr>
            <a:xfrm>
              <a:off x="6183100" y="3262725"/>
              <a:ext cx="155175" cy="35650"/>
            </a:xfrm>
            <a:custGeom>
              <a:avLst/>
              <a:gdLst/>
              <a:ahLst/>
              <a:cxnLst/>
              <a:rect l="l" t="t" r="r" b="b"/>
              <a:pathLst>
                <a:path w="6207" h="1426" extrusionOk="0">
                  <a:moveTo>
                    <a:pt x="0" y="0"/>
                  </a:moveTo>
                  <a:lnTo>
                    <a:pt x="0" y="441"/>
                  </a:lnTo>
                  <a:lnTo>
                    <a:pt x="568" y="788"/>
                  </a:lnTo>
                  <a:cubicBezTo>
                    <a:pt x="1355" y="1213"/>
                    <a:pt x="2237" y="1426"/>
                    <a:pt x="3112" y="1426"/>
                  </a:cubicBezTo>
                  <a:cubicBezTo>
                    <a:pt x="3986" y="1426"/>
                    <a:pt x="4852" y="1213"/>
                    <a:pt x="5608" y="788"/>
                  </a:cubicBezTo>
                  <a:lnTo>
                    <a:pt x="6207" y="441"/>
                  </a:lnTo>
                  <a:lnTo>
                    <a:pt x="62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66" name="Google Shape;10258;p74">
              <a:extLst>
                <a:ext uri="{FF2B5EF4-FFF2-40B4-BE49-F238E27FC236}">
                  <a16:creationId xmlns:a16="http://schemas.microsoft.com/office/drawing/2014/main" id="{B6547E17-6C6F-8E44-F11D-769D249E1433}"/>
                </a:ext>
              </a:extLst>
            </p:cNvPr>
            <p:cNvSpPr/>
            <p:nvPr/>
          </p:nvSpPr>
          <p:spPr>
            <a:xfrm>
              <a:off x="6181525" y="3294225"/>
              <a:ext cx="155975" cy="74050"/>
            </a:xfrm>
            <a:custGeom>
              <a:avLst/>
              <a:gdLst/>
              <a:ahLst/>
              <a:cxnLst/>
              <a:rect l="l" t="t" r="r" b="b"/>
              <a:pathLst>
                <a:path w="6239" h="2962" extrusionOk="0">
                  <a:moveTo>
                    <a:pt x="0" y="0"/>
                  </a:moveTo>
                  <a:cubicBezTo>
                    <a:pt x="126" y="1607"/>
                    <a:pt x="1481" y="2962"/>
                    <a:pt x="3119" y="2962"/>
                  </a:cubicBezTo>
                  <a:cubicBezTo>
                    <a:pt x="4758" y="2962"/>
                    <a:pt x="6112" y="1607"/>
                    <a:pt x="6238" y="0"/>
                  </a:cubicBezTo>
                  <a:lnTo>
                    <a:pt x="6238" y="0"/>
                  </a:lnTo>
                  <a:lnTo>
                    <a:pt x="5986" y="126"/>
                  </a:lnTo>
                  <a:cubicBezTo>
                    <a:pt x="5136" y="631"/>
                    <a:pt x="4096" y="883"/>
                    <a:pt x="3119" y="883"/>
                  </a:cubicBezTo>
                  <a:cubicBezTo>
                    <a:pt x="2143" y="883"/>
                    <a:pt x="1166" y="631"/>
                    <a:pt x="252" y="12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67" name="Google Shape;10297;p74">
            <a:extLst>
              <a:ext uri="{FF2B5EF4-FFF2-40B4-BE49-F238E27FC236}">
                <a16:creationId xmlns:a16="http://schemas.microsoft.com/office/drawing/2014/main" id="{479F7169-B218-CA3F-00AE-FEC6FDCAF37F}"/>
              </a:ext>
            </a:extLst>
          </p:cNvPr>
          <p:cNvGrpSpPr/>
          <p:nvPr/>
        </p:nvGrpSpPr>
        <p:grpSpPr>
          <a:xfrm>
            <a:off x="3332551" y="1905368"/>
            <a:ext cx="470255" cy="499875"/>
            <a:chOff x="4629125" y="3235150"/>
            <a:chExt cx="295375" cy="294600"/>
          </a:xfrm>
          <a:solidFill>
            <a:srgbClr val="FFC000"/>
          </a:solidFill>
        </p:grpSpPr>
        <p:sp>
          <p:nvSpPr>
            <p:cNvPr id="168" name="Google Shape;10298;p74">
              <a:extLst>
                <a:ext uri="{FF2B5EF4-FFF2-40B4-BE49-F238E27FC236}">
                  <a16:creationId xmlns:a16="http://schemas.microsoft.com/office/drawing/2014/main" id="{4C18EE38-C113-78A4-B34F-877F1F70ACF1}"/>
                </a:ext>
              </a:extLst>
            </p:cNvPr>
            <p:cNvSpPr/>
            <p:nvPr/>
          </p:nvSpPr>
          <p:spPr>
            <a:xfrm>
              <a:off x="4696850" y="33911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64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69" name="Google Shape;10299;p74">
              <a:extLst>
                <a:ext uri="{FF2B5EF4-FFF2-40B4-BE49-F238E27FC236}">
                  <a16:creationId xmlns:a16="http://schemas.microsoft.com/office/drawing/2014/main" id="{3DC1014E-CAAF-6B9E-D8FE-A666A5138059}"/>
                </a:ext>
              </a:extLst>
            </p:cNvPr>
            <p:cNvSpPr/>
            <p:nvPr/>
          </p:nvSpPr>
          <p:spPr>
            <a:xfrm>
              <a:off x="4680300" y="3443875"/>
              <a:ext cx="69350" cy="34675"/>
            </a:xfrm>
            <a:custGeom>
              <a:avLst/>
              <a:gdLst/>
              <a:ahLst/>
              <a:cxnLst/>
              <a:rect l="l" t="t" r="r" b="b"/>
              <a:pathLst>
                <a:path w="2774" h="1387" extrusionOk="0">
                  <a:moveTo>
                    <a:pt x="1387" y="0"/>
                  </a:moveTo>
                  <a:cubicBezTo>
                    <a:pt x="631" y="0"/>
                    <a:pt x="1" y="630"/>
                    <a:pt x="1" y="1387"/>
                  </a:cubicBezTo>
                  <a:lnTo>
                    <a:pt x="2773" y="1387"/>
                  </a:lnTo>
                  <a:cubicBezTo>
                    <a:pt x="2773" y="630"/>
                    <a:pt x="2175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70" name="Google Shape;10300;p74">
              <a:extLst>
                <a:ext uri="{FF2B5EF4-FFF2-40B4-BE49-F238E27FC236}">
                  <a16:creationId xmlns:a16="http://schemas.microsoft.com/office/drawing/2014/main" id="{BA779D20-250A-57A7-B3E5-5B19CDCBB498}"/>
                </a:ext>
              </a:extLst>
            </p:cNvPr>
            <p:cNvSpPr/>
            <p:nvPr/>
          </p:nvSpPr>
          <p:spPr>
            <a:xfrm>
              <a:off x="4629125" y="3339900"/>
              <a:ext cx="295375" cy="189850"/>
            </a:xfrm>
            <a:custGeom>
              <a:avLst/>
              <a:gdLst/>
              <a:ahLst/>
              <a:cxnLst/>
              <a:rect l="l" t="t" r="r" b="b"/>
              <a:pathLst>
                <a:path w="11815" h="7594" extrusionOk="0">
                  <a:moveTo>
                    <a:pt x="10050" y="2080"/>
                  </a:moveTo>
                  <a:cubicBezTo>
                    <a:pt x="10239" y="2080"/>
                    <a:pt x="10397" y="2238"/>
                    <a:pt x="10397" y="2427"/>
                  </a:cubicBezTo>
                  <a:cubicBezTo>
                    <a:pt x="10397" y="2616"/>
                    <a:pt x="10239" y="2773"/>
                    <a:pt x="10050" y="2773"/>
                  </a:cubicBezTo>
                  <a:lnTo>
                    <a:pt x="6553" y="2773"/>
                  </a:lnTo>
                  <a:cubicBezTo>
                    <a:pt x="6333" y="2773"/>
                    <a:pt x="6175" y="2616"/>
                    <a:pt x="6175" y="2427"/>
                  </a:cubicBezTo>
                  <a:cubicBezTo>
                    <a:pt x="6175" y="2238"/>
                    <a:pt x="6333" y="2080"/>
                    <a:pt x="6553" y="2080"/>
                  </a:cubicBezTo>
                  <a:close/>
                  <a:moveTo>
                    <a:pt x="10050" y="3466"/>
                  </a:moveTo>
                  <a:cubicBezTo>
                    <a:pt x="10239" y="3466"/>
                    <a:pt x="10397" y="3624"/>
                    <a:pt x="10397" y="3813"/>
                  </a:cubicBezTo>
                  <a:cubicBezTo>
                    <a:pt x="10397" y="4002"/>
                    <a:pt x="10239" y="4159"/>
                    <a:pt x="10050" y="4159"/>
                  </a:cubicBezTo>
                  <a:lnTo>
                    <a:pt x="6553" y="4159"/>
                  </a:lnTo>
                  <a:cubicBezTo>
                    <a:pt x="6333" y="4159"/>
                    <a:pt x="6175" y="4002"/>
                    <a:pt x="6175" y="3813"/>
                  </a:cubicBezTo>
                  <a:cubicBezTo>
                    <a:pt x="6175" y="3624"/>
                    <a:pt x="6333" y="3466"/>
                    <a:pt x="6553" y="3466"/>
                  </a:cubicBezTo>
                  <a:close/>
                  <a:moveTo>
                    <a:pt x="10050" y="4821"/>
                  </a:moveTo>
                  <a:cubicBezTo>
                    <a:pt x="10239" y="4821"/>
                    <a:pt x="10397" y="4978"/>
                    <a:pt x="10397" y="5199"/>
                  </a:cubicBezTo>
                  <a:cubicBezTo>
                    <a:pt x="10397" y="5388"/>
                    <a:pt x="10239" y="5546"/>
                    <a:pt x="10050" y="5546"/>
                  </a:cubicBezTo>
                  <a:lnTo>
                    <a:pt x="6553" y="5546"/>
                  </a:lnTo>
                  <a:cubicBezTo>
                    <a:pt x="6333" y="5546"/>
                    <a:pt x="6175" y="5388"/>
                    <a:pt x="6175" y="5199"/>
                  </a:cubicBezTo>
                  <a:cubicBezTo>
                    <a:pt x="6175" y="4978"/>
                    <a:pt x="6333" y="4821"/>
                    <a:pt x="6553" y="4821"/>
                  </a:cubicBezTo>
                  <a:close/>
                  <a:moveTo>
                    <a:pt x="3403" y="1418"/>
                  </a:moveTo>
                  <a:cubicBezTo>
                    <a:pt x="4127" y="1418"/>
                    <a:pt x="4757" y="2049"/>
                    <a:pt x="4757" y="2773"/>
                  </a:cubicBezTo>
                  <a:cubicBezTo>
                    <a:pt x="4757" y="3151"/>
                    <a:pt x="4600" y="3498"/>
                    <a:pt x="4379" y="3718"/>
                  </a:cubicBezTo>
                  <a:cubicBezTo>
                    <a:pt x="5009" y="4065"/>
                    <a:pt x="5451" y="4758"/>
                    <a:pt x="5451" y="5546"/>
                  </a:cubicBezTo>
                  <a:lnTo>
                    <a:pt x="5451" y="5892"/>
                  </a:lnTo>
                  <a:lnTo>
                    <a:pt x="5514" y="5892"/>
                  </a:lnTo>
                  <a:cubicBezTo>
                    <a:pt x="5514" y="6081"/>
                    <a:pt x="5356" y="6239"/>
                    <a:pt x="5167" y="6239"/>
                  </a:cubicBezTo>
                  <a:lnTo>
                    <a:pt x="1701" y="6239"/>
                  </a:lnTo>
                  <a:cubicBezTo>
                    <a:pt x="1512" y="6239"/>
                    <a:pt x="1355" y="6081"/>
                    <a:pt x="1355" y="5892"/>
                  </a:cubicBezTo>
                  <a:lnTo>
                    <a:pt x="1355" y="5546"/>
                  </a:lnTo>
                  <a:cubicBezTo>
                    <a:pt x="1355" y="4758"/>
                    <a:pt x="1764" y="4096"/>
                    <a:pt x="2395" y="3718"/>
                  </a:cubicBezTo>
                  <a:cubicBezTo>
                    <a:pt x="2174" y="3498"/>
                    <a:pt x="2016" y="3151"/>
                    <a:pt x="2016" y="2773"/>
                  </a:cubicBezTo>
                  <a:cubicBezTo>
                    <a:pt x="2016" y="2049"/>
                    <a:pt x="2647" y="1418"/>
                    <a:pt x="3403" y="1418"/>
                  </a:cubicBezTo>
                  <a:close/>
                  <a:moveTo>
                    <a:pt x="1040" y="1"/>
                  </a:moveTo>
                  <a:cubicBezTo>
                    <a:pt x="441" y="1"/>
                    <a:pt x="0" y="473"/>
                    <a:pt x="0" y="1009"/>
                  </a:cubicBezTo>
                  <a:lnTo>
                    <a:pt x="0" y="6554"/>
                  </a:lnTo>
                  <a:cubicBezTo>
                    <a:pt x="0" y="7152"/>
                    <a:pt x="473" y="7593"/>
                    <a:pt x="1040" y="7593"/>
                  </a:cubicBezTo>
                  <a:lnTo>
                    <a:pt x="10806" y="7593"/>
                  </a:lnTo>
                  <a:cubicBezTo>
                    <a:pt x="11373" y="7593"/>
                    <a:pt x="11815" y="7121"/>
                    <a:pt x="11815" y="6554"/>
                  </a:cubicBezTo>
                  <a:lnTo>
                    <a:pt x="11815" y="1009"/>
                  </a:lnTo>
                  <a:cubicBezTo>
                    <a:pt x="11783" y="473"/>
                    <a:pt x="11310" y="1"/>
                    <a:pt x="10743" y="1"/>
                  </a:cubicBezTo>
                  <a:lnTo>
                    <a:pt x="7593" y="1"/>
                  </a:lnTo>
                  <a:lnTo>
                    <a:pt x="7593" y="347"/>
                  </a:lnTo>
                  <a:cubicBezTo>
                    <a:pt x="7593" y="946"/>
                    <a:pt x="7120" y="1355"/>
                    <a:pt x="6585" y="1355"/>
                  </a:cubicBezTo>
                  <a:lnTo>
                    <a:pt x="5198" y="1355"/>
                  </a:lnTo>
                  <a:cubicBezTo>
                    <a:pt x="4600" y="1355"/>
                    <a:pt x="4190" y="883"/>
                    <a:pt x="4190" y="347"/>
                  </a:cubicBezTo>
                  <a:lnTo>
                    <a:pt x="41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71" name="Google Shape;10301;p74">
              <a:extLst>
                <a:ext uri="{FF2B5EF4-FFF2-40B4-BE49-F238E27FC236}">
                  <a16:creationId xmlns:a16="http://schemas.microsoft.com/office/drawing/2014/main" id="{CACB65BE-C98D-434C-CEDA-64170DAB9735}"/>
                </a:ext>
              </a:extLst>
            </p:cNvPr>
            <p:cNvSpPr/>
            <p:nvPr/>
          </p:nvSpPr>
          <p:spPr>
            <a:xfrm>
              <a:off x="4714975" y="3287125"/>
              <a:ext cx="122100" cy="70125"/>
            </a:xfrm>
            <a:custGeom>
              <a:avLst/>
              <a:gdLst/>
              <a:ahLst/>
              <a:cxnLst/>
              <a:rect l="l" t="t" r="r" b="b"/>
              <a:pathLst>
                <a:path w="4884" h="2805" extrusionOk="0">
                  <a:moveTo>
                    <a:pt x="693" y="1"/>
                  </a:moveTo>
                  <a:cubicBezTo>
                    <a:pt x="315" y="1"/>
                    <a:pt x="0" y="316"/>
                    <a:pt x="0" y="725"/>
                  </a:cubicBezTo>
                  <a:cubicBezTo>
                    <a:pt x="0" y="1104"/>
                    <a:pt x="315" y="1419"/>
                    <a:pt x="693" y="1419"/>
                  </a:cubicBezTo>
                  <a:lnTo>
                    <a:pt x="1418" y="1419"/>
                  </a:lnTo>
                  <a:lnTo>
                    <a:pt x="1418" y="2458"/>
                  </a:lnTo>
                  <a:cubicBezTo>
                    <a:pt x="1386" y="2647"/>
                    <a:pt x="1544" y="2805"/>
                    <a:pt x="1733" y="2805"/>
                  </a:cubicBezTo>
                  <a:lnTo>
                    <a:pt x="3119" y="2805"/>
                  </a:lnTo>
                  <a:cubicBezTo>
                    <a:pt x="3308" y="2805"/>
                    <a:pt x="3466" y="2647"/>
                    <a:pt x="3466" y="2458"/>
                  </a:cubicBezTo>
                  <a:lnTo>
                    <a:pt x="3466" y="1419"/>
                  </a:lnTo>
                  <a:lnTo>
                    <a:pt x="4159" y="1419"/>
                  </a:lnTo>
                  <a:cubicBezTo>
                    <a:pt x="4568" y="1419"/>
                    <a:pt x="4883" y="1104"/>
                    <a:pt x="4883" y="725"/>
                  </a:cubicBezTo>
                  <a:cubicBezTo>
                    <a:pt x="4883" y="316"/>
                    <a:pt x="4568" y="1"/>
                    <a:pt x="41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72" name="Google Shape;10302;p74">
              <a:extLst>
                <a:ext uri="{FF2B5EF4-FFF2-40B4-BE49-F238E27FC236}">
                  <a16:creationId xmlns:a16="http://schemas.microsoft.com/office/drawing/2014/main" id="{BA939AE2-6F10-B8C7-18FB-EC131528ED6D}"/>
                </a:ext>
              </a:extLst>
            </p:cNvPr>
            <p:cNvSpPr/>
            <p:nvPr/>
          </p:nvSpPr>
          <p:spPr>
            <a:xfrm>
              <a:off x="4732300" y="3235150"/>
              <a:ext cx="86650" cy="35475"/>
            </a:xfrm>
            <a:custGeom>
              <a:avLst/>
              <a:gdLst/>
              <a:ahLst/>
              <a:cxnLst/>
              <a:rect l="l" t="t" r="r" b="b"/>
              <a:pathLst>
                <a:path w="3466" h="1419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lnTo>
                    <a:pt x="3466" y="1418"/>
                  </a:lnTo>
                  <a:lnTo>
                    <a:pt x="3466" y="347"/>
                  </a:lnTo>
                  <a:cubicBezTo>
                    <a:pt x="3466" y="158"/>
                    <a:pt x="3308" y="1"/>
                    <a:pt x="3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73" name="Google Shape;10352;p74">
            <a:extLst>
              <a:ext uri="{FF2B5EF4-FFF2-40B4-BE49-F238E27FC236}">
                <a16:creationId xmlns:a16="http://schemas.microsoft.com/office/drawing/2014/main" id="{ADF96DCC-B73B-A151-64C3-72859E86AC4E}"/>
              </a:ext>
            </a:extLst>
          </p:cNvPr>
          <p:cNvGrpSpPr/>
          <p:nvPr/>
        </p:nvGrpSpPr>
        <p:grpSpPr>
          <a:xfrm>
            <a:off x="4002192" y="1913849"/>
            <a:ext cx="471529" cy="504329"/>
            <a:chOff x="4991425" y="3234750"/>
            <a:chExt cx="296175" cy="297225"/>
          </a:xfrm>
          <a:solidFill>
            <a:srgbClr val="FFC000"/>
          </a:solidFill>
        </p:grpSpPr>
        <p:sp>
          <p:nvSpPr>
            <p:cNvPr id="174" name="Google Shape;10353;p74">
              <a:extLst>
                <a:ext uri="{FF2B5EF4-FFF2-40B4-BE49-F238E27FC236}">
                  <a16:creationId xmlns:a16="http://schemas.microsoft.com/office/drawing/2014/main" id="{2D4BEDE3-EF3A-B346-1AF9-119662E69F55}"/>
                </a:ext>
              </a:extLst>
            </p:cNvPr>
            <p:cNvSpPr/>
            <p:nvPr/>
          </p:nvSpPr>
          <p:spPr>
            <a:xfrm>
              <a:off x="5077275" y="3304450"/>
              <a:ext cx="122100" cy="99275"/>
            </a:xfrm>
            <a:custGeom>
              <a:avLst/>
              <a:gdLst/>
              <a:ahLst/>
              <a:cxnLst/>
              <a:rect l="l" t="t" r="r" b="b"/>
              <a:pathLst>
                <a:path w="4884" h="3971" extrusionOk="0">
                  <a:moveTo>
                    <a:pt x="2426" y="1"/>
                  </a:moveTo>
                  <a:cubicBezTo>
                    <a:pt x="1103" y="1"/>
                    <a:pt x="0" y="1104"/>
                    <a:pt x="0" y="2427"/>
                  </a:cubicBezTo>
                  <a:cubicBezTo>
                    <a:pt x="0" y="3025"/>
                    <a:pt x="190" y="3530"/>
                    <a:pt x="536" y="3971"/>
                  </a:cubicBezTo>
                  <a:cubicBezTo>
                    <a:pt x="820" y="3624"/>
                    <a:pt x="1103" y="3309"/>
                    <a:pt x="1481" y="3057"/>
                  </a:cubicBezTo>
                  <a:cubicBezTo>
                    <a:pt x="1261" y="2805"/>
                    <a:pt x="1103" y="2458"/>
                    <a:pt x="1103" y="2112"/>
                  </a:cubicBezTo>
                  <a:cubicBezTo>
                    <a:pt x="1103" y="1356"/>
                    <a:pt x="1733" y="726"/>
                    <a:pt x="2489" y="726"/>
                  </a:cubicBezTo>
                  <a:cubicBezTo>
                    <a:pt x="3214" y="726"/>
                    <a:pt x="3844" y="1356"/>
                    <a:pt x="3844" y="2112"/>
                  </a:cubicBezTo>
                  <a:cubicBezTo>
                    <a:pt x="3844" y="2458"/>
                    <a:pt x="3687" y="2805"/>
                    <a:pt x="3466" y="3057"/>
                  </a:cubicBezTo>
                  <a:cubicBezTo>
                    <a:pt x="3844" y="3246"/>
                    <a:pt x="4128" y="3561"/>
                    <a:pt x="4317" y="3971"/>
                  </a:cubicBezTo>
                  <a:cubicBezTo>
                    <a:pt x="4695" y="3530"/>
                    <a:pt x="4884" y="3025"/>
                    <a:pt x="4884" y="2427"/>
                  </a:cubicBezTo>
                  <a:cubicBezTo>
                    <a:pt x="4884" y="1104"/>
                    <a:pt x="3781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75" name="Google Shape;10354;p74">
              <a:extLst>
                <a:ext uri="{FF2B5EF4-FFF2-40B4-BE49-F238E27FC236}">
                  <a16:creationId xmlns:a16="http://schemas.microsoft.com/office/drawing/2014/main" id="{2BF2D7FD-EE8B-1107-CBC7-9F52E8DB314C}"/>
                </a:ext>
              </a:extLst>
            </p:cNvPr>
            <p:cNvSpPr/>
            <p:nvPr/>
          </p:nvSpPr>
          <p:spPr>
            <a:xfrm>
              <a:off x="5121375" y="33399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1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76" name="Google Shape;10355;p74">
              <a:extLst>
                <a:ext uri="{FF2B5EF4-FFF2-40B4-BE49-F238E27FC236}">
                  <a16:creationId xmlns:a16="http://schemas.microsoft.com/office/drawing/2014/main" id="{F4028702-2CA0-AFA1-7719-2D70CDD57431}"/>
                </a:ext>
              </a:extLst>
            </p:cNvPr>
            <p:cNvSpPr/>
            <p:nvPr/>
          </p:nvSpPr>
          <p:spPr>
            <a:xfrm>
              <a:off x="5009550" y="3234750"/>
              <a:ext cx="259150" cy="261125"/>
            </a:xfrm>
            <a:custGeom>
              <a:avLst/>
              <a:gdLst/>
              <a:ahLst/>
              <a:cxnLst/>
              <a:rect l="l" t="t" r="r" b="b"/>
              <a:pathLst>
                <a:path w="10366" h="10445" extrusionOk="0">
                  <a:moveTo>
                    <a:pt x="5198" y="2159"/>
                  </a:moveTo>
                  <a:cubicBezTo>
                    <a:pt x="6931" y="2159"/>
                    <a:pt x="8286" y="3514"/>
                    <a:pt x="8286" y="5246"/>
                  </a:cubicBezTo>
                  <a:cubicBezTo>
                    <a:pt x="8286" y="6916"/>
                    <a:pt x="6931" y="8365"/>
                    <a:pt x="5198" y="8365"/>
                  </a:cubicBezTo>
                  <a:cubicBezTo>
                    <a:pt x="3340" y="8365"/>
                    <a:pt x="2079" y="6822"/>
                    <a:pt x="2079" y="5246"/>
                  </a:cubicBezTo>
                  <a:cubicBezTo>
                    <a:pt x="2079" y="3514"/>
                    <a:pt x="3497" y="2159"/>
                    <a:pt x="5198" y="2159"/>
                  </a:cubicBezTo>
                  <a:close/>
                  <a:moveTo>
                    <a:pt x="5167" y="1"/>
                  </a:moveTo>
                  <a:cubicBezTo>
                    <a:pt x="5088" y="1"/>
                    <a:pt x="5009" y="17"/>
                    <a:pt x="4946" y="48"/>
                  </a:cubicBezTo>
                  <a:lnTo>
                    <a:pt x="4001" y="836"/>
                  </a:lnTo>
                  <a:lnTo>
                    <a:pt x="2773" y="678"/>
                  </a:lnTo>
                  <a:cubicBezTo>
                    <a:pt x="2756" y="675"/>
                    <a:pt x="2739" y="673"/>
                    <a:pt x="2723" y="673"/>
                  </a:cubicBezTo>
                  <a:cubicBezTo>
                    <a:pt x="2583" y="673"/>
                    <a:pt x="2454" y="786"/>
                    <a:pt x="2426" y="899"/>
                  </a:cubicBezTo>
                  <a:lnTo>
                    <a:pt x="1953" y="2033"/>
                  </a:lnTo>
                  <a:lnTo>
                    <a:pt x="819" y="2505"/>
                  </a:lnTo>
                  <a:cubicBezTo>
                    <a:pt x="662" y="2568"/>
                    <a:pt x="567" y="2694"/>
                    <a:pt x="630" y="2852"/>
                  </a:cubicBezTo>
                  <a:lnTo>
                    <a:pt x="788" y="4081"/>
                  </a:lnTo>
                  <a:lnTo>
                    <a:pt x="32" y="5026"/>
                  </a:lnTo>
                  <a:cubicBezTo>
                    <a:pt x="0" y="5183"/>
                    <a:pt x="0" y="5341"/>
                    <a:pt x="63" y="5467"/>
                  </a:cubicBezTo>
                  <a:lnTo>
                    <a:pt x="819" y="6381"/>
                  </a:lnTo>
                  <a:lnTo>
                    <a:pt x="662" y="7609"/>
                  </a:lnTo>
                  <a:cubicBezTo>
                    <a:pt x="630" y="7767"/>
                    <a:pt x="725" y="7924"/>
                    <a:pt x="851" y="7956"/>
                  </a:cubicBezTo>
                  <a:lnTo>
                    <a:pt x="1985" y="8428"/>
                  </a:lnTo>
                  <a:lnTo>
                    <a:pt x="2457" y="9594"/>
                  </a:lnTo>
                  <a:cubicBezTo>
                    <a:pt x="2536" y="9725"/>
                    <a:pt x="2637" y="9791"/>
                    <a:pt x="2741" y="9791"/>
                  </a:cubicBezTo>
                  <a:cubicBezTo>
                    <a:pt x="2762" y="9791"/>
                    <a:pt x="2783" y="9788"/>
                    <a:pt x="2804" y="9783"/>
                  </a:cubicBezTo>
                  <a:lnTo>
                    <a:pt x="4033" y="9626"/>
                  </a:lnTo>
                  <a:lnTo>
                    <a:pt x="4978" y="10382"/>
                  </a:lnTo>
                  <a:cubicBezTo>
                    <a:pt x="5072" y="10413"/>
                    <a:pt x="5104" y="10445"/>
                    <a:pt x="5167" y="10445"/>
                  </a:cubicBezTo>
                  <a:cubicBezTo>
                    <a:pt x="5261" y="10445"/>
                    <a:pt x="5324" y="10413"/>
                    <a:pt x="5387" y="10382"/>
                  </a:cubicBezTo>
                  <a:lnTo>
                    <a:pt x="6333" y="9626"/>
                  </a:lnTo>
                  <a:lnTo>
                    <a:pt x="7530" y="9783"/>
                  </a:lnTo>
                  <a:cubicBezTo>
                    <a:pt x="7687" y="9783"/>
                    <a:pt x="7876" y="9689"/>
                    <a:pt x="7908" y="9594"/>
                  </a:cubicBezTo>
                  <a:lnTo>
                    <a:pt x="8380" y="8428"/>
                  </a:lnTo>
                  <a:lnTo>
                    <a:pt x="9515" y="7956"/>
                  </a:lnTo>
                  <a:cubicBezTo>
                    <a:pt x="9672" y="7893"/>
                    <a:pt x="9735" y="7767"/>
                    <a:pt x="9704" y="7609"/>
                  </a:cubicBezTo>
                  <a:lnTo>
                    <a:pt x="9546" y="6381"/>
                  </a:lnTo>
                  <a:lnTo>
                    <a:pt x="10302" y="5467"/>
                  </a:lnTo>
                  <a:cubicBezTo>
                    <a:pt x="10365" y="5341"/>
                    <a:pt x="10365" y="5120"/>
                    <a:pt x="10302" y="5026"/>
                  </a:cubicBezTo>
                  <a:lnTo>
                    <a:pt x="9546" y="4081"/>
                  </a:lnTo>
                  <a:lnTo>
                    <a:pt x="9704" y="2852"/>
                  </a:lnTo>
                  <a:cubicBezTo>
                    <a:pt x="9735" y="2694"/>
                    <a:pt x="9641" y="2537"/>
                    <a:pt x="9515" y="2505"/>
                  </a:cubicBezTo>
                  <a:lnTo>
                    <a:pt x="8380" y="2033"/>
                  </a:lnTo>
                  <a:lnTo>
                    <a:pt x="7908" y="899"/>
                  </a:lnTo>
                  <a:cubicBezTo>
                    <a:pt x="7826" y="762"/>
                    <a:pt x="7719" y="672"/>
                    <a:pt x="7589" y="672"/>
                  </a:cubicBezTo>
                  <a:cubicBezTo>
                    <a:pt x="7570" y="672"/>
                    <a:pt x="7550" y="674"/>
                    <a:pt x="7530" y="678"/>
                  </a:cubicBezTo>
                  <a:lnTo>
                    <a:pt x="6333" y="836"/>
                  </a:lnTo>
                  <a:lnTo>
                    <a:pt x="5387" y="48"/>
                  </a:lnTo>
                  <a:cubicBezTo>
                    <a:pt x="5324" y="17"/>
                    <a:pt x="5246" y="1"/>
                    <a:pt x="5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77" name="Google Shape;10356;p74">
              <a:extLst>
                <a:ext uri="{FF2B5EF4-FFF2-40B4-BE49-F238E27FC236}">
                  <a16:creationId xmlns:a16="http://schemas.microsoft.com/office/drawing/2014/main" id="{4D90552C-6231-9127-2378-71AE0290A3CF}"/>
                </a:ext>
              </a:extLst>
            </p:cNvPr>
            <p:cNvSpPr/>
            <p:nvPr/>
          </p:nvSpPr>
          <p:spPr>
            <a:xfrm>
              <a:off x="5105625" y="3391900"/>
              <a:ext cx="66975" cy="34675"/>
            </a:xfrm>
            <a:custGeom>
              <a:avLst/>
              <a:gdLst/>
              <a:ahLst/>
              <a:cxnLst/>
              <a:rect l="l" t="t" r="r" b="b"/>
              <a:pathLst>
                <a:path w="2679" h="1387" extrusionOk="0">
                  <a:moveTo>
                    <a:pt x="1355" y="0"/>
                  </a:moveTo>
                  <a:cubicBezTo>
                    <a:pt x="725" y="0"/>
                    <a:pt x="190" y="441"/>
                    <a:pt x="1" y="977"/>
                  </a:cubicBezTo>
                  <a:cubicBezTo>
                    <a:pt x="410" y="1229"/>
                    <a:pt x="820" y="1386"/>
                    <a:pt x="1355" y="1386"/>
                  </a:cubicBezTo>
                  <a:cubicBezTo>
                    <a:pt x="1859" y="1386"/>
                    <a:pt x="2301" y="1229"/>
                    <a:pt x="2679" y="977"/>
                  </a:cubicBezTo>
                  <a:cubicBezTo>
                    <a:pt x="2521" y="410"/>
                    <a:pt x="1985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78" name="Google Shape;10357;p74">
              <a:extLst>
                <a:ext uri="{FF2B5EF4-FFF2-40B4-BE49-F238E27FC236}">
                  <a16:creationId xmlns:a16="http://schemas.microsoft.com/office/drawing/2014/main" id="{107094C9-D43F-CB46-7A53-6CAC39FDFC33}"/>
                </a:ext>
              </a:extLst>
            </p:cNvPr>
            <p:cNvSpPr/>
            <p:nvPr/>
          </p:nvSpPr>
          <p:spPr>
            <a:xfrm>
              <a:off x="5192275" y="3443075"/>
              <a:ext cx="95325" cy="86975"/>
            </a:xfrm>
            <a:custGeom>
              <a:avLst/>
              <a:gdLst/>
              <a:ahLst/>
              <a:cxnLst/>
              <a:rect l="l" t="t" r="r" b="b"/>
              <a:pathLst>
                <a:path w="3812" h="3479" extrusionOk="0">
                  <a:moveTo>
                    <a:pt x="2867" y="1"/>
                  </a:moveTo>
                  <a:cubicBezTo>
                    <a:pt x="2741" y="127"/>
                    <a:pt x="2647" y="221"/>
                    <a:pt x="2489" y="284"/>
                  </a:cubicBezTo>
                  <a:lnTo>
                    <a:pt x="1607" y="631"/>
                  </a:lnTo>
                  <a:lnTo>
                    <a:pt x="1260" y="1482"/>
                  </a:lnTo>
                  <a:cubicBezTo>
                    <a:pt x="1103" y="1891"/>
                    <a:pt x="693" y="2112"/>
                    <a:pt x="284" y="2112"/>
                  </a:cubicBezTo>
                  <a:lnTo>
                    <a:pt x="158" y="2112"/>
                  </a:lnTo>
                  <a:lnTo>
                    <a:pt x="0" y="2080"/>
                  </a:lnTo>
                  <a:lnTo>
                    <a:pt x="1166" y="3372"/>
                  </a:lnTo>
                  <a:cubicBezTo>
                    <a:pt x="1237" y="3443"/>
                    <a:pt x="1343" y="3478"/>
                    <a:pt x="1445" y="3478"/>
                  </a:cubicBezTo>
                  <a:cubicBezTo>
                    <a:pt x="1479" y="3478"/>
                    <a:pt x="1512" y="3474"/>
                    <a:pt x="1544" y="3466"/>
                  </a:cubicBezTo>
                  <a:cubicBezTo>
                    <a:pt x="1638" y="3403"/>
                    <a:pt x="1764" y="3340"/>
                    <a:pt x="1764" y="3183"/>
                  </a:cubicBezTo>
                  <a:lnTo>
                    <a:pt x="2080" y="1639"/>
                  </a:lnTo>
                  <a:lnTo>
                    <a:pt x="3497" y="1324"/>
                  </a:lnTo>
                  <a:cubicBezTo>
                    <a:pt x="3532" y="1338"/>
                    <a:pt x="3563" y="1344"/>
                    <a:pt x="3592" y="1344"/>
                  </a:cubicBezTo>
                  <a:cubicBezTo>
                    <a:pt x="3693" y="1344"/>
                    <a:pt x="3756" y="1265"/>
                    <a:pt x="3781" y="1167"/>
                  </a:cubicBezTo>
                  <a:cubicBezTo>
                    <a:pt x="3812" y="1072"/>
                    <a:pt x="3781" y="946"/>
                    <a:pt x="3686" y="820"/>
                  </a:cubicBezTo>
                  <a:lnTo>
                    <a:pt x="28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79" name="Google Shape;10358;p74">
              <a:extLst>
                <a:ext uri="{FF2B5EF4-FFF2-40B4-BE49-F238E27FC236}">
                  <a16:creationId xmlns:a16="http://schemas.microsoft.com/office/drawing/2014/main" id="{A2A2F45D-FAF8-3738-0B88-955CAC554116}"/>
                </a:ext>
              </a:extLst>
            </p:cNvPr>
            <p:cNvSpPr/>
            <p:nvPr/>
          </p:nvSpPr>
          <p:spPr>
            <a:xfrm>
              <a:off x="4991425" y="3444650"/>
              <a:ext cx="95325" cy="87325"/>
            </a:xfrm>
            <a:custGeom>
              <a:avLst/>
              <a:gdLst/>
              <a:ahLst/>
              <a:cxnLst/>
              <a:rect l="l" t="t" r="r" b="b"/>
              <a:pathLst>
                <a:path w="3812" h="3492" extrusionOk="0">
                  <a:moveTo>
                    <a:pt x="946" y="1"/>
                  </a:moveTo>
                  <a:lnTo>
                    <a:pt x="126" y="851"/>
                  </a:lnTo>
                  <a:cubicBezTo>
                    <a:pt x="0" y="851"/>
                    <a:pt x="0" y="1009"/>
                    <a:pt x="32" y="1104"/>
                  </a:cubicBezTo>
                  <a:cubicBezTo>
                    <a:pt x="95" y="1230"/>
                    <a:pt x="158" y="1324"/>
                    <a:pt x="315" y="1356"/>
                  </a:cubicBezTo>
                  <a:lnTo>
                    <a:pt x="1733" y="1671"/>
                  </a:lnTo>
                  <a:lnTo>
                    <a:pt x="2048" y="3214"/>
                  </a:lnTo>
                  <a:cubicBezTo>
                    <a:pt x="2080" y="3309"/>
                    <a:pt x="2174" y="3435"/>
                    <a:pt x="2300" y="3466"/>
                  </a:cubicBezTo>
                  <a:cubicBezTo>
                    <a:pt x="2328" y="3485"/>
                    <a:pt x="2361" y="3492"/>
                    <a:pt x="2396" y="3492"/>
                  </a:cubicBezTo>
                  <a:cubicBezTo>
                    <a:pt x="2482" y="3492"/>
                    <a:pt x="2580" y="3448"/>
                    <a:pt x="2647" y="3403"/>
                  </a:cubicBezTo>
                  <a:lnTo>
                    <a:pt x="3813" y="2112"/>
                  </a:lnTo>
                  <a:lnTo>
                    <a:pt x="3813" y="2112"/>
                  </a:lnTo>
                  <a:lnTo>
                    <a:pt x="3624" y="2143"/>
                  </a:lnTo>
                  <a:lnTo>
                    <a:pt x="3561" y="2143"/>
                  </a:lnTo>
                  <a:cubicBezTo>
                    <a:pt x="3119" y="2143"/>
                    <a:pt x="2773" y="1891"/>
                    <a:pt x="2552" y="1513"/>
                  </a:cubicBezTo>
                  <a:lnTo>
                    <a:pt x="2206" y="631"/>
                  </a:lnTo>
                  <a:lnTo>
                    <a:pt x="1355" y="284"/>
                  </a:lnTo>
                  <a:cubicBezTo>
                    <a:pt x="1198" y="221"/>
                    <a:pt x="1072" y="127"/>
                    <a:pt x="9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80" name="Google Shape;10390;p74">
            <a:extLst>
              <a:ext uri="{FF2B5EF4-FFF2-40B4-BE49-F238E27FC236}">
                <a16:creationId xmlns:a16="http://schemas.microsoft.com/office/drawing/2014/main" id="{E1AE5E9F-5870-73F6-7462-3FB2772B20F0}"/>
              </a:ext>
            </a:extLst>
          </p:cNvPr>
          <p:cNvGrpSpPr/>
          <p:nvPr/>
        </p:nvGrpSpPr>
        <p:grpSpPr>
          <a:xfrm>
            <a:off x="1947774" y="1925497"/>
            <a:ext cx="471529" cy="502548"/>
            <a:chOff x="3497300" y="3227275"/>
            <a:chExt cx="296175" cy="296175"/>
          </a:xfrm>
          <a:solidFill>
            <a:srgbClr val="FFC000"/>
          </a:solidFill>
        </p:grpSpPr>
        <p:sp>
          <p:nvSpPr>
            <p:cNvPr id="181" name="Google Shape;10391;p74">
              <a:extLst>
                <a:ext uri="{FF2B5EF4-FFF2-40B4-BE49-F238E27FC236}">
                  <a16:creationId xmlns:a16="http://schemas.microsoft.com/office/drawing/2014/main" id="{9C90C16A-5711-CA97-7F03-A8284F971C4F}"/>
                </a:ext>
              </a:extLst>
            </p:cNvPr>
            <p:cNvSpPr/>
            <p:nvPr/>
          </p:nvSpPr>
          <p:spPr>
            <a:xfrm>
              <a:off x="3609925" y="3339900"/>
              <a:ext cx="69350" cy="68550"/>
            </a:xfrm>
            <a:custGeom>
              <a:avLst/>
              <a:gdLst/>
              <a:ahLst/>
              <a:cxnLst/>
              <a:rect l="l" t="t" r="r" b="b"/>
              <a:pathLst>
                <a:path w="2774" h="2742" extrusionOk="0">
                  <a:moveTo>
                    <a:pt x="1387" y="1"/>
                  </a:moveTo>
                  <a:cubicBezTo>
                    <a:pt x="631" y="1"/>
                    <a:pt x="1" y="631"/>
                    <a:pt x="1" y="1355"/>
                  </a:cubicBezTo>
                  <a:cubicBezTo>
                    <a:pt x="1" y="2112"/>
                    <a:pt x="631" y="2742"/>
                    <a:pt x="1387" y="2742"/>
                  </a:cubicBezTo>
                  <a:cubicBezTo>
                    <a:pt x="2143" y="2742"/>
                    <a:pt x="2773" y="2112"/>
                    <a:pt x="2773" y="1355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82" name="Google Shape;10392;p74">
              <a:extLst>
                <a:ext uri="{FF2B5EF4-FFF2-40B4-BE49-F238E27FC236}">
                  <a16:creationId xmlns:a16="http://schemas.microsoft.com/office/drawing/2014/main" id="{56D7256C-D10E-431D-21F6-EC7C24820A9A}"/>
                </a:ext>
              </a:extLst>
            </p:cNvPr>
            <p:cNvSpPr/>
            <p:nvPr/>
          </p:nvSpPr>
          <p:spPr>
            <a:xfrm>
              <a:off x="3531175" y="3227275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733" y="1"/>
                  </a:moveTo>
                  <a:cubicBezTo>
                    <a:pt x="788" y="1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741" y="3466"/>
                    <a:pt x="3466" y="2678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83" name="Google Shape;10393;p74">
              <a:extLst>
                <a:ext uri="{FF2B5EF4-FFF2-40B4-BE49-F238E27FC236}">
                  <a16:creationId xmlns:a16="http://schemas.microsoft.com/office/drawing/2014/main" id="{6D47A385-5B01-BB52-C71B-90F89C463EB2}"/>
                </a:ext>
              </a:extLst>
            </p:cNvPr>
            <p:cNvSpPr/>
            <p:nvPr/>
          </p:nvSpPr>
          <p:spPr>
            <a:xfrm>
              <a:off x="3670575" y="3227275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8"/>
                    <a:pt x="788" y="3466"/>
                    <a:pt x="1733" y="3466"/>
                  </a:cubicBezTo>
                  <a:cubicBezTo>
                    <a:pt x="2679" y="3466"/>
                    <a:pt x="3466" y="2678"/>
                    <a:pt x="3466" y="1733"/>
                  </a:cubicBezTo>
                  <a:cubicBezTo>
                    <a:pt x="3466" y="788"/>
                    <a:pt x="2679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84" name="Google Shape;10394;p74">
              <a:extLst>
                <a:ext uri="{FF2B5EF4-FFF2-40B4-BE49-F238E27FC236}">
                  <a16:creationId xmlns:a16="http://schemas.microsoft.com/office/drawing/2014/main" id="{845597EB-4399-6171-702E-577BFACF8C3A}"/>
                </a:ext>
              </a:extLst>
            </p:cNvPr>
            <p:cNvSpPr/>
            <p:nvPr/>
          </p:nvSpPr>
          <p:spPr>
            <a:xfrm>
              <a:off x="3622525" y="3421825"/>
              <a:ext cx="41775" cy="25225"/>
            </a:xfrm>
            <a:custGeom>
              <a:avLst/>
              <a:gdLst/>
              <a:ahLst/>
              <a:cxnLst/>
              <a:rect l="l" t="t" r="r" b="b"/>
              <a:pathLst>
                <a:path w="1670" h="1009" extrusionOk="0">
                  <a:moveTo>
                    <a:pt x="1" y="0"/>
                  </a:moveTo>
                  <a:lnTo>
                    <a:pt x="851" y="1008"/>
                  </a:lnTo>
                  <a:lnTo>
                    <a:pt x="1671" y="0"/>
                  </a:lnTo>
                  <a:lnTo>
                    <a:pt x="1671" y="0"/>
                  </a:lnTo>
                  <a:cubicBezTo>
                    <a:pt x="1450" y="126"/>
                    <a:pt x="1167" y="158"/>
                    <a:pt x="851" y="158"/>
                  </a:cubicBezTo>
                  <a:cubicBezTo>
                    <a:pt x="568" y="158"/>
                    <a:pt x="284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85" name="Google Shape;10395;p74">
              <a:extLst>
                <a:ext uri="{FF2B5EF4-FFF2-40B4-BE49-F238E27FC236}">
                  <a16:creationId xmlns:a16="http://schemas.microsoft.com/office/drawing/2014/main" id="{9FFFE516-DBDC-AD51-DD4E-7A112DA3955F}"/>
                </a:ext>
              </a:extLst>
            </p:cNvPr>
            <p:cNvSpPr/>
            <p:nvPr/>
          </p:nvSpPr>
          <p:spPr>
            <a:xfrm>
              <a:off x="3566600" y="34163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261" y="1"/>
                  </a:moveTo>
                  <a:cubicBezTo>
                    <a:pt x="474" y="599"/>
                    <a:pt x="1" y="1513"/>
                    <a:pt x="1" y="2490"/>
                  </a:cubicBezTo>
                  <a:lnTo>
                    <a:pt x="1" y="3907"/>
                  </a:lnTo>
                  <a:cubicBezTo>
                    <a:pt x="1" y="4096"/>
                    <a:pt x="158" y="4254"/>
                    <a:pt x="379" y="4254"/>
                  </a:cubicBezTo>
                  <a:lnTo>
                    <a:pt x="2805" y="4254"/>
                  </a:lnTo>
                  <a:lnTo>
                    <a:pt x="2805" y="1891"/>
                  </a:lnTo>
                  <a:lnTo>
                    <a:pt x="12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86" name="Google Shape;10396;p74">
              <a:extLst>
                <a:ext uri="{FF2B5EF4-FFF2-40B4-BE49-F238E27FC236}">
                  <a16:creationId xmlns:a16="http://schemas.microsoft.com/office/drawing/2014/main" id="{A5528511-68B2-6209-A92A-42B62B449EBE}"/>
                </a:ext>
              </a:extLst>
            </p:cNvPr>
            <p:cNvSpPr/>
            <p:nvPr/>
          </p:nvSpPr>
          <p:spPr>
            <a:xfrm>
              <a:off x="3653250" y="34171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544" y="0"/>
                  </a:moveTo>
                  <a:lnTo>
                    <a:pt x="1" y="1890"/>
                  </a:lnTo>
                  <a:lnTo>
                    <a:pt x="1" y="4253"/>
                  </a:lnTo>
                  <a:lnTo>
                    <a:pt x="2458" y="4253"/>
                  </a:lnTo>
                  <a:cubicBezTo>
                    <a:pt x="2647" y="4253"/>
                    <a:pt x="2804" y="4096"/>
                    <a:pt x="2804" y="3907"/>
                  </a:cubicBezTo>
                  <a:lnTo>
                    <a:pt x="2804" y="2489"/>
                  </a:lnTo>
                  <a:cubicBezTo>
                    <a:pt x="2773" y="1481"/>
                    <a:pt x="2300" y="567"/>
                    <a:pt x="15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87" name="Google Shape;10397;p74">
              <a:extLst>
                <a:ext uri="{FF2B5EF4-FFF2-40B4-BE49-F238E27FC236}">
                  <a16:creationId xmlns:a16="http://schemas.microsoft.com/office/drawing/2014/main" id="{303956E9-DDB7-AF42-085A-51F732053681}"/>
                </a:ext>
              </a:extLst>
            </p:cNvPr>
            <p:cNvSpPr/>
            <p:nvPr/>
          </p:nvSpPr>
          <p:spPr>
            <a:xfrm>
              <a:off x="3655625" y="3310775"/>
              <a:ext cx="137850" cy="108700"/>
            </a:xfrm>
            <a:custGeom>
              <a:avLst/>
              <a:gdLst/>
              <a:ahLst/>
              <a:cxnLst/>
              <a:rect l="l" t="t" r="r" b="b"/>
              <a:pathLst>
                <a:path w="5514" h="4348" extrusionOk="0">
                  <a:moveTo>
                    <a:pt x="3686" y="1512"/>
                  </a:moveTo>
                  <a:cubicBezTo>
                    <a:pt x="3907" y="1512"/>
                    <a:pt x="4064" y="1670"/>
                    <a:pt x="4064" y="1859"/>
                  </a:cubicBezTo>
                  <a:cubicBezTo>
                    <a:pt x="4064" y="2048"/>
                    <a:pt x="3907" y="2205"/>
                    <a:pt x="3686" y="2205"/>
                  </a:cubicBezTo>
                  <a:lnTo>
                    <a:pt x="2993" y="2205"/>
                  </a:lnTo>
                  <a:cubicBezTo>
                    <a:pt x="2804" y="2205"/>
                    <a:pt x="2646" y="2048"/>
                    <a:pt x="2646" y="1859"/>
                  </a:cubicBezTo>
                  <a:cubicBezTo>
                    <a:pt x="2646" y="1670"/>
                    <a:pt x="2804" y="1512"/>
                    <a:pt x="2993" y="1512"/>
                  </a:cubicBezTo>
                  <a:close/>
                  <a:moveTo>
                    <a:pt x="4127" y="0"/>
                  </a:moveTo>
                  <a:cubicBezTo>
                    <a:pt x="3686" y="536"/>
                    <a:pt x="3056" y="851"/>
                    <a:pt x="2331" y="851"/>
                  </a:cubicBezTo>
                  <a:cubicBezTo>
                    <a:pt x="1607" y="851"/>
                    <a:pt x="977" y="504"/>
                    <a:pt x="536" y="63"/>
                  </a:cubicBezTo>
                  <a:cubicBezTo>
                    <a:pt x="347" y="221"/>
                    <a:pt x="158" y="378"/>
                    <a:pt x="0" y="567"/>
                  </a:cubicBezTo>
                  <a:cubicBezTo>
                    <a:pt x="945" y="756"/>
                    <a:pt x="1638" y="1575"/>
                    <a:pt x="1638" y="2615"/>
                  </a:cubicBezTo>
                  <a:cubicBezTo>
                    <a:pt x="1638" y="2930"/>
                    <a:pt x="1575" y="3214"/>
                    <a:pt x="1449" y="3466"/>
                  </a:cubicBezTo>
                  <a:cubicBezTo>
                    <a:pt x="1859" y="3718"/>
                    <a:pt x="2205" y="4001"/>
                    <a:pt x="2520" y="4348"/>
                  </a:cubicBezTo>
                  <a:lnTo>
                    <a:pt x="5167" y="4348"/>
                  </a:lnTo>
                  <a:cubicBezTo>
                    <a:pt x="5356" y="4348"/>
                    <a:pt x="5513" y="4190"/>
                    <a:pt x="5513" y="4001"/>
                  </a:cubicBezTo>
                  <a:lnTo>
                    <a:pt x="5513" y="2615"/>
                  </a:lnTo>
                  <a:cubicBezTo>
                    <a:pt x="5482" y="1512"/>
                    <a:pt x="4915" y="567"/>
                    <a:pt x="41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88" name="Google Shape;10398;p74">
              <a:extLst>
                <a:ext uri="{FF2B5EF4-FFF2-40B4-BE49-F238E27FC236}">
                  <a16:creationId xmlns:a16="http://schemas.microsoft.com/office/drawing/2014/main" id="{40F04D22-D135-E1D1-7838-46B8EF148BEB}"/>
                </a:ext>
              </a:extLst>
            </p:cNvPr>
            <p:cNvSpPr/>
            <p:nvPr/>
          </p:nvSpPr>
          <p:spPr>
            <a:xfrm>
              <a:off x="3497300" y="3309975"/>
              <a:ext cx="136275" cy="108725"/>
            </a:xfrm>
            <a:custGeom>
              <a:avLst/>
              <a:gdLst/>
              <a:ahLst/>
              <a:cxnLst/>
              <a:rect l="l" t="t" r="r" b="b"/>
              <a:pathLst>
                <a:path w="5451" h="4349" extrusionOk="0">
                  <a:moveTo>
                    <a:pt x="2426" y="1544"/>
                  </a:moveTo>
                  <a:cubicBezTo>
                    <a:pt x="2615" y="1544"/>
                    <a:pt x="2773" y="1702"/>
                    <a:pt x="2773" y="1891"/>
                  </a:cubicBezTo>
                  <a:cubicBezTo>
                    <a:pt x="2773" y="2080"/>
                    <a:pt x="2615" y="2237"/>
                    <a:pt x="2426" y="2237"/>
                  </a:cubicBezTo>
                  <a:lnTo>
                    <a:pt x="1733" y="2237"/>
                  </a:lnTo>
                  <a:cubicBezTo>
                    <a:pt x="1513" y="2237"/>
                    <a:pt x="1355" y="2080"/>
                    <a:pt x="1355" y="1891"/>
                  </a:cubicBezTo>
                  <a:cubicBezTo>
                    <a:pt x="1355" y="1702"/>
                    <a:pt x="1513" y="1544"/>
                    <a:pt x="1733" y="1544"/>
                  </a:cubicBezTo>
                  <a:close/>
                  <a:moveTo>
                    <a:pt x="1324" y="1"/>
                  </a:moveTo>
                  <a:cubicBezTo>
                    <a:pt x="536" y="568"/>
                    <a:pt x="1" y="1513"/>
                    <a:pt x="1" y="2552"/>
                  </a:cubicBezTo>
                  <a:lnTo>
                    <a:pt x="1" y="3939"/>
                  </a:lnTo>
                  <a:cubicBezTo>
                    <a:pt x="1" y="4191"/>
                    <a:pt x="95" y="4348"/>
                    <a:pt x="316" y="4348"/>
                  </a:cubicBezTo>
                  <a:lnTo>
                    <a:pt x="2930" y="4348"/>
                  </a:lnTo>
                  <a:cubicBezTo>
                    <a:pt x="3214" y="3970"/>
                    <a:pt x="3561" y="3655"/>
                    <a:pt x="4002" y="3466"/>
                  </a:cubicBezTo>
                  <a:cubicBezTo>
                    <a:pt x="3876" y="3183"/>
                    <a:pt x="3813" y="2930"/>
                    <a:pt x="3813" y="2615"/>
                  </a:cubicBezTo>
                  <a:cubicBezTo>
                    <a:pt x="3813" y="1607"/>
                    <a:pt x="4506" y="757"/>
                    <a:pt x="5451" y="568"/>
                  </a:cubicBezTo>
                  <a:cubicBezTo>
                    <a:pt x="5293" y="347"/>
                    <a:pt x="5104" y="190"/>
                    <a:pt x="4915" y="32"/>
                  </a:cubicBezTo>
                  <a:cubicBezTo>
                    <a:pt x="4474" y="505"/>
                    <a:pt x="3844" y="820"/>
                    <a:pt x="3151" y="820"/>
                  </a:cubicBezTo>
                  <a:cubicBezTo>
                    <a:pt x="2426" y="820"/>
                    <a:pt x="1796" y="505"/>
                    <a:pt x="13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89" name="Google Shape;10412;p74">
            <a:extLst>
              <a:ext uri="{FF2B5EF4-FFF2-40B4-BE49-F238E27FC236}">
                <a16:creationId xmlns:a16="http://schemas.microsoft.com/office/drawing/2014/main" id="{4086C482-B468-CAFF-6AEA-7D240AAE6115}"/>
              </a:ext>
            </a:extLst>
          </p:cNvPr>
          <p:cNvGrpSpPr/>
          <p:nvPr/>
        </p:nvGrpSpPr>
        <p:grpSpPr>
          <a:xfrm>
            <a:off x="4713698" y="1914207"/>
            <a:ext cx="441439" cy="500470"/>
            <a:chOff x="5364750" y="3235150"/>
            <a:chExt cx="277275" cy="294950"/>
          </a:xfrm>
          <a:solidFill>
            <a:srgbClr val="FFC000"/>
          </a:solidFill>
        </p:grpSpPr>
        <p:sp>
          <p:nvSpPr>
            <p:cNvPr id="190" name="Google Shape;10413;p74">
              <a:extLst>
                <a:ext uri="{FF2B5EF4-FFF2-40B4-BE49-F238E27FC236}">
                  <a16:creationId xmlns:a16="http://schemas.microsoft.com/office/drawing/2014/main" id="{29DDC29E-5AE2-89CD-9A87-DB4B86CE66EF}"/>
                </a:ext>
              </a:extLst>
            </p:cNvPr>
            <p:cNvSpPr/>
            <p:nvPr/>
          </p:nvSpPr>
          <p:spPr>
            <a:xfrm>
              <a:off x="5502600" y="3235150"/>
              <a:ext cx="17350" cy="44125"/>
            </a:xfrm>
            <a:custGeom>
              <a:avLst/>
              <a:gdLst/>
              <a:ahLst/>
              <a:cxnLst/>
              <a:rect l="l" t="t" r="r" b="b"/>
              <a:pathLst>
                <a:path w="694" h="1765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cubicBezTo>
                    <a:pt x="0" y="1607"/>
                    <a:pt x="158" y="1765"/>
                    <a:pt x="347" y="1765"/>
                  </a:cubicBezTo>
                  <a:cubicBezTo>
                    <a:pt x="536" y="1765"/>
                    <a:pt x="693" y="1607"/>
                    <a:pt x="693" y="1418"/>
                  </a:cubicBez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91" name="Google Shape;10414;p74">
              <a:extLst>
                <a:ext uri="{FF2B5EF4-FFF2-40B4-BE49-F238E27FC236}">
                  <a16:creationId xmlns:a16="http://schemas.microsoft.com/office/drawing/2014/main" id="{7D2C76EE-041E-363C-1192-F42E8BC2F389}"/>
                </a:ext>
              </a:extLst>
            </p:cNvPr>
            <p:cNvSpPr/>
            <p:nvPr/>
          </p:nvSpPr>
          <p:spPr>
            <a:xfrm>
              <a:off x="5555375" y="3253850"/>
              <a:ext cx="35450" cy="34100"/>
            </a:xfrm>
            <a:custGeom>
              <a:avLst/>
              <a:gdLst/>
              <a:ahLst/>
              <a:cxnLst/>
              <a:rect l="l" t="t" r="r" b="b"/>
              <a:pathLst>
                <a:path w="1418" h="1364" extrusionOk="0">
                  <a:moveTo>
                    <a:pt x="1071" y="1"/>
                  </a:moveTo>
                  <a:cubicBezTo>
                    <a:pt x="977" y="1"/>
                    <a:pt x="882" y="24"/>
                    <a:pt x="819" y="72"/>
                  </a:cubicBezTo>
                  <a:lnTo>
                    <a:pt x="126" y="796"/>
                  </a:lnTo>
                  <a:cubicBezTo>
                    <a:pt x="0" y="922"/>
                    <a:pt x="0" y="1143"/>
                    <a:pt x="126" y="1269"/>
                  </a:cubicBezTo>
                  <a:cubicBezTo>
                    <a:pt x="189" y="1332"/>
                    <a:pt x="268" y="1363"/>
                    <a:pt x="350" y="1363"/>
                  </a:cubicBezTo>
                  <a:cubicBezTo>
                    <a:pt x="433" y="1363"/>
                    <a:pt x="520" y="1332"/>
                    <a:pt x="599" y="1269"/>
                  </a:cubicBezTo>
                  <a:lnTo>
                    <a:pt x="1323" y="544"/>
                  </a:lnTo>
                  <a:cubicBezTo>
                    <a:pt x="1418" y="418"/>
                    <a:pt x="1418" y="198"/>
                    <a:pt x="1323" y="72"/>
                  </a:cubicBezTo>
                  <a:cubicBezTo>
                    <a:pt x="1260" y="24"/>
                    <a:pt x="1166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92" name="Google Shape;10415;p74">
              <a:extLst>
                <a:ext uri="{FF2B5EF4-FFF2-40B4-BE49-F238E27FC236}">
                  <a16:creationId xmlns:a16="http://schemas.microsoft.com/office/drawing/2014/main" id="{2E4979C0-7084-DC2D-8D96-6E8EFF027468}"/>
                </a:ext>
              </a:extLst>
            </p:cNvPr>
            <p:cNvSpPr/>
            <p:nvPr/>
          </p:nvSpPr>
          <p:spPr>
            <a:xfrm>
              <a:off x="5606550" y="3357225"/>
              <a:ext cx="35475" cy="18150"/>
            </a:xfrm>
            <a:custGeom>
              <a:avLst/>
              <a:gdLst/>
              <a:ahLst/>
              <a:cxnLst/>
              <a:rect l="l" t="t" r="r" b="b"/>
              <a:pathLst>
                <a:path w="1419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072" y="725"/>
                  </a:lnTo>
                  <a:cubicBezTo>
                    <a:pt x="1261" y="725"/>
                    <a:pt x="1419" y="568"/>
                    <a:pt x="1419" y="347"/>
                  </a:cubicBezTo>
                  <a:cubicBezTo>
                    <a:pt x="1419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93" name="Google Shape;10416;p74">
              <a:extLst>
                <a:ext uri="{FF2B5EF4-FFF2-40B4-BE49-F238E27FC236}">
                  <a16:creationId xmlns:a16="http://schemas.microsoft.com/office/drawing/2014/main" id="{D49BCD7F-E226-F057-9F17-768A094220D7}"/>
                </a:ext>
              </a:extLst>
            </p:cNvPr>
            <p:cNvSpPr/>
            <p:nvPr/>
          </p:nvSpPr>
          <p:spPr>
            <a:xfrm>
              <a:off x="5364750" y="335722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694"/>
                    <a:pt x="347" y="694"/>
                  </a:cubicBezTo>
                  <a:lnTo>
                    <a:pt x="1072" y="694"/>
                  </a:lnTo>
                  <a:cubicBezTo>
                    <a:pt x="1261" y="694"/>
                    <a:pt x="1419" y="568"/>
                    <a:pt x="1419" y="347"/>
                  </a:cubicBezTo>
                  <a:cubicBezTo>
                    <a:pt x="1419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94" name="Google Shape;10417;p74">
              <a:extLst>
                <a:ext uri="{FF2B5EF4-FFF2-40B4-BE49-F238E27FC236}">
                  <a16:creationId xmlns:a16="http://schemas.microsoft.com/office/drawing/2014/main" id="{FEDBFA43-B11C-76E9-C086-255C8C027A65}"/>
                </a:ext>
              </a:extLst>
            </p:cNvPr>
            <p:cNvSpPr/>
            <p:nvPr/>
          </p:nvSpPr>
          <p:spPr>
            <a:xfrm>
              <a:off x="5433275" y="3253850"/>
              <a:ext cx="35475" cy="34100"/>
            </a:xfrm>
            <a:custGeom>
              <a:avLst/>
              <a:gdLst/>
              <a:ahLst/>
              <a:cxnLst/>
              <a:rect l="l" t="t" r="r" b="b"/>
              <a:pathLst>
                <a:path w="1419" h="1364" extrusionOk="0">
                  <a:moveTo>
                    <a:pt x="363" y="1"/>
                  </a:moveTo>
                  <a:cubicBezTo>
                    <a:pt x="276" y="1"/>
                    <a:pt x="190" y="24"/>
                    <a:pt x="127" y="72"/>
                  </a:cubicBezTo>
                  <a:cubicBezTo>
                    <a:pt x="1" y="198"/>
                    <a:pt x="1" y="450"/>
                    <a:pt x="127" y="544"/>
                  </a:cubicBezTo>
                  <a:lnTo>
                    <a:pt x="820" y="1269"/>
                  </a:lnTo>
                  <a:cubicBezTo>
                    <a:pt x="883" y="1332"/>
                    <a:pt x="977" y="1363"/>
                    <a:pt x="1072" y="1363"/>
                  </a:cubicBezTo>
                  <a:cubicBezTo>
                    <a:pt x="1166" y="1363"/>
                    <a:pt x="1261" y="1332"/>
                    <a:pt x="1324" y="1269"/>
                  </a:cubicBezTo>
                  <a:cubicBezTo>
                    <a:pt x="1418" y="1143"/>
                    <a:pt x="1418" y="922"/>
                    <a:pt x="1324" y="796"/>
                  </a:cubicBezTo>
                  <a:lnTo>
                    <a:pt x="599" y="72"/>
                  </a:lnTo>
                  <a:cubicBezTo>
                    <a:pt x="536" y="24"/>
                    <a:pt x="450" y="1"/>
                    <a:pt x="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95" name="Google Shape;10418;p74">
              <a:extLst>
                <a:ext uri="{FF2B5EF4-FFF2-40B4-BE49-F238E27FC236}">
                  <a16:creationId xmlns:a16="http://schemas.microsoft.com/office/drawing/2014/main" id="{FDF17B89-7A5D-399E-560B-99E443C6886C}"/>
                </a:ext>
              </a:extLst>
            </p:cNvPr>
            <p:cNvSpPr/>
            <p:nvPr/>
          </p:nvSpPr>
          <p:spPr>
            <a:xfrm>
              <a:off x="5380500" y="3287775"/>
              <a:ext cx="37050" cy="25975"/>
            </a:xfrm>
            <a:custGeom>
              <a:avLst/>
              <a:gdLst/>
              <a:ahLst/>
              <a:cxnLst/>
              <a:rect l="l" t="t" r="r" b="b"/>
              <a:pathLst>
                <a:path w="1482" h="1039" extrusionOk="0">
                  <a:moveTo>
                    <a:pt x="396" y="0"/>
                  </a:moveTo>
                  <a:cubicBezTo>
                    <a:pt x="267" y="0"/>
                    <a:pt x="132" y="81"/>
                    <a:pt x="64" y="195"/>
                  </a:cubicBezTo>
                  <a:cubicBezTo>
                    <a:pt x="1" y="353"/>
                    <a:pt x="64" y="573"/>
                    <a:pt x="221" y="668"/>
                  </a:cubicBezTo>
                  <a:lnTo>
                    <a:pt x="946" y="1015"/>
                  </a:lnTo>
                  <a:cubicBezTo>
                    <a:pt x="987" y="1031"/>
                    <a:pt x="1032" y="1039"/>
                    <a:pt x="1077" y="1039"/>
                  </a:cubicBezTo>
                  <a:cubicBezTo>
                    <a:pt x="1209" y="1039"/>
                    <a:pt x="1349" y="974"/>
                    <a:pt x="1419" y="857"/>
                  </a:cubicBezTo>
                  <a:cubicBezTo>
                    <a:pt x="1482" y="699"/>
                    <a:pt x="1419" y="447"/>
                    <a:pt x="1261" y="384"/>
                  </a:cubicBezTo>
                  <a:lnTo>
                    <a:pt x="536" y="38"/>
                  </a:lnTo>
                  <a:cubicBezTo>
                    <a:pt x="493" y="12"/>
                    <a:pt x="445" y="0"/>
                    <a:pt x="3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96" name="Google Shape;10419;p74">
              <a:extLst>
                <a:ext uri="{FF2B5EF4-FFF2-40B4-BE49-F238E27FC236}">
                  <a16:creationId xmlns:a16="http://schemas.microsoft.com/office/drawing/2014/main" id="{E3CEAC1E-BFAF-1D5A-EC59-381E42BDFBBC}"/>
                </a:ext>
              </a:extLst>
            </p:cNvPr>
            <p:cNvSpPr/>
            <p:nvPr/>
          </p:nvSpPr>
          <p:spPr>
            <a:xfrm>
              <a:off x="5588450" y="3288075"/>
              <a:ext cx="37025" cy="26800"/>
            </a:xfrm>
            <a:custGeom>
              <a:avLst/>
              <a:gdLst/>
              <a:ahLst/>
              <a:cxnLst/>
              <a:rect l="l" t="t" r="r" b="b"/>
              <a:pathLst>
                <a:path w="1481" h="1072" extrusionOk="0">
                  <a:moveTo>
                    <a:pt x="1110" y="0"/>
                  </a:moveTo>
                  <a:cubicBezTo>
                    <a:pt x="1049" y="0"/>
                    <a:pt x="983" y="18"/>
                    <a:pt x="914" y="57"/>
                  </a:cubicBezTo>
                  <a:lnTo>
                    <a:pt x="221" y="404"/>
                  </a:lnTo>
                  <a:cubicBezTo>
                    <a:pt x="63" y="498"/>
                    <a:pt x="0" y="687"/>
                    <a:pt x="63" y="877"/>
                  </a:cubicBezTo>
                  <a:cubicBezTo>
                    <a:pt x="132" y="991"/>
                    <a:pt x="250" y="1072"/>
                    <a:pt x="382" y="1072"/>
                  </a:cubicBezTo>
                  <a:cubicBezTo>
                    <a:pt x="432" y="1072"/>
                    <a:pt x="484" y="1060"/>
                    <a:pt x="536" y="1034"/>
                  </a:cubicBezTo>
                  <a:lnTo>
                    <a:pt x="1260" y="687"/>
                  </a:lnTo>
                  <a:cubicBezTo>
                    <a:pt x="1418" y="593"/>
                    <a:pt x="1481" y="404"/>
                    <a:pt x="1418" y="215"/>
                  </a:cubicBezTo>
                  <a:cubicBezTo>
                    <a:pt x="1353" y="85"/>
                    <a:pt x="1244" y="0"/>
                    <a:pt x="11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97" name="Google Shape;10420;p74">
              <a:extLst>
                <a:ext uri="{FF2B5EF4-FFF2-40B4-BE49-F238E27FC236}">
                  <a16:creationId xmlns:a16="http://schemas.microsoft.com/office/drawing/2014/main" id="{72A752A4-03BD-C276-B579-9DF23ECBAE01}"/>
                </a:ext>
              </a:extLst>
            </p:cNvPr>
            <p:cNvSpPr/>
            <p:nvPr/>
          </p:nvSpPr>
          <p:spPr>
            <a:xfrm>
              <a:off x="5412025" y="3286350"/>
              <a:ext cx="177225" cy="243750"/>
            </a:xfrm>
            <a:custGeom>
              <a:avLst/>
              <a:gdLst/>
              <a:ahLst/>
              <a:cxnLst/>
              <a:rect l="l" t="t" r="r" b="b"/>
              <a:pathLst>
                <a:path w="7089" h="9750" extrusionOk="0">
                  <a:moveTo>
                    <a:pt x="3529" y="0"/>
                  </a:moveTo>
                  <a:cubicBezTo>
                    <a:pt x="3151" y="0"/>
                    <a:pt x="2836" y="315"/>
                    <a:pt x="2836" y="725"/>
                  </a:cubicBezTo>
                  <a:lnTo>
                    <a:pt x="2836" y="1418"/>
                  </a:lnTo>
                  <a:cubicBezTo>
                    <a:pt x="2836" y="1040"/>
                    <a:pt x="2520" y="725"/>
                    <a:pt x="2111" y="725"/>
                  </a:cubicBezTo>
                  <a:cubicBezTo>
                    <a:pt x="1733" y="725"/>
                    <a:pt x="1418" y="1040"/>
                    <a:pt x="1418" y="1418"/>
                  </a:cubicBezTo>
                  <a:lnTo>
                    <a:pt x="1418" y="2143"/>
                  </a:lnTo>
                  <a:cubicBezTo>
                    <a:pt x="1544" y="2143"/>
                    <a:pt x="1638" y="2080"/>
                    <a:pt x="1764" y="2080"/>
                  </a:cubicBezTo>
                  <a:lnTo>
                    <a:pt x="3497" y="2080"/>
                  </a:lnTo>
                  <a:cubicBezTo>
                    <a:pt x="4253" y="2080"/>
                    <a:pt x="4883" y="2710"/>
                    <a:pt x="4883" y="3466"/>
                  </a:cubicBezTo>
                  <a:cubicBezTo>
                    <a:pt x="4883" y="4096"/>
                    <a:pt x="4474" y="4600"/>
                    <a:pt x="3907" y="4758"/>
                  </a:cubicBezTo>
                  <a:cubicBezTo>
                    <a:pt x="4064" y="5073"/>
                    <a:pt x="4159" y="5482"/>
                    <a:pt x="4159" y="5860"/>
                  </a:cubicBezTo>
                  <a:cubicBezTo>
                    <a:pt x="4159" y="6081"/>
                    <a:pt x="4001" y="6238"/>
                    <a:pt x="3812" y="6238"/>
                  </a:cubicBezTo>
                  <a:cubicBezTo>
                    <a:pt x="3623" y="6238"/>
                    <a:pt x="3466" y="6081"/>
                    <a:pt x="3466" y="5860"/>
                  </a:cubicBezTo>
                  <a:cubicBezTo>
                    <a:pt x="3466" y="4915"/>
                    <a:pt x="2678" y="4128"/>
                    <a:pt x="1733" y="4128"/>
                  </a:cubicBezTo>
                  <a:lnTo>
                    <a:pt x="3466" y="4128"/>
                  </a:lnTo>
                  <a:cubicBezTo>
                    <a:pt x="3844" y="4128"/>
                    <a:pt x="4159" y="3812"/>
                    <a:pt x="4159" y="3434"/>
                  </a:cubicBezTo>
                  <a:cubicBezTo>
                    <a:pt x="4159" y="3025"/>
                    <a:pt x="3844" y="2710"/>
                    <a:pt x="3466" y="2710"/>
                  </a:cubicBezTo>
                  <a:lnTo>
                    <a:pt x="1733" y="2710"/>
                  </a:lnTo>
                  <a:cubicBezTo>
                    <a:pt x="788" y="2710"/>
                    <a:pt x="0" y="3497"/>
                    <a:pt x="0" y="4443"/>
                  </a:cubicBezTo>
                  <a:lnTo>
                    <a:pt x="0" y="5167"/>
                  </a:lnTo>
                  <a:cubicBezTo>
                    <a:pt x="0" y="6112"/>
                    <a:pt x="536" y="6963"/>
                    <a:pt x="1386" y="7372"/>
                  </a:cubicBezTo>
                  <a:lnTo>
                    <a:pt x="1386" y="8318"/>
                  </a:lnTo>
                  <a:cubicBezTo>
                    <a:pt x="977" y="8318"/>
                    <a:pt x="662" y="8633"/>
                    <a:pt x="662" y="9011"/>
                  </a:cubicBezTo>
                  <a:lnTo>
                    <a:pt x="662" y="9389"/>
                  </a:lnTo>
                  <a:cubicBezTo>
                    <a:pt x="662" y="9578"/>
                    <a:pt x="819" y="9735"/>
                    <a:pt x="1008" y="9735"/>
                  </a:cubicBezTo>
                  <a:lnTo>
                    <a:pt x="5860" y="9735"/>
                  </a:lnTo>
                  <a:cubicBezTo>
                    <a:pt x="5923" y="9745"/>
                    <a:pt x="5979" y="9749"/>
                    <a:pt x="6029" y="9749"/>
                  </a:cubicBezTo>
                  <a:cubicBezTo>
                    <a:pt x="6305" y="9749"/>
                    <a:pt x="6396" y="9612"/>
                    <a:pt x="6396" y="9452"/>
                  </a:cubicBezTo>
                  <a:lnTo>
                    <a:pt x="6396" y="9105"/>
                  </a:lnTo>
                  <a:cubicBezTo>
                    <a:pt x="6396" y="8696"/>
                    <a:pt x="6112" y="8381"/>
                    <a:pt x="5702" y="8381"/>
                  </a:cubicBezTo>
                  <a:lnTo>
                    <a:pt x="5702" y="7436"/>
                  </a:lnTo>
                  <a:cubicBezTo>
                    <a:pt x="6522" y="7057"/>
                    <a:pt x="7089" y="6175"/>
                    <a:pt x="7089" y="5230"/>
                  </a:cubicBezTo>
                  <a:lnTo>
                    <a:pt x="7089" y="2143"/>
                  </a:lnTo>
                  <a:cubicBezTo>
                    <a:pt x="7089" y="1733"/>
                    <a:pt x="6774" y="1418"/>
                    <a:pt x="6364" y="1418"/>
                  </a:cubicBezTo>
                  <a:cubicBezTo>
                    <a:pt x="5986" y="1418"/>
                    <a:pt x="5671" y="1733"/>
                    <a:pt x="5671" y="2143"/>
                  </a:cubicBezTo>
                  <a:lnTo>
                    <a:pt x="5671" y="1418"/>
                  </a:lnTo>
                  <a:cubicBezTo>
                    <a:pt x="5671" y="1040"/>
                    <a:pt x="5356" y="725"/>
                    <a:pt x="4946" y="725"/>
                  </a:cubicBezTo>
                  <a:cubicBezTo>
                    <a:pt x="4568" y="725"/>
                    <a:pt x="4253" y="1040"/>
                    <a:pt x="4253" y="1418"/>
                  </a:cubicBezTo>
                  <a:lnTo>
                    <a:pt x="4253" y="725"/>
                  </a:lnTo>
                  <a:cubicBezTo>
                    <a:pt x="4253" y="315"/>
                    <a:pt x="3938" y="0"/>
                    <a:pt x="35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98" name="Google Shape;10478;p74">
            <a:extLst>
              <a:ext uri="{FF2B5EF4-FFF2-40B4-BE49-F238E27FC236}">
                <a16:creationId xmlns:a16="http://schemas.microsoft.com/office/drawing/2014/main" id="{44958957-6A7C-3DBF-F068-3E7C5EF6393F}"/>
              </a:ext>
            </a:extLst>
          </p:cNvPr>
          <p:cNvGrpSpPr/>
          <p:nvPr/>
        </p:nvGrpSpPr>
        <p:grpSpPr>
          <a:xfrm>
            <a:off x="5270750" y="1914042"/>
            <a:ext cx="479051" cy="501190"/>
            <a:chOff x="5716825" y="3235950"/>
            <a:chExt cx="300900" cy="295375"/>
          </a:xfrm>
          <a:solidFill>
            <a:srgbClr val="FFC000"/>
          </a:solidFill>
        </p:grpSpPr>
        <p:sp>
          <p:nvSpPr>
            <p:cNvPr id="199" name="Google Shape;10479;p74">
              <a:extLst>
                <a:ext uri="{FF2B5EF4-FFF2-40B4-BE49-F238E27FC236}">
                  <a16:creationId xmlns:a16="http://schemas.microsoft.com/office/drawing/2014/main" id="{D8E39755-C795-E4A4-7086-F4DA764BD9F1}"/>
                </a:ext>
              </a:extLst>
            </p:cNvPr>
            <p:cNvSpPr/>
            <p:nvPr/>
          </p:nvSpPr>
          <p:spPr>
            <a:xfrm>
              <a:off x="5716825" y="3309975"/>
              <a:ext cx="137075" cy="146525"/>
            </a:xfrm>
            <a:custGeom>
              <a:avLst/>
              <a:gdLst/>
              <a:ahLst/>
              <a:cxnLst/>
              <a:rect l="l" t="t" r="r" b="b"/>
              <a:pathLst>
                <a:path w="5483" h="5861" extrusionOk="0">
                  <a:moveTo>
                    <a:pt x="2584" y="1"/>
                  </a:moveTo>
                  <a:lnTo>
                    <a:pt x="410" y="2206"/>
                  </a:lnTo>
                  <a:cubicBezTo>
                    <a:pt x="1" y="2615"/>
                    <a:pt x="1" y="3277"/>
                    <a:pt x="410" y="3655"/>
                  </a:cubicBezTo>
                  <a:lnTo>
                    <a:pt x="2584" y="5860"/>
                  </a:lnTo>
                  <a:lnTo>
                    <a:pt x="3781" y="4632"/>
                  </a:lnTo>
                  <a:cubicBezTo>
                    <a:pt x="3844" y="4584"/>
                    <a:pt x="3939" y="4561"/>
                    <a:pt x="4029" y="4561"/>
                  </a:cubicBezTo>
                  <a:cubicBezTo>
                    <a:pt x="4120" y="4561"/>
                    <a:pt x="4206" y="4584"/>
                    <a:pt x="4254" y="4632"/>
                  </a:cubicBezTo>
                  <a:lnTo>
                    <a:pt x="4726" y="5104"/>
                  </a:lnTo>
                  <a:cubicBezTo>
                    <a:pt x="4789" y="5167"/>
                    <a:pt x="4884" y="5199"/>
                    <a:pt x="4974" y="5199"/>
                  </a:cubicBezTo>
                  <a:cubicBezTo>
                    <a:pt x="5065" y="5199"/>
                    <a:pt x="5152" y="5167"/>
                    <a:pt x="5199" y="5104"/>
                  </a:cubicBezTo>
                  <a:cubicBezTo>
                    <a:pt x="5325" y="5010"/>
                    <a:pt x="5325" y="4758"/>
                    <a:pt x="5199" y="4632"/>
                  </a:cubicBezTo>
                  <a:lnTo>
                    <a:pt x="4726" y="4159"/>
                  </a:lnTo>
                  <a:cubicBezTo>
                    <a:pt x="4632" y="4065"/>
                    <a:pt x="4632" y="3813"/>
                    <a:pt x="4726" y="3687"/>
                  </a:cubicBezTo>
                  <a:lnTo>
                    <a:pt x="5482" y="2962"/>
                  </a:lnTo>
                  <a:lnTo>
                    <a:pt x="5010" y="2489"/>
                  </a:lnTo>
                  <a:lnTo>
                    <a:pt x="4789" y="2710"/>
                  </a:lnTo>
                  <a:cubicBezTo>
                    <a:pt x="4584" y="2915"/>
                    <a:pt x="4317" y="3017"/>
                    <a:pt x="4049" y="3017"/>
                  </a:cubicBezTo>
                  <a:cubicBezTo>
                    <a:pt x="3781" y="3017"/>
                    <a:pt x="3513" y="2915"/>
                    <a:pt x="3309" y="2710"/>
                  </a:cubicBezTo>
                  <a:cubicBezTo>
                    <a:pt x="2930" y="2332"/>
                    <a:pt x="2930" y="1670"/>
                    <a:pt x="3309" y="1261"/>
                  </a:cubicBezTo>
                  <a:lnTo>
                    <a:pt x="3561" y="1040"/>
                  </a:lnTo>
                  <a:lnTo>
                    <a:pt x="258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00" name="Google Shape;10480;p74">
              <a:extLst>
                <a:ext uri="{FF2B5EF4-FFF2-40B4-BE49-F238E27FC236}">
                  <a16:creationId xmlns:a16="http://schemas.microsoft.com/office/drawing/2014/main" id="{361FA781-D698-D4F7-A324-C37A98D7C9A0}"/>
                </a:ext>
              </a:extLst>
            </p:cNvPr>
            <p:cNvSpPr/>
            <p:nvPr/>
          </p:nvSpPr>
          <p:spPr>
            <a:xfrm>
              <a:off x="5794025" y="3235950"/>
              <a:ext cx="145725" cy="133900"/>
            </a:xfrm>
            <a:custGeom>
              <a:avLst/>
              <a:gdLst/>
              <a:ahLst/>
              <a:cxnLst/>
              <a:rect l="l" t="t" r="r" b="b"/>
              <a:pathLst>
                <a:path w="5829" h="5356" extrusionOk="0">
                  <a:moveTo>
                    <a:pt x="2926" y="0"/>
                  </a:moveTo>
                  <a:cubicBezTo>
                    <a:pt x="2662" y="0"/>
                    <a:pt x="2394" y="95"/>
                    <a:pt x="2205" y="284"/>
                  </a:cubicBezTo>
                  <a:lnTo>
                    <a:pt x="0" y="2457"/>
                  </a:lnTo>
                  <a:lnTo>
                    <a:pt x="1229" y="3686"/>
                  </a:lnTo>
                  <a:cubicBezTo>
                    <a:pt x="1323" y="3781"/>
                    <a:pt x="1323" y="4033"/>
                    <a:pt x="1229" y="4127"/>
                  </a:cubicBezTo>
                  <a:lnTo>
                    <a:pt x="725" y="4600"/>
                  </a:lnTo>
                  <a:cubicBezTo>
                    <a:pt x="630" y="4726"/>
                    <a:pt x="630" y="4978"/>
                    <a:pt x="725" y="5072"/>
                  </a:cubicBezTo>
                  <a:cubicBezTo>
                    <a:pt x="788" y="5135"/>
                    <a:pt x="882" y="5167"/>
                    <a:pt x="977" y="5167"/>
                  </a:cubicBezTo>
                  <a:cubicBezTo>
                    <a:pt x="1071" y="5167"/>
                    <a:pt x="1166" y="5135"/>
                    <a:pt x="1229" y="5072"/>
                  </a:cubicBezTo>
                  <a:lnTo>
                    <a:pt x="1701" y="4600"/>
                  </a:lnTo>
                  <a:cubicBezTo>
                    <a:pt x="1749" y="4553"/>
                    <a:pt x="1835" y="4529"/>
                    <a:pt x="1926" y="4529"/>
                  </a:cubicBezTo>
                  <a:cubicBezTo>
                    <a:pt x="2016" y="4529"/>
                    <a:pt x="2111" y="4553"/>
                    <a:pt x="2174" y="4600"/>
                  </a:cubicBezTo>
                  <a:lnTo>
                    <a:pt x="2898" y="5356"/>
                  </a:lnTo>
                  <a:lnTo>
                    <a:pt x="3371" y="4883"/>
                  </a:lnTo>
                  <a:lnTo>
                    <a:pt x="3151" y="4663"/>
                  </a:lnTo>
                  <a:cubicBezTo>
                    <a:pt x="2741" y="4253"/>
                    <a:pt x="2741" y="3592"/>
                    <a:pt x="3151" y="3214"/>
                  </a:cubicBezTo>
                  <a:cubicBezTo>
                    <a:pt x="3340" y="3009"/>
                    <a:pt x="3607" y="2906"/>
                    <a:pt x="3875" y="2906"/>
                  </a:cubicBezTo>
                  <a:cubicBezTo>
                    <a:pt x="4143" y="2906"/>
                    <a:pt x="4411" y="3009"/>
                    <a:pt x="4600" y="3214"/>
                  </a:cubicBezTo>
                  <a:lnTo>
                    <a:pt x="4852" y="3434"/>
                  </a:lnTo>
                  <a:lnTo>
                    <a:pt x="5828" y="2457"/>
                  </a:lnTo>
                  <a:lnTo>
                    <a:pt x="3623" y="284"/>
                  </a:lnTo>
                  <a:cubicBezTo>
                    <a:pt x="3450" y="95"/>
                    <a:pt x="3190" y="0"/>
                    <a:pt x="29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01" name="Google Shape;10481;p74">
              <a:extLst>
                <a:ext uri="{FF2B5EF4-FFF2-40B4-BE49-F238E27FC236}">
                  <a16:creationId xmlns:a16="http://schemas.microsoft.com/office/drawing/2014/main" id="{E16BCD1D-D0A7-E948-4809-1D61AC5842D5}"/>
                </a:ext>
              </a:extLst>
            </p:cNvPr>
            <p:cNvSpPr/>
            <p:nvPr/>
          </p:nvSpPr>
          <p:spPr>
            <a:xfrm>
              <a:off x="5880650" y="3309975"/>
              <a:ext cx="137075" cy="145725"/>
            </a:xfrm>
            <a:custGeom>
              <a:avLst/>
              <a:gdLst/>
              <a:ahLst/>
              <a:cxnLst/>
              <a:rect l="l" t="t" r="r" b="b"/>
              <a:pathLst>
                <a:path w="5483" h="5829" extrusionOk="0">
                  <a:moveTo>
                    <a:pt x="2899" y="1"/>
                  </a:moveTo>
                  <a:lnTo>
                    <a:pt x="1702" y="1229"/>
                  </a:lnTo>
                  <a:cubicBezTo>
                    <a:pt x="1639" y="1292"/>
                    <a:pt x="1544" y="1324"/>
                    <a:pt x="1450" y="1324"/>
                  </a:cubicBezTo>
                  <a:cubicBezTo>
                    <a:pt x="1355" y="1324"/>
                    <a:pt x="1261" y="1292"/>
                    <a:pt x="1198" y="1229"/>
                  </a:cubicBezTo>
                  <a:lnTo>
                    <a:pt x="725" y="757"/>
                  </a:lnTo>
                  <a:cubicBezTo>
                    <a:pt x="678" y="694"/>
                    <a:pt x="591" y="662"/>
                    <a:pt x="501" y="662"/>
                  </a:cubicBezTo>
                  <a:cubicBezTo>
                    <a:pt x="410" y="662"/>
                    <a:pt x="316" y="694"/>
                    <a:pt x="253" y="757"/>
                  </a:cubicBezTo>
                  <a:cubicBezTo>
                    <a:pt x="158" y="883"/>
                    <a:pt x="158" y="1103"/>
                    <a:pt x="253" y="1229"/>
                  </a:cubicBezTo>
                  <a:lnTo>
                    <a:pt x="725" y="1702"/>
                  </a:lnTo>
                  <a:cubicBezTo>
                    <a:pt x="851" y="1828"/>
                    <a:pt x="851" y="2048"/>
                    <a:pt x="725" y="2174"/>
                  </a:cubicBezTo>
                  <a:lnTo>
                    <a:pt x="1" y="2899"/>
                  </a:lnTo>
                  <a:lnTo>
                    <a:pt x="473" y="3372"/>
                  </a:lnTo>
                  <a:lnTo>
                    <a:pt x="694" y="3151"/>
                  </a:lnTo>
                  <a:cubicBezTo>
                    <a:pt x="898" y="2946"/>
                    <a:pt x="1166" y="2844"/>
                    <a:pt x="1434" y="2844"/>
                  </a:cubicBezTo>
                  <a:cubicBezTo>
                    <a:pt x="1702" y="2844"/>
                    <a:pt x="1970" y="2946"/>
                    <a:pt x="2174" y="3151"/>
                  </a:cubicBezTo>
                  <a:cubicBezTo>
                    <a:pt x="2552" y="3529"/>
                    <a:pt x="2552" y="4222"/>
                    <a:pt x="2174" y="4600"/>
                  </a:cubicBezTo>
                  <a:lnTo>
                    <a:pt x="1922" y="4852"/>
                  </a:lnTo>
                  <a:lnTo>
                    <a:pt x="2899" y="5829"/>
                  </a:lnTo>
                  <a:lnTo>
                    <a:pt x="5073" y="3655"/>
                  </a:lnTo>
                  <a:cubicBezTo>
                    <a:pt x="5482" y="3277"/>
                    <a:pt x="5482" y="2615"/>
                    <a:pt x="5073" y="2206"/>
                  </a:cubicBezTo>
                  <a:lnTo>
                    <a:pt x="28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02" name="Google Shape;10482;p74">
              <a:extLst>
                <a:ext uri="{FF2B5EF4-FFF2-40B4-BE49-F238E27FC236}">
                  <a16:creationId xmlns:a16="http://schemas.microsoft.com/office/drawing/2014/main" id="{64A90650-FC43-9091-93F9-9DC148534401}"/>
                </a:ext>
              </a:extLst>
            </p:cNvPr>
            <p:cNvSpPr/>
            <p:nvPr/>
          </p:nvSpPr>
          <p:spPr>
            <a:xfrm>
              <a:off x="5794025" y="3396625"/>
              <a:ext cx="147300" cy="134700"/>
            </a:xfrm>
            <a:custGeom>
              <a:avLst/>
              <a:gdLst/>
              <a:ahLst/>
              <a:cxnLst/>
              <a:rect l="l" t="t" r="r" b="b"/>
              <a:pathLst>
                <a:path w="5892" h="5388" extrusionOk="0">
                  <a:moveTo>
                    <a:pt x="2993" y="0"/>
                  </a:moveTo>
                  <a:lnTo>
                    <a:pt x="2520" y="473"/>
                  </a:lnTo>
                  <a:lnTo>
                    <a:pt x="2741" y="725"/>
                  </a:lnTo>
                  <a:cubicBezTo>
                    <a:pt x="3151" y="1103"/>
                    <a:pt x="3151" y="1764"/>
                    <a:pt x="2741" y="2174"/>
                  </a:cubicBezTo>
                  <a:cubicBezTo>
                    <a:pt x="2505" y="2363"/>
                    <a:pt x="2221" y="2457"/>
                    <a:pt x="1949" y="2457"/>
                  </a:cubicBezTo>
                  <a:cubicBezTo>
                    <a:pt x="1678" y="2457"/>
                    <a:pt x="1418" y="2363"/>
                    <a:pt x="1229" y="2174"/>
                  </a:cubicBezTo>
                  <a:lnTo>
                    <a:pt x="977" y="1922"/>
                  </a:lnTo>
                  <a:lnTo>
                    <a:pt x="0" y="2930"/>
                  </a:lnTo>
                  <a:lnTo>
                    <a:pt x="2205" y="5072"/>
                  </a:lnTo>
                  <a:cubicBezTo>
                    <a:pt x="2394" y="5293"/>
                    <a:pt x="2678" y="5387"/>
                    <a:pt x="2930" y="5387"/>
                  </a:cubicBezTo>
                  <a:cubicBezTo>
                    <a:pt x="3214" y="5387"/>
                    <a:pt x="3497" y="5293"/>
                    <a:pt x="3686" y="5072"/>
                  </a:cubicBezTo>
                  <a:lnTo>
                    <a:pt x="5891" y="2930"/>
                  </a:lnTo>
                  <a:lnTo>
                    <a:pt x="4663" y="1701"/>
                  </a:lnTo>
                  <a:cubicBezTo>
                    <a:pt x="4568" y="1575"/>
                    <a:pt x="4568" y="1355"/>
                    <a:pt x="4663" y="1229"/>
                  </a:cubicBezTo>
                  <a:lnTo>
                    <a:pt x="5167" y="756"/>
                  </a:lnTo>
                  <a:cubicBezTo>
                    <a:pt x="5261" y="630"/>
                    <a:pt x="5261" y="410"/>
                    <a:pt x="5167" y="284"/>
                  </a:cubicBezTo>
                  <a:cubicBezTo>
                    <a:pt x="5104" y="221"/>
                    <a:pt x="5009" y="189"/>
                    <a:pt x="4915" y="189"/>
                  </a:cubicBezTo>
                  <a:cubicBezTo>
                    <a:pt x="4820" y="189"/>
                    <a:pt x="4726" y="221"/>
                    <a:pt x="4663" y="284"/>
                  </a:cubicBezTo>
                  <a:lnTo>
                    <a:pt x="4190" y="756"/>
                  </a:lnTo>
                  <a:cubicBezTo>
                    <a:pt x="4143" y="819"/>
                    <a:pt x="4056" y="851"/>
                    <a:pt x="3966" y="851"/>
                  </a:cubicBezTo>
                  <a:cubicBezTo>
                    <a:pt x="3875" y="851"/>
                    <a:pt x="3781" y="819"/>
                    <a:pt x="3718" y="756"/>
                  </a:cubicBezTo>
                  <a:lnTo>
                    <a:pt x="29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203" name="Google Shape;10101;p74">
            <a:extLst>
              <a:ext uri="{FF2B5EF4-FFF2-40B4-BE49-F238E27FC236}">
                <a16:creationId xmlns:a16="http://schemas.microsoft.com/office/drawing/2014/main" id="{29848674-60A1-99A7-F5D6-8C6DCD44F6B1}"/>
              </a:ext>
            </a:extLst>
          </p:cNvPr>
          <p:cNvGrpSpPr/>
          <p:nvPr/>
        </p:nvGrpSpPr>
        <p:grpSpPr>
          <a:xfrm>
            <a:off x="7357345" y="4090311"/>
            <a:ext cx="327930" cy="324156"/>
            <a:chOff x="-62511899" y="4129100"/>
            <a:chExt cx="304050" cy="282000"/>
          </a:xfrm>
          <a:solidFill>
            <a:srgbClr val="FFC000"/>
          </a:solidFill>
        </p:grpSpPr>
        <p:sp>
          <p:nvSpPr>
            <p:cNvPr id="204" name="Google Shape;10102;p74">
              <a:extLst>
                <a:ext uri="{FF2B5EF4-FFF2-40B4-BE49-F238E27FC236}">
                  <a16:creationId xmlns:a16="http://schemas.microsoft.com/office/drawing/2014/main" id="{E420B5EB-A359-F879-BDCE-8AB408717F19}"/>
                </a:ext>
              </a:extLst>
            </p:cNvPr>
            <p:cNvSpPr/>
            <p:nvPr/>
          </p:nvSpPr>
          <p:spPr>
            <a:xfrm>
              <a:off x="-62414224" y="4203925"/>
              <a:ext cx="206375" cy="207175"/>
            </a:xfrm>
            <a:custGeom>
              <a:avLst/>
              <a:gdLst/>
              <a:ahLst/>
              <a:cxnLst/>
              <a:rect l="l" t="t" r="r" b="b"/>
              <a:pathLst>
                <a:path w="8255" h="8287" extrusionOk="0">
                  <a:moveTo>
                    <a:pt x="4128" y="1229"/>
                  </a:moveTo>
                  <a:cubicBezTo>
                    <a:pt x="4348" y="1229"/>
                    <a:pt x="4506" y="1418"/>
                    <a:pt x="4506" y="1670"/>
                  </a:cubicBezTo>
                  <a:lnTo>
                    <a:pt x="4506" y="1922"/>
                  </a:lnTo>
                  <a:cubicBezTo>
                    <a:pt x="4978" y="2080"/>
                    <a:pt x="5356" y="2552"/>
                    <a:pt x="5356" y="3119"/>
                  </a:cubicBezTo>
                  <a:cubicBezTo>
                    <a:pt x="5356" y="3340"/>
                    <a:pt x="5136" y="3498"/>
                    <a:pt x="4947" y="3498"/>
                  </a:cubicBezTo>
                  <a:cubicBezTo>
                    <a:pt x="4726" y="3498"/>
                    <a:pt x="4506" y="3308"/>
                    <a:pt x="4506" y="3119"/>
                  </a:cubicBezTo>
                  <a:cubicBezTo>
                    <a:pt x="4506" y="2867"/>
                    <a:pt x="4317" y="2710"/>
                    <a:pt x="4128" y="2710"/>
                  </a:cubicBezTo>
                  <a:cubicBezTo>
                    <a:pt x="3939" y="2710"/>
                    <a:pt x="3687" y="2930"/>
                    <a:pt x="3687" y="3119"/>
                  </a:cubicBezTo>
                  <a:cubicBezTo>
                    <a:pt x="3718" y="3340"/>
                    <a:pt x="4033" y="3592"/>
                    <a:pt x="4411" y="3813"/>
                  </a:cubicBezTo>
                  <a:cubicBezTo>
                    <a:pt x="4821" y="4128"/>
                    <a:pt x="5388" y="4537"/>
                    <a:pt x="5388" y="5199"/>
                  </a:cubicBezTo>
                  <a:cubicBezTo>
                    <a:pt x="5388" y="5766"/>
                    <a:pt x="5041" y="6175"/>
                    <a:pt x="4569" y="6396"/>
                  </a:cubicBezTo>
                  <a:lnTo>
                    <a:pt x="4569" y="6648"/>
                  </a:lnTo>
                  <a:cubicBezTo>
                    <a:pt x="4569" y="6900"/>
                    <a:pt x="4348" y="7089"/>
                    <a:pt x="4159" y="7089"/>
                  </a:cubicBezTo>
                  <a:cubicBezTo>
                    <a:pt x="3970" y="7089"/>
                    <a:pt x="3718" y="6900"/>
                    <a:pt x="3718" y="6648"/>
                  </a:cubicBezTo>
                  <a:lnTo>
                    <a:pt x="3718" y="6396"/>
                  </a:lnTo>
                  <a:cubicBezTo>
                    <a:pt x="3245" y="6238"/>
                    <a:pt x="2899" y="5766"/>
                    <a:pt x="2899" y="5199"/>
                  </a:cubicBezTo>
                  <a:cubicBezTo>
                    <a:pt x="2899" y="4978"/>
                    <a:pt x="3088" y="4821"/>
                    <a:pt x="3308" y="4821"/>
                  </a:cubicBezTo>
                  <a:cubicBezTo>
                    <a:pt x="3498" y="4821"/>
                    <a:pt x="3687" y="5010"/>
                    <a:pt x="3687" y="5199"/>
                  </a:cubicBezTo>
                  <a:cubicBezTo>
                    <a:pt x="3687" y="5451"/>
                    <a:pt x="3876" y="5608"/>
                    <a:pt x="4128" y="5608"/>
                  </a:cubicBezTo>
                  <a:cubicBezTo>
                    <a:pt x="4348" y="5608"/>
                    <a:pt x="4506" y="5388"/>
                    <a:pt x="4506" y="5199"/>
                  </a:cubicBezTo>
                  <a:cubicBezTo>
                    <a:pt x="4506" y="4978"/>
                    <a:pt x="4191" y="4726"/>
                    <a:pt x="3844" y="4506"/>
                  </a:cubicBezTo>
                  <a:cubicBezTo>
                    <a:pt x="3403" y="4191"/>
                    <a:pt x="2867" y="3781"/>
                    <a:pt x="2867" y="3119"/>
                  </a:cubicBezTo>
                  <a:cubicBezTo>
                    <a:pt x="2867" y="2552"/>
                    <a:pt x="3214" y="2143"/>
                    <a:pt x="3687" y="1922"/>
                  </a:cubicBezTo>
                  <a:lnTo>
                    <a:pt x="3687" y="1670"/>
                  </a:lnTo>
                  <a:cubicBezTo>
                    <a:pt x="3687" y="1418"/>
                    <a:pt x="3876" y="1229"/>
                    <a:pt x="4128" y="1229"/>
                  </a:cubicBezTo>
                  <a:close/>
                  <a:moveTo>
                    <a:pt x="4128" y="0"/>
                  </a:moveTo>
                  <a:cubicBezTo>
                    <a:pt x="1828" y="0"/>
                    <a:pt x="0" y="1859"/>
                    <a:pt x="0" y="4128"/>
                  </a:cubicBezTo>
                  <a:cubicBezTo>
                    <a:pt x="0" y="6427"/>
                    <a:pt x="1828" y="8286"/>
                    <a:pt x="4128" y="8286"/>
                  </a:cubicBezTo>
                  <a:cubicBezTo>
                    <a:pt x="6396" y="8286"/>
                    <a:pt x="8255" y="6427"/>
                    <a:pt x="8255" y="4128"/>
                  </a:cubicBezTo>
                  <a:cubicBezTo>
                    <a:pt x="8255" y="1859"/>
                    <a:pt x="6396" y="0"/>
                    <a:pt x="41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05" name="Google Shape;10103;p74">
              <a:extLst>
                <a:ext uri="{FF2B5EF4-FFF2-40B4-BE49-F238E27FC236}">
                  <a16:creationId xmlns:a16="http://schemas.microsoft.com/office/drawing/2014/main" id="{E237CC96-AC7C-3689-D80B-37E289A854CF}"/>
                </a:ext>
              </a:extLst>
            </p:cNvPr>
            <p:cNvSpPr/>
            <p:nvPr/>
          </p:nvSpPr>
          <p:spPr>
            <a:xfrm>
              <a:off x="-62511099" y="4129100"/>
              <a:ext cx="159900" cy="74850"/>
            </a:xfrm>
            <a:custGeom>
              <a:avLst/>
              <a:gdLst/>
              <a:ahLst/>
              <a:cxnLst/>
              <a:rect l="l" t="t" r="r" b="b"/>
              <a:pathLst>
                <a:path w="6396" h="2994" extrusionOk="0">
                  <a:moveTo>
                    <a:pt x="3214" y="1"/>
                  </a:moveTo>
                  <a:cubicBezTo>
                    <a:pt x="1450" y="1"/>
                    <a:pt x="0" y="662"/>
                    <a:pt x="0" y="1513"/>
                  </a:cubicBezTo>
                  <a:cubicBezTo>
                    <a:pt x="0" y="2332"/>
                    <a:pt x="1450" y="2993"/>
                    <a:pt x="3214" y="2993"/>
                  </a:cubicBezTo>
                  <a:cubicBezTo>
                    <a:pt x="4947" y="2993"/>
                    <a:pt x="6396" y="2332"/>
                    <a:pt x="6396" y="1513"/>
                  </a:cubicBezTo>
                  <a:cubicBezTo>
                    <a:pt x="6396" y="662"/>
                    <a:pt x="4947" y="1"/>
                    <a:pt x="32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06" name="Google Shape;10104;p74">
              <a:extLst>
                <a:ext uri="{FF2B5EF4-FFF2-40B4-BE49-F238E27FC236}">
                  <a16:creationId xmlns:a16="http://schemas.microsoft.com/office/drawing/2014/main" id="{D94F4478-676A-E7F3-425B-EF5C609D4912}"/>
                </a:ext>
              </a:extLst>
            </p:cNvPr>
            <p:cNvSpPr/>
            <p:nvPr/>
          </p:nvSpPr>
          <p:spPr>
            <a:xfrm>
              <a:off x="-62511099" y="4207075"/>
              <a:ext cx="110275" cy="59875"/>
            </a:xfrm>
            <a:custGeom>
              <a:avLst/>
              <a:gdLst/>
              <a:ahLst/>
              <a:cxnLst/>
              <a:rect l="l" t="t" r="r" b="b"/>
              <a:pathLst>
                <a:path w="4411" h="2395" extrusionOk="0">
                  <a:moveTo>
                    <a:pt x="0" y="0"/>
                  </a:moveTo>
                  <a:lnTo>
                    <a:pt x="0" y="1135"/>
                  </a:lnTo>
                  <a:cubicBezTo>
                    <a:pt x="0" y="1450"/>
                    <a:pt x="347" y="1765"/>
                    <a:pt x="882" y="2017"/>
                  </a:cubicBezTo>
                  <a:cubicBezTo>
                    <a:pt x="1355" y="2237"/>
                    <a:pt x="2332" y="2395"/>
                    <a:pt x="3151" y="2395"/>
                  </a:cubicBezTo>
                  <a:lnTo>
                    <a:pt x="3308" y="2395"/>
                  </a:lnTo>
                  <a:cubicBezTo>
                    <a:pt x="3560" y="1733"/>
                    <a:pt x="3907" y="1135"/>
                    <a:pt x="4411" y="631"/>
                  </a:cubicBezTo>
                  <a:lnTo>
                    <a:pt x="4411" y="631"/>
                  </a:lnTo>
                  <a:cubicBezTo>
                    <a:pt x="4033" y="694"/>
                    <a:pt x="3623" y="757"/>
                    <a:pt x="3182" y="757"/>
                  </a:cubicBezTo>
                  <a:cubicBezTo>
                    <a:pt x="2363" y="757"/>
                    <a:pt x="1261" y="599"/>
                    <a:pt x="567" y="316"/>
                  </a:cubicBezTo>
                  <a:cubicBezTo>
                    <a:pt x="347" y="221"/>
                    <a:pt x="158" y="12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07" name="Google Shape;10105;p74">
              <a:extLst>
                <a:ext uri="{FF2B5EF4-FFF2-40B4-BE49-F238E27FC236}">
                  <a16:creationId xmlns:a16="http://schemas.microsoft.com/office/drawing/2014/main" id="{9CCEE3EC-F339-0F5C-D5E7-A09DB8D8B70F}"/>
                </a:ext>
              </a:extLst>
            </p:cNvPr>
            <p:cNvSpPr/>
            <p:nvPr/>
          </p:nvSpPr>
          <p:spPr>
            <a:xfrm>
              <a:off x="-62511099" y="4329950"/>
              <a:ext cx="106350" cy="59875"/>
            </a:xfrm>
            <a:custGeom>
              <a:avLst/>
              <a:gdLst/>
              <a:ahLst/>
              <a:cxnLst/>
              <a:rect l="l" t="t" r="r" b="b"/>
              <a:pathLst>
                <a:path w="4254" h="2395" extrusionOk="0">
                  <a:moveTo>
                    <a:pt x="0" y="0"/>
                  </a:moveTo>
                  <a:lnTo>
                    <a:pt x="0" y="1197"/>
                  </a:lnTo>
                  <a:cubicBezTo>
                    <a:pt x="0" y="1701"/>
                    <a:pt x="1355" y="2395"/>
                    <a:pt x="3182" y="2395"/>
                  </a:cubicBezTo>
                  <a:cubicBezTo>
                    <a:pt x="3560" y="2395"/>
                    <a:pt x="3907" y="2363"/>
                    <a:pt x="4254" y="2332"/>
                  </a:cubicBezTo>
                  <a:cubicBezTo>
                    <a:pt x="3875" y="1859"/>
                    <a:pt x="3560" y="1355"/>
                    <a:pt x="3340" y="756"/>
                  </a:cubicBezTo>
                  <a:lnTo>
                    <a:pt x="3182" y="756"/>
                  </a:lnTo>
                  <a:cubicBezTo>
                    <a:pt x="2363" y="756"/>
                    <a:pt x="1261" y="599"/>
                    <a:pt x="567" y="315"/>
                  </a:cubicBezTo>
                  <a:cubicBezTo>
                    <a:pt x="347" y="252"/>
                    <a:pt x="158" y="12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08" name="Google Shape;10106;p74">
              <a:extLst>
                <a:ext uri="{FF2B5EF4-FFF2-40B4-BE49-F238E27FC236}">
                  <a16:creationId xmlns:a16="http://schemas.microsoft.com/office/drawing/2014/main" id="{DC08C550-7C79-0643-1CA3-2FA17C6CA254}"/>
                </a:ext>
              </a:extLst>
            </p:cNvPr>
            <p:cNvSpPr/>
            <p:nvPr/>
          </p:nvSpPr>
          <p:spPr>
            <a:xfrm>
              <a:off x="-62511899" y="4268500"/>
              <a:ext cx="78000" cy="60675"/>
            </a:xfrm>
            <a:custGeom>
              <a:avLst/>
              <a:gdLst/>
              <a:ahLst/>
              <a:cxnLst/>
              <a:rect l="l" t="t" r="r" b="b"/>
              <a:pathLst>
                <a:path w="3120" h="2427" extrusionOk="0">
                  <a:moveTo>
                    <a:pt x="1" y="1"/>
                  </a:moveTo>
                  <a:lnTo>
                    <a:pt x="1" y="1167"/>
                  </a:lnTo>
                  <a:lnTo>
                    <a:pt x="32" y="1167"/>
                  </a:lnTo>
                  <a:cubicBezTo>
                    <a:pt x="32" y="1482"/>
                    <a:pt x="379" y="1797"/>
                    <a:pt x="914" y="2017"/>
                  </a:cubicBezTo>
                  <a:cubicBezTo>
                    <a:pt x="1387" y="2238"/>
                    <a:pt x="2332" y="2395"/>
                    <a:pt x="3120" y="2427"/>
                  </a:cubicBezTo>
                  <a:cubicBezTo>
                    <a:pt x="3057" y="2143"/>
                    <a:pt x="3025" y="1860"/>
                    <a:pt x="3025" y="1608"/>
                  </a:cubicBezTo>
                  <a:cubicBezTo>
                    <a:pt x="3025" y="1324"/>
                    <a:pt x="3088" y="1041"/>
                    <a:pt x="3120" y="757"/>
                  </a:cubicBezTo>
                  <a:cubicBezTo>
                    <a:pt x="2332" y="757"/>
                    <a:pt x="1230" y="599"/>
                    <a:pt x="536" y="316"/>
                  </a:cubicBezTo>
                  <a:cubicBezTo>
                    <a:pt x="347" y="253"/>
                    <a:pt x="158" y="127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209" name="Google Shape;10125;p74">
            <a:extLst>
              <a:ext uri="{FF2B5EF4-FFF2-40B4-BE49-F238E27FC236}">
                <a16:creationId xmlns:a16="http://schemas.microsoft.com/office/drawing/2014/main" id="{36472A69-6402-AE8F-F9CB-05961908349A}"/>
              </a:ext>
            </a:extLst>
          </p:cNvPr>
          <p:cNvGrpSpPr/>
          <p:nvPr/>
        </p:nvGrpSpPr>
        <p:grpSpPr>
          <a:xfrm>
            <a:off x="6628940" y="1237938"/>
            <a:ext cx="445509" cy="476020"/>
            <a:chOff x="-64044599" y="3360375"/>
            <a:chExt cx="315850" cy="316650"/>
          </a:xfrm>
          <a:solidFill>
            <a:srgbClr val="FFC000"/>
          </a:solidFill>
        </p:grpSpPr>
        <p:sp>
          <p:nvSpPr>
            <p:cNvPr id="210" name="Google Shape;10126;p74">
              <a:extLst>
                <a:ext uri="{FF2B5EF4-FFF2-40B4-BE49-F238E27FC236}">
                  <a16:creationId xmlns:a16="http://schemas.microsoft.com/office/drawing/2014/main" id="{65F708F6-1374-055B-1936-96B1E2A4B1C4}"/>
                </a:ext>
              </a:extLst>
            </p:cNvPr>
            <p:cNvSpPr/>
            <p:nvPr/>
          </p:nvSpPr>
          <p:spPr>
            <a:xfrm>
              <a:off x="-63980027" y="3532875"/>
              <a:ext cx="185900" cy="144150"/>
            </a:xfrm>
            <a:custGeom>
              <a:avLst/>
              <a:gdLst/>
              <a:ahLst/>
              <a:cxnLst/>
              <a:rect l="l" t="t" r="r" b="b"/>
              <a:pathLst>
                <a:path w="7436" h="5766" extrusionOk="0">
                  <a:moveTo>
                    <a:pt x="410" y="0"/>
                  </a:moveTo>
                  <a:cubicBezTo>
                    <a:pt x="158" y="0"/>
                    <a:pt x="1" y="189"/>
                    <a:pt x="1" y="410"/>
                  </a:cubicBezTo>
                  <a:cubicBezTo>
                    <a:pt x="1" y="662"/>
                    <a:pt x="190" y="820"/>
                    <a:pt x="410" y="820"/>
                  </a:cubicBezTo>
                  <a:lnTo>
                    <a:pt x="883" y="820"/>
                  </a:lnTo>
                  <a:lnTo>
                    <a:pt x="1670" y="5419"/>
                  </a:lnTo>
                  <a:cubicBezTo>
                    <a:pt x="1702" y="5608"/>
                    <a:pt x="1859" y="5766"/>
                    <a:pt x="2048" y="5766"/>
                  </a:cubicBezTo>
                  <a:lnTo>
                    <a:pt x="5356" y="5766"/>
                  </a:lnTo>
                  <a:cubicBezTo>
                    <a:pt x="5545" y="5766"/>
                    <a:pt x="5766" y="5608"/>
                    <a:pt x="5766" y="5419"/>
                  </a:cubicBezTo>
                  <a:lnTo>
                    <a:pt x="6554" y="820"/>
                  </a:lnTo>
                  <a:lnTo>
                    <a:pt x="7026" y="820"/>
                  </a:lnTo>
                  <a:cubicBezTo>
                    <a:pt x="7247" y="820"/>
                    <a:pt x="7404" y="630"/>
                    <a:pt x="7404" y="410"/>
                  </a:cubicBezTo>
                  <a:cubicBezTo>
                    <a:pt x="7436" y="189"/>
                    <a:pt x="7247" y="0"/>
                    <a:pt x="70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11" name="Google Shape;10127;p74">
              <a:extLst>
                <a:ext uri="{FF2B5EF4-FFF2-40B4-BE49-F238E27FC236}">
                  <a16:creationId xmlns:a16="http://schemas.microsoft.com/office/drawing/2014/main" id="{4376373A-EFB2-6E1B-8D8F-94FF4B2346B8}"/>
                </a:ext>
              </a:extLst>
            </p:cNvPr>
            <p:cNvSpPr/>
            <p:nvPr/>
          </p:nvSpPr>
          <p:spPr>
            <a:xfrm>
              <a:off x="-64044599" y="3360375"/>
              <a:ext cx="315850" cy="152825"/>
            </a:xfrm>
            <a:custGeom>
              <a:avLst/>
              <a:gdLst/>
              <a:ahLst/>
              <a:cxnLst/>
              <a:rect l="l" t="t" r="r" b="b"/>
              <a:pathLst>
                <a:path w="12634" h="6113" extrusionOk="0">
                  <a:moveTo>
                    <a:pt x="378" y="1"/>
                  </a:moveTo>
                  <a:cubicBezTo>
                    <a:pt x="158" y="1"/>
                    <a:pt x="0" y="190"/>
                    <a:pt x="0" y="442"/>
                  </a:cubicBezTo>
                  <a:lnTo>
                    <a:pt x="0" y="5672"/>
                  </a:lnTo>
                  <a:cubicBezTo>
                    <a:pt x="0" y="5892"/>
                    <a:pt x="189" y="6113"/>
                    <a:pt x="378" y="6113"/>
                  </a:cubicBezTo>
                  <a:lnTo>
                    <a:pt x="3088" y="6113"/>
                  </a:lnTo>
                  <a:cubicBezTo>
                    <a:pt x="3245" y="5514"/>
                    <a:pt x="3560" y="4947"/>
                    <a:pt x="4001" y="4569"/>
                  </a:cubicBezTo>
                  <a:cubicBezTo>
                    <a:pt x="3875" y="4285"/>
                    <a:pt x="3812" y="3970"/>
                    <a:pt x="3812" y="3624"/>
                  </a:cubicBezTo>
                  <a:cubicBezTo>
                    <a:pt x="3812" y="2238"/>
                    <a:pt x="4915" y="1135"/>
                    <a:pt x="6301" y="1135"/>
                  </a:cubicBezTo>
                  <a:cubicBezTo>
                    <a:pt x="7656" y="1135"/>
                    <a:pt x="8759" y="2238"/>
                    <a:pt x="8759" y="3624"/>
                  </a:cubicBezTo>
                  <a:cubicBezTo>
                    <a:pt x="8759" y="3939"/>
                    <a:pt x="8696" y="4254"/>
                    <a:pt x="8570" y="4569"/>
                  </a:cubicBezTo>
                  <a:cubicBezTo>
                    <a:pt x="9011" y="5010"/>
                    <a:pt x="9326" y="5514"/>
                    <a:pt x="9483" y="6113"/>
                  </a:cubicBezTo>
                  <a:lnTo>
                    <a:pt x="12193" y="6113"/>
                  </a:lnTo>
                  <a:cubicBezTo>
                    <a:pt x="12445" y="6113"/>
                    <a:pt x="12602" y="5892"/>
                    <a:pt x="12602" y="5672"/>
                  </a:cubicBezTo>
                  <a:lnTo>
                    <a:pt x="12602" y="442"/>
                  </a:lnTo>
                  <a:cubicBezTo>
                    <a:pt x="12634" y="190"/>
                    <a:pt x="12445" y="1"/>
                    <a:pt x="122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12" name="Google Shape;10128;p74">
              <a:extLst>
                <a:ext uri="{FF2B5EF4-FFF2-40B4-BE49-F238E27FC236}">
                  <a16:creationId xmlns:a16="http://schemas.microsoft.com/office/drawing/2014/main" id="{9DF0EF98-BB7F-6CBC-50D2-C980F1D36A32}"/>
                </a:ext>
              </a:extLst>
            </p:cNvPr>
            <p:cNvSpPr/>
            <p:nvPr/>
          </p:nvSpPr>
          <p:spPr>
            <a:xfrm>
              <a:off x="-63945374" y="3408425"/>
              <a:ext cx="117375" cy="103200"/>
            </a:xfrm>
            <a:custGeom>
              <a:avLst/>
              <a:gdLst/>
              <a:ahLst/>
              <a:cxnLst/>
              <a:rect l="l" t="t" r="r" b="b"/>
              <a:pathLst>
                <a:path w="4695" h="4128" extrusionOk="0">
                  <a:moveTo>
                    <a:pt x="2364" y="1"/>
                  </a:moveTo>
                  <a:cubicBezTo>
                    <a:pt x="1450" y="1"/>
                    <a:pt x="694" y="757"/>
                    <a:pt x="694" y="1670"/>
                  </a:cubicBezTo>
                  <a:cubicBezTo>
                    <a:pt x="694" y="2080"/>
                    <a:pt x="851" y="2489"/>
                    <a:pt x="1167" y="2805"/>
                  </a:cubicBezTo>
                  <a:cubicBezTo>
                    <a:pt x="599" y="3120"/>
                    <a:pt x="190" y="3592"/>
                    <a:pt x="1" y="4128"/>
                  </a:cubicBezTo>
                  <a:lnTo>
                    <a:pt x="4695" y="4128"/>
                  </a:lnTo>
                  <a:cubicBezTo>
                    <a:pt x="4475" y="3561"/>
                    <a:pt x="4065" y="3088"/>
                    <a:pt x="3529" y="2805"/>
                  </a:cubicBezTo>
                  <a:cubicBezTo>
                    <a:pt x="3813" y="2489"/>
                    <a:pt x="4002" y="2080"/>
                    <a:pt x="4002" y="1670"/>
                  </a:cubicBezTo>
                  <a:cubicBezTo>
                    <a:pt x="4002" y="757"/>
                    <a:pt x="3277" y="1"/>
                    <a:pt x="23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</p:spTree>
    <p:extLst>
      <p:ext uri="{BB962C8B-B14F-4D97-AF65-F5344CB8AC3E}">
        <p14:creationId xmlns:p14="http://schemas.microsoft.com/office/powerpoint/2010/main" val="25974335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1600200"/>
            <a:ext cx="9144000" cy="194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964388" y="2202996"/>
            <a:ext cx="5215225" cy="737508"/>
            <a:chOff x="5324746" y="609600"/>
            <a:chExt cx="3284375" cy="464458"/>
          </a:xfrm>
        </p:grpSpPr>
        <p:sp>
          <p:nvSpPr>
            <p:cNvPr id="9" name="Freeform 4"/>
            <p:cNvSpPr>
              <a:spLocks/>
            </p:cNvSpPr>
            <p:nvPr>
              <p:custDataLst>
                <p:tags r:id="rId1"/>
              </p:custDataLst>
            </p:nvPr>
          </p:nvSpPr>
          <p:spPr bwMode="gray">
            <a:xfrm>
              <a:off x="5432566" y="877078"/>
              <a:ext cx="3068734" cy="196980"/>
            </a:xfrm>
            <a:custGeom>
              <a:avLst/>
              <a:gdLst>
                <a:gd name="T0" fmla="*/ 20706948 w 1120"/>
                <a:gd name="T1" fmla="*/ 11 h 252"/>
                <a:gd name="T2" fmla="*/ 20629597 w 1120"/>
                <a:gd name="T3" fmla="*/ 11 h 252"/>
                <a:gd name="T4" fmla="*/ 20335316 w 1120"/>
                <a:gd name="T5" fmla="*/ 11 h 252"/>
                <a:gd name="T6" fmla="*/ 19858832 w 1120"/>
                <a:gd name="T7" fmla="*/ 11 h 252"/>
                <a:gd name="T8" fmla="*/ 19191786 w 1120"/>
                <a:gd name="T9" fmla="*/ 11 h 252"/>
                <a:gd name="T10" fmla="*/ 18336532 w 1120"/>
                <a:gd name="T11" fmla="*/ 10 h 252"/>
                <a:gd name="T12" fmla="*/ 17339847 w 1120"/>
                <a:gd name="T13" fmla="*/ 10 h 252"/>
                <a:gd name="T14" fmla="*/ 16196141 w 1120"/>
                <a:gd name="T15" fmla="*/ 10 h 252"/>
                <a:gd name="T16" fmla="*/ 14901486 w 1120"/>
                <a:gd name="T17" fmla="*/ 8 h 252"/>
                <a:gd name="T18" fmla="*/ 13494596 w 1120"/>
                <a:gd name="T19" fmla="*/ 8 h 252"/>
                <a:gd name="T20" fmla="*/ 11942220 w 1120"/>
                <a:gd name="T21" fmla="*/ 8 h 252"/>
                <a:gd name="T22" fmla="*/ 10275918 w 1120"/>
                <a:gd name="T23" fmla="*/ 8 h 252"/>
                <a:gd name="T24" fmla="*/ 8612140 w 1120"/>
                <a:gd name="T25" fmla="*/ 8 h 252"/>
                <a:gd name="T26" fmla="*/ 7098185 w 1120"/>
                <a:gd name="T27" fmla="*/ 8 h 252"/>
                <a:gd name="T28" fmla="*/ 5691769 w 1120"/>
                <a:gd name="T29" fmla="*/ 8 h 252"/>
                <a:gd name="T30" fmla="*/ 4395650 w 1120"/>
                <a:gd name="T31" fmla="*/ 10 h 252"/>
                <a:gd name="T32" fmla="*/ 3293330 w 1120"/>
                <a:gd name="T33" fmla="*/ 10 h 252"/>
                <a:gd name="T34" fmla="*/ 2329965 w 1120"/>
                <a:gd name="T35" fmla="*/ 10 h 252"/>
                <a:gd name="T36" fmla="*/ 1515458 w 1120"/>
                <a:gd name="T37" fmla="*/ 11 h 252"/>
                <a:gd name="T38" fmla="*/ 848370 w 1120"/>
                <a:gd name="T39" fmla="*/ 11 h 252"/>
                <a:gd name="T40" fmla="*/ 371720 w 1120"/>
                <a:gd name="T41" fmla="*/ 11 h 252"/>
                <a:gd name="T42" fmla="*/ 114130 w 1120"/>
                <a:gd name="T43" fmla="*/ 11 h 252"/>
                <a:gd name="T44" fmla="*/ 0 w 1120"/>
                <a:gd name="T45" fmla="*/ 11 h 252"/>
                <a:gd name="T46" fmla="*/ 0 w 1120"/>
                <a:gd name="T47" fmla="*/ 3 h 252"/>
                <a:gd name="T48" fmla="*/ 10353269 w 1120"/>
                <a:gd name="T49" fmla="*/ 0 h 252"/>
                <a:gd name="T50" fmla="*/ 20706948 w 1120"/>
                <a:gd name="T51" fmla="*/ 3 h 252"/>
                <a:gd name="T52" fmla="*/ 20706948 w 1120"/>
                <a:gd name="T53" fmla="*/ 11 h 252"/>
                <a:gd name="T54" fmla="*/ 20706948 w 1120"/>
                <a:gd name="T55" fmla="*/ 11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BFBFBF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algn="r" rtl="1">
                <a:defRPr/>
              </a:pPr>
              <a:endParaRPr lang="zh-CN" altLang="en-US" sz="1200">
                <a:solidFill>
                  <a:prstClr val="black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gray">
            <a:xfrm>
              <a:off x="5324746" y="609600"/>
              <a:ext cx="3284375" cy="407437"/>
            </a:xfrm>
            <a:prstGeom prst="rect">
              <a:avLst/>
            </a:prstGeom>
            <a:gradFill rotWithShape="1">
              <a:gsLst>
                <a:gs pos="0">
                  <a:srgbClr val="53D2FF"/>
                </a:gs>
                <a:gs pos="100000">
                  <a:srgbClr val="02A0D8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rtl="1">
                <a:spcBef>
                  <a:spcPct val="0"/>
                </a:spcBef>
              </a:pPr>
              <a:r>
                <a:rPr lang="fa-IR" altLang="zh-CN" sz="3600" dirty="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rPr>
                <a:t>عمومی</a:t>
              </a:r>
              <a:endParaRPr lang="zh-CN" altLang="en-US" sz="3600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  <p:sp>
          <p:nvSpPr>
            <p:cNvPr id="11" name="椭圆 18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382802" y="632408"/>
              <a:ext cx="178319" cy="1783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2700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rtl="1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rgbClr val="02A0D8"/>
                  </a:solidFill>
                  <a:latin typeface="+mj-lt"/>
                  <a:ea typeface="方正舒体" panose="02010601030101010101" pitchFamily="2" charset="-122"/>
                  <a:cs typeface="B Nazanin" panose="00000700000000000000" pitchFamily="2" charset="-78"/>
                </a:rPr>
                <a:t>1</a:t>
              </a:r>
              <a:endParaRPr lang="zh-CN" altLang="en-US" sz="1800" b="1" dirty="0">
                <a:solidFill>
                  <a:srgbClr val="02A0D8"/>
                </a:solidFill>
                <a:latin typeface="+mj-lt"/>
                <a:ea typeface="方正舒体" panose="02010601030101010101" pitchFamily="2" charset="-122"/>
                <a:cs typeface="B Nazanin" panose="00000700000000000000" pitchFamily="2" charset="-78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9376" y="3241251"/>
            <a:ext cx="4237623" cy="188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92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0C84E079-779F-59A3-E34D-8525198E426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535605" y="69171"/>
            <a:ext cx="6816725" cy="54292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defPPr/>
          </a:lstStyle>
          <a:p>
            <a:pPr rtl="1"/>
            <a:r>
              <a:rPr lang="fa-IR" sz="3600" dirty="0">
                <a:solidFill>
                  <a:schemeClr val="bg1"/>
                </a:solidFill>
                <a:cs typeface="B Nazanin" panose="00000700000000000000" pitchFamily="2" charset="-78"/>
              </a:rPr>
              <a:t>مجموعه آیکون های کاملا قابل ویرایش: </a:t>
            </a:r>
            <a:r>
              <a:rPr lang="en-US" sz="3600" dirty="0">
                <a:solidFill>
                  <a:schemeClr val="bg1"/>
                </a:solidFill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4" name="Isosceles Triangle 68">
            <a:extLst>
              <a:ext uri="{FF2B5EF4-FFF2-40B4-BE49-F238E27FC236}">
                <a16:creationId xmlns:a16="http://schemas.microsoft.com/office/drawing/2014/main" id="{19882EA2-E294-24EA-3015-16E640ECE8DE}"/>
              </a:ext>
            </a:extLst>
          </p:cNvPr>
          <p:cNvSpPr/>
          <p:nvPr/>
        </p:nvSpPr>
        <p:spPr>
          <a:xfrm rot="10800000">
            <a:off x="5226772" y="3501873"/>
            <a:ext cx="187282" cy="583229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35DFB2A1-E689-C8D6-B649-91F2AA081A38}"/>
              </a:ext>
            </a:extLst>
          </p:cNvPr>
          <p:cNvSpPr/>
          <p:nvPr/>
        </p:nvSpPr>
        <p:spPr>
          <a:xfrm>
            <a:off x="5705033" y="3569206"/>
            <a:ext cx="449288" cy="44855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/>
          </a:p>
        </p:txBody>
      </p:sp>
      <p:sp>
        <p:nvSpPr>
          <p:cNvPr id="6" name="Freeform 18">
            <a:extLst>
              <a:ext uri="{FF2B5EF4-FFF2-40B4-BE49-F238E27FC236}">
                <a16:creationId xmlns:a16="http://schemas.microsoft.com/office/drawing/2014/main" id="{36D044DE-BEC3-9142-DD3F-DF4A0623A943}"/>
              </a:ext>
            </a:extLst>
          </p:cNvPr>
          <p:cNvSpPr/>
          <p:nvPr/>
        </p:nvSpPr>
        <p:spPr>
          <a:xfrm>
            <a:off x="7121634" y="3618397"/>
            <a:ext cx="433895" cy="350185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/>
          </a:p>
        </p:txBody>
      </p:sp>
      <p:sp>
        <p:nvSpPr>
          <p:cNvPr id="7" name="Rounded Rectangle 25">
            <a:extLst>
              <a:ext uri="{FF2B5EF4-FFF2-40B4-BE49-F238E27FC236}">
                <a16:creationId xmlns:a16="http://schemas.microsoft.com/office/drawing/2014/main" id="{77CDB53B-9BE6-825D-9EE3-BF8F88273F6C}"/>
              </a:ext>
            </a:extLst>
          </p:cNvPr>
          <p:cNvSpPr/>
          <p:nvPr/>
        </p:nvSpPr>
        <p:spPr>
          <a:xfrm>
            <a:off x="7165553" y="4519463"/>
            <a:ext cx="498092" cy="36502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/>
          </a:p>
        </p:txBody>
      </p:sp>
      <p:sp>
        <p:nvSpPr>
          <p:cNvPr id="8" name="Donut 39">
            <a:extLst>
              <a:ext uri="{FF2B5EF4-FFF2-40B4-BE49-F238E27FC236}">
                <a16:creationId xmlns:a16="http://schemas.microsoft.com/office/drawing/2014/main" id="{11BC7895-8850-B932-161F-9D2689C6DEAE}"/>
              </a:ext>
            </a:extLst>
          </p:cNvPr>
          <p:cNvSpPr/>
          <p:nvPr/>
        </p:nvSpPr>
        <p:spPr>
          <a:xfrm>
            <a:off x="2070243" y="3549296"/>
            <a:ext cx="488381" cy="488381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>
              <a:solidFill>
                <a:schemeClr val="tx1"/>
              </a:solidFill>
            </a:endParaRPr>
          </a:p>
        </p:txBody>
      </p:sp>
      <p:sp>
        <p:nvSpPr>
          <p:cNvPr id="9" name="Chord 38">
            <a:extLst>
              <a:ext uri="{FF2B5EF4-FFF2-40B4-BE49-F238E27FC236}">
                <a16:creationId xmlns:a16="http://schemas.microsoft.com/office/drawing/2014/main" id="{1D9AC906-E88A-28F8-57E3-4C8E006DD78B}"/>
              </a:ext>
            </a:extLst>
          </p:cNvPr>
          <p:cNvSpPr/>
          <p:nvPr/>
        </p:nvSpPr>
        <p:spPr>
          <a:xfrm>
            <a:off x="3934667" y="4359707"/>
            <a:ext cx="411494" cy="529157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050"/>
          </a:p>
        </p:txBody>
      </p:sp>
      <p:sp>
        <p:nvSpPr>
          <p:cNvPr id="10" name="Oval 6">
            <a:extLst>
              <a:ext uri="{FF2B5EF4-FFF2-40B4-BE49-F238E27FC236}">
                <a16:creationId xmlns:a16="http://schemas.microsoft.com/office/drawing/2014/main" id="{F56E68DC-A9EE-DC50-E292-25CC01A970E5}"/>
              </a:ext>
            </a:extLst>
          </p:cNvPr>
          <p:cNvSpPr/>
          <p:nvPr/>
        </p:nvSpPr>
        <p:spPr>
          <a:xfrm>
            <a:off x="4562748" y="4487480"/>
            <a:ext cx="431039" cy="426524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050"/>
          </a:p>
        </p:txBody>
      </p:sp>
      <p:sp>
        <p:nvSpPr>
          <p:cNvPr id="11" name="Block Arc 25">
            <a:extLst>
              <a:ext uri="{FF2B5EF4-FFF2-40B4-BE49-F238E27FC236}">
                <a16:creationId xmlns:a16="http://schemas.microsoft.com/office/drawing/2014/main" id="{44F12033-19B8-A6DD-95A8-C5A3F5B85DA7}"/>
              </a:ext>
            </a:extLst>
          </p:cNvPr>
          <p:cNvSpPr/>
          <p:nvPr/>
        </p:nvSpPr>
        <p:spPr>
          <a:xfrm>
            <a:off x="2778920" y="4408040"/>
            <a:ext cx="296552" cy="428429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050">
              <a:solidFill>
                <a:schemeClr val="tx1"/>
              </a:solidFill>
            </a:endParaRPr>
          </a:p>
        </p:txBody>
      </p:sp>
      <p:sp>
        <p:nvSpPr>
          <p:cNvPr id="12" name="Block Arc 31">
            <a:extLst>
              <a:ext uri="{FF2B5EF4-FFF2-40B4-BE49-F238E27FC236}">
                <a16:creationId xmlns:a16="http://schemas.microsoft.com/office/drawing/2014/main" id="{D1D4408F-9664-72E4-AC3F-546ADDFC3A68}"/>
              </a:ext>
            </a:extLst>
          </p:cNvPr>
          <p:cNvSpPr/>
          <p:nvPr/>
        </p:nvSpPr>
        <p:spPr>
          <a:xfrm>
            <a:off x="5197259" y="4439741"/>
            <a:ext cx="386912" cy="428429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050">
              <a:solidFill>
                <a:schemeClr val="tx1"/>
              </a:solidFill>
            </a:endParaRPr>
          </a:p>
        </p:txBody>
      </p:sp>
      <p:sp>
        <p:nvSpPr>
          <p:cNvPr id="13" name="Freeform 53">
            <a:extLst>
              <a:ext uri="{FF2B5EF4-FFF2-40B4-BE49-F238E27FC236}">
                <a16:creationId xmlns:a16="http://schemas.microsoft.com/office/drawing/2014/main" id="{A5615C3A-2337-86EE-42CA-C4CA60CC51BA}"/>
              </a:ext>
            </a:extLst>
          </p:cNvPr>
          <p:cNvSpPr/>
          <p:nvPr/>
        </p:nvSpPr>
        <p:spPr>
          <a:xfrm>
            <a:off x="6492411" y="4466066"/>
            <a:ext cx="423999" cy="434729"/>
          </a:xfrm>
          <a:custGeom>
            <a:avLst/>
            <a:gdLst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18" fmla="*/ 11167 w 2305244"/>
              <a:gd name="connsiteY18" fmla="*/ 5505 h 236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050"/>
          </a:p>
        </p:txBody>
      </p:sp>
      <p:sp>
        <p:nvSpPr>
          <p:cNvPr id="14" name="Block Arc 10">
            <a:extLst>
              <a:ext uri="{FF2B5EF4-FFF2-40B4-BE49-F238E27FC236}">
                <a16:creationId xmlns:a16="http://schemas.microsoft.com/office/drawing/2014/main" id="{2775D55F-67FE-CC16-6249-F697DD713CD5}"/>
              </a:ext>
            </a:extLst>
          </p:cNvPr>
          <p:cNvSpPr/>
          <p:nvPr/>
        </p:nvSpPr>
        <p:spPr>
          <a:xfrm>
            <a:off x="2677944" y="3647187"/>
            <a:ext cx="521466" cy="353213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050">
              <a:solidFill>
                <a:schemeClr val="tx1"/>
              </a:solidFill>
            </a:endParaRPr>
          </a:p>
        </p:txBody>
      </p:sp>
      <p:sp>
        <p:nvSpPr>
          <p:cNvPr id="15" name="Freeform 55">
            <a:extLst>
              <a:ext uri="{FF2B5EF4-FFF2-40B4-BE49-F238E27FC236}">
                <a16:creationId xmlns:a16="http://schemas.microsoft.com/office/drawing/2014/main" id="{6CDDF2B2-5F6F-4092-9701-D1CD76E65659}"/>
              </a:ext>
            </a:extLst>
          </p:cNvPr>
          <p:cNvSpPr/>
          <p:nvPr/>
        </p:nvSpPr>
        <p:spPr>
          <a:xfrm>
            <a:off x="2220143" y="4293555"/>
            <a:ext cx="268285" cy="657390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050"/>
          </a:p>
        </p:txBody>
      </p:sp>
      <p:sp>
        <p:nvSpPr>
          <p:cNvPr id="16" name="Round Same Side Corner Rectangle 36">
            <a:extLst>
              <a:ext uri="{FF2B5EF4-FFF2-40B4-BE49-F238E27FC236}">
                <a16:creationId xmlns:a16="http://schemas.microsoft.com/office/drawing/2014/main" id="{024E1CFA-04E9-F012-739C-9C833D3B49F5}"/>
              </a:ext>
            </a:extLst>
          </p:cNvPr>
          <p:cNvSpPr/>
          <p:nvPr/>
        </p:nvSpPr>
        <p:spPr>
          <a:xfrm>
            <a:off x="5751692" y="4466063"/>
            <a:ext cx="491581" cy="388652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050"/>
          </a:p>
        </p:txBody>
      </p:sp>
      <p:sp>
        <p:nvSpPr>
          <p:cNvPr id="17" name="Oval 21">
            <a:extLst>
              <a:ext uri="{FF2B5EF4-FFF2-40B4-BE49-F238E27FC236}">
                <a16:creationId xmlns:a16="http://schemas.microsoft.com/office/drawing/2014/main" id="{A3F3B7E2-D92D-0793-5F87-EE41F8143D72}"/>
              </a:ext>
            </a:extLst>
          </p:cNvPr>
          <p:cNvSpPr>
            <a:spLocks noChangeAspect="1"/>
          </p:cNvSpPr>
          <p:nvPr/>
        </p:nvSpPr>
        <p:spPr>
          <a:xfrm>
            <a:off x="3355601" y="4446629"/>
            <a:ext cx="404708" cy="40808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/>
          </a:p>
        </p:txBody>
      </p:sp>
      <p:sp>
        <p:nvSpPr>
          <p:cNvPr id="18" name="Oval 32">
            <a:extLst>
              <a:ext uri="{FF2B5EF4-FFF2-40B4-BE49-F238E27FC236}">
                <a16:creationId xmlns:a16="http://schemas.microsoft.com/office/drawing/2014/main" id="{65F6363E-2357-F6AB-9965-CCDCC8497F95}"/>
              </a:ext>
            </a:extLst>
          </p:cNvPr>
          <p:cNvSpPr/>
          <p:nvPr/>
        </p:nvSpPr>
        <p:spPr>
          <a:xfrm>
            <a:off x="6445295" y="3561690"/>
            <a:ext cx="385358" cy="463593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050"/>
          </a:p>
        </p:txBody>
      </p:sp>
      <p:grpSp>
        <p:nvGrpSpPr>
          <p:cNvPr id="19" name="Google Shape;6783;p88">
            <a:extLst>
              <a:ext uri="{FF2B5EF4-FFF2-40B4-BE49-F238E27FC236}">
                <a16:creationId xmlns:a16="http://schemas.microsoft.com/office/drawing/2014/main" id="{A63AFF11-D00D-DD15-AC43-EEF6552D8A5D}"/>
              </a:ext>
            </a:extLst>
          </p:cNvPr>
          <p:cNvGrpSpPr/>
          <p:nvPr/>
        </p:nvGrpSpPr>
        <p:grpSpPr>
          <a:xfrm>
            <a:off x="7142316" y="1058837"/>
            <a:ext cx="425141" cy="424850"/>
            <a:chOff x="-34004625" y="3585850"/>
            <a:chExt cx="292225" cy="292025"/>
          </a:xfrm>
          <a:solidFill>
            <a:srgbClr val="FFC000"/>
          </a:solidFill>
        </p:grpSpPr>
        <p:sp>
          <p:nvSpPr>
            <p:cNvPr id="20" name="Google Shape;6784;p88">
              <a:extLst>
                <a:ext uri="{FF2B5EF4-FFF2-40B4-BE49-F238E27FC236}">
                  <a16:creationId xmlns:a16="http://schemas.microsoft.com/office/drawing/2014/main" id="{6BAE9272-C929-BF08-1F69-A9B23E0B3C8B}"/>
                </a:ext>
              </a:extLst>
            </p:cNvPr>
            <p:cNvSpPr/>
            <p:nvPr/>
          </p:nvSpPr>
          <p:spPr>
            <a:xfrm>
              <a:off x="-33832149" y="3585850"/>
              <a:ext cx="103200" cy="154200"/>
            </a:xfrm>
            <a:custGeom>
              <a:avLst/>
              <a:gdLst/>
              <a:ahLst/>
              <a:cxnLst/>
              <a:rect l="l" t="t" r="r" b="b"/>
              <a:pathLst>
                <a:path w="4128" h="6168" extrusionOk="0">
                  <a:moveTo>
                    <a:pt x="2426" y="1"/>
                  </a:moveTo>
                  <a:cubicBezTo>
                    <a:pt x="2286" y="1"/>
                    <a:pt x="2136" y="77"/>
                    <a:pt x="2112" y="244"/>
                  </a:cubicBezTo>
                  <a:lnTo>
                    <a:pt x="64" y="5064"/>
                  </a:lnTo>
                  <a:cubicBezTo>
                    <a:pt x="1" y="5222"/>
                    <a:pt x="64" y="5474"/>
                    <a:pt x="253" y="5506"/>
                  </a:cubicBezTo>
                  <a:cubicBezTo>
                    <a:pt x="295" y="5531"/>
                    <a:pt x="342" y="5543"/>
                    <a:pt x="389" y="5543"/>
                  </a:cubicBezTo>
                  <a:cubicBezTo>
                    <a:pt x="517" y="5543"/>
                    <a:pt x="648" y="5455"/>
                    <a:pt x="694" y="5317"/>
                  </a:cubicBezTo>
                  <a:lnTo>
                    <a:pt x="1261" y="4025"/>
                  </a:lnTo>
                  <a:cubicBezTo>
                    <a:pt x="1419" y="4088"/>
                    <a:pt x="1576" y="4119"/>
                    <a:pt x="1765" y="4119"/>
                  </a:cubicBezTo>
                  <a:cubicBezTo>
                    <a:pt x="1891" y="4119"/>
                    <a:pt x="1986" y="4088"/>
                    <a:pt x="2112" y="4056"/>
                  </a:cubicBezTo>
                  <a:lnTo>
                    <a:pt x="2112" y="4844"/>
                  </a:lnTo>
                  <a:cubicBezTo>
                    <a:pt x="1450" y="4970"/>
                    <a:pt x="946" y="5506"/>
                    <a:pt x="789" y="6167"/>
                  </a:cubicBezTo>
                  <a:lnTo>
                    <a:pt x="4128" y="6167"/>
                  </a:lnTo>
                  <a:cubicBezTo>
                    <a:pt x="4002" y="5506"/>
                    <a:pt x="3466" y="5001"/>
                    <a:pt x="2773" y="4844"/>
                  </a:cubicBezTo>
                  <a:lnTo>
                    <a:pt x="2773" y="3143"/>
                  </a:lnTo>
                  <a:cubicBezTo>
                    <a:pt x="2773" y="2670"/>
                    <a:pt x="2458" y="2324"/>
                    <a:pt x="2080" y="2166"/>
                  </a:cubicBezTo>
                  <a:lnTo>
                    <a:pt x="2773" y="496"/>
                  </a:lnTo>
                  <a:cubicBezTo>
                    <a:pt x="2773" y="307"/>
                    <a:pt x="2710" y="118"/>
                    <a:pt x="2553" y="24"/>
                  </a:cubicBezTo>
                  <a:cubicBezTo>
                    <a:pt x="2515" y="8"/>
                    <a:pt x="2471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1" name="Google Shape;6785;p88">
              <a:extLst>
                <a:ext uri="{FF2B5EF4-FFF2-40B4-BE49-F238E27FC236}">
                  <a16:creationId xmlns:a16="http://schemas.microsoft.com/office/drawing/2014/main" id="{BCAC59FA-786B-CAF4-6166-A8BB542A3E33}"/>
                </a:ext>
              </a:extLst>
            </p:cNvPr>
            <p:cNvSpPr/>
            <p:nvPr/>
          </p:nvSpPr>
          <p:spPr>
            <a:xfrm>
              <a:off x="-34004625" y="3690400"/>
              <a:ext cx="155175" cy="187475"/>
            </a:xfrm>
            <a:custGeom>
              <a:avLst/>
              <a:gdLst/>
              <a:ahLst/>
              <a:cxnLst/>
              <a:rect l="l" t="t" r="r" b="b"/>
              <a:pathLst>
                <a:path w="6207" h="7499" extrusionOk="0">
                  <a:moveTo>
                    <a:pt x="693" y="0"/>
                  </a:moveTo>
                  <a:cubicBezTo>
                    <a:pt x="315" y="0"/>
                    <a:pt x="0" y="315"/>
                    <a:pt x="0" y="662"/>
                  </a:cubicBezTo>
                  <a:lnTo>
                    <a:pt x="0" y="6490"/>
                  </a:lnTo>
                  <a:cubicBezTo>
                    <a:pt x="32" y="7026"/>
                    <a:pt x="504" y="7498"/>
                    <a:pt x="1103" y="7498"/>
                  </a:cubicBezTo>
                  <a:lnTo>
                    <a:pt x="6207" y="7498"/>
                  </a:lnTo>
                  <a:lnTo>
                    <a:pt x="6207" y="5797"/>
                  </a:lnTo>
                  <a:cubicBezTo>
                    <a:pt x="6207" y="5608"/>
                    <a:pt x="6049" y="5451"/>
                    <a:pt x="5860" y="5451"/>
                  </a:cubicBezTo>
                  <a:lnTo>
                    <a:pt x="1765" y="5451"/>
                  </a:lnTo>
                  <a:cubicBezTo>
                    <a:pt x="1576" y="5451"/>
                    <a:pt x="1418" y="5293"/>
                    <a:pt x="1418" y="5104"/>
                  </a:cubicBezTo>
                  <a:lnTo>
                    <a:pt x="1418" y="662"/>
                  </a:lnTo>
                  <a:cubicBezTo>
                    <a:pt x="1418" y="252"/>
                    <a:pt x="1103" y="0"/>
                    <a:pt x="6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2" name="Google Shape;6786;p88">
              <a:extLst>
                <a:ext uri="{FF2B5EF4-FFF2-40B4-BE49-F238E27FC236}">
                  <a16:creationId xmlns:a16="http://schemas.microsoft.com/office/drawing/2014/main" id="{D6B64BFC-1FD3-0879-7AD1-8EAC1F258978}"/>
                </a:ext>
              </a:extLst>
            </p:cNvPr>
            <p:cNvSpPr/>
            <p:nvPr/>
          </p:nvSpPr>
          <p:spPr>
            <a:xfrm>
              <a:off x="-33936099" y="3621075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1"/>
                  </a:moveTo>
                  <a:cubicBezTo>
                    <a:pt x="473" y="1"/>
                    <a:pt x="0" y="473"/>
                    <a:pt x="0" y="1041"/>
                  </a:cubicBezTo>
                  <a:cubicBezTo>
                    <a:pt x="0" y="1576"/>
                    <a:pt x="473" y="2049"/>
                    <a:pt x="1040" y="2049"/>
                  </a:cubicBezTo>
                  <a:cubicBezTo>
                    <a:pt x="1576" y="2049"/>
                    <a:pt x="2048" y="1576"/>
                    <a:pt x="2048" y="1041"/>
                  </a:cubicBezTo>
                  <a:cubicBezTo>
                    <a:pt x="2048" y="473"/>
                    <a:pt x="1607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3" name="Google Shape;6787;p88">
              <a:extLst>
                <a:ext uri="{FF2B5EF4-FFF2-40B4-BE49-F238E27FC236}">
                  <a16:creationId xmlns:a16="http://schemas.microsoft.com/office/drawing/2014/main" id="{5A85DD38-42CA-B032-97F3-AFBCA0339E2C}"/>
                </a:ext>
              </a:extLst>
            </p:cNvPr>
            <p:cNvSpPr/>
            <p:nvPr/>
          </p:nvSpPr>
          <p:spPr>
            <a:xfrm>
              <a:off x="-33952650" y="3690125"/>
              <a:ext cx="155975" cy="186950"/>
            </a:xfrm>
            <a:custGeom>
              <a:avLst/>
              <a:gdLst/>
              <a:ahLst/>
              <a:cxnLst/>
              <a:rect l="l" t="t" r="r" b="b"/>
              <a:pathLst>
                <a:path w="6239" h="7478" extrusionOk="0">
                  <a:moveTo>
                    <a:pt x="1641" y="1"/>
                  </a:moveTo>
                  <a:cubicBezTo>
                    <a:pt x="1242" y="1"/>
                    <a:pt x="819" y="205"/>
                    <a:pt x="568" y="484"/>
                  </a:cubicBezTo>
                  <a:cubicBezTo>
                    <a:pt x="190" y="799"/>
                    <a:pt x="1" y="1209"/>
                    <a:pt x="1" y="1681"/>
                  </a:cubicBezTo>
                  <a:lnTo>
                    <a:pt x="1" y="4769"/>
                  </a:lnTo>
                  <a:lnTo>
                    <a:pt x="2679" y="4769"/>
                  </a:lnTo>
                  <a:cubicBezTo>
                    <a:pt x="2521" y="4359"/>
                    <a:pt x="2175" y="4107"/>
                    <a:pt x="1702" y="4107"/>
                  </a:cubicBezTo>
                  <a:lnTo>
                    <a:pt x="1040" y="4107"/>
                  </a:lnTo>
                  <a:cubicBezTo>
                    <a:pt x="820" y="4107"/>
                    <a:pt x="662" y="3949"/>
                    <a:pt x="662" y="3729"/>
                  </a:cubicBezTo>
                  <a:lnTo>
                    <a:pt x="662" y="2374"/>
                  </a:lnTo>
                  <a:cubicBezTo>
                    <a:pt x="662" y="2154"/>
                    <a:pt x="820" y="1996"/>
                    <a:pt x="1040" y="1996"/>
                  </a:cubicBezTo>
                  <a:cubicBezTo>
                    <a:pt x="1229" y="1996"/>
                    <a:pt x="1387" y="2154"/>
                    <a:pt x="1387" y="2374"/>
                  </a:cubicBezTo>
                  <a:lnTo>
                    <a:pt x="1387" y="3382"/>
                  </a:lnTo>
                  <a:lnTo>
                    <a:pt x="1733" y="3382"/>
                  </a:lnTo>
                  <a:cubicBezTo>
                    <a:pt x="2553" y="3382"/>
                    <a:pt x="3277" y="3981"/>
                    <a:pt x="3435" y="4769"/>
                  </a:cubicBezTo>
                  <a:lnTo>
                    <a:pt x="3813" y="4769"/>
                  </a:lnTo>
                  <a:cubicBezTo>
                    <a:pt x="4380" y="4769"/>
                    <a:pt x="4852" y="5241"/>
                    <a:pt x="4852" y="5777"/>
                  </a:cubicBezTo>
                  <a:lnTo>
                    <a:pt x="4852" y="7478"/>
                  </a:lnTo>
                  <a:lnTo>
                    <a:pt x="6239" y="7478"/>
                  </a:lnTo>
                  <a:lnTo>
                    <a:pt x="6239" y="5084"/>
                  </a:lnTo>
                  <a:cubicBezTo>
                    <a:pt x="6176" y="4580"/>
                    <a:pt x="5703" y="4107"/>
                    <a:pt x="5168" y="4107"/>
                  </a:cubicBezTo>
                  <a:lnTo>
                    <a:pt x="3781" y="4107"/>
                  </a:lnTo>
                  <a:cubicBezTo>
                    <a:pt x="3592" y="4107"/>
                    <a:pt x="3435" y="3949"/>
                    <a:pt x="3435" y="3729"/>
                  </a:cubicBezTo>
                  <a:lnTo>
                    <a:pt x="3435" y="1807"/>
                  </a:lnTo>
                  <a:cubicBezTo>
                    <a:pt x="3435" y="862"/>
                    <a:pt x="2710" y="43"/>
                    <a:pt x="1796" y="11"/>
                  </a:cubicBezTo>
                  <a:cubicBezTo>
                    <a:pt x="1745" y="4"/>
                    <a:pt x="1694" y="1"/>
                    <a:pt x="16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4" name="Google Shape;6788;p88">
              <a:extLst>
                <a:ext uri="{FF2B5EF4-FFF2-40B4-BE49-F238E27FC236}">
                  <a16:creationId xmlns:a16="http://schemas.microsoft.com/office/drawing/2014/main" id="{B860294C-FAE1-B8BF-42DF-0AED8E61F9F1}"/>
                </a:ext>
              </a:extLst>
            </p:cNvPr>
            <p:cNvSpPr/>
            <p:nvPr/>
          </p:nvSpPr>
          <p:spPr>
            <a:xfrm>
              <a:off x="-33849475" y="3758125"/>
              <a:ext cx="137075" cy="33100"/>
            </a:xfrm>
            <a:custGeom>
              <a:avLst/>
              <a:gdLst/>
              <a:ahLst/>
              <a:cxnLst/>
              <a:rect l="l" t="t" r="r" b="b"/>
              <a:pathLst>
                <a:path w="5483" h="1324" extrusionOk="0">
                  <a:moveTo>
                    <a:pt x="1" y="1"/>
                  </a:moveTo>
                  <a:lnTo>
                    <a:pt x="1" y="662"/>
                  </a:lnTo>
                  <a:lnTo>
                    <a:pt x="1041" y="662"/>
                  </a:lnTo>
                  <a:cubicBezTo>
                    <a:pt x="1576" y="662"/>
                    <a:pt x="2080" y="946"/>
                    <a:pt x="2395" y="1324"/>
                  </a:cubicBezTo>
                  <a:lnTo>
                    <a:pt x="5136" y="1324"/>
                  </a:lnTo>
                  <a:cubicBezTo>
                    <a:pt x="5325" y="1324"/>
                    <a:pt x="5483" y="1166"/>
                    <a:pt x="5483" y="977"/>
                  </a:cubicBezTo>
                  <a:lnTo>
                    <a:pt x="5483" y="316"/>
                  </a:lnTo>
                  <a:cubicBezTo>
                    <a:pt x="5483" y="158"/>
                    <a:pt x="5325" y="1"/>
                    <a:pt x="5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25" name="Google Shape;6800;p88">
            <a:extLst>
              <a:ext uri="{FF2B5EF4-FFF2-40B4-BE49-F238E27FC236}">
                <a16:creationId xmlns:a16="http://schemas.microsoft.com/office/drawing/2014/main" id="{F01BA924-DB1E-6476-576E-B2EEEAA48E9C}"/>
              </a:ext>
            </a:extLst>
          </p:cNvPr>
          <p:cNvGrpSpPr/>
          <p:nvPr/>
        </p:nvGrpSpPr>
        <p:grpSpPr>
          <a:xfrm>
            <a:off x="6426431" y="1860898"/>
            <a:ext cx="414065" cy="412966"/>
            <a:chOff x="-30345326" y="3184750"/>
            <a:chExt cx="292225" cy="291450"/>
          </a:xfrm>
          <a:solidFill>
            <a:srgbClr val="FFC000"/>
          </a:solidFill>
        </p:grpSpPr>
        <p:sp>
          <p:nvSpPr>
            <p:cNvPr id="26" name="Google Shape;6801;p88">
              <a:extLst>
                <a:ext uri="{FF2B5EF4-FFF2-40B4-BE49-F238E27FC236}">
                  <a16:creationId xmlns:a16="http://schemas.microsoft.com/office/drawing/2014/main" id="{60C107DD-21C5-F662-3687-58A44E12402F}"/>
                </a:ext>
              </a:extLst>
            </p:cNvPr>
            <p:cNvSpPr/>
            <p:nvPr/>
          </p:nvSpPr>
          <p:spPr>
            <a:xfrm>
              <a:off x="-30328000" y="3184750"/>
              <a:ext cx="258375" cy="120950"/>
            </a:xfrm>
            <a:custGeom>
              <a:avLst/>
              <a:gdLst/>
              <a:ahLst/>
              <a:cxnLst/>
              <a:rect l="l" t="t" r="r" b="b"/>
              <a:pathLst>
                <a:path w="10335" h="4838" extrusionOk="0">
                  <a:moveTo>
                    <a:pt x="1040" y="0"/>
                  </a:moveTo>
                  <a:cubicBezTo>
                    <a:pt x="473" y="0"/>
                    <a:pt x="1" y="473"/>
                    <a:pt x="1" y="1071"/>
                  </a:cubicBezTo>
                  <a:lnTo>
                    <a:pt x="1" y="2458"/>
                  </a:lnTo>
                  <a:cubicBezTo>
                    <a:pt x="1" y="2993"/>
                    <a:pt x="473" y="3466"/>
                    <a:pt x="1040" y="3466"/>
                  </a:cubicBezTo>
                  <a:lnTo>
                    <a:pt x="2048" y="3466"/>
                  </a:lnTo>
                  <a:lnTo>
                    <a:pt x="2048" y="4505"/>
                  </a:lnTo>
                  <a:cubicBezTo>
                    <a:pt x="2048" y="4663"/>
                    <a:pt x="2143" y="4757"/>
                    <a:pt x="2269" y="4820"/>
                  </a:cubicBezTo>
                  <a:cubicBezTo>
                    <a:pt x="2300" y="4831"/>
                    <a:pt x="2339" y="4838"/>
                    <a:pt x="2380" y="4838"/>
                  </a:cubicBezTo>
                  <a:cubicBezTo>
                    <a:pt x="2461" y="4838"/>
                    <a:pt x="2552" y="4810"/>
                    <a:pt x="2615" y="4726"/>
                  </a:cubicBezTo>
                  <a:lnTo>
                    <a:pt x="3876" y="3466"/>
                  </a:lnTo>
                  <a:lnTo>
                    <a:pt x="6365" y="3466"/>
                  </a:lnTo>
                  <a:lnTo>
                    <a:pt x="7625" y="4726"/>
                  </a:lnTo>
                  <a:cubicBezTo>
                    <a:pt x="7688" y="4810"/>
                    <a:pt x="7765" y="4838"/>
                    <a:pt x="7846" y="4838"/>
                  </a:cubicBezTo>
                  <a:cubicBezTo>
                    <a:pt x="7887" y="4838"/>
                    <a:pt x="7929" y="4831"/>
                    <a:pt x="7971" y="4820"/>
                  </a:cubicBezTo>
                  <a:cubicBezTo>
                    <a:pt x="8097" y="4789"/>
                    <a:pt x="8160" y="4631"/>
                    <a:pt x="8160" y="4505"/>
                  </a:cubicBezTo>
                  <a:lnTo>
                    <a:pt x="8160" y="3466"/>
                  </a:lnTo>
                  <a:lnTo>
                    <a:pt x="9231" y="3466"/>
                  </a:lnTo>
                  <a:cubicBezTo>
                    <a:pt x="9862" y="3466"/>
                    <a:pt x="10334" y="2993"/>
                    <a:pt x="10334" y="2458"/>
                  </a:cubicBezTo>
                  <a:lnTo>
                    <a:pt x="10334" y="1071"/>
                  </a:lnTo>
                  <a:cubicBezTo>
                    <a:pt x="10334" y="536"/>
                    <a:pt x="9862" y="0"/>
                    <a:pt x="92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7" name="Google Shape;6802;p88">
              <a:extLst>
                <a:ext uri="{FF2B5EF4-FFF2-40B4-BE49-F238E27FC236}">
                  <a16:creationId xmlns:a16="http://schemas.microsoft.com/office/drawing/2014/main" id="{FF4380E7-9CEF-CF44-9DB9-14EA913CCDD5}"/>
                </a:ext>
              </a:extLst>
            </p:cNvPr>
            <p:cNvSpPr/>
            <p:nvPr/>
          </p:nvSpPr>
          <p:spPr>
            <a:xfrm>
              <a:off x="-30310674" y="3322575"/>
              <a:ext cx="68550" cy="69350"/>
            </a:xfrm>
            <a:custGeom>
              <a:avLst/>
              <a:gdLst/>
              <a:ahLst/>
              <a:cxnLst/>
              <a:rect l="l" t="t" r="r" b="b"/>
              <a:pathLst>
                <a:path w="2742" h="2774" extrusionOk="0">
                  <a:moveTo>
                    <a:pt x="1387" y="1"/>
                  </a:moveTo>
                  <a:cubicBezTo>
                    <a:pt x="599" y="1"/>
                    <a:pt x="1" y="631"/>
                    <a:pt x="1" y="1387"/>
                  </a:cubicBezTo>
                  <a:cubicBezTo>
                    <a:pt x="1" y="2143"/>
                    <a:pt x="599" y="2773"/>
                    <a:pt x="1387" y="2773"/>
                  </a:cubicBezTo>
                  <a:cubicBezTo>
                    <a:pt x="2143" y="2773"/>
                    <a:pt x="2742" y="2143"/>
                    <a:pt x="2742" y="1387"/>
                  </a:cubicBezTo>
                  <a:cubicBezTo>
                    <a:pt x="2742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8" name="Google Shape;6803;p88">
              <a:extLst>
                <a:ext uri="{FF2B5EF4-FFF2-40B4-BE49-F238E27FC236}">
                  <a16:creationId xmlns:a16="http://schemas.microsoft.com/office/drawing/2014/main" id="{89752F7B-13A5-8269-ADEE-D02AF3244371}"/>
                </a:ext>
              </a:extLst>
            </p:cNvPr>
            <p:cNvSpPr/>
            <p:nvPr/>
          </p:nvSpPr>
          <p:spPr>
            <a:xfrm>
              <a:off x="-30345326" y="3408425"/>
              <a:ext cx="137075" cy="67775"/>
            </a:xfrm>
            <a:custGeom>
              <a:avLst/>
              <a:gdLst/>
              <a:ahLst/>
              <a:cxnLst/>
              <a:rect l="l" t="t" r="r" b="b"/>
              <a:pathLst>
                <a:path w="5483" h="2711" extrusionOk="0">
                  <a:moveTo>
                    <a:pt x="2741" y="1"/>
                  </a:moveTo>
                  <a:cubicBezTo>
                    <a:pt x="1387" y="1"/>
                    <a:pt x="221" y="1040"/>
                    <a:pt x="32" y="2332"/>
                  </a:cubicBezTo>
                  <a:cubicBezTo>
                    <a:pt x="0" y="2521"/>
                    <a:pt x="158" y="2710"/>
                    <a:pt x="378" y="2710"/>
                  </a:cubicBezTo>
                  <a:lnTo>
                    <a:pt x="5104" y="2710"/>
                  </a:lnTo>
                  <a:cubicBezTo>
                    <a:pt x="5325" y="2710"/>
                    <a:pt x="5482" y="2521"/>
                    <a:pt x="5482" y="2332"/>
                  </a:cubicBezTo>
                  <a:cubicBezTo>
                    <a:pt x="5262" y="977"/>
                    <a:pt x="4128" y="1"/>
                    <a:pt x="27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29" name="Google Shape;6804;p88">
              <a:extLst>
                <a:ext uri="{FF2B5EF4-FFF2-40B4-BE49-F238E27FC236}">
                  <a16:creationId xmlns:a16="http://schemas.microsoft.com/office/drawing/2014/main" id="{A355705A-247D-73A0-97A4-99218C312E4C}"/>
                </a:ext>
              </a:extLst>
            </p:cNvPr>
            <p:cNvSpPr/>
            <p:nvPr/>
          </p:nvSpPr>
          <p:spPr>
            <a:xfrm>
              <a:off x="-30156299" y="3322575"/>
              <a:ext cx="68550" cy="69350"/>
            </a:xfrm>
            <a:custGeom>
              <a:avLst/>
              <a:gdLst/>
              <a:ahLst/>
              <a:cxnLst/>
              <a:rect l="l" t="t" r="r" b="b"/>
              <a:pathLst>
                <a:path w="2742" h="2774" extrusionOk="0">
                  <a:moveTo>
                    <a:pt x="1387" y="1"/>
                  </a:moveTo>
                  <a:cubicBezTo>
                    <a:pt x="631" y="1"/>
                    <a:pt x="1" y="631"/>
                    <a:pt x="1" y="1387"/>
                  </a:cubicBezTo>
                  <a:cubicBezTo>
                    <a:pt x="1" y="2143"/>
                    <a:pt x="631" y="2773"/>
                    <a:pt x="1387" y="2773"/>
                  </a:cubicBezTo>
                  <a:cubicBezTo>
                    <a:pt x="2111" y="2773"/>
                    <a:pt x="2742" y="2143"/>
                    <a:pt x="2742" y="1387"/>
                  </a:cubicBezTo>
                  <a:cubicBezTo>
                    <a:pt x="2742" y="631"/>
                    <a:pt x="2111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30" name="Google Shape;6805;p88">
              <a:extLst>
                <a:ext uri="{FF2B5EF4-FFF2-40B4-BE49-F238E27FC236}">
                  <a16:creationId xmlns:a16="http://schemas.microsoft.com/office/drawing/2014/main" id="{BA338E37-F734-22FA-9224-A220FDFEC9FA}"/>
                </a:ext>
              </a:extLst>
            </p:cNvPr>
            <p:cNvSpPr/>
            <p:nvPr/>
          </p:nvSpPr>
          <p:spPr>
            <a:xfrm>
              <a:off x="-30190951" y="3408425"/>
              <a:ext cx="137850" cy="67775"/>
            </a:xfrm>
            <a:custGeom>
              <a:avLst/>
              <a:gdLst/>
              <a:ahLst/>
              <a:cxnLst/>
              <a:rect l="l" t="t" r="r" b="b"/>
              <a:pathLst>
                <a:path w="5514" h="2711" extrusionOk="0">
                  <a:moveTo>
                    <a:pt x="2773" y="1"/>
                  </a:moveTo>
                  <a:cubicBezTo>
                    <a:pt x="1387" y="1"/>
                    <a:pt x="252" y="1040"/>
                    <a:pt x="32" y="2332"/>
                  </a:cubicBezTo>
                  <a:cubicBezTo>
                    <a:pt x="0" y="2521"/>
                    <a:pt x="158" y="2710"/>
                    <a:pt x="410" y="2710"/>
                  </a:cubicBezTo>
                  <a:lnTo>
                    <a:pt x="5167" y="2710"/>
                  </a:lnTo>
                  <a:cubicBezTo>
                    <a:pt x="5356" y="2710"/>
                    <a:pt x="5514" y="2521"/>
                    <a:pt x="5514" y="2332"/>
                  </a:cubicBezTo>
                  <a:cubicBezTo>
                    <a:pt x="5293" y="977"/>
                    <a:pt x="4128" y="1"/>
                    <a:pt x="27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31" name="Google Shape;6866;p88">
            <a:extLst>
              <a:ext uri="{FF2B5EF4-FFF2-40B4-BE49-F238E27FC236}">
                <a16:creationId xmlns:a16="http://schemas.microsoft.com/office/drawing/2014/main" id="{C7EDA6E4-0F44-08E4-8C3B-0D67444756FA}"/>
              </a:ext>
            </a:extLst>
          </p:cNvPr>
          <p:cNvGrpSpPr/>
          <p:nvPr/>
        </p:nvGrpSpPr>
        <p:grpSpPr>
          <a:xfrm>
            <a:off x="3366450" y="3615377"/>
            <a:ext cx="381641" cy="422300"/>
            <a:chOff x="-30354001" y="3569100"/>
            <a:chExt cx="292250" cy="292225"/>
          </a:xfrm>
          <a:solidFill>
            <a:srgbClr val="FFC000"/>
          </a:solidFill>
        </p:grpSpPr>
        <p:sp>
          <p:nvSpPr>
            <p:cNvPr id="32" name="Google Shape;6867;p88">
              <a:extLst>
                <a:ext uri="{FF2B5EF4-FFF2-40B4-BE49-F238E27FC236}">
                  <a16:creationId xmlns:a16="http://schemas.microsoft.com/office/drawing/2014/main" id="{3D10F26C-717C-6333-B829-2E9875BAF279}"/>
                </a:ext>
              </a:extLst>
            </p:cNvPr>
            <p:cNvSpPr/>
            <p:nvPr/>
          </p:nvSpPr>
          <p:spPr>
            <a:xfrm>
              <a:off x="-30354001" y="3604550"/>
              <a:ext cx="137875" cy="256000"/>
            </a:xfrm>
            <a:custGeom>
              <a:avLst/>
              <a:gdLst/>
              <a:ahLst/>
              <a:cxnLst/>
              <a:rect l="l" t="t" r="r" b="b"/>
              <a:pathLst>
                <a:path w="5515" h="10240" extrusionOk="0">
                  <a:moveTo>
                    <a:pt x="662" y="0"/>
                  </a:moveTo>
                  <a:cubicBezTo>
                    <a:pt x="284" y="0"/>
                    <a:pt x="1" y="315"/>
                    <a:pt x="1" y="662"/>
                  </a:cubicBezTo>
                  <a:lnTo>
                    <a:pt x="1" y="4411"/>
                  </a:lnTo>
                  <a:cubicBezTo>
                    <a:pt x="1" y="4632"/>
                    <a:pt x="64" y="4884"/>
                    <a:pt x="190" y="5073"/>
                  </a:cubicBezTo>
                  <a:lnTo>
                    <a:pt x="1639" y="7467"/>
                  </a:lnTo>
                  <a:cubicBezTo>
                    <a:pt x="1891" y="7877"/>
                    <a:pt x="2049" y="8097"/>
                    <a:pt x="2049" y="8538"/>
                  </a:cubicBezTo>
                  <a:lnTo>
                    <a:pt x="2049" y="9861"/>
                  </a:lnTo>
                  <a:cubicBezTo>
                    <a:pt x="2049" y="10082"/>
                    <a:pt x="2206" y="10239"/>
                    <a:pt x="2395" y="10239"/>
                  </a:cubicBezTo>
                  <a:lnTo>
                    <a:pt x="5514" y="10239"/>
                  </a:lnTo>
                  <a:lnTo>
                    <a:pt x="5514" y="6364"/>
                  </a:lnTo>
                  <a:cubicBezTo>
                    <a:pt x="5514" y="5986"/>
                    <a:pt x="5357" y="5671"/>
                    <a:pt x="5168" y="5419"/>
                  </a:cubicBezTo>
                  <a:cubicBezTo>
                    <a:pt x="5167" y="5420"/>
                    <a:pt x="5165" y="5421"/>
                    <a:pt x="5163" y="5421"/>
                  </a:cubicBezTo>
                  <a:cubicBezTo>
                    <a:pt x="5042" y="5421"/>
                    <a:pt x="3214" y="3623"/>
                    <a:pt x="3183" y="3592"/>
                  </a:cubicBezTo>
                  <a:cubicBezTo>
                    <a:pt x="3041" y="3432"/>
                    <a:pt x="2828" y="3332"/>
                    <a:pt x="2613" y="3332"/>
                  </a:cubicBezTo>
                  <a:cubicBezTo>
                    <a:pt x="2448" y="3332"/>
                    <a:pt x="2280" y="3392"/>
                    <a:pt x="2143" y="3529"/>
                  </a:cubicBezTo>
                  <a:cubicBezTo>
                    <a:pt x="1891" y="3812"/>
                    <a:pt x="1923" y="4285"/>
                    <a:pt x="2112" y="4442"/>
                  </a:cubicBezTo>
                  <a:lnTo>
                    <a:pt x="3970" y="6301"/>
                  </a:lnTo>
                  <a:cubicBezTo>
                    <a:pt x="4097" y="6427"/>
                    <a:pt x="4097" y="6648"/>
                    <a:pt x="3970" y="6774"/>
                  </a:cubicBezTo>
                  <a:cubicBezTo>
                    <a:pt x="3907" y="6821"/>
                    <a:pt x="3821" y="6845"/>
                    <a:pt x="3734" y="6845"/>
                  </a:cubicBezTo>
                  <a:cubicBezTo>
                    <a:pt x="3648" y="6845"/>
                    <a:pt x="3561" y="6821"/>
                    <a:pt x="3498" y="6774"/>
                  </a:cubicBezTo>
                  <a:lnTo>
                    <a:pt x="1639" y="4915"/>
                  </a:lnTo>
                  <a:cubicBezTo>
                    <a:pt x="1450" y="4726"/>
                    <a:pt x="1324" y="4442"/>
                    <a:pt x="1324" y="4190"/>
                  </a:cubicBezTo>
                  <a:lnTo>
                    <a:pt x="1324" y="662"/>
                  </a:lnTo>
                  <a:cubicBezTo>
                    <a:pt x="1324" y="252"/>
                    <a:pt x="1009" y="0"/>
                    <a:pt x="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33" name="Google Shape;6868;p88">
              <a:extLst>
                <a:ext uri="{FF2B5EF4-FFF2-40B4-BE49-F238E27FC236}">
                  <a16:creationId xmlns:a16="http://schemas.microsoft.com/office/drawing/2014/main" id="{001D81B8-415C-A72B-C3EF-C9B4C9CB4976}"/>
                </a:ext>
              </a:extLst>
            </p:cNvPr>
            <p:cNvSpPr/>
            <p:nvPr/>
          </p:nvSpPr>
          <p:spPr>
            <a:xfrm>
              <a:off x="-30198826" y="3604550"/>
              <a:ext cx="137075" cy="256775"/>
            </a:xfrm>
            <a:custGeom>
              <a:avLst/>
              <a:gdLst/>
              <a:ahLst/>
              <a:cxnLst/>
              <a:rect l="l" t="t" r="r" b="b"/>
              <a:pathLst>
                <a:path w="5483" h="10271" extrusionOk="0">
                  <a:moveTo>
                    <a:pt x="4758" y="0"/>
                  </a:moveTo>
                  <a:cubicBezTo>
                    <a:pt x="4380" y="0"/>
                    <a:pt x="4096" y="315"/>
                    <a:pt x="4096" y="662"/>
                  </a:cubicBezTo>
                  <a:lnTo>
                    <a:pt x="4096" y="4190"/>
                  </a:lnTo>
                  <a:cubicBezTo>
                    <a:pt x="4096" y="4474"/>
                    <a:pt x="3970" y="4758"/>
                    <a:pt x="3781" y="4915"/>
                  </a:cubicBezTo>
                  <a:lnTo>
                    <a:pt x="1922" y="6774"/>
                  </a:lnTo>
                  <a:cubicBezTo>
                    <a:pt x="1875" y="6821"/>
                    <a:pt x="1788" y="6845"/>
                    <a:pt x="1698" y="6845"/>
                  </a:cubicBezTo>
                  <a:cubicBezTo>
                    <a:pt x="1607" y="6845"/>
                    <a:pt x="1513" y="6821"/>
                    <a:pt x="1450" y="6774"/>
                  </a:cubicBezTo>
                  <a:cubicBezTo>
                    <a:pt x="1355" y="6648"/>
                    <a:pt x="1355" y="6427"/>
                    <a:pt x="1450" y="6301"/>
                  </a:cubicBezTo>
                  <a:lnTo>
                    <a:pt x="3308" y="4442"/>
                  </a:lnTo>
                  <a:cubicBezTo>
                    <a:pt x="3497" y="4285"/>
                    <a:pt x="3560" y="3812"/>
                    <a:pt x="3277" y="3529"/>
                  </a:cubicBezTo>
                  <a:cubicBezTo>
                    <a:pt x="3140" y="3392"/>
                    <a:pt x="2972" y="3332"/>
                    <a:pt x="2807" y="3332"/>
                  </a:cubicBezTo>
                  <a:cubicBezTo>
                    <a:pt x="2592" y="3332"/>
                    <a:pt x="2379" y="3432"/>
                    <a:pt x="2237" y="3592"/>
                  </a:cubicBezTo>
                  <a:cubicBezTo>
                    <a:pt x="2237" y="3592"/>
                    <a:pt x="347" y="5419"/>
                    <a:pt x="347" y="5482"/>
                  </a:cubicBezTo>
                  <a:cubicBezTo>
                    <a:pt x="158" y="5671"/>
                    <a:pt x="0" y="6018"/>
                    <a:pt x="0" y="6427"/>
                  </a:cubicBezTo>
                  <a:lnTo>
                    <a:pt x="0" y="8129"/>
                  </a:lnTo>
                  <a:lnTo>
                    <a:pt x="0" y="8412"/>
                  </a:lnTo>
                  <a:lnTo>
                    <a:pt x="0" y="10271"/>
                  </a:lnTo>
                  <a:lnTo>
                    <a:pt x="3088" y="10271"/>
                  </a:lnTo>
                  <a:cubicBezTo>
                    <a:pt x="3277" y="10271"/>
                    <a:pt x="3434" y="10113"/>
                    <a:pt x="3434" y="9924"/>
                  </a:cubicBezTo>
                  <a:lnTo>
                    <a:pt x="3434" y="8570"/>
                  </a:lnTo>
                  <a:cubicBezTo>
                    <a:pt x="3434" y="8129"/>
                    <a:pt x="3623" y="7908"/>
                    <a:pt x="3812" y="7530"/>
                  </a:cubicBezTo>
                  <a:lnTo>
                    <a:pt x="5293" y="5104"/>
                  </a:lnTo>
                  <a:cubicBezTo>
                    <a:pt x="5388" y="4915"/>
                    <a:pt x="5482" y="4663"/>
                    <a:pt x="5482" y="4411"/>
                  </a:cubicBezTo>
                  <a:lnTo>
                    <a:pt x="5482" y="662"/>
                  </a:lnTo>
                  <a:cubicBezTo>
                    <a:pt x="5451" y="284"/>
                    <a:pt x="5136" y="0"/>
                    <a:pt x="47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34" name="Google Shape;6869;p88">
              <a:extLst>
                <a:ext uri="{FF2B5EF4-FFF2-40B4-BE49-F238E27FC236}">
                  <a16:creationId xmlns:a16="http://schemas.microsoft.com/office/drawing/2014/main" id="{3CAE9C6E-E9A9-208F-7FB2-B2C66F967745}"/>
                </a:ext>
              </a:extLst>
            </p:cNvPr>
            <p:cNvSpPr/>
            <p:nvPr/>
          </p:nvSpPr>
          <p:spPr>
            <a:xfrm>
              <a:off x="-30139751" y="3636850"/>
              <a:ext cx="26000" cy="37825"/>
            </a:xfrm>
            <a:custGeom>
              <a:avLst/>
              <a:gdLst/>
              <a:ahLst/>
              <a:cxnLst/>
              <a:rect l="l" t="t" r="r" b="b"/>
              <a:pathLst>
                <a:path w="1040" h="1513" extrusionOk="0">
                  <a:moveTo>
                    <a:pt x="504" y="0"/>
                  </a:moveTo>
                  <a:cubicBezTo>
                    <a:pt x="252" y="32"/>
                    <a:pt x="0" y="284"/>
                    <a:pt x="0" y="567"/>
                  </a:cubicBezTo>
                  <a:lnTo>
                    <a:pt x="0" y="1418"/>
                  </a:lnTo>
                  <a:cubicBezTo>
                    <a:pt x="126" y="1386"/>
                    <a:pt x="252" y="1355"/>
                    <a:pt x="410" y="1355"/>
                  </a:cubicBezTo>
                  <a:cubicBezTo>
                    <a:pt x="630" y="1355"/>
                    <a:pt x="819" y="1386"/>
                    <a:pt x="1040" y="1512"/>
                  </a:cubicBezTo>
                  <a:lnTo>
                    <a:pt x="1040" y="504"/>
                  </a:lnTo>
                  <a:cubicBezTo>
                    <a:pt x="1040" y="252"/>
                    <a:pt x="788" y="0"/>
                    <a:pt x="5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35" name="Google Shape;6870;p88">
              <a:extLst>
                <a:ext uri="{FF2B5EF4-FFF2-40B4-BE49-F238E27FC236}">
                  <a16:creationId xmlns:a16="http://schemas.microsoft.com/office/drawing/2014/main" id="{ABA6CF2D-5446-29E8-9A21-E5AA2A7D0B7F}"/>
                </a:ext>
              </a:extLst>
            </p:cNvPr>
            <p:cNvSpPr/>
            <p:nvPr/>
          </p:nvSpPr>
          <p:spPr>
            <a:xfrm>
              <a:off x="-30302802" y="3638950"/>
              <a:ext cx="25225" cy="36500"/>
            </a:xfrm>
            <a:custGeom>
              <a:avLst/>
              <a:gdLst/>
              <a:ahLst/>
              <a:cxnLst/>
              <a:rect l="l" t="t" r="r" b="b"/>
              <a:pathLst>
                <a:path w="1009" h="1460" extrusionOk="0">
                  <a:moveTo>
                    <a:pt x="418" y="1"/>
                  </a:moveTo>
                  <a:cubicBezTo>
                    <a:pt x="177" y="1"/>
                    <a:pt x="1" y="229"/>
                    <a:pt x="1" y="483"/>
                  </a:cubicBezTo>
                  <a:lnTo>
                    <a:pt x="1" y="1460"/>
                  </a:lnTo>
                  <a:cubicBezTo>
                    <a:pt x="190" y="1334"/>
                    <a:pt x="379" y="1302"/>
                    <a:pt x="631" y="1302"/>
                  </a:cubicBezTo>
                  <a:cubicBezTo>
                    <a:pt x="725" y="1302"/>
                    <a:pt x="883" y="1334"/>
                    <a:pt x="1009" y="1365"/>
                  </a:cubicBezTo>
                  <a:lnTo>
                    <a:pt x="1009" y="515"/>
                  </a:lnTo>
                  <a:cubicBezTo>
                    <a:pt x="1009" y="231"/>
                    <a:pt x="788" y="11"/>
                    <a:pt x="505" y="11"/>
                  </a:cubicBezTo>
                  <a:cubicBezTo>
                    <a:pt x="475" y="4"/>
                    <a:pt x="446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36" name="Google Shape;6871;p88">
              <a:extLst>
                <a:ext uri="{FF2B5EF4-FFF2-40B4-BE49-F238E27FC236}">
                  <a16:creationId xmlns:a16="http://schemas.microsoft.com/office/drawing/2014/main" id="{92444328-47A7-0A91-DFE5-8071080CA3B8}"/>
                </a:ext>
              </a:extLst>
            </p:cNvPr>
            <p:cNvSpPr/>
            <p:nvPr/>
          </p:nvSpPr>
          <p:spPr>
            <a:xfrm>
              <a:off x="-30242926" y="3569100"/>
              <a:ext cx="68525" cy="68550"/>
            </a:xfrm>
            <a:custGeom>
              <a:avLst/>
              <a:gdLst/>
              <a:ahLst/>
              <a:cxnLst/>
              <a:rect l="l" t="t" r="r" b="b"/>
              <a:pathLst>
                <a:path w="2741" h="2742" extrusionOk="0">
                  <a:moveTo>
                    <a:pt x="1386" y="1"/>
                  </a:moveTo>
                  <a:cubicBezTo>
                    <a:pt x="630" y="1"/>
                    <a:pt x="0" y="631"/>
                    <a:pt x="0" y="1387"/>
                  </a:cubicBezTo>
                  <a:cubicBezTo>
                    <a:pt x="0" y="2174"/>
                    <a:pt x="630" y="2742"/>
                    <a:pt x="1386" y="2742"/>
                  </a:cubicBezTo>
                  <a:cubicBezTo>
                    <a:pt x="2111" y="2742"/>
                    <a:pt x="2741" y="2111"/>
                    <a:pt x="2741" y="1387"/>
                  </a:cubicBezTo>
                  <a:cubicBezTo>
                    <a:pt x="2741" y="631"/>
                    <a:pt x="2111" y="1"/>
                    <a:pt x="13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37" name="Google Shape;6872;p88">
              <a:extLst>
                <a:ext uri="{FF2B5EF4-FFF2-40B4-BE49-F238E27FC236}">
                  <a16:creationId xmlns:a16="http://schemas.microsoft.com/office/drawing/2014/main" id="{54A321F9-EEA0-5CF5-6695-5E5367FAABB9}"/>
                </a:ext>
              </a:extLst>
            </p:cNvPr>
            <p:cNvSpPr/>
            <p:nvPr/>
          </p:nvSpPr>
          <p:spPr>
            <a:xfrm>
              <a:off x="-30262624" y="3654950"/>
              <a:ext cx="107925" cy="68550"/>
            </a:xfrm>
            <a:custGeom>
              <a:avLst/>
              <a:gdLst/>
              <a:ahLst/>
              <a:cxnLst/>
              <a:rect l="l" t="t" r="r" b="b"/>
              <a:pathLst>
                <a:path w="4317" h="2742" extrusionOk="0">
                  <a:moveTo>
                    <a:pt x="2174" y="1"/>
                  </a:moveTo>
                  <a:cubicBezTo>
                    <a:pt x="1292" y="1"/>
                    <a:pt x="505" y="379"/>
                    <a:pt x="0" y="1040"/>
                  </a:cubicBezTo>
                  <a:lnTo>
                    <a:pt x="32" y="1103"/>
                  </a:lnTo>
                  <a:cubicBezTo>
                    <a:pt x="946" y="1985"/>
                    <a:pt x="1450" y="2458"/>
                    <a:pt x="1702" y="2742"/>
                  </a:cubicBezTo>
                  <a:lnTo>
                    <a:pt x="2647" y="2742"/>
                  </a:lnTo>
                  <a:lnTo>
                    <a:pt x="4254" y="1135"/>
                  </a:lnTo>
                  <a:lnTo>
                    <a:pt x="4317" y="1040"/>
                  </a:lnTo>
                  <a:cubicBezTo>
                    <a:pt x="3813" y="410"/>
                    <a:pt x="3025" y="1"/>
                    <a:pt x="21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38" name="Google Shape;6957;p88">
            <a:extLst>
              <a:ext uri="{FF2B5EF4-FFF2-40B4-BE49-F238E27FC236}">
                <a16:creationId xmlns:a16="http://schemas.microsoft.com/office/drawing/2014/main" id="{897DB7B4-ABF0-2E06-6953-D222D3681358}"/>
              </a:ext>
            </a:extLst>
          </p:cNvPr>
          <p:cNvGrpSpPr/>
          <p:nvPr/>
        </p:nvGrpSpPr>
        <p:grpSpPr>
          <a:xfrm>
            <a:off x="2662209" y="1118408"/>
            <a:ext cx="373566" cy="372830"/>
            <a:chOff x="-31094350" y="3194000"/>
            <a:chExt cx="292225" cy="291650"/>
          </a:xfrm>
          <a:solidFill>
            <a:srgbClr val="FFC000"/>
          </a:solidFill>
        </p:grpSpPr>
        <p:sp>
          <p:nvSpPr>
            <p:cNvPr id="39" name="Google Shape;6958;p88">
              <a:extLst>
                <a:ext uri="{FF2B5EF4-FFF2-40B4-BE49-F238E27FC236}">
                  <a16:creationId xmlns:a16="http://schemas.microsoft.com/office/drawing/2014/main" id="{44D74925-73EC-603D-E69D-76AD21FE6496}"/>
                </a:ext>
              </a:extLst>
            </p:cNvPr>
            <p:cNvSpPr/>
            <p:nvPr/>
          </p:nvSpPr>
          <p:spPr>
            <a:xfrm>
              <a:off x="-31033700" y="3194000"/>
              <a:ext cx="103200" cy="34100"/>
            </a:xfrm>
            <a:custGeom>
              <a:avLst/>
              <a:gdLst/>
              <a:ahLst/>
              <a:cxnLst/>
              <a:rect l="l" t="t" r="r" b="b"/>
              <a:pathLst>
                <a:path w="4128" h="1364" extrusionOk="0">
                  <a:moveTo>
                    <a:pt x="645" y="0"/>
                  </a:moveTo>
                  <a:cubicBezTo>
                    <a:pt x="263" y="0"/>
                    <a:pt x="0" y="296"/>
                    <a:pt x="0" y="670"/>
                  </a:cubicBezTo>
                  <a:lnTo>
                    <a:pt x="0" y="1016"/>
                  </a:lnTo>
                  <a:cubicBezTo>
                    <a:pt x="0" y="1205"/>
                    <a:pt x="158" y="1363"/>
                    <a:pt x="347" y="1363"/>
                  </a:cubicBezTo>
                  <a:lnTo>
                    <a:pt x="3781" y="1363"/>
                  </a:lnTo>
                  <a:cubicBezTo>
                    <a:pt x="3970" y="1363"/>
                    <a:pt x="4127" y="1205"/>
                    <a:pt x="4127" y="1016"/>
                  </a:cubicBezTo>
                  <a:lnTo>
                    <a:pt x="4127" y="670"/>
                  </a:lnTo>
                  <a:cubicBezTo>
                    <a:pt x="4127" y="260"/>
                    <a:pt x="3812" y="8"/>
                    <a:pt x="3466" y="8"/>
                  </a:cubicBezTo>
                  <a:lnTo>
                    <a:pt x="756" y="8"/>
                  </a:lnTo>
                  <a:cubicBezTo>
                    <a:pt x="718" y="3"/>
                    <a:pt x="681" y="0"/>
                    <a:pt x="6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40" name="Google Shape;6959;p88">
              <a:extLst>
                <a:ext uri="{FF2B5EF4-FFF2-40B4-BE49-F238E27FC236}">
                  <a16:creationId xmlns:a16="http://schemas.microsoft.com/office/drawing/2014/main" id="{F8426B62-9210-1824-8320-7D328F0C6B4D}"/>
                </a:ext>
              </a:extLst>
            </p:cNvPr>
            <p:cNvSpPr/>
            <p:nvPr/>
          </p:nvSpPr>
          <p:spPr>
            <a:xfrm>
              <a:off x="-31042375" y="3346200"/>
              <a:ext cx="16550" cy="18150"/>
            </a:xfrm>
            <a:custGeom>
              <a:avLst/>
              <a:gdLst/>
              <a:ahLst/>
              <a:cxnLst/>
              <a:rect l="l" t="t" r="r" b="b"/>
              <a:pathLst>
                <a:path w="662" h="726" extrusionOk="0">
                  <a:moveTo>
                    <a:pt x="1" y="1"/>
                  </a:moveTo>
                  <a:lnTo>
                    <a:pt x="1" y="725"/>
                  </a:lnTo>
                  <a:lnTo>
                    <a:pt x="662" y="725"/>
                  </a:lnTo>
                  <a:lnTo>
                    <a:pt x="66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41" name="Google Shape;6960;p88">
              <a:extLst>
                <a:ext uri="{FF2B5EF4-FFF2-40B4-BE49-F238E27FC236}">
                  <a16:creationId xmlns:a16="http://schemas.microsoft.com/office/drawing/2014/main" id="{50A4C4CE-3E72-2A62-803A-DBDA8A60496B}"/>
                </a:ext>
              </a:extLst>
            </p:cNvPr>
            <p:cNvSpPr/>
            <p:nvPr/>
          </p:nvSpPr>
          <p:spPr>
            <a:xfrm>
              <a:off x="-31042375" y="3278475"/>
              <a:ext cx="16550" cy="16550"/>
            </a:xfrm>
            <a:custGeom>
              <a:avLst/>
              <a:gdLst/>
              <a:ahLst/>
              <a:cxnLst/>
              <a:rect l="l" t="t" r="r" b="b"/>
              <a:pathLst>
                <a:path w="662" h="662" extrusionOk="0">
                  <a:moveTo>
                    <a:pt x="1" y="0"/>
                  </a:moveTo>
                  <a:lnTo>
                    <a:pt x="1" y="662"/>
                  </a:lnTo>
                  <a:lnTo>
                    <a:pt x="662" y="662"/>
                  </a:lnTo>
                  <a:lnTo>
                    <a:pt x="6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42" name="Google Shape;6961;p88">
              <a:extLst>
                <a:ext uri="{FF2B5EF4-FFF2-40B4-BE49-F238E27FC236}">
                  <a16:creationId xmlns:a16="http://schemas.microsoft.com/office/drawing/2014/main" id="{8DCD20EB-B2C0-964F-B4CC-39268EBE62DF}"/>
                </a:ext>
              </a:extLst>
            </p:cNvPr>
            <p:cNvSpPr/>
            <p:nvPr/>
          </p:nvSpPr>
          <p:spPr>
            <a:xfrm>
              <a:off x="-31042375" y="3416300"/>
              <a:ext cx="16550" cy="16575"/>
            </a:xfrm>
            <a:custGeom>
              <a:avLst/>
              <a:gdLst/>
              <a:ahLst/>
              <a:cxnLst/>
              <a:rect l="l" t="t" r="r" b="b"/>
              <a:pathLst>
                <a:path w="662" h="663" extrusionOk="0">
                  <a:moveTo>
                    <a:pt x="1" y="1"/>
                  </a:moveTo>
                  <a:lnTo>
                    <a:pt x="1" y="662"/>
                  </a:lnTo>
                  <a:lnTo>
                    <a:pt x="662" y="662"/>
                  </a:lnTo>
                  <a:lnTo>
                    <a:pt x="66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43" name="Google Shape;6962;p88">
              <a:extLst>
                <a:ext uri="{FF2B5EF4-FFF2-40B4-BE49-F238E27FC236}">
                  <a16:creationId xmlns:a16="http://schemas.microsoft.com/office/drawing/2014/main" id="{11A171C9-8DA0-A61E-F132-80D965D5A74A}"/>
                </a:ext>
              </a:extLst>
            </p:cNvPr>
            <p:cNvSpPr/>
            <p:nvPr/>
          </p:nvSpPr>
          <p:spPr>
            <a:xfrm>
              <a:off x="-31094350" y="3210725"/>
              <a:ext cx="222900" cy="274925"/>
            </a:xfrm>
            <a:custGeom>
              <a:avLst/>
              <a:gdLst/>
              <a:ahLst/>
              <a:cxnLst/>
              <a:rect l="l" t="t" r="r" b="b"/>
              <a:pathLst>
                <a:path w="8916" h="10997" extrusionOk="0">
                  <a:moveTo>
                    <a:pt x="7183" y="2049"/>
                  </a:moveTo>
                  <a:cubicBezTo>
                    <a:pt x="7404" y="2049"/>
                    <a:pt x="7561" y="2206"/>
                    <a:pt x="7561" y="2395"/>
                  </a:cubicBezTo>
                  <a:cubicBezTo>
                    <a:pt x="7561" y="2584"/>
                    <a:pt x="7404" y="2742"/>
                    <a:pt x="7183" y="2742"/>
                  </a:cubicBezTo>
                  <a:lnTo>
                    <a:pt x="4474" y="2742"/>
                  </a:lnTo>
                  <a:cubicBezTo>
                    <a:pt x="4285" y="2742"/>
                    <a:pt x="4127" y="2584"/>
                    <a:pt x="4127" y="2395"/>
                  </a:cubicBezTo>
                  <a:cubicBezTo>
                    <a:pt x="4127" y="2206"/>
                    <a:pt x="4285" y="2049"/>
                    <a:pt x="4474" y="2049"/>
                  </a:cubicBezTo>
                  <a:close/>
                  <a:moveTo>
                    <a:pt x="3151" y="2017"/>
                  </a:moveTo>
                  <a:cubicBezTo>
                    <a:pt x="3340" y="2017"/>
                    <a:pt x="3497" y="2175"/>
                    <a:pt x="3497" y="2364"/>
                  </a:cubicBezTo>
                  <a:lnTo>
                    <a:pt x="3497" y="3750"/>
                  </a:lnTo>
                  <a:cubicBezTo>
                    <a:pt x="3497" y="3939"/>
                    <a:pt x="3340" y="4097"/>
                    <a:pt x="3151" y="4097"/>
                  </a:cubicBezTo>
                  <a:lnTo>
                    <a:pt x="1764" y="4097"/>
                  </a:lnTo>
                  <a:cubicBezTo>
                    <a:pt x="1575" y="4097"/>
                    <a:pt x="1418" y="3939"/>
                    <a:pt x="1418" y="3750"/>
                  </a:cubicBezTo>
                  <a:lnTo>
                    <a:pt x="1418" y="2364"/>
                  </a:lnTo>
                  <a:cubicBezTo>
                    <a:pt x="1418" y="2175"/>
                    <a:pt x="1575" y="2017"/>
                    <a:pt x="1764" y="2017"/>
                  </a:cubicBezTo>
                  <a:close/>
                  <a:moveTo>
                    <a:pt x="5860" y="3372"/>
                  </a:moveTo>
                  <a:cubicBezTo>
                    <a:pt x="6049" y="3372"/>
                    <a:pt x="6207" y="3529"/>
                    <a:pt x="6207" y="3750"/>
                  </a:cubicBezTo>
                  <a:cubicBezTo>
                    <a:pt x="6207" y="3939"/>
                    <a:pt x="6049" y="4097"/>
                    <a:pt x="5860" y="4097"/>
                  </a:cubicBezTo>
                  <a:lnTo>
                    <a:pt x="4474" y="4097"/>
                  </a:lnTo>
                  <a:cubicBezTo>
                    <a:pt x="4285" y="4097"/>
                    <a:pt x="4127" y="3939"/>
                    <a:pt x="4127" y="3750"/>
                  </a:cubicBezTo>
                  <a:cubicBezTo>
                    <a:pt x="4127" y="3529"/>
                    <a:pt x="4285" y="3372"/>
                    <a:pt x="4474" y="3372"/>
                  </a:cubicBezTo>
                  <a:close/>
                  <a:moveTo>
                    <a:pt x="7183" y="4758"/>
                  </a:moveTo>
                  <a:cubicBezTo>
                    <a:pt x="7404" y="4758"/>
                    <a:pt x="7561" y="4916"/>
                    <a:pt x="7561" y="5105"/>
                  </a:cubicBezTo>
                  <a:cubicBezTo>
                    <a:pt x="7561" y="5325"/>
                    <a:pt x="7404" y="5483"/>
                    <a:pt x="7183" y="5483"/>
                  </a:cubicBezTo>
                  <a:lnTo>
                    <a:pt x="4474" y="5483"/>
                  </a:lnTo>
                  <a:cubicBezTo>
                    <a:pt x="4285" y="5483"/>
                    <a:pt x="4127" y="5325"/>
                    <a:pt x="4127" y="5105"/>
                  </a:cubicBezTo>
                  <a:cubicBezTo>
                    <a:pt x="4127" y="4916"/>
                    <a:pt x="4285" y="4758"/>
                    <a:pt x="4474" y="4758"/>
                  </a:cubicBezTo>
                  <a:close/>
                  <a:moveTo>
                    <a:pt x="3151" y="4758"/>
                  </a:moveTo>
                  <a:cubicBezTo>
                    <a:pt x="3340" y="4758"/>
                    <a:pt x="3497" y="4916"/>
                    <a:pt x="3497" y="5105"/>
                  </a:cubicBezTo>
                  <a:lnTo>
                    <a:pt x="3497" y="6491"/>
                  </a:lnTo>
                  <a:cubicBezTo>
                    <a:pt x="3497" y="6680"/>
                    <a:pt x="3340" y="6837"/>
                    <a:pt x="3151" y="6837"/>
                  </a:cubicBezTo>
                  <a:lnTo>
                    <a:pt x="1764" y="6837"/>
                  </a:lnTo>
                  <a:cubicBezTo>
                    <a:pt x="1575" y="6837"/>
                    <a:pt x="1418" y="6680"/>
                    <a:pt x="1418" y="6491"/>
                  </a:cubicBezTo>
                  <a:lnTo>
                    <a:pt x="1418" y="5105"/>
                  </a:lnTo>
                  <a:cubicBezTo>
                    <a:pt x="1418" y="4916"/>
                    <a:pt x="1575" y="4758"/>
                    <a:pt x="1764" y="4758"/>
                  </a:cubicBezTo>
                  <a:close/>
                  <a:moveTo>
                    <a:pt x="5860" y="6144"/>
                  </a:moveTo>
                  <a:cubicBezTo>
                    <a:pt x="6049" y="6144"/>
                    <a:pt x="6207" y="6302"/>
                    <a:pt x="6207" y="6491"/>
                  </a:cubicBezTo>
                  <a:cubicBezTo>
                    <a:pt x="6207" y="6680"/>
                    <a:pt x="6049" y="6837"/>
                    <a:pt x="5860" y="6837"/>
                  </a:cubicBezTo>
                  <a:lnTo>
                    <a:pt x="4474" y="6837"/>
                  </a:lnTo>
                  <a:cubicBezTo>
                    <a:pt x="4285" y="6837"/>
                    <a:pt x="4127" y="6680"/>
                    <a:pt x="4127" y="6491"/>
                  </a:cubicBezTo>
                  <a:cubicBezTo>
                    <a:pt x="4127" y="6302"/>
                    <a:pt x="4285" y="6144"/>
                    <a:pt x="4474" y="6144"/>
                  </a:cubicBezTo>
                  <a:close/>
                  <a:moveTo>
                    <a:pt x="7183" y="7562"/>
                  </a:moveTo>
                  <a:cubicBezTo>
                    <a:pt x="7404" y="7562"/>
                    <a:pt x="7561" y="7720"/>
                    <a:pt x="7561" y="7909"/>
                  </a:cubicBezTo>
                  <a:cubicBezTo>
                    <a:pt x="7561" y="8098"/>
                    <a:pt x="7404" y="8255"/>
                    <a:pt x="7183" y="8255"/>
                  </a:cubicBezTo>
                  <a:lnTo>
                    <a:pt x="4474" y="8255"/>
                  </a:lnTo>
                  <a:cubicBezTo>
                    <a:pt x="4285" y="8255"/>
                    <a:pt x="4127" y="8098"/>
                    <a:pt x="4127" y="7909"/>
                  </a:cubicBezTo>
                  <a:cubicBezTo>
                    <a:pt x="4127" y="7720"/>
                    <a:pt x="4285" y="7562"/>
                    <a:pt x="4474" y="7562"/>
                  </a:cubicBezTo>
                  <a:close/>
                  <a:moveTo>
                    <a:pt x="3151" y="7531"/>
                  </a:moveTo>
                  <a:cubicBezTo>
                    <a:pt x="3340" y="7531"/>
                    <a:pt x="3497" y="7657"/>
                    <a:pt x="3497" y="7877"/>
                  </a:cubicBezTo>
                  <a:lnTo>
                    <a:pt x="3497" y="9232"/>
                  </a:lnTo>
                  <a:cubicBezTo>
                    <a:pt x="3497" y="9452"/>
                    <a:pt x="3340" y="9610"/>
                    <a:pt x="3151" y="9610"/>
                  </a:cubicBezTo>
                  <a:lnTo>
                    <a:pt x="1764" y="9610"/>
                  </a:lnTo>
                  <a:cubicBezTo>
                    <a:pt x="1575" y="9610"/>
                    <a:pt x="1418" y="9452"/>
                    <a:pt x="1418" y="9232"/>
                  </a:cubicBezTo>
                  <a:lnTo>
                    <a:pt x="1418" y="7877"/>
                  </a:lnTo>
                  <a:cubicBezTo>
                    <a:pt x="1418" y="7657"/>
                    <a:pt x="1575" y="7531"/>
                    <a:pt x="1764" y="7531"/>
                  </a:cubicBezTo>
                  <a:close/>
                  <a:moveTo>
                    <a:pt x="5860" y="8885"/>
                  </a:moveTo>
                  <a:cubicBezTo>
                    <a:pt x="6049" y="8885"/>
                    <a:pt x="6207" y="9043"/>
                    <a:pt x="6207" y="9232"/>
                  </a:cubicBezTo>
                  <a:cubicBezTo>
                    <a:pt x="6207" y="9452"/>
                    <a:pt x="6049" y="9610"/>
                    <a:pt x="5860" y="9610"/>
                  </a:cubicBezTo>
                  <a:lnTo>
                    <a:pt x="4474" y="9610"/>
                  </a:lnTo>
                  <a:cubicBezTo>
                    <a:pt x="4285" y="9610"/>
                    <a:pt x="4127" y="9452"/>
                    <a:pt x="4127" y="9232"/>
                  </a:cubicBezTo>
                  <a:cubicBezTo>
                    <a:pt x="4127" y="9043"/>
                    <a:pt x="4285" y="8885"/>
                    <a:pt x="4474" y="8885"/>
                  </a:cubicBezTo>
                  <a:close/>
                  <a:moveTo>
                    <a:pt x="1040" y="1"/>
                  </a:moveTo>
                  <a:cubicBezTo>
                    <a:pt x="504" y="1"/>
                    <a:pt x="0" y="473"/>
                    <a:pt x="0" y="1009"/>
                  </a:cubicBezTo>
                  <a:lnTo>
                    <a:pt x="0" y="9956"/>
                  </a:lnTo>
                  <a:cubicBezTo>
                    <a:pt x="32" y="10524"/>
                    <a:pt x="504" y="10996"/>
                    <a:pt x="1040" y="10996"/>
                  </a:cubicBezTo>
                  <a:lnTo>
                    <a:pt x="7908" y="10996"/>
                  </a:lnTo>
                  <a:cubicBezTo>
                    <a:pt x="8444" y="10996"/>
                    <a:pt x="8916" y="10524"/>
                    <a:pt x="8916" y="9956"/>
                  </a:cubicBezTo>
                  <a:lnTo>
                    <a:pt x="8916" y="1009"/>
                  </a:lnTo>
                  <a:cubicBezTo>
                    <a:pt x="8916" y="473"/>
                    <a:pt x="8444" y="1"/>
                    <a:pt x="7908" y="1"/>
                  </a:cubicBezTo>
                  <a:lnTo>
                    <a:pt x="7183" y="1"/>
                  </a:lnTo>
                  <a:lnTo>
                    <a:pt x="7183" y="347"/>
                  </a:lnTo>
                  <a:cubicBezTo>
                    <a:pt x="7183" y="915"/>
                    <a:pt x="6711" y="1387"/>
                    <a:pt x="6175" y="1387"/>
                  </a:cubicBezTo>
                  <a:lnTo>
                    <a:pt x="2741" y="1387"/>
                  </a:lnTo>
                  <a:cubicBezTo>
                    <a:pt x="2206" y="1387"/>
                    <a:pt x="1733" y="915"/>
                    <a:pt x="1733" y="347"/>
                  </a:cubicBezTo>
                  <a:lnTo>
                    <a:pt x="173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44" name="Google Shape;6963;p88">
              <a:extLst>
                <a:ext uri="{FF2B5EF4-FFF2-40B4-BE49-F238E27FC236}">
                  <a16:creationId xmlns:a16="http://schemas.microsoft.com/office/drawing/2014/main" id="{7DC3B211-936A-58C6-4192-C9517D7A4FEB}"/>
                </a:ext>
              </a:extLst>
            </p:cNvPr>
            <p:cNvSpPr/>
            <p:nvPr/>
          </p:nvSpPr>
          <p:spPr>
            <a:xfrm>
              <a:off x="-30853351" y="3295000"/>
              <a:ext cx="51225" cy="104000"/>
            </a:xfrm>
            <a:custGeom>
              <a:avLst/>
              <a:gdLst/>
              <a:ahLst/>
              <a:cxnLst/>
              <a:rect l="l" t="t" r="r" b="b"/>
              <a:pathLst>
                <a:path w="2049" h="4160" extrusionOk="0">
                  <a:moveTo>
                    <a:pt x="1" y="1"/>
                  </a:moveTo>
                  <a:lnTo>
                    <a:pt x="1" y="4160"/>
                  </a:lnTo>
                  <a:lnTo>
                    <a:pt x="2049" y="4160"/>
                  </a:lnTo>
                  <a:lnTo>
                    <a:pt x="204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45" name="Google Shape;6964;p88">
              <a:extLst>
                <a:ext uri="{FF2B5EF4-FFF2-40B4-BE49-F238E27FC236}">
                  <a16:creationId xmlns:a16="http://schemas.microsoft.com/office/drawing/2014/main" id="{3F50F552-CE8A-CA03-8DFD-C9F5CB3BD5F6}"/>
                </a:ext>
              </a:extLst>
            </p:cNvPr>
            <p:cNvSpPr/>
            <p:nvPr/>
          </p:nvSpPr>
          <p:spPr>
            <a:xfrm>
              <a:off x="-30853351" y="322727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2048"/>
                  </a:lnTo>
                  <a:lnTo>
                    <a:pt x="2049" y="2048"/>
                  </a:lnTo>
                  <a:lnTo>
                    <a:pt x="2049" y="1040"/>
                  </a:lnTo>
                  <a:cubicBezTo>
                    <a:pt x="2049" y="473"/>
                    <a:pt x="1576" y="1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46" name="Google Shape;6965;p88">
              <a:extLst>
                <a:ext uri="{FF2B5EF4-FFF2-40B4-BE49-F238E27FC236}">
                  <a16:creationId xmlns:a16="http://schemas.microsoft.com/office/drawing/2014/main" id="{D7B1C0DA-0853-AE7C-2ED9-F274D6617133}"/>
                </a:ext>
              </a:extLst>
            </p:cNvPr>
            <p:cNvSpPr/>
            <p:nvPr/>
          </p:nvSpPr>
          <p:spPr>
            <a:xfrm>
              <a:off x="-30851776" y="3416300"/>
              <a:ext cx="46500" cy="51225"/>
            </a:xfrm>
            <a:custGeom>
              <a:avLst/>
              <a:gdLst/>
              <a:ahLst/>
              <a:cxnLst/>
              <a:rect l="l" t="t" r="r" b="b"/>
              <a:pathLst>
                <a:path w="1860" h="2049" extrusionOk="0">
                  <a:moveTo>
                    <a:pt x="1" y="1"/>
                  </a:moveTo>
                  <a:lnTo>
                    <a:pt x="599" y="1796"/>
                  </a:lnTo>
                  <a:cubicBezTo>
                    <a:pt x="694" y="1985"/>
                    <a:pt x="788" y="2048"/>
                    <a:pt x="946" y="2048"/>
                  </a:cubicBezTo>
                  <a:cubicBezTo>
                    <a:pt x="1103" y="2048"/>
                    <a:pt x="1229" y="1985"/>
                    <a:pt x="1261" y="1796"/>
                  </a:cubicBezTo>
                  <a:lnTo>
                    <a:pt x="186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47" name="Google Shape;6966;p88">
            <a:extLst>
              <a:ext uri="{FF2B5EF4-FFF2-40B4-BE49-F238E27FC236}">
                <a16:creationId xmlns:a16="http://schemas.microsoft.com/office/drawing/2014/main" id="{B7773F2D-6129-6FD0-29A1-D9056B780489}"/>
              </a:ext>
            </a:extLst>
          </p:cNvPr>
          <p:cNvGrpSpPr/>
          <p:nvPr/>
        </p:nvGrpSpPr>
        <p:grpSpPr>
          <a:xfrm>
            <a:off x="7120902" y="2690733"/>
            <a:ext cx="453661" cy="454361"/>
            <a:chOff x="-31093575" y="3552550"/>
            <a:chExt cx="291450" cy="291900"/>
          </a:xfrm>
          <a:solidFill>
            <a:srgbClr val="FFC000"/>
          </a:solidFill>
        </p:grpSpPr>
        <p:sp>
          <p:nvSpPr>
            <p:cNvPr id="48" name="Google Shape;6967;p88">
              <a:extLst>
                <a:ext uri="{FF2B5EF4-FFF2-40B4-BE49-F238E27FC236}">
                  <a16:creationId xmlns:a16="http://schemas.microsoft.com/office/drawing/2014/main" id="{2D9C8553-999F-EB68-F516-04EFD9822448}"/>
                </a:ext>
              </a:extLst>
            </p:cNvPr>
            <p:cNvSpPr/>
            <p:nvPr/>
          </p:nvSpPr>
          <p:spPr>
            <a:xfrm>
              <a:off x="-31011651" y="3745525"/>
              <a:ext cx="7900" cy="12625"/>
            </a:xfrm>
            <a:custGeom>
              <a:avLst/>
              <a:gdLst/>
              <a:ahLst/>
              <a:cxnLst/>
              <a:rect l="l" t="t" r="r" b="b"/>
              <a:pathLst>
                <a:path w="316" h="505" extrusionOk="0">
                  <a:moveTo>
                    <a:pt x="158" y="1"/>
                  </a:moveTo>
                  <a:lnTo>
                    <a:pt x="0" y="505"/>
                  </a:lnTo>
                  <a:lnTo>
                    <a:pt x="315" y="505"/>
                  </a:lnTo>
                  <a:lnTo>
                    <a:pt x="15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49" name="Google Shape;6968;p88">
              <a:extLst>
                <a:ext uri="{FF2B5EF4-FFF2-40B4-BE49-F238E27FC236}">
                  <a16:creationId xmlns:a16="http://schemas.microsoft.com/office/drawing/2014/main" id="{8BAA7A18-E7C0-6352-4301-FF6D134D7B72}"/>
                </a:ext>
              </a:extLst>
            </p:cNvPr>
            <p:cNvSpPr/>
            <p:nvPr/>
          </p:nvSpPr>
          <p:spPr>
            <a:xfrm>
              <a:off x="-31093575" y="3671500"/>
              <a:ext cx="171725" cy="172950"/>
            </a:xfrm>
            <a:custGeom>
              <a:avLst/>
              <a:gdLst/>
              <a:ahLst/>
              <a:cxnLst/>
              <a:rect l="l" t="t" r="r" b="b"/>
              <a:pathLst>
                <a:path w="6868" h="6918" extrusionOk="0">
                  <a:moveTo>
                    <a:pt x="3427" y="1449"/>
                  </a:moveTo>
                  <a:cubicBezTo>
                    <a:pt x="3569" y="1449"/>
                    <a:pt x="3718" y="1512"/>
                    <a:pt x="3781" y="1638"/>
                  </a:cubicBezTo>
                  <a:lnTo>
                    <a:pt x="4317" y="3466"/>
                  </a:lnTo>
                  <a:lnTo>
                    <a:pt x="4474" y="3466"/>
                  </a:lnTo>
                  <a:cubicBezTo>
                    <a:pt x="4695" y="3466"/>
                    <a:pt x="4852" y="3623"/>
                    <a:pt x="4852" y="3812"/>
                  </a:cubicBezTo>
                  <a:cubicBezTo>
                    <a:pt x="4852" y="3970"/>
                    <a:pt x="4726" y="4127"/>
                    <a:pt x="4537" y="4127"/>
                  </a:cubicBezTo>
                  <a:lnTo>
                    <a:pt x="4789" y="5072"/>
                  </a:lnTo>
                  <a:cubicBezTo>
                    <a:pt x="4852" y="5262"/>
                    <a:pt x="4758" y="5419"/>
                    <a:pt x="4569" y="5514"/>
                  </a:cubicBezTo>
                  <a:cubicBezTo>
                    <a:pt x="4545" y="5518"/>
                    <a:pt x="4521" y="5520"/>
                    <a:pt x="4498" y="5520"/>
                  </a:cubicBezTo>
                  <a:cubicBezTo>
                    <a:pt x="4341" y="5520"/>
                    <a:pt x="4210" y="5427"/>
                    <a:pt x="4128" y="5262"/>
                  </a:cubicBezTo>
                  <a:lnTo>
                    <a:pt x="3781" y="4127"/>
                  </a:lnTo>
                  <a:lnTo>
                    <a:pt x="3057" y="4127"/>
                  </a:lnTo>
                  <a:lnTo>
                    <a:pt x="2710" y="5262"/>
                  </a:lnTo>
                  <a:cubicBezTo>
                    <a:pt x="2683" y="5427"/>
                    <a:pt x="2535" y="5520"/>
                    <a:pt x="2351" y="5520"/>
                  </a:cubicBezTo>
                  <a:cubicBezTo>
                    <a:pt x="2325" y="5520"/>
                    <a:pt x="2297" y="5518"/>
                    <a:pt x="2269" y="5514"/>
                  </a:cubicBezTo>
                  <a:cubicBezTo>
                    <a:pt x="2080" y="5451"/>
                    <a:pt x="2017" y="5262"/>
                    <a:pt x="2049" y="5072"/>
                  </a:cubicBezTo>
                  <a:lnTo>
                    <a:pt x="2332" y="4127"/>
                  </a:lnTo>
                  <a:cubicBezTo>
                    <a:pt x="2175" y="4096"/>
                    <a:pt x="2017" y="3970"/>
                    <a:pt x="2017" y="3812"/>
                  </a:cubicBezTo>
                  <a:cubicBezTo>
                    <a:pt x="2049" y="3623"/>
                    <a:pt x="2206" y="3466"/>
                    <a:pt x="2395" y="3466"/>
                  </a:cubicBezTo>
                  <a:lnTo>
                    <a:pt x="2553" y="3466"/>
                  </a:lnTo>
                  <a:lnTo>
                    <a:pt x="3120" y="1638"/>
                  </a:lnTo>
                  <a:cubicBezTo>
                    <a:pt x="3151" y="1512"/>
                    <a:pt x="3285" y="1449"/>
                    <a:pt x="3427" y="1449"/>
                  </a:cubicBezTo>
                  <a:close/>
                  <a:moveTo>
                    <a:pt x="3435" y="0"/>
                  </a:moveTo>
                  <a:cubicBezTo>
                    <a:pt x="1544" y="0"/>
                    <a:pt x="1" y="1544"/>
                    <a:pt x="1" y="3434"/>
                  </a:cubicBezTo>
                  <a:cubicBezTo>
                    <a:pt x="1" y="5356"/>
                    <a:pt x="1544" y="6900"/>
                    <a:pt x="3435" y="6900"/>
                  </a:cubicBezTo>
                  <a:cubicBezTo>
                    <a:pt x="4065" y="6900"/>
                    <a:pt x="4632" y="6742"/>
                    <a:pt x="5168" y="6427"/>
                  </a:cubicBezTo>
                  <a:lnTo>
                    <a:pt x="6365" y="6900"/>
                  </a:lnTo>
                  <a:cubicBezTo>
                    <a:pt x="6407" y="6910"/>
                    <a:pt x="6449" y="6917"/>
                    <a:pt x="6491" y="6917"/>
                  </a:cubicBezTo>
                  <a:cubicBezTo>
                    <a:pt x="6575" y="6917"/>
                    <a:pt x="6659" y="6889"/>
                    <a:pt x="6743" y="6805"/>
                  </a:cubicBezTo>
                  <a:cubicBezTo>
                    <a:pt x="6806" y="6742"/>
                    <a:pt x="6869" y="6616"/>
                    <a:pt x="6869" y="6459"/>
                  </a:cubicBezTo>
                  <a:lnTo>
                    <a:pt x="6491" y="5009"/>
                  </a:lnTo>
                  <a:cubicBezTo>
                    <a:pt x="6743" y="4537"/>
                    <a:pt x="6869" y="4001"/>
                    <a:pt x="6869" y="3466"/>
                  </a:cubicBezTo>
                  <a:cubicBezTo>
                    <a:pt x="6869" y="3119"/>
                    <a:pt x="6774" y="2804"/>
                    <a:pt x="6711" y="2489"/>
                  </a:cubicBezTo>
                  <a:cubicBezTo>
                    <a:pt x="6617" y="2426"/>
                    <a:pt x="6491" y="2395"/>
                    <a:pt x="6428" y="2363"/>
                  </a:cubicBezTo>
                  <a:lnTo>
                    <a:pt x="5514" y="2710"/>
                  </a:lnTo>
                  <a:cubicBezTo>
                    <a:pt x="5389" y="2755"/>
                    <a:pt x="5256" y="2780"/>
                    <a:pt x="5125" y="2780"/>
                  </a:cubicBezTo>
                  <a:cubicBezTo>
                    <a:pt x="4892" y="2780"/>
                    <a:pt x="4667" y="2702"/>
                    <a:pt x="4506" y="2521"/>
                  </a:cubicBezTo>
                  <a:cubicBezTo>
                    <a:pt x="4222" y="2269"/>
                    <a:pt x="4096" y="1891"/>
                    <a:pt x="4159" y="1481"/>
                  </a:cubicBezTo>
                  <a:lnTo>
                    <a:pt x="4443" y="221"/>
                  </a:lnTo>
                  <a:cubicBezTo>
                    <a:pt x="4443" y="189"/>
                    <a:pt x="4443" y="189"/>
                    <a:pt x="4411" y="158"/>
                  </a:cubicBezTo>
                  <a:cubicBezTo>
                    <a:pt x="4096" y="63"/>
                    <a:pt x="3781" y="0"/>
                    <a:pt x="3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50" name="Google Shape;6969;p88">
              <a:extLst>
                <a:ext uri="{FF2B5EF4-FFF2-40B4-BE49-F238E27FC236}">
                  <a16:creationId xmlns:a16="http://schemas.microsoft.com/office/drawing/2014/main" id="{4769867B-91F8-13F7-1E5A-53709C0C70BD}"/>
                </a:ext>
              </a:extLst>
            </p:cNvPr>
            <p:cNvSpPr/>
            <p:nvPr/>
          </p:nvSpPr>
          <p:spPr>
            <a:xfrm>
              <a:off x="-30895875" y="3621075"/>
              <a:ext cx="15775" cy="26025"/>
            </a:xfrm>
            <a:custGeom>
              <a:avLst/>
              <a:gdLst/>
              <a:ahLst/>
              <a:cxnLst/>
              <a:rect l="l" t="t" r="r" b="b"/>
              <a:pathLst>
                <a:path w="631" h="1041" extrusionOk="0">
                  <a:moveTo>
                    <a:pt x="0" y="1"/>
                  </a:moveTo>
                  <a:cubicBezTo>
                    <a:pt x="32" y="410"/>
                    <a:pt x="126" y="694"/>
                    <a:pt x="315" y="1041"/>
                  </a:cubicBezTo>
                  <a:cubicBezTo>
                    <a:pt x="473" y="694"/>
                    <a:pt x="599" y="347"/>
                    <a:pt x="6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51" name="Google Shape;6970;p88">
              <a:extLst>
                <a:ext uri="{FF2B5EF4-FFF2-40B4-BE49-F238E27FC236}">
                  <a16:creationId xmlns:a16="http://schemas.microsoft.com/office/drawing/2014/main" id="{1EC8C47C-36DC-ED7A-DCA8-582D4D5D13C5}"/>
                </a:ext>
              </a:extLst>
            </p:cNvPr>
            <p:cNvSpPr/>
            <p:nvPr/>
          </p:nvSpPr>
          <p:spPr>
            <a:xfrm>
              <a:off x="-30974649" y="3552550"/>
              <a:ext cx="172525" cy="172400"/>
            </a:xfrm>
            <a:custGeom>
              <a:avLst/>
              <a:gdLst/>
              <a:ahLst/>
              <a:cxnLst/>
              <a:rect l="l" t="t" r="r" b="b"/>
              <a:pathLst>
                <a:path w="6901" h="6896" extrusionOk="0">
                  <a:moveTo>
                    <a:pt x="3435" y="1356"/>
                  </a:moveTo>
                  <a:cubicBezTo>
                    <a:pt x="3624" y="1356"/>
                    <a:pt x="3782" y="1513"/>
                    <a:pt x="3782" y="1734"/>
                  </a:cubicBezTo>
                  <a:lnTo>
                    <a:pt x="3782" y="2080"/>
                  </a:lnTo>
                  <a:lnTo>
                    <a:pt x="4821" y="2080"/>
                  </a:lnTo>
                  <a:cubicBezTo>
                    <a:pt x="5010" y="2080"/>
                    <a:pt x="5168" y="2238"/>
                    <a:pt x="5168" y="2427"/>
                  </a:cubicBezTo>
                  <a:cubicBezTo>
                    <a:pt x="5168" y="2616"/>
                    <a:pt x="5010" y="2742"/>
                    <a:pt x="4821" y="2742"/>
                  </a:cubicBezTo>
                  <a:lnTo>
                    <a:pt x="4412" y="2742"/>
                  </a:lnTo>
                  <a:cubicBezTo>
                    <a:pt x="4380" y="3341"/>
                    <a:pt x="4191" y="3876"/>
                    <a:pt x="3876" y="4412"/>
                  </a:cubicBezTo>
                  <a:cubicBezTo>
                    <a:pt x="3908" y="4443"/>
                    <a:pt x="3908" y="4475"/>
                    <a:pt x="3939" y="4506"/>
                  </a:cubicBezTo>
                  <a:lnTo>
                    <a:pt x="4349" y="4916"/>
                  </a:lnTo>
                  <a:cubicBezTo>
                    <a:pt x="4443" y="5042"/>
                    <a:pt x="4443" y="5262"/>
                    <a:pt x="4349" y="5388"/>
                  </a:cubicBezTo>
                  <a:cubicBezTo>
                    <a:pt x="4286" y="5451"/>
                    <a:pt x="4191" y="5483"/>
                    <a:pt x="4101" y="5483"/>
                  </a:cubicBezTo>
                  <a:cubicBezTo>
                    <a:pt x="4010" y="5483"/>
                    <a:pt x="3923" y="5451"/>
                    <a:pt x="3876" y="5388"/>
                  </a:cubicBezTo>
                  <a:lnTo>
                    <a:pt x="3466" y="4979"/>
                  </a:lnTo>
                  <a:lnTo>
                    <a:pt x="3435" y="4947"/>
                  </a:lnTo>
                  <a:lnTo>
                    <a:pt x="3403" y="4979"/>
                  </a:lnTo>
                  <a:lnTo>
                    <a:pt x="2994" y="5388"/>
                  </a:lnTo>
                  <a:cubicBezTo>
                    <a:pt x="2931" y="5451"/>
                    <a:pt x="2844" y="5483"/>
                    <a:pt x="2758" y="5483"/>
                  </a:cubicBezTo>
                  <a:cubicBezTo>
                    <a:pt x="2671" y="5483"/>
                    <a:pt x="2584" y="5451"/>
                    <a:pt x="2521" y="5388"/>
                  </a:cubicBezTo>
                  <a:cubicBezTo>
                    <a:pt x="2395" y="5262"/>
                    <a:pt x="2395" y="5042"/>
                    <a:pt x="2521" y="4916"/>
                  </a:cubicBezTo>
                  <a:lnTo>
                    <a:pt x="2931" y="4506"/>
                  </a:lnTo>
                  <a:cubicBezTo>
                    <a:pt x="2962" y="4475"/>
                    <a:pt x="2962" y="4443"/>
                    <a:pt x="2994" y="4412"/>
                  </a:cubicBezTo>
                  <a:cubicBezTo>
                    <a:pt x="2679" y="3939"/>
                    <a:pt x="2490" y="3341"/>
                    <a:pt x="2458" y="2742"/>
                  </a:cubicBezTo>
                  <a:lnTo>
                    <a:pt x="2049" y="2742"/>
                  </a:lnTo>
                  <a:cubicBezTo>
                    <a:pt x="1860" y="2742"/>
                    <a:pt x="1702" y="2584"/>
                    <a:pt x="1702" y="2395"/>
                  </a:cubicBezTo>
                  <a:cubicBezTo>
                    <a:pt x="1702" y="2206"/>
                    <a:pt x="1860" y="2049"/>
                    <a:pt x="2049" y="2049"/>
                  </a:cubicBezTo>
                  <a:lnTo>
                    <a:pt x="3088" y="2049"/>
                  </a:lnTo>
                  <a:lnTo>
                    <a:pt x="3088" y="1734"/>
                  </a:lnTo>
                  <a:cubicBezTo>
                    <a:pt x="3088" y="1513"/>
                    <a:pt x="3246" y="1356"/>
                    <a:pt x="3435" y="1356"/>
                  </a:cubicBezTo>
                  <a:close/>
                  <a:moveTo>
                    <a:pt x="3466" y="1"/>
                  </a:moveTo>
                  <a:cubicBezTo>
                    <a:pt x="1576" y="1"/>
                    <a:pt x="32" y="1576"/>
                    <a:pt x="32" y="3467"/>
                  </a:cubicBezTo>
                  <a:cubicBezTo>
                    <a:pt x="32" y="3971"/>
                    <a:pt x="158" y="4506"/>
                    <a:pt x="411" y="4979"/>
                  </a:cubicBezTo>
                  <a:lnTo>
                    <a:pt x="32" y="6459"/>
                  </a:lnTo>
                  <a:cubicBezTo>
                    <a:pt x="1" y="6554"/>
                    <a:pt x="32" y="6680"/>
                    <a:pt x="158" y="6806"/>
                  </a:cubicBezTo>
                  <a:cubicBezTo>
                    <a:pt x="225" y="6851"/>
                    <a:pt x="324" y="6895"/>
                    <a:pt x="420" y="6895"/>
                  </a:cubicBezTo>
                  <a:cubicBezTo>
                    <a:pt x="460" y="6895"/>
                    <a:pt x="500" y="6887"/>
                    <a:pt x="537" y="6869"/>
                  </a:cubicBezTo>
                  <a:lnTo>
                    <a:pt x="1734" y="6396"/>
                  </a:lnTo>
                  <a:cubicBezTo>
                    <a:pt x="2269" y="6712"/>
                    <a:pt x="2899" y="6869"/>
                    <a:pt x="3466" y="6869"/>
                  </a:cubicBezTo>
                  <a:cubicBezTo>
                    <a:pt x="5357" y="6869"/>
                    <a:pt x="6901" y="5357"/>
                    <a:pt x="6901" y="3435"/>
                  </a:cubicBezTo>
                  <a:cubicBezTo>
                    <a:pt x="6901" y="1576"/>
                    <a:pt x="5325" y="1"/>
                    <a:pt x="34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52" name="Google Shape;6760;p88">
            <a:extLst>
              <a:ext uri="{FF2B5EF4-FFF2-40B4-BE49-F238E27FC236}">
                <a16:creationId xmlns:a16="http://schemas.microsoft.com/office/drawing/2014/main" id="{8404217C-4FA7-F4C9-0520-2CDF78949C3B}"/>
              </a:ext>
            </a:extLst>
          </p:cNvPr>
          <p:cNvGrpSpPr/>
          <p:nvPr/>
        </p:nvGrpSpPr>
        <p:grpSpPr>
          <a:xfrm>
            <a:off x="2083427" y="1067609"/>
            <a:ext cx="374965" cy="450422"/>
            <a:chOff x="-35814602" y="3202075"/>
            <a:chExt cx="242625" cy="291450"/>
          </a:xfrm>
          <a:solidFill>
            <a:srgbClr val="FFC000"/>
          </a:solidFill>
        </p:grpSpPr>
        <p:sp>
          <p:nvSpPr>
            <p:cNvPr id="53" name="Google Shape;6761;p88">
              <a:extLst>
                <a:ext uri="{FF2B5EF4-FFF2-40B4-BE49-F238E27FC236}">
                  <a16:creationId xmlns:a16="http://schemas.microsoft.com/office/drawing/2014/main" id="{43C65CEA-A693-E240-6D7B-6C1D4E980437}"/>
                </a:ext>
              </a:extLst>
            </p:cNvPr>
            <p:cNvSpPr/>
            <p:nvPr/>
          </p:nvSpPr>
          <p:spPr>
            <a:xfrm>
              <a:off x="-35814602" y="3202075"/>
              <a:ext cx="51225" cy="202450"/>
            </a:xfrm>
            <a:custGeom>
              <a:avLst/>
              <a:gdLst/>
              <a:ahLst/>
              <a:cxnLst/>
              <a:rect l="l" t="t" r="r" b="b"/>
              <a:pathLst>
                <a:path w="2049" h="8097" extrusionOk="0">
                  <a:moveTo>
                    <a:pt x="1702" y="0"/>
                  </a:moveTo>
                  <a:cubicBezTo>
                    <a:pt x="757" y="0"/>
                    <a:pt x="1" y="788"/>
                    <a:pt x="1" y="1733"/>
                  </a:cubicBezTo>
                  <a:lnTo>
                    <a:pt x="1" y="8097"/>
                  </a:lnTo>
                  <a:cubicBezTo>
                    <a:pt x="348" y="7782"/>
                    <a:pt x="820" y="7562"/>
                    <a:pt x="1387" y="7562"/>
                  </a:cubicBezTo>
                  <a:lnTo>
                    <a:pt x="2049" y="7562"/>
                  </a:lnTo>
                  <a:lnTo>
                    <a:pt x="204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54" name="Google Shape;6762;p88">
              <a:extLst>
                <a:ext uri="{FF2B5EF4-FFF2-40B4-BE49-F238E27FC236}">
                  <a16:creationId xmlns:a16="http://schemas.microsoft.com/office/drawing/2014/main" id="{0DCD990A-FF18-A81C-4A2E-1A43E19630A4}"/>
                </a:ext>
              </a:extLst>
            </p:cNvPr>
            <p:cNvSpPr/>
            <p:nvPr/>
          </p:nvSpPr>
          <p:spPr>
            <a:xfrm>
              <a:off x="-35814602" y="3407650"/>
              <a:ext cx="242625" cy="68550"/>
            </a:xfrm>
            <a:custGeom>
              <a:avLst/>
              <a:gdLst/>
              <a:ahLst/>
              <a:cxnLst/>
              <a:rect l="l" t="t" r="r" b="b"/>
              <a:pathLst>
                <a:path w="9705" h="2742" extrusionOk="0">
                  <a:moveTo>
                    <a:pt x="1387" y="0"/>
                  </a:moveTo>
                  <a:cubicBezTo>
                    <a:pt x="631" y="0"/>
                    <a:pt x="1" y="630"/>
                    <a:pt x="1" y="1386"/>
                  </a:cubicBezTo>
                  <a:cubicBezTo>
                    <a:pt x="1" y="2111"/>
                    <a:pt x="600" y="2741"/>
                    <a:pt x="1356" y="2741"/>
                  </a:cubicBezTo>
                  <a:lnTo>
                    <a:pt x="4758" y="2741"/>
                  </a:lnTo>
                  <a:lnTo>
                    <a:pt x="4758" y="1733"/>
                  </a:lnTo>
                  <a:lnTo>
                    <a:pt x="1702" y="1733"/>
                  </a:lnTo>
                  <a:cubicBezTo>
                    <a:pt x="1513" y="1733"/>
                    <a:pt x="1356" y="1575"/>
                    <a:pt x="1356" y="1355"/>
                  </a:cubicBezTo>
                  <a:cubicBezTo>
                    <a:pt x="1356" y="1166"/>
                    <a:pt x="1513" y="1008"/>
                    <a:pt x="1702" y="1008"/>
                  </a:cubicBezTo>
                  <a:lnTo>
                    <a:pt x="9232" y="1008"/>
                  </a:lnTo>
                  <a:cubicBezTo>
                    <a:pt x="9263" y="851"/>
                    <a:pt x="9326" y="662"/>
                    <a:pt x="9452" y="536"/>
                  </a:cubicBezTo>
                  <a:cubicBezTo>
                    <a:pt x="9704" y="221"/>
                    <a:pt x="9484" y="0"/>
                    <a:pt x="9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55" name="Google Shape;6763;p88">
              <a:extLst>
                <a:ext uri="{FF2B5EF4-FFF2-40B4-BE49-F238E27FC236}">
                  <a16:creationId xmlns:a16="http://schemas.microsoft.com/office/drawing/2014/main" id="{C4A3C264-D13C-C8AF-016F-87A4CDF7085A}"/>
                </a:ext>
              </a:extLst>
            </p:cNvPr>
            <p:cNvSpPr/>
            <p:nvPr/>
          </p:nvSpPr>
          <p:spPr>
            <a:xfrm>
              <a:off x="-35627125" y="3450950"/>
              <a:ext cx="55150" cy="25250"/>
            </a:xfrm>
            <a:custGeom>
              <a:avLst/>
              <a:gdLst/>
              <a:ahLst/>
              <a:cxnLst/>
              <a:rect l="l" t="t" r="r" b="b"/>
              <a:pathLst>
                <a:path w="2206" h="1010" extrusionOk="0">
                  <a:moveTo>
                    <a:pt x="0" y="1"/>
                  </a:moveTo>
                  <a:lnTo>
                    <a:pt x="0" y="1009"/>
                  </a:lnTo>
                  <a:lnTo>
                    <a:pt x="1670" y="1009"/>
                  </a:lnTo>
                  <a:cubicBezTo>
                    <a:pt x="1953" y="1009"/>
                    <a:pt x="2205" y="788"/>
                    <a:pt x="1953" y="505"/>
                  </a:cubicBezTo>
                  <a:cubicBezTo>
                    <a:pt x="1827" y="347"/>
                    <a:pt x="1764" y="190"/>
                    <a:pt x="1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56" name="Google Shape;6764;p88">
              <a:extLst>
                <a:ext uri="{FF2B5EF4-FFF2-40B4-BE49-F238E27FC236}">
                  <a16:creationId xmlns:a16="http://schemas.microsoft.com/office/drawing/2014/main" id="{CB5E8446-E7CE-0A96-561B-C512B26F8E1D}"/>
                </a:ext>
              </a:extLst>
            </p:cNvPr>
            <p:cNvSpPr/>
            <p:nvPr/>
          </p:nvSpPr>
          <p:spPr>
            <a:xfrm>
              <a:off x="-35703526" y="3305250"/>
              <a:ext cx="84300" cy="34675"/>
            </a:xfrm>
            <a:custGeom>
              <a:avLst/>
              <a:gdLst/>
              <a:ahLst/>
              <a:cxnLst/>
              <a:rect l="l" t="t" r="r" b="b"/>
              <a:pathLst>
                <a:path w="3372" h="1387" extrusionOk="0">
                  <a:moveTo>
                    <a:pt x="1701" y="0"/>
                  </a:moveTo>
                  <a:cubicBezTo>
                    <a:pt x="882" y="0"/>
                    <a:pt x="221" y="599"/>
                    <a:pt x="0" y="1387"/>
                  </a:cubicBezTo>
                  <a:lnTo>
                    <a:pt x="3371" y="1387"/>
                  </a:lnTo>
                  <a:cubicBezTo>
                    <a:pt x="3214" y="599"/>
                    <a:pt x="2521" y="0"/>
                    <a:pt x="17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57" name="Google Shape;6765;p88">
              <a:extLst>
                <a:ext uri="{FF2B5EF4-FFF2-40B4-BE49-F238E27FC236}">
                  <a16:creationId xmlns:a16="http://schemas.microsoft.com/office/drawing/2014/main" id="{86A302DA-ABB3-2A2B-7CB9-2D741A178316}"/>
                </a:ext>
              </a:extLst>
            </p:cNvPr>
            <p:cNvSpPr/>
            <p:nvPr/>
          </p:nvSpPr>
          <p:spPr>
            <a:xfrm>
              <a:off x="-35677549" y="3254050"/>
              <a:ext cx="33100" cy="33100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662" y="1"/>
                  </a:moveTo>
                  <a:cubicBezTo>
                    <a:pt x="316" y="1"/>
                    <a:pt x="1" y="284"/>
                    <a:pt x="1" y="662"/>
                  </a:cubicBezTo>
                  <a:cubicBezTo>
                    <a:pt x="1" y="1040"/>
                    <a:pt x="316" y="1324"/>
                    <a:pt x="662" y="1324"/>
                  </a:cubicBezTo>
                  <a:cubicBezTo>
                    <a:pt x="1040" y="1324"/>
                    <a:pt x="1324" y="1040"/>
                    <a:pt x="1324" y="662"/>
                  </a:cubicBezTo>
                  <a:cubicBezTo>
                    <a:pt x="1324" y="284"/>
                    <a:pt x="1040" y="1"/>
                    <a:pt x="6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58" name="Google Shape;6766;p88">
              <a:extLst>
                <a:ext uri="{FF2B5EF4-FFF2-40B4-BE49-F238E27FC236}">
                  <a16:creationId xmlns:a16="http://schemas.microsoft.com/office/drawing/2014/main" id="{00AF715C-4A27-C00E-8139-541CD590A89C}"/>
                </a:ext>
              </a:extLst>
            </p:cNvPr>
            <p:cNvSpPr/>
            <p:nvPr/>
          </p:nvSpPr>
          <p:spPr>
            <a:xfrm>
              <a:off x="-35746851" y="3202075"/>
              <a:ext cx="171725" cy="189050"/>
            </a:xfrm>
            <a:custGeom>
              <a:avLst/>
              <a:gdLst/>
              <a:ahLst/>
              <a:cxnLst/>
              <a:rect l="l" t="t" r="r" b="b"/>
              <a:pathLst>
                <a:path w="6868" h="7562" extrusionOk="0">
                  <a:moveTo>
                    <a:pt x="3434" y="1355"/>
                  </a:moveTo>
                  <a:cubicBezTo>
                    <a:pt x="4191" y="1355"/>
                    <a:pt x="4821" y="1985"/>
                    <a:pt x="4821" y="2741"/>
                  </a:cubicBezTo>
                  <a:cubicBezTo>
                    <a:pt x="4821" y="3088"/>
                    <a:pt x="4663" y="3403"/>
                    <a:pt x="4474" y="3655"/>
                  </a:cubicBezTo>
                  <a:cubicBezTo>
                    <a:pt x="5293" y="4033"/>
                    <a:pt x="5829" y="4852"/>
                    <a:pt x="5829" y="5829"/>
                  </a:cubicBezTo>
                  <a:cubicBezTo>
                    <a:pt x="5829" y="6018"/>
                    <a:pt x="5671" y="6175"/>
                    <a:pt x="5482" y="6175"/>
                  </a:cubicBezTo>
                  <a:lnTo>
                    <a:pt x="1387" y="6175"/>
                  </a:lnTo>
                  <a:cubicBezTo>
                    <a:pt x="1198" y="6175"/>
                    <a:pt x="1040" y="6018"/>
                    <a:pt x="1040" y="5829"/>
                  </a:cubicBezTo>
                  <a:cubicBezTo>
                    <a:pt x="1040" y="4852"/>
                    <a:pt x="1576" y="4033"/>
                    <a:pt x="2426" y="3655"/>
                  </a:cubicBezTo>
                  <a:cubicBezTo>
                    <a:pt x="2174" y="3403"/>
                    <a:pt x="2048" y="3088"/>
                    <a:pt x="2048" y="2741"/>
                  </a:cubicBezTo>
                  <a:cubicBezTo>
                    <a:pt x="2048" y="1985"/>
                    <a:pt x="2678" y="1355"/>
                    <a:pt x="3434" y="1355"/>
                  </a:cubicBezTo>
                  <a:close/>
                  <a:moveTo>
                    <a:pt x="0" y="0"/>
                  </a:moveTo>
                  <a:lnTo>
                    <a:pt x="0" y="7562"/>
                  </a:lnTo>
                  <a:lnTo>
                    <a:pt x="6868" y="7562"/>
                  </a:lnTo>
                  <a:lnTo>
                    <a:pt x="6868" y="1009"/>
                  </a:lnTo>
                  <a:cubicBezTo>
                    <a:pt x="6868" y="473"/>
                    <a:pt x="6396" y="0"/>
                    <a:pt x="5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59" name="Google Shape;6767;p88">
              <a:extLst>
                <a:ext uri="{FF2B5EF4-FFF2-40B4-BE49-F238E27FC236}">
                  <a16:creationId xmlns:a16="http://schemas.microsoft.com/office/drawing/2014/main" id="{1EB06E83-6B01-24E2-2815-142C94795D83}"/>
                </a:ext>
              </a:extLst>
            </p:cNvPr>
            <p:cNvSpPr/>
            <p:nvPr/>
          </p:nvSpPr>
          <p:spPr>
            <a:xfrm>
              <a:off x="-35677549" y="3450950"/>
              <a:ext cx="34675" cy="42575"/>
            </a:xfrm>
            <a:custGeom>
              <a:avLst/>
              <a:gdLst/>
              <a:ahLst/>
              <a:cxnLst/>
              <a:rect l="l" t="t" r="r" b="b"/>
              <a:pathLst>
                <a:path w="1387" h="1703" extrusionOk="0">
                  <a:moveTo>
                    <a:pt x="1" y="1"/>
                  </a:moveTo>
                  <a:lnTo>
                    <a:pt x="1" y="1702"/>
                  </a:lnTo>
                  <a:lnTo>
                    <a:pt x="505" y="1387"/>
                  </a:lnTo>
                  <a:cubicBezTo>
                    <a:pt x="536" y="1324"/>
                    <a:pt x="631" y="1324"/>
                    <a:pt x="694" y="1324"/>
                  </a:cubicBezTo>
                  <a:cubicBezTo>
                    <a:pt x="711" y="1316"/>
                    <a:pt x="725" y="1312"/>
                    <a:pt x="739" y="1312"/>
                  </a:cubicBezTo>
                  <a:cubicBezTo>
                    <a:pt x="776" y="1312"/>
                    <a:pt x="805" y="1341"/>
                    <a:pt x="851" y="1387"/>
                  </a:cubicBezTo>
                  <a:lnTo>
                    <a:pt x="1387" y="1702"/>
                  </a:lnTo>
                  <a:lnTo>
                    <a:pt x="138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60" name="Google Shape;6777;p88">
            <a:extLst>
              <a:ext uri="{FF2B5EF4-FFF2-40B4-BE49-F238E27FC236}">
                <a16:creationId xmlns:a16="http://schemas.microsoft.com/office/drawing/2014/main" id="{F1E11470-47EB-BEE6-74C7-D1515469FC17}"/>
              </a:ext>
            </a:extLst>
          </p:cNvPr>
          <p:cNvGrpSpPr/>
          <p:nvPr/>
        </p:nvGrpSpPr>
        <p:grpSpPr>
          <a:xfrm>
            <a:off x="5058990" y="1040816"/>
            <a:ext cx="450421" cy="450422"/>
            <a:chOff x="-34003850" y="3227275"/>
            <a:chExt cx="291450" cy="291450"/>
          </a:xfrm>
          <a:solidFill>
            <a:srgbClr val="FFC000"/>
          </a:solidFill>
        </p:grpSpPr>
        <p:sp>
          <p:nvSpPr>
            <p:cNvPr id="61" name="Google Shape;6778;p88">
              <a:extLst>
                <a:ext uri="{FF2B5EF4-FFF2-40B4-BE49-F238E27FC236}">
                  <a16:creationId xmlns:a16="http://schemas.microsoft.com/office/drawing/2014/main" id="{F04D9834-7C40-3898-A6AB-EB44ADDB3F83}"/>
                </a:ext>
              </a:extLst>
            </p:cNvPr>
            <p:cNvSpPr/>
            <p:nvPr/>
          </p:nvSpPr>
          <p:spPr>
            <a:xfrm>
              <a:off x="-33852625" y="3313925"/>
              <a:ext cx="128425" cy="49625"/>
            </a:xfrm>
            <a:custGeom>
              <a:avLst/>
              <a:gdLst/>
              <a:ahLst/>
              <a:cxnLst/>
              <a:rect l="l" t="t" r="r" b="b"/>
              <a:pathLst>
                <a:path w="5137" h="1985" extrusionOk="0">
                  <a:moveTo>
                    <a:pt x="473" y="0"/>
                  </a:moveTo>
                  <a:cubicBezTo>
                    <a:pt x="316" y="0"/>
                    <a:pt x="158" y="32"/>
                    <a:pt x="1" y="126"/>
                  </a:cubicBezTo>
                  <a:lnTo>
                    <a:pt x="2521" y="1985"/>
                  </a:lnTo>
                  <a:lnTo>
                    <a:pt x="5136" y="158"/>
                  </a:lnTo>
                  <a:cubicBezTo>
                    <a:pt x="4979" y="32"/>
                    <a:pt x="4790" y="0"/>
                    <a:pt x="45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62" name="Google Shape;6779;p88">
              <a:extLst>
                <a:ext uri="{FF2B5EF4-FFF2-40B4-BE49-F238E27FC236}">
                  <a16:creationId xmlns:a16="http://schemas.microsoft.com/office/drawing/2014/main" id="{C873CE3D-6A38-217A-E6AC-BD74FEF2284F}"/>
                </a:ext>
              </a:extLst>
            </p:cNvPr>
            <p:cNvSpPr/>
            <p:nvPr/>
          </p:nvSpPr>
          <p:spPr>
            <a:xfrm>
              <a:off x="-33866001" y="3328875"/>
              <a:ext cx="153600" cy="103200"/>
            </a:xfrm>
            <a:custGeom>
              <a:avLst/>
              <a:gdLst/>
              <a:ahLst/>
              <a:cxnLst/>
              <a:rect l="l" t="t" r="r" b="b"/>
              <a:pathLst>
                <a:path w="6144" h="4128" extrusionOk="0">
                  <a:moveTo>
                    <a:pt x="63" y="1"/>
                  </a:moveTo>
                  <a:cubicBezTo>
                    <a:pt x="32" y="127"/>
                    <a:pt x="0" y="284"/>
                    <a:pt x="0" y="379"/>
                  </a:cubicBezTo>
                  <a:lnTo>
                    <a:pt x="0" y="3120"/>
                  </a:lnTo>
                  <a:cubicBezTo>
                    <a:pt x="0" y="3655"/>
                    <a:pt x="473" y="4128"/>
                    <a:pt x="1040" y="4128"/>
                  </a:cubicBezTo>
                  <a:lnTo>
                    <a:pt x="5136" y="4128"/>
                  </a:lnTo>
                  <a:cubicBezTo>
                    <a:pt x="5671" y="4128"/>
                    <a:pt x="6144" y="3655"/>
                    <a:pt x="6144" y="3120"/>
                  </a:cubicBezTo>
                  <a:lnTo>
                    <a:pt x="6144" y="379"/>
                  </a:lnTo>
                  <a:cubicBezTo>
                    <a:pt x="6144" y="284"/>
                    <a:pt x="6112" y="190"/>
                    <a:pt x="6112" y="64"/>
                  </a:cubicBezTo>
                  <a:lnTo>
                    <a:pt x="3277" y="2048"/>
                  </a:lnTo>
                  <a:cubicBezTo>
                    <a:pt x="3214" y="2080"/>
                    <a:pt x="3151" y="2080"/>
                    <a:pt x="3056" y="2080"/>
                  </a:cubicBezTo>
                  <a:cubicBezTo>
                    <a:pt x="2993" y="2080"/>
                    <a:pt x="2962" y="2080"/>
                    <a:pt x="2867" y="2048"/>
                  </a:cubicBezTo>
                  <a:lnTo>
                    <a:pt x="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63" name="Google Shape;6780;p88">
              <a:extLst>
                <a:ext uri="{FF2B5EF4-FFF2-40B4-BE49-F238E27FC236}">
                  <a16:creationId xmlns:a16="http://schemas.microsoft.com/office/drawing/2014/main" id="{7A7433F0-0AFC-426F-9B2F-A8090EB43DDD}"/>
                </a:ext>
              </a:extLst>
            </p:cNvPr>
            <p:cNvSpPr/>
            <p:nvPr/>
          </p:nvSpPr>
          <p:spPr>
            <a:xfrm>
              <a:off x="-34003850" y="3279250"/>
              <a:ext cx="189050" cy="188275"/>
            </a:xfrm>
            <a:custGeom>
              <a:avLst/>
              <a:gdLst/>
              <a:ahLst/>
              <a:cxnLst/>
              <a:rect l="l" t="t" r="r" b="b"/>
              <a:pathLst>
                <a:path w="7562" h="7531" extrusionOk="0">
                  <a:moveTo>
                    <a:pt x="3781" y="2017"/>
                  </a:moveTo>
                  <a:cubicBezTo>
                    <a:pt x="3970" y="2017"/>
                    <a:pt x="4128" y="2175"/>
                    <a:pt x="4128" y="2364"/>
                  </a:cubicBezTo>
                  <a:cubicBezTo>
                    <a:pt x="4128" y="2584"/>
                    <a:pt x="3970" y="2742"/>
                    <a:pt x="3781" y="2742"/>
                  </a:cubicBezTo>
                  <a:lnTo>
                    <a:pt x="1702" y="2742"/>
                  </a:lnTo>
                  <a:cubicBezTo>
                    <a:pt x="1482" y="2742"/>
                    <a:pt x="1324" y="2584"/>
                    <a:pt x="1324" y="2364"/>
                  </a:cubicBezTo>
                  <a:cubicBezTo>
                    <a:pt x="1324" y="2175"/>
                    <a:pt x="1482" y="2017"/>
                    <a:pt x="1702" y="2017"/>
                  </a:cubicBezTo>
                  <a:close/>
                  <a:moveTo>
                    <a:pt x="3057" y="3403"/>
                  </a:moveTo>
                  <a:cubicBezTo>
                    <a:pt x="3277" y="3403"/>
                    <a:pt x="3435" y="3561"/>
                    <a:pt x="3435" y="3750"/>
                  </a:cubicBezTo>
                  <a:cubicBezTo>
                    <a:pt x="3466" y="3939"/>
                    <a:pt x="3277" y="4096"/>
                    <a:pt x="3057" y="4096"/>
                  </a:cubicBezTo>
                  <a:lnTo>
                    <a:pt x="1702" y="4096"/>
                  </a:lnTo>
                  <a:cubicBezTo>
                    <a:pt x="1482" y="4096"/>
                    <a:pt x="1324" y="3939"/>
                    <a:pt x="1324" y="3750"/>
                  </a:cubicBezTo>
                  <a:cubicBezTo>
                    <a:pt x="1324" y="3561"/>
                    <a:pt x="1482" y="3403"/>
                    <a:pt x="1702" y="3403"/>
                  </a:cubicBezTo>
                  <a:close/>
                  <a:moveTo>
                    <a:pt x="2395" y="4790"/>
                  </a:moveTo>
                  <a:cubicBezTo>
                    <a:pt x="2584" y="4790"/>
                    <a:pt x="2742" y="4947"/>
                    <a:pt x="2742" y="5136"/>
                  </a:cubicBezTo>
                  <a:cubicBezTo>
                    <a:pt x="2742" y="5325"/>
                    <a:pt x="2584" y="5483"/>
                    <a:pt x="2395" y="5483"/>
                  </a:cubicBezTo>
                  <a:lnTo>
                    <a:pt x="1702" y="5483"/>
                  </a:lnTo>
                  <a:cubicBezTo>
                    <a:pt x="1482" y="5483"/>
                    <a:pt x="1324" y="5325"/>
                    <a:pt x="1324" y="5136"/>
                  </a:cubicBezTo>
                  <a:cubicBezTo>
                    <a:pt x="1324" y="4947"/>
                    <a:pt x="1482" y="4790"/>
                    <a:pt x="1702" y="4790"/>
                  </a:cubicBezTo>
                  <a:close/>
                  <a:moveTo>
                    <a:pt x="1" y="1"/>
                  </a:moveTo>
                  <a:lnTo>
                    <a:pt x="1" y="7530"/>
                  </a:lnTo>
                  <a:lnTo>
                    <a:pt x="7562" y="7530"/>
                  </a:lnTo>
                  <a:lnTo>
                    <a:pt x="7562" y="6837"/>
                  </a:lnTo>
                  <a:lnTo>
                    <a:pt x="6522" y="6837"/>
                  </a:lnTo>
                  <a:cubicBezTo>
                    <a:pt x="5577" y="6837"/>
                    <a:pt x="4853" y="6081"/>
                    <a:pt x="4853" y="5136"/>
                  </a:cubicBezTo>
                  <a:lnTo>
                    <a:pt x="4853" y="2395"/>
                  </a:lnTo>
                  <a:cubicBezTo>
                    <a:pt x="4853" y="1450"/>
                    <a:pt x="5577" y="725"/>
                    <a:pt x="6522" y="725"/>
                  </a:cubicBezTo>
                  <a:lnTo>
                    <a:pt x="7562" y="725"/>
                  </a:lnTo>
                  <a:lnTo>
                    <a:pt x="756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64" name="Google Shape;6781;p88">
              <a:extLst>
                <a:ext uri="{FF2B5EF4-FFF2-40B4-BE49-F238E27FC236}">
                  <a16:creationId xmlns:a16="http://schemas.microsoft.com/office/drawing/2014/main" id="{FC76E223-352C-37E4-C5C5-092F7040F460}"/>
                </a:ext>
              </a:extLst>
            </p:cNvPr>
            <p:cNvSpPr/>
            <p:nvPr/>
          </p:nvSpPr>
          <p:spPr>
            <a:xfrm>
              <a:off x="-34003850" y="3227275"/>
              <a:ext cx="189050" cy="34675"/>
            </a:xfrm>
            <a:custGeom>
              <a:avLst/>
              <a:gdLst/>
              <a:ahLst/>
              <a:cxnLst/>
              <a:rect l="l" t="t" r="r" b="b"/>
              <a:pathLst>
                <a:path w="7562" h="1387" extrusionOk="0"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1387"/>
                  </a:lnTo>
                  <a:lnTo>
                    <a:pt x="7562" y="1387"/>
                  </a:lnTo>
                  <a:lnTo>
                    <a:pt x="7562" y="1040"/>
                  </a:lnTo>
                  <a:cubicBezTo>
                    <a:pt x="7562" y="473"/>
                    <a:pt x="7089" y="1"/>
                    <a:pt x="65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65" name="Google Shape;6782;p88">
              <a:extLst>
                <a:ext uri="{FF2B5EF4-FFF2-40B4-BE49-F238E27FC236}">
                  <a16:creationId xmlns:a16="http://schemas.microsoft.com/office/drawing/2014/main" id="{6C418751-0169-5A12-C121-9D5DD4AE06A8}"/>
                </a:ext>
              </a:extLst>
            </p:cNvPr>
            <p:cNvSpPr/>
            <p:nvPr/>
          </p:nvSpPr>
          <p:spPr>
            <a:xfrm>
              <a:off x="-34003850" y="3484050"/>
              <a:ext cx="189050" cy="34675"/>
            </a:xfrm>
            <a:custGeom>
              <a:avLst/>
              <a:gdLst/>
              <a:ahLst/>
              <a:cxnLst/>
              <a:rect l="l" t="t" r="r" b="b"/>
              <a:pathLst>
                <a:path w="7562" h="1387" extrusionOk="0">
                  <a:moveTo>
                    <a:pt x="1" y="0"/>
                  </a:moveTo>
                  <a:lnTo>
                    <a:pt x="1" y="347"/>
                  </a:lnTo>
                  <a:cubicBezTo>
                    <a:pt x="1" y="945"/>
                    <a:pt x="442" y="1386"/>
                    <a:pt x="1009" y="1386"/>
                  </a:cubicBezTo>
                  <a:lnTo>
                    <a:pt x="6522" y="1386"/>
                  </a:lnTo>
                  <a:cubicBezTo>
                    <a:pt x="7089" y="1386"/>
                    <a:pt x="7562" y="914"/>
                    <a:pt x="7562" y="347"/>
                  </a:cubicBezTo>
                  <a:lnTo>
                    <a:pt x="75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66" name="Google Shape;6827;p88">
            <a:extLst>
              <a:ext uri="{FF2B5EF4-FFF2-40B4-BE49-F238E27FC236}">
                <a16:creationId xmlns:a16="http://schemas.microsoft.com/office/drawing/2014/main" id="{DEF9AD60-FBEF-7D4A-D4DB-423913B33738}"/>
              </a:ext>
            </a:extLst>
          </p:cNvPr>
          <p:cNvGrpSpPr/>
          <p:nvPr/>
        </p:nvGrpSpPr>
        <p:grpSpPr>
          <a:xfrm>
            <a:off x="5626204" y="1048709"/>
            <a:ext cx="455290" cy="449186"/>
            <a:chOff x="-33645475" y="3228075"/>
            <a:chExt cx="294600" cy="290650"/>
          </a:xfrm>
          <a:solidFill>
            <a:srgbClr val="FFC000"/>
          </a:solidFill>
        </p:grpSpPr>
        <p:sp>
          <p:nvSpPr>
            <p:cNvPr id="67" name="Google Shape;6828;p88">
              <a:extLst>
                <a:ext uri="{FF2B5EF4-FFF2-40B4-BE49-F238E27FC236}">
                  <a16:creationId xmlns:a16="http://schemas.microsoft.com/office/drawing/2014/main" id="{A64995BB-53E9-68D3-1763-6D3501A5949E}"/>
                </a:ext>
              </a:extLst>
            </p:cNvPr>
            <p:cNvSpPr/>
            <p:nvPr/>
          </p:nvSpPr>
          <p:spPr>
            <a:xfrm>
              <a:off x="-33456451" y="3261925"/>
              <a:ext cx="84300" cy="85100"/>
            </a:xfrm>
            <a:custGeom>
              <a:avLst/>
              <a:gdLst/>
              <a:ahLst/>
              <a:cxnLst/>
              <a:rect l="l" t="t" r="r" b="b"/>
              <a:pathLst>
                <a:path w="3372" h="340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1009" y="694"/>
                  </a:lnTo>
                  <a:cubicBezTo>
                    <a:pt x="1576" y="694"/>
                    <a:pt x="2049" y="1166"/>
                    <a:pt x="2049" y="1733"/>
                  </a:cubicBezTo>
                  <a:lnTo>
                    <a:pt x="2049" y="2269"/>
                  </a:lnTo>
                  <a:lnTo>
                    <a:pt x="1923" y="2175"/>
                  </a:lnTo>
                  <a:cubicBezTo>
                    <a:pt x="1860" y="2112"/>
                    <a:pt x="1773" y="2080"/>
                    <a:pt x="1686" y="2080"/>
                  </a:cubicBezTo>
                  <a:cubicBezTo>
                    <a:pt x="1600" y="2080"/>
                    <a:pt x="1513" y="2112"/>
                    <a:pt x="1450" y="2175"/>
                  </a:cubicBezTo>
                  <a:cubicBezTo>
                    <a:pt x="1324" y="2269"/>
                    <a:pt x="1324" y="2521"/>
                    <a:pt x="1450" y="2647"/>
                  </a:cubicBezTo>
                  <a:lnTo>
                    <a:pt x="2112" y="3309"/>
                  </a:lnTo>
                  <a:cubicBezTo>
                    <a:pt x="2175" y="3372"/>
                    <a:pt x="2269" y="3403"/>
                    <a:pt x="2360" y="3403"/>
                  </a:cubicBezTo>
                  <a:cubicBezTo>
                    <a:pt x="2450" y="3403"/>
                    <a:pt x="2537" y="3372"/>
                    <a:pt x="2584" y="3309"/>
                  </a:cubicBezTo>
                  <a:lnTo>
                    <a:pt x="3277" y="2647"/>
                  </a:lnTo>
                  <a:cubicBezTo>
                    <a:pt x="3372" y="2521"/>
                    <a:pt x="3372" y="2269"/>
                    <a:pt x="3277" y="2175"/>
                  </a:cubicBezTo>
                  <a:cubicBezTo>
                    <a:pt x="3214" y="2112"/>
                    <a:pt x="3120" y="2080"/>
                    <a:pt x="3029" y="2080"/>
                  </a:cubicBezTo>
                  <a:cubicBezTo>
                    <a:pt x="2939" y="2080"/>
                    <a:pt x="2852" y="2112"/>
                    <a:pt x="2805" y="2175"/>
                  </a:cubicBezTo>
                  <a:lnTo>
                    <a:pt x="2679" y="2269"/>
                  </a:lnTo>
                  <a:lnTo>
                    <a:pt x="2679" y="1733"/>
                  </a:lnTo>
                  <a:cubicBezTo>
                    <a:pt x="2742" y="788"/>
                    <a:pt x="1954" y="1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68" name="Google Shape;6829;p88">
              <a:extLst>
                <a:ext uri="{FF2B5EF4-FFF2-40B4-BE49-F238E27FC236}">
                  <a16:creationId xmlns:a16="http://schemas.microsoft.com/office/drawing/2014/main" id="{C5B38363-2EBF-9AAB-1AD7-7A74D0FD5E2E}"/>
                </a:ext>
              </a:extLst>
            </p:cNvPr>
            <p:cNvSpPr/>
            <p:nvPr/>
          </p:nvSpPr>
          <p:spPr>
            <a:xfrm>
              <a:off x="-33575374" y="3433625"/>
              <a:ext cx="85075" cy="85100"/>
            </a:xfrm>
            <a:custGeom>
              <a:avLst/>
              <a:gdLst/>
              <a:ahLst/>
              <a:cxnLst/>
              <a:rect l="l" t="t" r="r" b="b"/>
              <a:pathLst>
                <a:path w="3403" h="3404" extrusionOk="0">
                  <a:moveTo>
                    <a:pt x="1013" y="1"/>
                  </a:moveTo>
                  <a:cubicBezTo>
                    <a:pt x="922" y="1"/>
                    <a:pt x="835" y="32"/>
                    <a:pt x="788" y="95"/>
                  </a:cubicBezTo>
                  <a:lnTo>
                    <a:pt x="127" y="757"/>
                  </a:lnTo>
                  <a:cubicBezTo>
                    <a:pt x="1" y="883"/>
                    <a:pt x="1" y="1135"/>
                    <a:pt x="127" y="1229"/>
                  </a:cubicBezTo>
                  <a:cubicBezTo>
                    <a:pt x="174" y="1292"/>
                    <a:pt x="260" y="1324"/>
                    <a:pt x="351" y="1324"/>
                  </a:cubicBezTo>
                  <a:cubicBezTo>
                    <a:pt x="442" y="1324"/>
                    <a:pt x="536" y="1292"/>
                    <a:pt x="599" y="1229"/>
                  </a:cubicBezTo>
                  <a:lnTo>
                    <a:pt x="694" y="1135"/>
                  </a:lnTo>
                  <a:lnTo>
                    <a:pt x="694" y="1671"/>
                  </a:lnTo>
                  <a:cubicBezTo>
                    <a:pt x="694" y="2616"/>
                    <a:pt x="1450" y="3372"/>
                    <a:pt x="2395" y="3372"/>
                  </a:cubicBezTo>
                  <a:lnTo>
                    <a:pt x="3057" y="3372"/>
                  </a:lnTo>
                  <a:lnTo>
                    <a:pt x="3057" y="3403"/>
                  </a:lnTo>
                  <a:cubicBezTo>
                    <a:pt x="3246" y="3403"/>
                    <a:pt x="3403" y="3246"/>
                    <a:pt x="3403" y="3057"/>
                  </a:cubicBezTo>
                  <a:cubicBezTo>
                    <a:pt x="3403" y="2868"/>
                    <a:pt x="3246" y="2710"/>
                    <a:pt x="3057" y="2710"/>
                  </a:cubicBezTo>
                  <a:lnTo>
                    <a:pt x="2363" y="2710"/>
                  </a:lnTo>
                  <a:cubicBezTo>
                    <a:pt x="1796" y="2710"/>
                    <a:pt x="1324" y="2238"/>
                    <a:pt x="1324" y="1671"/>
                  </a:cubicBezTo>
                  <a:lnTo>
                    <a:pt x="1324" y="1135"/>
                  </a:lnTo>
                  <a:lnTo>
                    <a:pt x="1450" y="1229"/>
                  </a:lnTo>
                  <a:cubicBezTo>
                    <a:pt x="1513" y="1292"/>
                    <a:pt x="1599" y="1324"/>
                    <a:pt x="1686" y="1324"/>
                  </a:cubicBezTo>
                  <a:cubicBezTo>
                    <a:pt x="1773" y="1324"/>
                    <a:pt x="1859" y="1292"/>
                    <a:pt x="1922" y="1229"/>
                  </a:cubicBezTo>
                  <a:cubicBezTo>
                    <a:pt x="2048" y="1135"/>
                    <a:pt x="2048" y="883"/>
                    <a:pt x="1922" y="757"/>
                  </a:cubicBezTo>
                  <a:lnTo>
                    <a:pt x="1261" y="95"/>
                  </a:lnTo>
                  <a:cubicBezTo>
                    <a:pt x="1198" y="32"/>
                    <a:pt x="1103" y="1"/>
                    <a:pt x="1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69" name="Google Shape;6830;p88">
              <a:extLst>
                <a:ext uri="{FF2B5EF4-FFF2-40B4-BE49-F238E27FC236}">
                  <a16:creationId xmlns:a16="http://schemas.microsoft.com/office/drawing/2014/main" id="{7F30DF3B-F993-4CCA-D950-598F3B5A1B93}"/>
                </a:ext>
              </a:extLst>
            </p:cNvPr>
            <p:cNvSpPr/>
            <p:nvPr/>
          </p:nvSpPr>
          <p:spPr>
            <a:xfrm>
              <a:off x="-33645475" y="3228075"/>
              <a:ext cx="206375" cy="153600"/>
            </a:xfrm>
            <a:custGeom>
              <a:avLst/>
              <a:gdLst/>
              <a:ahLst/>
              <a:cxnLst/>
              <a:rect l="l" t="t" r="r" b="b"/>
              <a:pathLst>
                <a:path w="8255" h="6144" extrusionOk="0">
                  <a:moveTo>
                    <a:pt x="4191" y="0"/>
                  </a:moveTo>
                  <a:cubicBezTo>
                    <a:pt x="2300" y="0"/>
                    <a:pt x="757" y="1544"/>
                    <a:pt x="757" y="3434"/>
                  </a:cubicBezTo>
                  <a:lnTo>
                    <a:pt x="757" y="3529"/>
                  </a:lnTo>
                  <a:cubicBezTo>
                    <a:pt x="347" y="3686"/>
                    <a:pt x="95" y="4033"/>
                    <a:pt x="95" y="4474"/>
                  </a:cubicBezTo>
                  <a:lnTo>
                    <a:pt x="95" y="5135"/>
                  </a:lnTo>
                  <a:cubicBezTo>
                    <a:pt x="1" y="5671"/>
                    <a:pt x="473" y="6143"/>
                    <a:pt x="1009" y="6143"/>
                  </a:cubicBezTo>
                  <a:cubicBezTo>
                    <a:pt x="1135" y="6143"/>
                    <a:pt x="1261" y="6112"/>
                    <a:pt x="1387" y="6080"/>
                  </a:cubicBezTo>
                  <a:lnTo>
                    <a:pt x="1387" y="3403"/>
                  </a:lnTo>
                  <a:cubicBezTo>
                    <a:pt x="1387" y="1890"/>
                    <a:pt x="2647" y="630"/>
                    <a:pt x="4128" y="630"/>
                  </a:cubicBezTo>
                  <a:cubicBezTo>
                    <a:pt x="5640" y="630"/>
                    <a:pt x="6900" y="1890"/>
                    <a:pt x="6900" y="3403"/>
                  </a:cubicBezTo>
                  <a:lnTo>
                    <a:pt x="6900" y="6080"/>
                  </a:lnTo>
                  <a:cubicBezTo>
                    <a:pt x="6995" y="6112"/>
                    <a:pt x="7121" y="6143"/>
                    <a:pt x="7247" y="6143"/>
                  </a:cubicBezTo>
                  <a:cubicBezTo>
                    <a:pt x="7782" y="6143"/>
                    <a:pt x="8255" y="5671"/>
                    <a:pt x="8255" y="5135"/>
                  </a:cubicBezTo>
                  <a:lnTo>
                    <a:pt x="8255" y="4474"/>
                  </a:lnTo>
                  <a:cubicBezTo>
                    <a:pt x="8255" y="4033"/>
                    <a:pt x="8003" y="3623"/>
                    <a:pt x="7593" y="3529"/>
                  </a:cubicBezTo>
                  <a:lnTo>
                    <a:pt x="7593" y="3434"/>
                  </a:lnTo>
                  <a:cubicBezTo>
                    <a:pt x="7593" y="1544"/>
                    <a:pt x="6050" y="0"/>
                    <a:pt x="4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70" name="Google Shape;6831;p88">
              <a:extLst>
                <a:ext uri="{FF2B5EF4-FFF2-40B4-BE49-F238E27FC236}">
                  <a16:creationId xmlns:a16="http://schemas.microsoft.com/office/drawing/2014/main" id="{459D5A09-3D14-04A4-03CC-489CAE325499}"/>
                </a:ext>
              </a:extLst>
            </p:cNvPr>
            <p:cNvSpPr/>
            <p:nvPr/>
          </p:nvSpPr>
          <p:spPr>
            <a:xfrm>
              <a:off x="-33593500" y="3279250"/>
              <a:ext cx="104775" cy="52275"/>
            </a:xfrm>
            <a:custGeom>
              <a:avLst/>
              <a:gdLst/>
              <a:ahLst/>
              <a:cxnLst/>
              <a:rect l="l" t="t" r="r" b="b"/>
              <a:pathLst>
                <a:path w="4191" h="2091" extrusionOk="0">
                  <a:moveTo>
                    <a:pt x="1734" y="1"/>
                  </a:moveTo>
                  <a:cubicBezTo>
                    <a:pt x="789" y="1"/>
                    <a:pt x="1" y="757"/>
                    <a:pt x="1" y="1702"/>
                  </a:cubicBezTo>
                  <a:lnTo>
                    <a:pt x="1" y="2049"/>
                  </a:lnTo>
                  <a:lnTo>
                    <a:pt x="1230" y="2049"/>
                  </a:lnTo>
                  <a:cubicBezTo>
                    <a:pt x="1545" y="2049"/>
                    <a:pt x="1891" y="2049"/>
                    <a:pt x="2017" y="1986"/>
                  </a:cubicBezTo>
                  <a:cubicBezTo>
                    <a:pt x="2049" y="1954"/>
                    <a:pt x="2080" y="1828"/>
                    <a:pt x="2080" y="1734"/>
                  </a:cubicBezTo>
                  <a:cubicBezTo>
                    <a:pt x="2080" y="1545"/>
                    <a:pt x="2238" y="1387"/>
                    <a:pt x="2458" y="1387"/>
                  </a:cubicBezTo>
                  <a:cubicBezTo>
                    <a:pt x="2647" y="1387"/>
                    <a:pt x="2805" y="1545"/>
                    <a:pt x="2805" y="1734"/>
                  </a:cubicBezTo>
                  <a:cubicBezTo>
                    <a:pt x="2805" y="1828"/>
                    <a:pt x="2805" y="1954"/>
                    <a:pt x="2868" y="1986"/>
                  </a:cubicBezTo>
                  <a:cubicBezTo>
                    <a:pt x="2942" y="2059"/>
                    <a:pt x="3091" y="2090"/>
                    <a:pt x="3266" y="2090"/>
                  </a:cubicBezTo>
                  <a:cubicBezTo>
                    <a:pt x="3389" y="2090"/>
                    <a:pt x="3525" y="2075"/>
                    <a:pt x="3656" y="2049"/>
                  </a:cubicBezTo>
                  <a:lnTo>
                    <a:pt x="4191" y="2049"/>
                  </a:lnTo>
                  <a:lnTo>
                    <a:pt x="4191" y="1702"/>
                  </a:lnTo>
                  <a:lnTo>
                    <a:pt x="4128" y="1702"/>
                  </a:lnTo>
                  <a:cubicBezTo>
                    <a:pt x="4128" y="757"/>
                    <a:pt x="3340" y="1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71" name="Google Shape;6832;p88">
              <a:extLst>
                <a:ext uri="{FF2B5EF4-FFF2-40B4-BE49-F238E27FC236}">
                  <a16:creationId xmlns:a16="http://schemas.microsoft.com/office/drawing/2014/main" id="{C56F2C22-7AF9-07F7-A137-87B0E7AE843F}"/>
                </a:ext>
              </a:extLst>
            </p:cNvPr>
            <p:cNvSpPr/>
            <p:nvPr/>
          </p:nvSpPr>
          <p:spPr>
            <a:xfrm>
              <a:off x="-33593500" y="3341475"/>
              <a:ext cx="104775" cy="74075"/>
            </a:xfrm>
            <a:custGeom>
              <a:avLst/>
              <a:gdLst/>
              <a:ahLst/>
              <a:cxnLst/>
              <a:rect l="l" t="t" r="r" b="b"/>
              <a:pathLst>
                <a:path w="4191" h="2963" extrusionOk="0">
                  <a:moveTo>
                    <a:pt x="2395" y="1"/>
                  </a:moveTo>
                  <a:cubicBezTo>
                    <a:pt x="2080" y="253"/>
                    <a:pt x="1671" y="253"/>
                    <a:pt x="1230" y="253"/>
                  </a:cubicBezTo>
                  <a:lnTo>
                    <a:pt x="1" y="253"/>
                  </a:lnTo>
                  <a:lnTo>
                    <a:pt x="1" y="914"/>
                  </a:lnTo>
                  <a:cubicBezTo>
                    <a:pt x="1" y="2049"/>
                    <a:pt x="946" y="2962"/>
                    <a:pt x="2112" y="2962"/>
                  </a:cubicBezTo>
                  <a:cubicBezTo>
                    <a:pt x="3246" y="2962"/>
                    <a:pt x="4191" y="2049"/>
                    <a:pt x="4191" y="914"/>
                  </a:cubicBezTo>
                  <a:lnTo>
                    <a:pt x="4191" y="253"/>
                  </a:lnTo>
                  <a:lnTo>
                    <a:pt x="3466" y="253"/>
                  </a:lnTo>
                  <a:cubicBezTo>
                    <a:pt x="3088" y="253"/>
                    <a:pt x="2679" y="190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72" name="Google Shape;6833;p88">
              <a:extLst>
                <a:ext uri="{FF2B5EF4-FFF2-40B4-BE49-F238E27FC236}">
                  <a16:creationId xmlns:a16="http://schemas.microsoft.com/office/drawing/2014/main" id="{A03E870B-0C98-5CC2-8FD1-76908D3442DF}"/>
                </a:ext>
              </a:extLst>
            </p:cNvPr>
            <p:cNvSpPr/>
            <p:nvPr/>
          </p:nvSpPr>
          <p:spPr>
            <a:xfrm>
              <a:off x="-33455651" y="3381650"/>
              <a:ext cx="104775" cy="52250"/>
            </a:xfrm>
            <a:custGeom>
              <a:avLst/>
              <a:gdLst/>
              <a:ahLst/>
              <a:cxnLst/>
              <a:rect l="l" t="t" r="r" b="b"/>
              <a:pathLst>
                <a:path w="4191" h="2090" extrusionOk="0">
                  <a:moveTo>
                    <a:pt x="1702" y="0"/>
                  </a:moveTo>
                  <a:cubicBezTo>
                    <a:pt x="756" y="0"/>
                    <a:pt x="0" y="757"/>
                    <a:pt x="0" y="1702"/>
                  </a:cubicBezTo>
                  <a:lnTo>
                    <a:pt x="0" y="2048"/>
                  </a:lnTo>
                  <a:lnTo>
                    <a:pt x="1229" y="2048"/>
                  </a:lnTo>
                  <a:cubicBezTo>
                    <a:pt x="1544" y="2048"/>
                    <a:pt x="1891" y="2048"/>
                    <a:pt x="2017" y="1985"/>
                  </a:cubicBezTo>
                  <a:cubicBezTo>
                    <a:pt x="2048" y="1954"/>
                    <a:pt x="2080" y="1828"/>
                    <a:pt x="2080" y="1733"/>
                  </a:cubicBezTo>
                  <a:cubicBezTo>
                    <a:pt x="2080" y="1544"/>
                    <a:pt x="2237" y="1387"/>
                    <a:pt x="2458" y="1387"/>
                  </a:cubicBezTo>
                  <a:cubicBezTo>
                    <a:pt x="2647" y="1387"/>
                    <a:pt x="2804" y="1544"/>
                    <a:pt x="2804" y="1733"/>
                  </a:cubicBezTo>
                  <a:cubicBezTo>
                    <a:pt x="2804" y="1828"/>
                    <a:pt x="2804" y="1954"/>
                    <a:pt x="2867" y="1985"/>
                  </a:cubicBezTo>
                  <a:cubicBezTo>
                    <a:pt x="2941" y="2059"/>
                    <a:pt x="3091" y="2090"/>
                    <a:pt x="3265" y="2090"/>
                  </a:cubicBezTo>
                  <a:cubicBezTo>
                    <a:pt x="3388" y="2090"/>
                    <a:pt x="3524" y="2074"/>
                    <a:pt x="3655" y="2048"/>
                  </a:cubicBezTo>
                  <a:lnTo>
                    <a:pt x="4190" y="2048"/>
                  </a:lnTo>
                  <a:lnTo>
                    <a:pt x="4190" y="1702"/>
                  </a:lnTo>
                  <a:cubicBezTo>
                    <a:pt x="4096" y="757"/>
                    <a:pt x="3308" y="0"/>
                    <a:pt x="23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73" name="Google Shape;6834;p88">
              <a:extLst>
                <a:ext uri="{FF2B5EF4-FFF2-40B4-BE49-F238E27FC236}">
                  <a16:creationId xmlns:a16="http://schemas.microsoft.com/office/drawing/2014/main" id="{B32F03D0-517A-ED4D-655A-D9108EBE2BCB}"/>
                </a:ext>
              </a:extLst>
            </p:cNvPr>
            <p:cNvSpPr/>
            <p:nvPr/>
          </p:nvSpPr>
          <p:spPr>
            <a:xfrm>
              <a:off x="-33456451" y="3443875"/>
              <a:ext cx="102425" cy="74850"/>
            </a:xfrm>
            <a:custGeom>
              <a:avLst/>
              <a:gdLst/>
              <a:ahLst/>
              <a:cxnLst/>
              <a:rect l="l" t="t" r="r" b="b"/>
              <a:pathLst>
                <a:path w="4097" h="2994" extrusionOk="0">
                  <a:moveTo>
                    <a:pt x="2395" y="0"/>
                  </a:moveTo>
                  <a:cubicBezTo>
                    <a:pt x="2080" y="252"/>
                    <a:pt x="1639" y="252"/>
                    <a:pt x="1230" y="252"/>
                  </a:cubicBezTo>
                  <a:lnTo>
                    <a:pt x="1" y="252"/>
                  </a:lnTo>
                  <a:lnTo>
                    <a:pt x="1" y="914"/>
                  </a:lnTo>
                  <a:cubicBezTo>
                    <a:pt x="1" y="2048"/>
                    <a:pt x="914" y="2993"/>
                    <a:pt x="2049" y="2993"/>
                  </a:cubicBezTo>
                  <a:cubicBezTo>
                    <a:pt x="3183" y="2993"/>
                    <a:pt x="4096" y="2048"/>
                    <a:pt x="4096" y="914"/>
                  </a:cubicBezTo>
                  <a:lnTo>
                    <a:pt x="4096" y="252"/>
                  </a:lnTo>
                  <a:lnTo>
                    <a:pt x="3435" y="252"/>
                  </a:lnTo>
                  <a:cubicBezTo>
                    <a:pt x="3025" y="252"/>
                    <a:pt x="2679" y="189"/>
                    <a:pt x="2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74" name="Google Shape;6873;p88">
            <a:extLst>
              <a:ext uri="{FF2B5EF4-FFF2-40B4-BE49-F238E27FC236}">
                <a16:creationId xmlns:a16="http://schemas.microsoft.com/office/drawing/2014/main" id="{0B834B3B-8531-1A4A-E5E6-381F2A744257}"/>
              </a:ext>
            </a:extLst>
          </p:cNvPr>
          <p:cNvGrpSpPr/>
          <p:nvPr/>
        </p:nvGrpSpPr>
        <p:grpSpPr>
          <a:xfrm>
            <a:off x="3326383" y="1049243"/>
            <a:ext cx="435778" cy="450422"/>
            <a:chOff x="-35118325" y="3202075"/>
            <a:chExt cx="281975" cy="291450"/>
          </a:xfrm>
          <a:solidFill>
            <a:srgbClr val="FFC000"/>
          </a:solidFill>
        </p:grpSpPr>
        <p:sp>
          <p:nvSpPr>
            <p:cNvPr id="75" name="Google Shape;6874;p88">
              <a:extLst>
                <a:ext uri="{FF2B5EF4-FFF2-40B4-BE49-F238E27FC236}">
                  <a16:creationId xmlns:a16="http://schemas.microsoft.com/office/drawing/2014/main" id="{1CE79F11-EED5-27AD-A48C-97F411B64088}"/>
                </a:ext>
              </a:extLst>
            </p:cNvPr>
            <p:cNvSpPr/>
            <p:nvPr/>
          </p:nvSpPr>
          <p:spPr>
            <a:xfrm>
              <a:off x="-35008049" y="3202075"/>
              <a:ext cx="171700" cy="171250"/>
            </a:xfrm>
            <a:custGeom>
              <a:avLst/>
              <a:gdLst/>
              <a:ahLst/>
              <a:cxnLst/>
              <a:rect l="l" t="t" r="r" b="b"/>
              <a:pathLst>
                <a:path w="6867" h="6850" extrusionOk="0">
                  <a:moveTo>
                    <a:pt x="3466" y="1355"/>
                  </a:moveTo>
                  <a:cubicBezTo>
                    <a:pt x="4222" y="1355"/>
                    <a:pt x="4852" y="1985"/>
                    <a:pt x="4852" y="2741"/>
                  </a:cubicBezTo>
                  <a:lnTo>
                    <a:pt x="4852" y="4127"/>
                  </a:lnTo>
                  <a:cubicBezTo>
                    <a:pt x="4852" y="4348"/>
                    <a:pt x="4757" y="4600"/>
                    <a:pt x="4631" y="4821"/>
                  </a:cubicBezTo>
                  <a:lnTo>
                    <a:pt x="4726" y="4915"/>
                  </a:lnTo>
                  <a:cubicBezTo>
                    <a:pt x="4852" y="5041"/>
                    <a:pt x="4852" y="5262"/>
                    <a:pt x="4726" y="5388"/>
                  </a:cubicBezTo>
                  <a:cubicBezTo>
                    <a:pt x="4663" y="5451"/>
                    <a:pt x="4576" y="5482"/>
                    <a:pt x="4489" y="5482"/>
                  </a:cubicBezTo>
                  <a:cubicBezTo>
                    <a:pt x="4403" y="5482"/>
                    <a:pt x="4316" y="5451"/>
                    <a:pt x="4253" y="5388"/>
                  </a:cubicBezTo>
                  <a:lnTo>
                    <a:pt x="4190" y="5293"/>
                  </a:lnTo>
                  <a:cubicBezTo>
                    <a:pt x="3970" y="5419"/>
                    <a:pt x="3749" y="5514"/>
                    <a:pt x="3466" y="5514"/>
                  </a:cubicBezTo>
                  <a:cubicBezTo>
                    <a:pt x="2709" y="5514"/>
                    <a:pt x="2079" y="4884"/>
                    <a:pt x="2079" y="4127"/>
                  </a:cubicBezTo>
                  <a:lnTo>
                    <a:pt x="2079" y="2741"/>
                  </a:lnTo>
                  <a:cubicBezTo>
                    <a:pt x="2079" y="1985"/>
                    <a:pt x="2709" y="1355"/>
                    <a:pt x="3466" y="1355"/>
                  </a:cubicBezTo>
                  <a:close/>
                  <a:moveTo>
                    <a:pt x="3466" y="0"/>
                  </a:moveTo>
                  <a:cubicBezTo>
                    <a:pt x="1575" y="0"/>
                    <a:pt x="32" y="1576"/>
                    <a:pt x="32" y="3403"/>
                  </a:cubicBezTo>
                  <a:cubicBezTo>
                    <a:pt x="32" y="4001"/>
                    <a:pt x="189" y="4569"/>
                    <a:pt x="473" y="5104"/>
                  </a:cubicBezTo>
                  <a:lnTo>
                    <a:pt x="32" y="6396"/>
                  </a:lnTo>
                  <a:cubicBezTo>
                    <a:pt x="0" y="6522"/>
                    <a:pt x="32" y="6679"/>
                    <a:pt x="126" y="6774"/>
                  </a:cubicBezTo>
                  <a:cubicBezTo>
                    <a:pt x="172" y="6820"/>
                    <a:pt x="269" y="6849"/>
                    <a:pt x="367" y="6849"/>
                  </a:cubicBezTo>
                  <a:cubicBezTo>
                    <a:pt x="403" y="6849"/>
                    <a:pt x="439" y="6845"/>
                    <a:pt x="473" y="6837"/>
                  </a:cubicBezTo>
                  <a:lnTo>
                    <a:pt x="1764" y="6396"/>
                  </a:lnTo>
                  <a:cubicBezTo>
                    <a:pt x="2300" y="6679"/>
                    <a:pt x="2867" y="6837"/>
                    <a:pt x="3466" y="6837"/>
                  </a:cubicBezTo>
                  <a:cubicBezTo>
                    <a:pt x="5356" y="6837"/>
                    <a:pt x="6868" y="5293"/>
                    <a:pt x="6868" y="3403"/>
                  </a:cubicBezTo>
                  <a:cubicBezTo>
                    <a:pt x="6868" y="1513"/>
                    <a:pt x="5356" y="0"/>
                    <a:pt x="34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76" name="Google Shape;6875;p88">
              <a:extLst>
                <a:ext uri="{FF2B5EF4-FFF2-40B4-BE49-F238E27FC236}">
                  <a16:creationId xmlns:a16="http://schemas.microsoft.com/office/drawing/2014/main" id="{73BAA961-5E7D-16BE-6BF3-E889DD5B3A04}"/>
                </a:ext>
              </a:extLst>
            </p:cNvPr>
            <p:cNvSpPr/>
            <p:nvPr/>
          </p:nvSpPr>
          <p:spPr>
            <a:xfrm>
              <a:off x="-34937976" y="3254050"/>
              <a:ext cx="33125" cy="67775"/>
            </a:xfrm>
            <a:custGeom>
              <a:avLst/>
              <a:gdLst/>
              <a:ahLst/>
              <a:cxnLst/>
              <a:rect l="l" t="t" r="r" b="b"/>
              <a:pathLst>
                <a:path w="1325" h="2711" extrusionOk="0">
                  <a:moveTo>
                    <a:pt x="663" y="1"/>
                  </a:moveTo>
                  <a:cubicBezTo>
                    <a:pt x="253" y="1"/>
                    <a:pt x="1" y="316"/>
                    <a:pt x="1" y="662"/>
                  </a:cubicBezTo>
                  <a:lnTo>
                    <a:pt x="1" y="2048"/>
                  </a:lnTo>
                  <a:cubicBezTo>
                    <a:pt x="1" y="2427"/>
                    <a:pt x="316" y="2710"/>
                    <a:pt x="663" y="2710"/>
                  </a:cubicBezTo>
                  <a:cubicBezTo>
                    <a:pt x="694" y="2710"/>
                    <a:pt x="789" y="2710"/>
                    <a:pt x="820" y="2679"/>
                  </a:cubicBezTo>
                  <a:lnTo>
                    <a:pt x="757" y="2584"/>
                  </a:lnTo>
                  <a:cubicBezTo>
                    <a:pt x="631" y="2490"/>
                    <a:pt x="631" y="2238"/>
                    <a:pt x="757" y="2111"/>
                  </a:cubicBezTo>
                  <a:cubicBezTo>
                    <a:pt x="804" y="2064"/>
                    <a:pt x="891" y="2041"/>
                    <a:pt x="978" y="2041"/>
                  </a:cubicBezTo>
                  <a:cubicBezTo>
                    <a:pt x="1064" y="2041"/>
                    <a:pt x="1151" y="2064"/>
                    <a:pt x="1198" y="2111"/>
                  </a:cubicBezTo>
                  <a:lnTo>
                    <a:pt x="1293" y="2206"/>
                  </a:lnTo>
                  <a:cubicBezTo>
                    <a:pt x="1293" y="2175"/>
                    <a:pt x="1324" y="2080"/>
                    <a:pt x="1324" y="2048"/>
                  </a:cubicBezTo>
                  <a:lnTo>
                    <a:pt x="1324" y="662"/>
                  </a:lnTo>
                  <a:cubicBezTo>
                    <a:pt x="1324" y="284"/>
                    <a:pt x="1041" y="1"/>
                    <a:pt x="6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77" name="Google Shape;6876;p88">
              <a:extLst>
                <a:ext uri="{FF2B5EF4-FFF2-40B4-BE49-F238E27FC236}">
                  <a16:creationId xmlns:a16="http://schemas.microsoft.com/office/drawing/2014/main" id="{BD2462FA-D6DE-0090-D0E8-3A593527DC24}"/>
                </a:ext>
              </a:extLst>
            </p:cNvPr>
            <p:cNvSpPr/>
            <p:nvPr/>
          </p:nvSpPr>
          <p:spPr>
            <a:xfrm>
              <a:off x="-35085251" y="3338325"/>
              <a:ext cx="69325" cy="69350"/>
            </a:xfrm>
            <a:custGeom>
              <a:avLst/>
              <a:gdLst/>
              <a:ahLst/>
              <a:cxnLst/>
              <a:rect l="l" t="t" r="r" b="b"/>
              <a:pathLst>
                <a:path w="2773" h="2774" extrusionOk="0">
                  <a:moveTo>
                    <a:pt x="1387" y="1"/>
                  </a:moveTo>
                  <a:cubicBezTo>
                    <a:pt x="631" y="1"/>
                    <a:pt x="1" y="631"/>
                    <a:pt x="1" y="1387"/>
                  </a:cubicBezTo>
                  <a:cubicBezTo>
                    <a:pt x="64" y="2143"/>
                    <a:pt x="631" y="2773"/>
                    <a:pt x="1387" y="2773"/>
                  </a:cubicBezTo>
                  <a:cubicBezTo>
                    <a:pt x="2143" y="2773"/>
                    <a:pt x="2773" y="2143"/>
                    <a:pt x="2773" y="1387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78" name="Google Shape;6877;p88">
              <a:extLst>
                <a:ext uri="{FF2B5EF4-FFF2-40B4-BE49-F238E27FC236}">
                  <a16:creationId xmlns:a16="http://schemas.microsoft.com/office/drawing/2014/main" id="{C0B8135C-D6B7-663F-EF6D-56A27C4494C6}"/>
                </a:ext>
              </a:extLst>
            </p:cNvPr>
            <p:cNvSpPr/>
            <p:nvPr/>
          </p:nvSpPr>
          <p:spPr>
            <a:xfrm>
              <a:off x="-35118325" y="3424175"/>
              <a:ext cx="137075" cy="69350"/>
            </a:xfrm>
            <a:custGeom>
              <a:avLst/>
              <a:gdLst/>
              <a:ahLst/>
              <a:cxnLst/>
              <a:rect l="l" t="t" r="r" b="b"/>
              <a:pathLst>
                <a:path w="5483" h="2774" extrusionOk="0">
                  <a:moveTo>
                    <a:pt x="2741" y="1"/>
                  </a:moveTo>
                  <a:cubicBezTo>
                    <a:pt x="1387" y="1"/>
                    <a:pt x="221" y="1040"/>
                    <a:pt x="32" y="2364"/>
                  </a:cubicBezTo>
                  <a:cubicBezTo>
                    <a:pt x="0" y="2553"/>
                    <a:pt x="158" y="2773"/>
                    <a:pt x="347" y="2773"/>
                  </a:cubicBezTo>
                  <a:lnTo>
                    <a:pt x="5104" y="2773"/>
                  </a:lnTo>
                  <a:cubicBezTo>
                    <a:pt x="5325" y="2773"/>
                    <a:pt x="5482" y="2553"/>
                    <a:pt x="5482" y="2364"/>
                  </a:cubicBezTo>
                  <a:cubicBezTo>
                    <a:pt x="5262" y="1040"/>
                    <a:pt x="4127" y="1"/>
                    <a:pt x="27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79" name="Google Shape;6884;p88">
            <a:extLst>
              <a:ext uri="{FF2B5EF4-FFF2-40B4-BE49-F238E27FC236}">
                <a16:creationId xmlns:a16="http://schemas.microsoft.com/office/drawing/2014/main" id="{BF7EEC10-BE77-6704-7E59-C1AE8D4EF61E}"/>
              </a:ext>
            </a:extLst>
          </p:cNvPr>
          <p:cNvGrpSpPr/>
          <p:nvPr/>
        </p:nvGrpSpPr>
        <p:grpSpPr>
          <a:xfrm>
            <a:off x="6426427" y="1048709"/>
            <a:ext cx="428514" cy="451040"/>
            <a:chOff x="-33277649" y="3226875"/>
            <a:chExt cx="277275" cy="291850"/>
          </a:xfrm>
          <a:solidFill>
            <a:srgbClr val="FFC000"/>
          </a:solidFill>
        </p:grpSpPr>
        <p:sp>
          <p:nvSpPr>
            <p:cNvPr id="80" name="Google Shape;6885;p88">
              <a:extLst>
                <a:ext uri="{FF2B5EF4-FFF2-40B4-BE49-F238E27FC236}">
                  <a16:creationId xmlns:a16="http://schemas.microsoft.com/office/drawing/2014/main" id="{B0856CC6-CBDA-D19D-5F58-5E6A4E356764}"/>
                </a:ext>
              </a:extLst>
            </p:cNvPr>
            <p:cNvSpPr/>
            <p:nvPr/>
          </p:nvSpPr>
          <p:spPr>
            <a:xfrm>
              <a:off x="-33071299" y="3440725"/>
              <a:ext cx="33100" cy="33900"/>
            </a:xfrm>
            <a:custGeom>
              <a:avLst/>
              <a:gdLst/>
              <a:ahLst/>
              <a:cxnLst/>
              <a:rect l="l" t="t" r="r" b="b"/>
              <a:pathLst>
                <a:path w="1324" h="1356" extrusionOk="0">
                  <a:moveTo>
                    <a:pt x="662" y="0"/>
                  </a:moveTo>
                  <a:cubicBezTo>
                    <a:pt x="284" y="0"/>
                    <a:pt x="1" y="315"/>
                    <a:pt x="1" y="693"/>
                  </a:cubicBezTo>
                  <a:cubicBezTo>
                    <a:pt x="1" y="1040"/>
                    <a:pt x="284" y="1355"/>
                    <a:pt x="662" y="1355"/>
                  </a:cubicBezTo>
                  <a:cubicBezTo>
                    <a:pt x="1040" y="1355"/>
                    <a:pt x="1324" y="1040"/>
                    <a:pt x="1324" y="693"/>
                  </a:cubicBezTo>
                  <a:cubicBezTo>
                    <a:pt x="1324" y="315"/>
                    <a:pt x="1040" y="0"/>
                    <a:pt x="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81" name="Google Shape;6886;p88">
              <a:extLst>
                <a:ext uri="{FF2B5EF4-FFF2-40B4-BE49-F238E27FC236}">
                  <a16:creationId xmlns:a16="http://schemas.microsoft.com/office/drawing/2014/main" id="{4C2A4E47-2E6C-F00C-EEAD-A04A95DCB4EE}"/>
                </a:ext>
              </a:extLst>
            </p:cNvPr>
            <p:cNvSpPr/>
            <p:nvPr/>
          </p:nvSpPr>
          <p:spPr>
            <a:xfrm>
              <a:off x="-33157926" y="3227275"/>
              <a:ext cx="17350" cy="103200"/>
            </a:xfrm>
            <a:custGeom>
              <a:avLst/>
              <a:gdLst/>
              <a:ahLst/>
              <a:cxnLst/>
              <a:rect l="l" t="t" r="r" b="b"/>
              <a:pathLst>
                <a:path w="694" h="4128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4128"/>
                  </a:lnTo>
                  <a:cubicBezTo>
                    <a:pt x="95" y="4096"/>
                    <a:pt x="221" y="4096"/>
                    <a:pt x="347" y="4096"/>
                  </a:cubicBezTo>
                  <a:cubicBezTo>
                    <a:pt x="473" y="4096"/>
                    <a:pt x="567" y="4096"/>
                    <a:pt x="693" y="4128"/>
                  </a:cubicBez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82" name="Google Shape;6887;p88">
              <a:extLst>
                <a:ext uri="{FF2B5EF4-FFF2-40B4-BE49-F238E27FC236}">
                  <a16:creationId xmlns:a16="http://schemas.microsoft.com/office/drawing/2014/main" id="{99408188-66F2-1FE8-697A-4BAB363D323C}"/>
                </a:ext>
              </a:extLst>
            </p:cNvPr>
            <p:cNvSpPr/>
            <p:nvPr/>
          </p:nvSpPr>
          <p:spPr>
            <a:xfrm>
              <a:off x="-33175249" y="3347650"/>
              <a:ext cx="51200" cy="51350"/>
            </a:xfrm>
            <a:custGeom>
              <a:avLst/>
              <a:gdLst/>
              <a:ahLst/>
              <a:cxnLst/>
              <a:rect l="l" t="t" r="r" b="b"/>
              <a:pathLst>
                <a:path w="2048" h="2054" extrusionOk="0">
                  <a:moveTo>
                    <a:pt x="938" y="0"/>
                  </a:moveTo>
                  <a:cubicBezTo>
                    <a:pt x="417" y="0"/>
                    <a:pt x="0" y="451"/>
                    <a:pt x="0" y="1014"/>
                  </a:cubicBezTo>
                  <a:cubicBezTo>
                    <a:pt x="0" y="1549"/>
                    <a:pt x="473" y="2054"/>
                    <a:pt x="1040" y="2054"/>
                  </a:cubicBezTo>
                  <a:cubicBezTo>
                    <a:pt x="1575" y="2054"/>
                    <a:pt x="2048" y="1581"/>
                    <a:pt x="2048" y="1014"/>
                  </a:cubicBezTo>
                  <a:cubicBezTo>
                    <a:pt x="2048" y="447"/>
                    <a:pt x="1575" y="6"/>
                    <a:pt x="1040" y="6"/>
                  </a:cubicBezTo>
                  <a:cubicBezTo>
                    <a:pt x="1006" y="2"/>
                    <a:pt x="972" y="0"/>
                    <a:pt x="9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83" name="Google Shape;6888;p88">
              <a:extLst>
                <a:ext uri="{FF2B5EF4-FFF2-40B4-BE49-F238E27FC236}">
                  <a16:creationId xmlns:a16="http://schemas.microsoft.com/office/drawing/2014/main" id="{4DC2BD00-0740-86E2-3D0D-6AAB4DE8322D}"/>
                </a:ext>
              </a:extLst>
            </p:cNvPr>
            <p:cNvSpPr/>
            <p:nvPr/>
          </p:nvSpPr>
          <p:spPr>
            <a:xfrm>
              <a:off x="-33224874" y="3404500"/>
              <a:ext cx="159900" cy="114225"/>
            </a:xfrm>
            <a:custGeom>
              <a:avLst/>
              <a:gdLst/>
              <a:ahLst/>
              <a:cxnLst/>
              <a:rect l="l" t="t" r="r" b="b"/>
              <a:pathLst>
                <a:path w="6396" h="4569" extrusionOk="0">
                  <a:moveTo>
                    <a:pt x="1954" y="0"/>
                  </a:moveTo>
                  <a:lnTo>
                    <a:pt x="0" y="2520"/>
                  </a:lnTo>
                  <a:lnTo>
                    <a:pt x="0" y="4222"/>
                  </a:lnTo>
                  <a:cubicBezTo>
                    <a:pt x="0" y="4411"/>
                    <a:pt x="158" y="4568"/>
                    <a:pt x="347" y="4568"/>
                  </a:cubicBezTo>
                  <a:lnTo>
                    <a:pt x="3781" y="4568"/>
                  </a:lnTo>
                  <a:cubicBezTo>
                    <a:pt x="3970" y="4568"/>
                    <a:pt x="4127" y="4411"/>
                    <a:pt x="4127" y="4222"/>
                  </a:cubicBezTo>
                  <a:lnTo>
                    <a:pt x="4127" y="3875"/>
                  </a:lnTo>
                  <a:lnTo>
                    <a:pt x="5136" y="3875"/>
                  </a:lnTo>
                  <a:cubicBezTo>
                    <a:pt x="5577" y="3844"/>
                    <a:pt x="6018" y="3718"/>
                    <a:pt x="6396" y="3434"/>
                  </a:cubicBezTo>
                  <a:cubicBezTo>
                    <a:pt x="5986" y="3277"/>
                    <a:pt x="5608" y="2930"/>
                    <a:pt x="5514" y="2489"/>
                  </a:cubicBezTo>
                  <a:lnTo>
                    <a:pt x="4442" y="2489"/>
                  </a:lnTo>
                  <a:cubicBezTo>
                    <a:pt x="3497" y="2489"/>
                    <a:pt x="2741" y="1733"/>
                    <a:pt x="2741" y="788"/>
                  </a:cubicBezTo>
                  <a:lnTo>
                    <a:pt x="2741" y="410"/>
                  </a:lnTo>
                  <a:cubicBezTo>
                    <a:pt x="2426" y="315"/>
                    <a:pt x="2206" y="189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84" name="Google Shape;6889;p88">
              <a:extLst>
                <a:ext uri="{FF2B5EF4-FFF2-40B4-BE49-F238E27FC236}">
                  <a16:creationId xmlns:a16="http://schemas.microsoft.com/office/drawing/2014/main" id="{ED5CC442-6133-AACD-F86B-9B8E63E9BEAA}"/>
                </a:ext>
              </a:extLst>
            </p:cNvPr>
            <p:cNvSpPr/>
            <p:nvPr/>
          </p:nvSpPr>
          <p:spPr>
            <a:xfrm>
              <a:off x="-33141400" y="3312350"/>
              <a:ext cx="127625" cy="138625"/>
            </a:xfrm>
            <a:custGeom>
              <a:avLst/>
              <a:gdLst/>
              <a:ahLst/>
              <a:cxnLst/>
              <a:rect l="l" t="t" r="r" b="b"/>
              <a:pathLst>
                <a:path w="5105" h="5545" extrusionOk="0">
                  <a:moveTo>
                    <a:pt x="4128" y="0"/>
                  </a:moveTo>
                  <a:lnTo>
                    <a:pt x="694" y="662"/>
                  </a:lnTo>
                  <a:lnTo>
                    <a:pt x="694" y="1040"/>
                  </a:lnTo>
                  <a:cubicBezTo>
                    <a:pt x="1103" y="1355"/>
                    <a:pt x="1387" y="1827"/>
                    <a:pt x="1387" y="2426"/>
                  </a:cubicBezTo>
                  <a:cubicBezTo>
                    <a:pt x="1387" y="3245"/>
                    <a:pt x="788" y="3938"/>
                    <a:pt x="1" y="4127"/>
                  </a:cubicBezTo>
                  <a:lnTo>
                    <a:pt x="1" y="4505"/>
                  </a:lnTo>
                  <a:cubicBezTo>
                    <a:pt x="1" y="5072"/>
                    <a:pt x="473" y="5545"/>
                    <a:pt x="1009" y="5545"/>
                  </a:cubicBezTo>
                  <a:lnTo>
                    <a:pt x="2080" y="5545"/>
                  </a:lnTo>
                  <a:cubicBezTo>
                    <a:pt x="2238" y="4946"/>
                    <a:pt x="2742" y="4505"/>
                    <a:pt x="3372" y="4505"/>
                  </a:cubicBezTo>
                  <a:cubicBezTo>
                    <a:pt x="3624" y="4505"/>
                    <a:pt x="3844" y="4600"/>
                    <a:pt x="4065" y="4726"/>
                  </a:cubicBezTo>
                  <a:lnTo>
                    <a:pt x="4065" y="4127"/>
                  </a:lnTo>
                  <a:lnTo>
                    <a:pt x="4128" y="4127"/>
                  </a:lnTo>
                  <a:cubicBezTo>
                    <a:pt x="4443" y="4064"/>
                    <a:pt x="4758" y="3938"/>
                    <a:pt x="4916" y="3655"/>
                  </a:cubicBezTo>
                  <a:cubicBezTo>
                    <a:pt x="5105" y="3340"/>
                    <a:pt x="5105" y="2993"/>
                    <a:pt x="4947" y="2678"/>
                  </a:cubicBezTo>
                  <a:lnTo>
                    <a:pt x="4128" y="1008"/>
                  </a:lnTo>
                  <a:lnTo>
                    <a:pt x="41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85" name="Google Shape;6890;p88">
              <a:extLst>
                <a:ext uri="{FF2B5EF4-FFF2-40B4-BE49-F238E27FC236}">
                  <a16:creationId xmlns:a16="http://schemas.microsoft.com/office/drawing/2014/main" id="{6955A538-A432-F039-E8E4-0C1F9A5EDB80}"/>
                </a:ext>
              </a:extLst>
            </p:cNvPr>
            <p:cNvSpPr/>
            <p:nvPr/>
          </p:nvSpPr>
          <p:spPr>
            <a:xfrm>
              <a:off x="-33122499" y="3226875"/>
              <a:ext cx="122125" cy="83925"/>
            </a:xfrm>
            <a:custGeom>
              <a:avLst/>
              <a:gdLst/>
              <a:ahLst/>
              <a:cxnLst/>
              <a:rect l="l" t="t" r="r" b="b"/>
              <a:pathLst>
                <a:path w="4885" h="3357" extrusionOk="0">
                  <a:moveTo>
                    <a:pt x="3376" y="1"/>
                  </a:moveTo>
                  <a:cubicBezTo>
                    <a:pt x="3025" y="1"/>
                    <a:pt x="2679" y="143"/>
                    <a:pt x="2427" y="426"/>
                  </a:cubicBezTo>
                  <a:lnTo>
                    <a:pt x="2143" y="678"/>
                  </a:lnTo>
                  <a:lnTo>
                    <a:pt x="1" y="678"/>
                  </a:lnTo>
                  <a:lnTo>
                    <a:pt x="1" y="3356"/>
                  </a:lnTo>
                  <a:lnTo>
                    <a:pt x="4191" y="2537"/>
                  </a:lnTo>
                  <a:lnTo>
                    <a:pt x="4349" y="2379"/>
                  </a:lnTo>
                  <a:cubicBezTo>
                    <a:pt x="4884" y="1844"/>
                    <a:pt x="4884" y="962"/>
                    <a:pt x="4349" y="426"/>
                  </a:cubicBezTo>
                  <a:cubicBezTo>
                    <a:pt x="4081" y="143"/>
                    <a:pt x="3726" y="1"/>
                    <a:pt x="33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86" name="Google Shape;6891;p88">
              <a:extLst>
                <a:ext uri="{FF2B5EF4-FFF2-40B4-BE49-F238E27FC236}">
                  <a16:creationId xmlns:a16="http://schemas.microsoft.com/office/drawing/2014/main" id="{A11BF5FF-F9AE-FC81-1C56-50105AE0ADB7}"/>
                </a:ext>
              </a:extLst>
            </p:cNvPr>
            <p:cNvSpPr/>
            <p:nvPr/>
          </p:nvSpPr>
          <p:spPr>
            <a:xfrm>
              <a:off x="-33277649" y="3245400"/>
              <a:ext cx="102400" cy="198500"/>
            </a:xfrm>
            <a:custGeom>
              <a:avLst/>
              <a:gdLst/>
              <a:ahLst/>
              <a:cxnLst/>
              <a:rect l="l" t="t" r="r" b="b"/>
              <a:pathLst>
                <a:path w="4096" h="7940" extrusionOk="0">
                  <a:moveTo>
                    <a:pt x="4096" y="0"/>
                  </a:moveTo>
                  <a:cubicBezTo>
                    <a:pt x="1828" y="95"/>
                    <a:pt x="0" y="1985"/>
                    <a:pt x="0" y="4316"/>
                  </a:cubicBezTo>
                  <a:cubicBezTo>
                    <a:pt x="0" y="5766"/>
                    <a:pt x="757" y="7120"/>
                    <a:pt x="1954" y="7939"/>
                  </a:cubicBezTo>
                  <a:lnTo>
                    <a:pt x="3592" y="5829"/>
                  </a:lnTo>
                  <a:cubicBezTo>
                    <a:pt x="3466" y="5576"/>
                    <a:pt x="3434" y="5356"/>
                    <a:pt x="3434" y="5104"/>
                  </a:cubicBezTo>
                  <a:cubicBezTo>
                    <a:pt x="3434" y="4568"/>
                    <a:pt x="3718" y="4033"/>
                    <a:pt x="4096" y="3718"/>
                  </a:cubicBezTo>
                  <a:lnTo>
                    <a:pt x="409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87" name="Google Shape;6922;p88">
            <a:extLst>
              <a:ext uri="{FF2B5EF4-FFF2-40B4-BE49-F238E27FC236}">
                <a16:creationId xmlns:a16="http://schemas.microsoft.com/office/drawing/2014/main" id="{CA5E9039-D514-6E32-3911-D01BBF4099E9}"/>
              </a:ext>
            </a:extLst>
          </p:cNvPr>
          <p:cNvGrpSpPr/>
          <p:nvPr/>
        </p:nvGrpSpPr>
        <p:grpSpPr>
          <a:xfrm>
            <a:off x="3901946" y="1049243"/>
            <a:ext cx="423608" cy="450422"/>
            <a:chOff x="-34755224" y="3202075"/>
            <a:chExt cx="274100" cy="291450"/>
          </a:xfrm>
          <a:solidFill>
            <a:srgbClr val="FFC000"/>
          </a:solidFill>
        </p:grpSpPr>
        <p:sp>
          <p:nvSpPr>
            <p:cNvPr id="88" name="Google Shape;6923;p88">
              <a:extLst>
                <a:ext uri="{FF2B5EF4-FFF2-40B4-BE49-F238E27FC236}">
                  <a16:creationId xmlns:a16="http://schemas.microsoft.com/office/drawing/2014/main" id="{9FA3BCC6-2292-7D4D-142A-9075E952A234}"/>
                </a:ext>
              </a:extLst>
            </p:cNvPr>
            <p:cNvSpPr/>
            <p:nvPr/>
          </p:nvSpPr>
          <p:spPr>
            <a:xfrm>
              <a:off x="-34703249" y="3389525"/>
              <a:ext cx="84300" cy="34675"/>
            </a:xfrm>
            <a:custGeom>
              <a:avLst/>
              <a:gdLst/>
              <a:ahLst/>
              <a:cxnLst/>
              <a:rect l="l" t="t" r="r" b="b"/>
              <a:pathLst>
                <a:path w="3372" h="1387" extrusionOk="0">
                  <a:moveTo>
                    <a:pt x="1670" y="1"/>
                  </a:moveTo>
                  <a:cubicBezTo>
                    <a:pt x="883" y="1"/>
                    <a:pt x="158" y="599"/>
                    <a:pt x="0" y="1387"/>
                  </a:cubicBezTo>
                  <a:lnTo>
                    <a:pt x="3371" y="1387"/>
                  </a:lnTo>
                  <a:cubicBezTo>
                    <a:pt x="3214" y="599"/>
                    <a:pt x="2489" y="1"/>
                    <a:pt x="1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89" name="Google Shape;6924;p88">
              <a:extLst>
                <a:ext uri="{FF2B5EF4-FFF2-40B4-BE49-F238E27FC236}">
                  <a16:creationId xmlns:a16="http://schemas.microsoft.com/office/drawing/2014/main" id="{6F957D26-FDDA-512D-807D-6DF6C2F06937}"/>
                </a:ext>
              </a:extLst>
            </p:cNvPr>
            <p:cNvSpPr/>
            <p:nvPr/>
          </p:nvSpPr>
          <p:spPr>
            <a:xfrm>
              <a:off x="-34636301" y="3348575"/>
              <a:ext cx="69325" cy="75625"/>
            </a:xfrm>
            <a:custGeom>
              <a:avLst/>
              <a:gdLst/>
              <a:ahLst/>
              <a:cxnLst/>
              <a:rect l="l" t="t" r="r" b="b"/>
              <a:pathLst>
                <a:path w="2773" h="3025" extrusionOk="0">
                  <a:moveTo>
                    <a:pt x="2111" y="0"/>
                  </a:moveTo>
                  <a:lnTo>
                    <a:pt x="1387" y="221"/>
                  </a:lnTo>
                  <a:cubicBezTo>
                    <a:pt x="1298" y="265"/>
                    <a:pt x="1179" y="290"/>
                    <a:pt x="1049" y="290"/>
                  </a:cubicBezTo>
                  <a:cubicBezTo>
                    <a:pt x="808" y="290"/>
                    <a:pt x="531" y="205"/>
                    <a:pt x="347" y="0"/>
                  </a:cubicBezTo>
                  <a:lnTo>
                    <a:pt x="347" y="0"/>
                  </a:lnTo>
                  <a:cubicBezTo>
                    <a:pt x="378" y="63"/>
                    <a:pt x="378" y="189"/>
                    <a:pt x="378" y="315"/>
                  </a:cubicBezTo>
                  <a:cubicBezTo>
                    <a:pt x="378" y="662"/>
                    <a:pt x="221" y="977"/>
                    <a:pt x="0" y="1229"/>
                  </a:cubicBezTo>
                  <a:cubicBezTo>
                    <a:pt x="725" y="1575"/>
                    <a:pt x="1229" y="2237"/>
                    <a:pt x="1355" y="3025"/>
                  </a:cubicBezTo>
                  <a:lnTo>
                    <a:pt x="2773" y="3025"/>
                  </a:lnTo>
                  <a:lnTo>
                    <a:pt x="2773" y="221"/>
                  </a:lnTo>
                  <a:cubicBezTo>
                    <a:pt x="2521" y="189"/>
                    <a:pt x="2300" y="126"/>
                    <a:pt x="2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90" name="Google Shape;6925;p88">
              <a:extLst>
                <a:ext uri="{FF2B5EF4-FFF2-40B4-BE49-F238E27FC236}">
                  <a16:creationId xmlns:a16="http://schemas.microsoft.com/office/drawing/2014/main" id="{AE4F097D-5CA3-7EF7-DCC0-EAF9CFE1A6E2}"/>
                </a:ext>
              </a:extLst>
            </p:cNvPr>
            <p:cNvSpPr/>
            <p:nvPr/>
          </p:nvSpPr>
          <p:spPr>
            <a:xfrm>
              <a:off x="-34752874" y="3253275"/>
              <a:ext cx="126050" cy="170925"/>
            </a:xfrm>
            <a:custGeom>
              <a:avLst/>
              <a:gdLst/>
              <a:ahLst/>
              <a:cxnLst/>
              <a:rect l="l" t="t" r="r" b="b"/>
              <a:pathLst>
                <a:path w="5042" h="6837" extrusionOk="0">
                  <a:moveTo>
                    <a:pt x="1" y="0"/>
                  </a:moveTo>
                  <a:lnTo>
                    <a:pt x="1" y="6837"/>
                  </a:lnTo>
                  <a:lnTo>
                    <a:pt x="1418" y="6837"/>
                  </a:lnTo>
                  <a:cubicBezTo>
                    <a:pt x="1450" y="6018"/>
                    <a:pt x="1954" y="5356"/>
                    <a:pt x="2679" y="4978"/>
                  </a:cubicBezTo>
                  <a:cubicBezTo>
                    <a:pt x="2427" y="4757"/>
                    <a:pt x="2301" y="4442"/>
                    <a:pt x="2301" y="4064"/>
                  </a:cubicBezTo>
                  <a:cubicBezTo>
                    <a:pt x="2301" y="3340"/>
                    <a:pt x="2931" y="2710"/>
                    <a:pt x="3687" y="2710"/>
                  </a:cubicBezTo>
                  <a:cubicBezTo>
                    <a:pt x="4128" y="2710"/>
                    <a:pt x="4474" y="2899"/>
                    <a:pt x="4758" y="3214"/>
                  </a:cubicBezTo>
                  <a:cubicBezTo>
                    <a:pt x="4726" y="3056"/>
                    <a:pt x="4758" y="2899"/>
                    <a:pt x="4789" y="2741"/>
                  </a:cubicBezTo>
                  <a:lnTo>
                    <a:pt x="5041" y="2016"/>
                  </a:lnTo>
                  <a:cubicBezTo>
                    <a:pt x="4821" y="1607"/>
                    <a:pt x="4758" y="1134"/>
                    <a:pt x="4758" y="662"/>
                  </a:cubicBezTo>
                  <a:cubicBezTo>
                    <a:pt x="4758" y="410"/>
                    <a:pt x="4789" y="189"/>
                    <a:pt x="48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91" name="Google Shape;6926;p88">
              <a:extLst>
                <a:ext uri="{FF2B5EF4-FFF2-40B4-BE49-F238E27FC236}">
                  <a16:creationId xmlns:a16="http://schemas.microsoft.com/office/drawing/2014/main" id="{ED42F16A-67BC-9655-F76A-7CF6FED404D1}"/>
                </a:ext>
              </a:extLst>
            </p:cNvPr>
            <p:cNvSpPr/>
            <p:nvPr/>
          </p:nvSpPr>
          <p:spPr>
            <a:xfrm>
              <a:off x="-34677251" y="3338325"/>
              <a:ext cx="33875" cy="33900"/>
            </a:xfrm>
            <a:custGeom>
              <a:avLst/>
              <a:gdLst/>
              <a:ahLst/>
              <a:cxnLst/>
              <a:rect l="l" t="t" r="r" b="b"/>
              <a:pathLst>
                <a:path w="1355" h="1356" extrusionOk="0">
                  <a:moveTo>
                    <a:pt x="662" y="1"/>
                  </a:moveTo>
                  <a:cubicBezTo>
                    <a:pt x="315" y="1"/>
                    <a:pt x="0" y="316"/>
                    <a:pt x="0" y="694"/>
                  </a:cubicBezTo>
                  <a:cubicBezTo>
                    <a:pt x="0" y="1040"/>
                    <a:pt x="315" y="1355"/>
                    <a:pt x="662" y="1355"/>
                  </a:cubicBezTo>
                  <a:cubicBezTo>
                    <a:pt x="1040" y="1355"/>
                    <a:pt x="1355" y="1040"/>
                    <a:pt x="1355" y="694"/>
                  </a:cubicBezTo>
                  <a:cubicBezTo>
                    <a:pt x="1355" y="316"/>
                    <a:pt x="1040" y="1"/>
                    <a:pt x="6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92" name="Google Shape;6927;p88">
              <a:extLst>
                <a:ext uri="{FF2B5EF4-FFF2-40B4-BE49-F238E27FC236}">
                  <a16:creationId xmlns:a16="http://schemas.microsoft.com/office/drawing/2014/main" id="{05966C4D-2593-ACAF-2F8D-2A2208BCDEA7}"/>
                </a:ext>
              </a:extLst>
            </p:cNvPr>
            <p:cNvSpPr/>
            <p:nvPr/>
          </p:nvSpPr>
          <p:spPr>
            <a:xfrm>
              <a:off x="-34618200" y="3202500"/>
              <a:ext cx="137075" cy="135850"/>
            </a:xfrm>
            <a:custGeom>
              <a:avLst/>
              <a:gdLst/>
              <a:ahLst/>
              <a:cxnLst/>
              <a:rect l="l" t="t" r="r" b="b"/>
              <a:pathLst>
                <a:path w="5483" h="5434" extrusionOk="0">
                  <a:moveTo>
                    <a:pt x="2710" y="992"/>
                  </a:moveTo>
                  <a:cubicBezTo>
                    <a:pt x="2899" y="992"/>
                    <a:pt x="3057" y="1149"/>
                    <a:pt x="3057" y="1338"/>
                  </a:cubicBezTo>
                  <a:cubicBezTo>
                    <a:pt x="3057" y="1559"/>
                    <a:pt x="2899" y="1716"/>
                    <a:pt x="2710" y="1716"/>
                  </a:cubicBezTo>
                  <a:cubicBezTo>
                    <a:pt x="2521" y="1716"/>
                    <a:pt x="2364" y="1559"/>
                    <a:pt x="2364" y="1338"/>
                  </a:cubicBezTo>
                  <a:cubicBezTo>
                    <a:pt x="2395" y="1149"/>
                    <a:pt x="2553" y="992"/>
                    <a:pt x="2710" y="992"/>
                  </a:cubicBezTo>
                  <a:close/>
                  <a:moveTo>
                    <a:pt x="2742" y="2346"/>
                  </a:moveTo>
                  <a:cubicBezTo>
                    <a:pt x="2962" y="2346"/>
                    <a:pt x="3120" y="2504"/>
                    <a:pt x="3120" y="2693"/>
                  </a:cubicBezTo>
                  <a:lnTo>
                    <a:pt x="3120" y="4079"/>
                  </a:lnTo>
                  <a:cubicBezTo>
                    <a:pt x="3120" y="4268"/>
                    <a:pt x="2962" y="4426"/>
                    <a:pt x="2742" y="4426"/>
                  </a:cubicBezTo>
                  <a:cubicBezTo>
                    <a:pt x="2553" y="4426"/>
                    <a:pt x="2395" y="4268"/>
                    <a:pt x="2395" y="4079"/>
                  </a:cubicBezTo>
                  <a:lnTo>
                    <a:pt x="2395" y="2693"/>
                  </a:lnTo>
                  <a:cubicBezTo>
                    <a:pt x="2395" y="2504"/>
                    <a:pt x="2553" y="2346"/>
                    <a:pt x="2742" y="2346"/>
                  </a:cubicBezTo>
                  <a:close/>
                  <a:moveTo>
                    <a:pt x="2646" y="0"/>
                  </a:moveTo>
                  <a:cubicBezTo>
                    <a:pt x="1359" y="0"/>
                    <a:pt x="1" y="1099"/>
                    <a:pt x="1" y="2724"/>
                  </a:cubicBezTo>
                  <a:cubicBezTo>
                    <a:pt x="1" y="3197"/>
                    <a:pt x="127" y="3638"/>
                    <a:pt x="348" y="4016"/>
                  </a:cubicBezTo>
                  <a:lnTo>
                    <a:pt x="33" y="4961"/>
                  </a:lnTo>
                  <a:cubicBezTo>
                    <a:pt x="1" y="5087"/>
                    <a:pt x="33" y="5245"/>
                    <a:pt x="127" y="5339"/>
                  </a:cubicBezTo>
                  <a:cubicBezTo>
                    <a:pt x="167" y="5399"/>
                    <a:pt x="245" y="5421"/>
                    <a:pt x="329" y="5421"/>
                  </a:cubicBezTo>
                  <a:cubicBezTo>
                    <a:pt x="377" y="5421"/>
                    <a:pt x="427" y="5414"/>
                    <a:pt x="474" y="5402"/>
                  </a:cubicBezTo>
                  <a:lnTo>
                    <a:pt x="1419" y="5087"/>
                  </a:lnTo>
                  <a:cubicBezTo>
                    <a:pt x="1797" y="5339"/>
                    <a:pt x="2238" y="5434"/>
                    <a:pt x="2742" y="5434"/>
                  </a:cubicBezTo>
                  <a:cubicBezTo>
                    <a:pt x="4254" y="5434"/>
                    <a:pt x="5483" y="4237"/>
                    <a:pt x="5483" y="2724"/>
                  </a:cubicBezTo>
                  <a:cubicBezTo>
                    <a:pt x="5483" y="1275"/>
                    <a:pt x="4317" y="78"/>
                    <a:pt x="2899" y="15"/>
                  </a:cubicBezTo>
                  <a:cubicBezTo>
                    <a:pt x="2815" y="5"/>
                    <a:pt x="2731" y="0"/>
                    <a:pt x="26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93" name="Google Shape;6928;p88">
              <a:extLst>
                <a:ext uri="{FF2B5EF4-FFF2-40B4-BE49-F238E27FC236}">
                  <a16:creationId xmlns:a16="http://schemas.microsoft.com/office/drawing/2014/main" id="{C27B3126-E37D-1843-BB5E-78D101D0E8C1}"/>
                </a:ext>
              </a:extLst>
            </p:cNvPr>
            <p:cNvSpPr/>
            <p:nvPr/>
          </p:nvSpPr>
          <p:spPr>
            <a:xfrm>
              <a:off x="-34755224" y="3440725"/>
              <a:ext cx="188250" cy="52800"/>
            </a:xfrm>
            <a:custGeom>
              <a:avLst/>
              <a:gdLst/>
              <a:ahLst/>
              <a:cxnLst/>
              <a:rect l="l" t="t" r="r" b="b"/>
              <a:pathLst>
                <a:path w="7530" h="2112" extrusionOk="0">
                  <a:moveTo>
                    <a:pt x="0" y="0"/>
                  </a:moveTo>
                  <a:lnTo>
                    <a:pt x="0" y="1071"/>
                  </a:lnTo>
                  <a:cubicBezTo>
                    <a:pt x="0" y="1670"/>
                    <a:pt x="473" y="2111"/>
                    <a:pt x="1040" y="2111"/>
                  </a:cubicBezTo>
                  <a:lnTo>
                    <a:pt x="6490" y="2111"/>
                  </a:lnTo>
                  <a:cubicBezTo>
                    <a:pt x="7057" y="2111"/>
                    <a:pt x="7530" y="1639"/>
                    <a:pt x="7530" y="1071"/>
                  </a:cubicBezTo>
                  <a:lnTo>
                    <a:pt x="75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94" name="Google Shape;6929;p88">
              <a:extLst>
                <a:ext uri="{FF2B5EF4-FFF2-40B4-BE49-F238E27FC236}">
                  <a16:creationId xmlns:a16="http://schemas.microsoft.com/office/drawing/2014/main" id="{E10C1AF9-E8BD-C46F-6105-0B203E6ACA88}"/>
                </a:ext>
              </a:extLst>
            </p:cNvPr>
            <p:cNvSpPr/>
            <p:nvPr/>
          </p:nvSpPr>
          <p:spPr>
            <a:xfrm>
              <a:off x="-34754449" y="3202075"/>
              <a:ext cx="153600" cy="33900"/>
            </a:xfrm>
            <a:custGeom>
              <a:avLst/>
              <a:gdLst/>
              <a:ahLst/>
              <a:cxnLst/>
              <a:rect l="l" t="t" r="r" b="b"/>
              <a:pathLst>
                <a:path w="6144" h="1356" extrusionOk="0">
                  <a:moveTo>
                    <a:pt x="1040" y="0"/>
                  </a:moveTo>
                  <a:cubicBezTo>
                    <a:pt x="473" y="0"/>
                    <a:pt x="1" y="473"/>
                    <a:pt x="1" y="1009"/>
                  </a:cubicBezTo>
                  <a:lnTo>
                    <a:pt x="1" y="1355"/>
                  </a:lnTo>
                  <a:lnTo>
                    <a:pt x="5104" y="1355"/>
                  </a:lnTo>
                  <a:cubicBezTo>
                    <a:pt x="5293" y="819"/>
                    <a:pt x="5672" y="347"/>
                    <a:pt x="6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95" name="Google Shape;6981;p88">
            <a:extLst>
              <a:ext uri="{FF2B5EF4-FFF2-40B4-BE49-F238E27FC236}">
                <a16:creationId xmlns:a16="http://schemas.microsoft.com/office/drawing/2014/main" id="{2F65E5D5-3DF4-63FF-9C0C-1CCA3B5FA830}"/>
              </a:ext>
            </a:extLst>
          </p:cNvPr>
          <p:cNvGrpSpPr/>
          <p:nvPr/>
        </p:nvGrpSpPr>
        <p:grpSpPr>
          <a:xfrm>
            <a:off x="4446551" y="1048919"/>
            <a:ext cx="456488" cy="451079"/>
            <a:chOff x="-34408675" y="3202075"/>
            <a:chExt cx="295375" cy="291875"/>
          </a:xfrm>
          <a:solidFill>
            <a:srgbClr val="FFC000"/>
          </a:solidFill>
        </p:grpSpPr>
        <p:sp>
          <p:nvSpPr>
            <p:cNvPr id="96" name="Google Shape;6982;p88">
              <a:extLst>
                <a:ext uri="{FF2B5EF4-FFF2-40B4-BE49-F238E27FC236}">
                  <a16:creationId xmlns:a16="http://schemas.microsoft.com/office/drawing/2014/main" id="{7DFA3A2C-8274-0993-DEC6-99E6C056F5F6}"/>
                </a:ext>
              </a:extLst>
            </p:cNvPr>
            <p:cNvSpPr/>
            <p:nvPr/>
          </p:nvSpPr>
          <p:spPr>
            <a:xfrm>
              <a:off x="-34274776" y="3202075"/>
              <a:ext cx="161475" cy="161475"/>
            </a:xfrm>
            <a:custGeom>
              <a:avLst/>
              <a:gdLst/>
              <a:ahLst/>
              <a:cxnLst/>
              <a:rect l="l" t="t" r="r" b="b"/>
              <a:pathLst>
                <a:path w="6459" h="6459" extrusionOk="0">
                  <a:moveTo>
                    <a:pt x="3718" y="0"/>
                  </a:moveTo>
                  <a:cubicBezTo>
                    <a:pt x="3560" y="0"/>
                    <a:pt x="3434" y="63"/>
                    <a:pt x="3403" y="189"/>
                  </a:cubicBezTo>
                  <a:cubicBezTo>
                    <a:pt x="3340" y="315"/>
                    <a:pt x="3340" y="473"/>
                    <a:pt x="3466" y="536"/>
                  </a:cubicBezTo>
                  <a:lnTo>
                    <a:pt x="4190" y="1261"/>
                  </a:lnTo>
                  <a:lnTo>
                    <a:pt x="1260" y="4159"/>
                  </a:lnTo>
                  <a:lnTo>
                    <a:pt x="567" y="3466"/>
                  </a:lnTo>
                  <a:cubicBezTo>
                    <a:pt x="496" y="3395"/>
                    <a:pt x="390" y="3360"/>
                    <a:pt x="288" y="3360"/>
                  </a:cubicBezTo>
                  <a:cubicBezTo>
                    <a:pt x="254" y="3360"/>
                    <a:pt x="221" y="3363"/>
                    <a:pt x="189" y="3371"/>
                  </a:cubicBezTo>
                  <a:cubicBezTo>
                    <a:pt x="95" y="3403"/>
                    <a:pt x="0" y="3560"/>
                    <a:pt x="0" y="3686"/>
                  </a:cubicBezTo>
                  <a:lnTo>
                    <a:pt x="0" y="6081"/>
                  </a:lnTo>
                  <a:cubicBezTo>
                    <a:pt x="0" y="6301"/>
                    <a:pt x="158" y="6459"/>
                    <a:pt x="347" y="6459"/>
                  </a:cubicBezTo>
                  <a:lnTo>
                    <a:pt x="2773" y="6459"/>
                  </a:lnTo>
                  <a:cubicBezTo>
                    <a:pt x="2930" y="6459"/>
                    <a:pt x="3025" y="6364"/>
                    <a:pt x="3088" y="6238"/>
                  </a:cubicBezTo>
                  <a:cubicBezTo>
                    <a:pt x="3119" y="6144"/>
                    <a:pt x="3119" y="5986"/>
                    <a:pt x="2993" y="5892"/>
                  </a:cubicBezTo>
                  <a:lnTo>
                    <a:pt x="2300" y="5199"/>
                  </a:lnTo>
                  <a:lnTo>
                    <a:pt x="5198" y="2269"/>
                  </a:lnTo>
                  <a:lnTo>
                    <a:pt x="5923" y="2993"/>
                  </a:lnTo>
                  <a:cubicBezTo>
                    <a:pt x="5969" y="3039"/>
                    <a:pt x="6066" y="3069"/>
                    <a:pt x="6164" y="3069"/>
                  </a:cubicBezTo>
                  <a:cubicBezTo>
                    <a:pt x="6200" y="3069"/>
                    <a:pt x="6236" y="3065"/>
                    <a:pt x="6270" y="3056"/>
                  </a:cubicBezTo>
                  <a:cubicBezTo>
                    <a:pt x="6396" y="3025"/>
                    <a:pt x="6459" y="2867"/>
                    <a:pt x="6459" y="2741"/>
                  </a:cubicBezTo>
                  <a:lnTo>
                    <a:pt x="6459" y="347"/>
                  </a:lnTo>
                  <a:cubicBezTo>
                    <a:pt x="6459" y="158"/>
                    <a:pt x="6301" y="0"/>
                    <a:pt x="61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97" name="Google Shape;6983;p88">
              <a:extLst>
                <a:ext uri="{FF2B5EF4-FFF2-40B4-BE49-F238E27FC236}">
                  <a16:creationId xmlns:a16="http://schemas.microsoft.com/office/drawing/2014/main" id="{EDAA4C8F-EE36-12FE-212F-D41078D2EC0E}"/>
                </a:ext>
              </a:extLst>
            </p:cNvPr>
            <p:cNvSpPr/>
            <p:nvPr/>
          </p:nvSpPr>
          <p:spPr>
            <a:xfrm>
              <a:off x="-34378751" y="3263175"/>
              <a:ext cx="76425" cy="73600"/>
            </a:xfrm>
            <a:custGeom>
              <a:avLst/>
              <a:gdLst/>
              <a:ahLst/>
              <a:cxnLst/>
              <a:rect l="l" t="t" r="r" b="b"/>
              <a:pathLst>
                <a:path w="3057" h="2944" extrusionOk="0">
                  <a:moveTo>
                    <a:pt x="970" y="1"/>
                  </a:moveTo>
                  <a:cubicBezTo>
                    <a:pt x="685" y="1"/>
                    <a:pt x="405" y="114"/>
                    <a:pt x="221" y="297"/>
                  </a:cubicBezTo>
                  <a:lnTo>
                    <a:pt x="1" y="549"/>
                  </a:lnTo>
                  <a:lnTo>
                    <a:pt x="2395" y="2944"/>
                  </a:lnTo>
                  <a:lnTo>
                    <a:pt x="2678" y="2755"/>
                  </a:lnTo>
                  <a:cubicBezTo>
                    <a:pt x="3056" y="2345"/>
                    <a:pt x="3056" y="1683"/>
                    <a:pt x="2678" y="1274"/>
                  </a:cubicBezTo>
                  <a:lnTo>
                    <a:pt x="1670" y="297"/>
                  </a:lnTo>
                  <a:cubicBezTo>
                    <a:pt x="1478" y="90"/>
                    <a:pt x="1222" y="1"/>
                    <a:pt x="9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98" name="Google Shape;6984;p88">
              <a:extLst>
                <a:ext uri="{FF2B5EF4-FFF2-40B4-BE49-F238E27FC236}">
                  <a16:creationId xmlns:a16="http://schemas.microsoft.com/office/drawing/2014/main" id="{44ABDFAE-D5D8-5228-F037-E2E94C7089F6}"/>
                </a:ext>
              </a:extLst>
            </p:cNvPr>
            <p:cNvSpPr/>
            <p:nvPr/>
          </p:nvSpPr>
          <p:spPr>
            <a:xfrm>
              <a:off x="-34250375" y="3392300"/>
              <a:ext cx="77225" cy="74425"/>
            </a:xfrm>
            <a:custGeom>
              <a:avLst/>
              <a:gdLst/>
              <a:ahLst/>
              <a:cxnLst/>
              <a:rect l="l" t="t" r="r" b="b"/>
              <a:pathLst>
                <a:path w="3089" h="2977" extrusionOk="0">
                  <a:moveTo>
                    <a:pt x="999" y="0"/>
                  </a:moveTo>
                  <a:cubicBezTo>
                    <a:pt x="787" y="0"/>
                    <a:pt x="577" y="66"/>
                    <a:pt x="410" y="205"/>
                  </a:cubicBezTo>
                  <a:cubicBezTo>
                    <a:pt x="379" y="205"/>
                    <a:pt x="316" y="268"/>
                    <a:pt x="284" y="299"/>
                  </a:cubicBezTo>
                  <a:lnTo>
                    <a:pt x="1" y="583"/>
                  </a:lnTo>
                  <a:lnTo>
                    <a:pt x="2427" y="2977"/>
                  </a:lnTo>
                  <a:lnTo>
                    <a:pt x="2679" y="2693"/>
                  </a:lnTo>
                  <a:cubicBezTo>
                    <a:pt x="3088" y="2315"/>
                    <a:pt x="3088" y="1622"/>
                    <a:pt x="2679" y="1244"/>
                  </a:cubicBezTo>
                  <a:lnTo>
                    <a:pt x="1734" y="299"/>
                  </a:lnTo>
                  <a:cubicBezTo>
                    <a:pt x="1540" y="105"/>
                    <a:pt x="1267" y="0"/>
                    <a:pt x="9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99" name="Google Shape;6985;p88">
              <a:extLst>
                <a:ext uri="{FF2B5EF4-FFF2-40B4-BE49-F238E27FC236}">
                  <a16:creationId xmlns:a16="http://schemas.microsoft.com/office/drawing/2014/main" id="{82ACE8EE-4134-2DF9-0DE7-F64BD4270840}"/>
                </a:ext>
              </a:extLst>
            </p:cNvPr>
            <p:cNvSpPr/>
            <p:nvPr/>
          </p:nvSpPr>
          <p:spPr>
            <a:xfrm>
              <a:off x="-34408675" y="3290275"/>
              <a:ext cx="207150" cy="203675"/>
            </a:xfrm>
            <a:custGeom>
              <a:avLst/>
              <a:gdLst/>
              <a:ahLst/>
              <a:cxnLst/>
              <a:rect l="l" t="t" r="r" b="b"/>
              <a:pathLst>
                <a:path w="8286" h="8147" extrusionOk="0">
                  <a:moveTo>
                    <a:pt x="725" y="1"/>
                  </a:moveTo>
                  <a:cubicBezTo>
                    <a:pt x="95" y="631"/>
                    <a:pt x="0" y="1387"/>
                    <a:pt x="284" y="2017"/>
                  </a:cubicBezTo>
                  <a:cubicBezTo>
                    <a:pt x="1387" y="4223"/>
                    <a:pt x="3938" y="6774"/>
                    <a:pt x="6270" y="7972"/>
                  </a:cubicBezTo>
                  <a:cubicBezTo>
                    <a:pt x="6499" y="8086"/>
                    <a:pt x="6745" y="8147"/>
                    <a:pt x="6996" y="8147"/>
                  </a:cubicBezTo>
                  <a:cubicBezTo>
                    <a:pt x="7434" y="8147"/>
                    <a:pt x="7886" y="7963"/>
                    <a:pt x="8286" y="7562"/>
                  </a:cubicBezTo>
                  <a:lnTo>
                    <a:pt x="7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00" name="Google Shape;7015;p88">
            <a:extLst>
              <a:ext uri="{FF2B5EF4-FFF2-40B4-BE49-F238E27FC236}">
                <a16:creationId xmlns:a16="http://schemas.microsoft.com/office/drawing/2014/main" id="{512CB1C3-783E-2786-7C80-FF25CB7E256E}"/>
              </a:ext>
            </a:extLst>
          </p:cNvPr>
          <p:cNvGrpSpPr/>
          <p:nvPr/>
        </p:nvGrpSpPr>
        <p:grpSpPr>
          <a:xfrm>
            <a:off x="7102064" y="1811947"/>
            <a:ext cx="498608" cy="496390"/>
            <a:chOff x="-30735200" y="3552550"/>
            <a:chExt cx="292225" cy="290925"/>
          </a:xfrm>
          <a:solidFill>
            <a:srgbClr val="FFC000"/>
          </a:solidFill>
        </p:grpSpPr>
        <p:sp>
          <p:nvSpPr>
            <p:cNvPr id="101" name="Google Shape;7016;p88">
              <a:extLst>
                <a:ext uri="{FF2B5EF4-FFF2-40B4-BE49-F238E27FC236}">
                  <a16:creationId xmlns:a16="http://schemas.microsoft.com/office/drawing/2014/main" id="{402C9B80-0EF2-6138-E65B-7119C0A91DB7}"/>
                </a:ext>
              </a:extLst>
            </p:cNvPr>
            <p:cNvSpPr/>
            <p:nvPr/>
          </p:nvSpPr>
          <p:spPr>
            <a:xfrm>
              <a:off x="-30613899" y="3655750"/>
              <a:ext cx="170925" cy="187725"/>
            </a:xfrm>
            <a:custGeom>
              <a:avLst/>
              <a:gdLst/>
              <a:ahLst/>
              <a:cxnLst/>
              <a:rect l="l" t="t" r="r" b="b"/>
              <a:pathLst>
                <a:path w="6837" h="7508" extrusionOk="0">
                  <a:moveTo>
                    <a:pt x="5120" y="2079"/>
                  </a:moveTo>
                  <a:cubicBezTo>
                    <a:pt x="5206" y="2079"/>
                    <a:pt x="5293" y="2111"/>
                    <a:pt x="5356" y="2174"/>
                  </a:cubicBezTo>
                  <a:cubicBezTo>
                    <a:pt x="5451" y="2268"/>
                    <a:pt x="5451" y="2458"/>
                    <a:pt x="5356" y="2647"/>
                  </a:cubicBezTo>
                  <a:lnTo>
                    <a:pt x="3308" y="4694"/>
                  </a:lnTo>
                  <a:cubicBezTo>
                    <a:pt x="3214" y="4757"/>
                    <a:pt x="3151" y="4789"/>
                    <a:pt x="3056" y="4789"/>
                  </a:cubicBezTo>
                  <a:cubicBezTo>
                    <a:pt x="2993" y="4789"/>
                    <a:pt x="2899" y="4757"/>
                    <a:pt x="2836" y="4694"/>
                  </a:cubicBezTo>
                  <a:lnTo>
                    <a:pt x="2174" y="4001"/>
                  </a:lnTo>
                  <a:cubicBezTo>
                    <a:pt x="2048" y="3907"/>
                    <a:pt x="2048" y="3655"/>
                    <a:pt x="2174" y="3529"/>
                  </a:cubicBezTo>
                  <a:cubicBezTo>
                    <a:pt x="2221" y="3481"/>
                    <a:pt x="2308" y="3458"/>
                    <a:pt x="2399" y="3458"/>
                  </a:cubicBezTo>
                  <a:cubicBezTo>
                    <a:pt x="2489" y="3458"/>
                    <a:pt x="2584" y="3481"/>
                    <a:pt x="2647" y="3529"/>
                  </a:cubicBezTo>
                  <a:lnTo>
                    <a:pt x="3056" y="3970"/>
                  </a:lnTo>
                  <a:lnTo>
                    <a:pt x="4883" y="2174"/>
                  </a:lnTo>
                  <a:cubicBezTo>
                    <a:pt x="4946" y="2111"/>
                    <a:pt x="5033" y="2079"/>
                    <a:pt x="5120" y="2079"/>
                  </a:cubicBezTo>
                  <a:close/>
                  <a:moveTo>
                    <a:pt x="1701" y="0"/>
                  </a:moveTo>
                  <a:cubicBezTo>
                    <a:pt x="725" y="0"/>
                    <a:pt x="0" y="756"/>
                    <a:pt x="0" y="1701"/>
                  </a:cubicBezTo>
                  <a:lnTo>
                    <a:pt x="0" y="4411"/>
                  </a:lnTo>
                  <a:cubicBezTo>
                    <a:pt x="0" y="5356"/>
                    <a:pt x="725" y="6112"/>
                    <a:pt x="1701" y="6112"/>
                  </a:cubicBezTo>
                  <a:lnTo>
                    <a:pt x="2048" y="6112"/>
                  </a:lnTo>
                  <a:lnTo>
                    <a:pt x="2048" y="7152"/>
                  </a:lnTo>
                  <a:cubicBezTo>
                    <a:pt x="2048" y="7309"/>
                    <a:pt x="2111" y="7435"/>
                    <a:pt x="2237" y="7467"/>
                  </a:cubicBezTo>
                  <a:cubicBezTo>
                    <a:pt x="2289" y="7493"/>
                    <a:pt x="2347" y="7508"/>
                    <a:pt x="2401" y="7508"/>
                  </a:cubicBezTo>
                  <a:cubicBezTo>
                    <a:pt x="2477" y="7508"/>
                    <a:pt x="2547" y="7478"/>
                    <a:pt x="2584" y="7404"/>
                  </a:cubicBezTo>
                  <a:lnTo>
                    <a:pt x="3844" y="6112"/>
                  </a:lnTo>
                  <a:lnTo>
                    <a:pt x="5073" y="6112"/>
                  </a:lnTo>
                  <a:cubicBezTo>
                    <a:pt x="6018" y="6112"/>
                    <a:pt x="6805" y="5356"/>
                    <a:pt x="6805" y="4411"/>
                  </a:cubicBezTo>
                  <a:lnTo>
                    <a:pt x="6805" y="1701"/>
                  </a:lnTo>
                  <a:cubicBezTo>
                    <a:pt x="6837" y="756"/>
                    <a:pt x="6049" y="0"/>
                    <a:pt x="5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02" name="Google Shape;7017;p88">
              <a:extLst>
                <a:ext uri="{FF2B5EF4-FFF2-40B4-BE49-F238E27FC236}">
                  <a16:creationId xmlns:a16="http://schemas.microsoft.com/office/drawing/2014/main" id="{751C735B-0924-7980-A3E4-1E4F2F6A5E29}"/>
                </a:ext>
              </a:extLst>
            </p:cNvPr>
            <p:cNvSpPr/>
            <p:nvPr/>
          </p:nvSpPr>
          <p:spPr>
            <a:xfrm>
              <a:off x="-30735200" y="3552550"/>
              <a:ext cx="188275" cy="205075"/>
            </a:xfrm>
            <a:custGeom>
              <a:avLst/>
              <a:gdLst/>
              <a:ahLst/>
              <a:cxnLst/>
              <a:rect l="l" t="t" r="r" b="b"/>
              <a:pathLst>
                <a:path w="7531" h="8203" extrusionOk="0">
                  <a:moveTo>
                    <a:pt x="3781" y="1356"/>
                  </a:moveTo>
                  <a:cubicBezTo>
                    <a:pt x="4317" y="1356"/>
                    <a:pt x="4789" y="1828"/>
                    <a:pt x="4789" y="2395"/>
                  </a:cubicBezTo>
                  <a:cubicBezTo>
                    <a:pt x="4789" y="2710"/>
                    <a:pt x="4632" y="3025"/>
                    <a:pt x="4411" y="3214"/>
                  </a:cubicBezTo>
                  <a:cubicBezTo>
                    <a:pt x="4254" y="3341"/>
                    <a:pt x="4128" y="3530"/>
                    <a:pt x="4128" y="3782"/>
                  </a:cubicBezTo>
                  <a:cubicBezTo>
                    <a:pt x="4128" y="3971"/>
                    <a:pt x="3970" y="4128"/>
                    <a:pt x="3781" y="4128"/>
                  </a:cubicBezTo>
                  <a:cubicBezTo>
                    <a:pt x="3592" y="4128"/>
                    <a:pt x="3434" y="3971"/>
                    <a:pt x="3434" y="3782"/>
                  </a:cubicBezTo>
                  <a:cubicBezTo>
                    <a:pt x="3434" y="3341"/>
                    <a:pt x="3624" y="2931"/>
                    <a:pt x="3970" y="2679"/>
                  </a:cubicBezTo>
                  <a:cubicBezTo>
                    <a:pt x="4065" y="2584"/>
                    <a:pt x="4096" y="2521"/>
                    <a:pt x="4096" y="2395"/>
                  </a:cubicBezTo>
                  <a:cubicBezTo>
                    <a:pt x="4096" y="2206"/>
                    <a:pt x="3939" y="2049"/>
                    <a:pt x="3750" y="2049"/>
                  </a:cubicBezTo>
                  <a:cubicBezTo>
                    <a:pt x="3529" y="2049"/>
                    <a:pt x="3371" y="2206"/>
                    <a:pt x="3371" y="2395"/>
                  </a:cubicBezTo>
                  <a:cubicBezTo>
                    <a:pt x="3371" y="2584"/>
                    <a:pt x="3214" y="2742"/>
                    <a:pt x="3025" y="2742"/>
                  </a:cubicBezTo>
                  <a:cubicBezTo>
                    <a:pt x="2836" y="2742"/>
                    <a:pt x="2678" y="2584"/>
                    <a:pt x="2678" y="2395"/>
                  </a:cubicBezTo>
                  <a:cubicBezTo>
                    <a:pt x="2741" y="1828"/>
                    <a:pt x="3214" y="1356"/>
                    <a:pt x="3781" y="1356"/>
                  </a:cubicBezTo>
                  <a:close/>
                  <a:moveTo>
                    <a:pt x="3781" y="4758"/>
                  </a:moveTo>
                  <a:cubicBezTo>
                    <a:pt x="3970" y="4758"/>
                    <a:pt x="4128" y="4916"/>
                    <a:pt x="4128" y="5105"/>
                  </a:cubicBezTo>
                  <a:cubicBezTo>
                    <a:pt x="4128" y="5294"/>
                    <a:pt x="3970" y="5451"/>
                    <a:pt x="3781" y="5451"/>
                  </a:cubicBezTo>
                  <a:cubicBezTo>
                    <a:pt x="3592" y="5451"/>
                    <a:pt x="3434" y="5294"/>
                    <a:pt x="3434" y="5105"/>
                  </a:cubicBezTo>
                  <a:cubicBezTo>
                    <a:pt x="3434" y="4916"/>
                    <a:pt x="3592" y="4758"/>
                    <a:pt x="3781" y="4758"/>
                  </a:cubicBezTo>
                  <a:close/>
                  <a:moveTo>
                    <a:pt x="1733" y="1"/>
                  </a:moveTo>
                  <a:cubicBezTo>
                    <a:pt x="788" y="1"/>
                    <a:pt x="0" y="789"/>
                    <a:pt x="0" y="1734"/>
                  </a:cubicBezTo>
                  <a:lnTo>
                    <a:pt x="0" y="5136"/>
                  </a:lnTo>
                  <a:cubicBezTo>
                    <a:pt x="0" y="5987"/>
                    <a:pt x="631" y="6649"/>
                    <a:pt x="1418" y="6806"/>
                  </a:cubicBezTo>
                  <a:lnTo>
                    <a:pt x="1418" y="7846"/>
                  </a:lnTo>
                  <a:cubicBezTo>
                    <a:pt x="1418" y="8003"/>
                    <a:pt x="1481" y="8129"/>
                    <a:pt x="1607" y="8161"/>
                  </a:cubicBezTo>
                  <a:cubicBezTo>
                    <a:pt x="1659" y="8187"/>
                    <a:pt x="1717" y="8202"/>
                    <a:pt x="1771" y="8202"/>
                  </a:cubicBezTo>
                  <a:cubicBezTo>
                    <a:pt x="1848" y="8202"/>
                    <a:pt x="1917" y="8172"/>
                    <a:pt x="1954" y="8098"/>
                  </a:cubicBezTo>
                  <a:lnTo>
                    <a:pt x="3214" y="6838"/>
                  </a:lnTo>
                  <a:lnTo>
                    <a:pt x="4096" y="6838"/>
                  </a:lnTo>
                  <a:lnTo>
                    <a:pt x="4096" y="5798"/>
                  </a:lnTo>
                  <a:cubicBezTo>
                    <a:pt x="4096" y="4475"/>
                    <a:pt x="5167" y="3404"/>
                    <a:pt x="6490" y="3404"/>
                  </a:cubicBezTo>
                  <a:lnTo>
                    <a:pt x="7530" y="3404"/>
                  </a:lnTo>
                  <a:lnTo>
                    <a:pt x="7530" y="1734"/>
                  </a:lnTo>
                  <a:cubicBezTo>
                    <a:pt x="7530" y="789"/>
                    <a:pt x="6774" y="1"/>
                    <a:pt x="5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sp>
        <p:nvSpPr>
          <p:cNvPr id="103" name="Google Shape;6799;p88">
            <a:extLst>
              <a:ext uri="{FF2B5EF4-FFF2-40B4-BE49-F238E27FC236}">
                <a16:creationId xmlns:a16="http://schemas.microsoft.com/office/drawing/2014/main" id="{7AB68B99-73C9-8396-7F21-056DBF8E5B5A}"/>
              </a:ext>
            </a:extLst>
          </p:cNvPr>
          <p:cNvSpPr/>
          <p:nvPr/>
        </p:nvSpPr>
        <p:spPr>
          <a:xfrm>
            <a:off x="3277865" y="1840255"/>
            <a:ext cx="445214" cy="446398"/>
          </a:xfrm>
          <a:custGeom>
            <a:avLst/>
            <a:gdLst/>
            <a:ahLst/>
            <a:cxnLst/>
            <a:rect l="l" t="t" r="r" b="b"/>
            <a:pathLst>
              <a:path w="11658" h="11689" extrusionOk="0">
                <a:moveTo>
                  <a:pt x="7877" y="1386"/>
                </a:moveTo>
                <a:cubicBezTo>
                  <a:pt x="9232" y="1386"/>
                  <a:pt x="10303" y="2458"/>
                  <a:pt x="10303" y="3781"/>
                </a:cubicBezTo>
                <a:lnTo>
                  <a:pt x="10303" y="4883"/>
                </a:lnTo>
                <a:cubicBezTo>
                  <a:pt x="10240" y="4883"/>
                  <a:pt x="10209" y="4946"/>
                  <a:pt x="10177" y="4946"/>
                </a:cubicBezTo>
                <a:cubicBezTo>
                  <a:pt x="10019" y="4190"/>
                  <a:pt x="9704" y="3529"/>
                  <a:pt x="9200" y="2962"/>
                </a:cubicBezTo>
                <a:lnTo>
                  <a:pt x="7720" y="4442"/>
                </a:lnTo>
                <a:cubicBezTo>
                  <a:pt x="8192" y="5072"/>
                  <a:pt x="8318" y="5860"/>
                  <a:pt x="8098" y="6648"/>
                </a:cubicBezTo>
                <a:cubicBezTo>
                  <a:pt x="8003" y="6868"/>
                  <a:pt x="7877" y="7057"/>
                  <a:pt x="7720" y="7278"/>
                </a:cubicBezTo>
                <a:lnTo>
                  <a:pt x="9200" y="8727"/>
                </a:lnTo>
                <a:cubicBezTo>
                  <a:pt x="9673" y="8160"/>
                  <a:pt x="10019" y="7498"/>
                  <a:pt x="10177" y="6742"/>
                </a:cubicBezTo>
                <a:cubicBezTo>
                  <a:pt x="10209" y="6742"/>
                  <a:pt x="10240" y="6805"/>
                  <a:pt x="10303" y="6805"/>
                </a:cubicBezTo>
                <a:lnTo>
                  <a:pt x="10303" y="7908"/>
                </a:lnTo>
                <a:cubicBezTo>
                  <a:pt x="10303" y="9231"/>
                  <a:pt x="9232" y="10302"/>
                  <a:pt x="7877" y="10302"/>
                </a:cubicBezTo>
                <a:lnTo>
                  <a:pt x="6774" y="10302"/>
                </a:lnTo>
                <a:cubicBezTo>
                  <a:pt x="6774" y="10271"/>
                  <a:pt x="6743" y="10208"/>
                  <a:pt x="6743" y="10176"/>
                </a:cubicBezTo>
                <a:cubicBezTo>
                  <a:pt x="7499" y="10019"/>
                  <a:pt x="8161" y="9704"/>
                  <a:pt x="8728" y="9200"/>
                </a:cubicBezTo>
                <a:lnTo>
                  <a:pt x="7279" y="7750"/>
                </a:lnTo>
                <a:cubicBezTo>
                  <a:pt x="7058" y="7908"/>
                  <a:pt x="6869" y="8002"/>
                  <a:pt x="6648" y="8097"/>
                </a:cubicBezTo>
                <a:cubicBezTo>
                  <a:pt x="6365" y="8160"/>
                  <a:pt x="6081" y="8223"/>
                  <a:pt x="5861" y="8223"/>
                </a:cubicBezTo>
                <a:cubicBezTo>
                  <a:pt x="5325" y="8223"/>
                  <a:pt x="4821" y="8065"/>
                  <a:pt x="4443" y="7750"/>
                </a:cubicBezTo>
                <a:lnTo>
                  <a:pt x="2962" y="9200"/>
                </a:lnTo>
                <a:cubicBezTo>
                  <a:pt x="3529" y="9672"/>
                  <a:pt x="4191" y="10019"/>
                  <a:pt x="4947" y="10176"/>
                </a:cubicBezTo>
                <a:cubicBezTo>
                  <a:pt x="4947" y="10208"/>
                  <a:pt x="4916" y="10271"/>
                  <a:pt x="4916" y="10302"/>
                </a:cubicBezTo>
                <a:lnTo>
                  <a:pt x="3813" y="10302"/>
                </a:lnTo>
                <a:cubicBezTo>
                  <a:pt x="2458" y="10302"/>
                  <a:pt x="1387" y="9231"/>
                  <a:pt x="1387" y="7908"/>
                </a:cubicBezTo>
                <a:lnTo>
                  <a:pt x="1387" y="6805"/>
                </a:lnTo>
                <a:cubicBezTo>
                  <a:pt x="1450" y="6805"/>
                  <a:pt x="1482" y="6742"/>
                  <a:pt x="1513" y="6742"/>
                </a:cubicBezTo>
                <a:cubicBezTo>
                  <a:pt x="1671" y="7498"/>
                  <a:pt x="1986" y="8160"/>
                  <a:pt x="2490" y="8727"/>
                </a:cubicBezTo>
                <a:lnTo>
                  <a:pt x="3971" y="7278"/>
                </a:lnTo>
                <a:cubicBezTo>
                  <a:pt x="3498" y="6648"/>
                  <a:pt x="3372" y="5860"/>
                  <a:pt x="3592" y="5072"/>
                </a:cubicBezTo>
                <a:cubicBezTo>
                  <a:pt x="3687" y="4820"/>
                  <a:pt x="3813" y="4631"/>
                  <a:pt x="3971" y="4442"/>
                </a:cubicBezTo>
                <a:lnTo>
                  <a:pt x="2490" y="2962"/>
                </a:lnTo>
                <a:cubicBezTo>
                  <a:pt x="2017" y="3529"/>
                  <a:pt x="1671" y="4190"/>
                  <a:pt x="1513" y="4946"/>
                </a:cubicBezTo>
                <a:cubicBezTo>
                  <a:pt x="1482" y="4946"/>
                  <a:pt x="1450" y="4883"/>
                  <a:pt x="1387" y="4883"/>
                </a:cubicBezTo>
                <a:lnTo>
                  <a:pt x="1387" y="3781"/>
                </a:lnTo>
                <a:cubicBezTo>
                  <a:pt x="1387" y="2458"/>
                  <a:pt x="2458" y="1386"/>
                  <a:pt x="3813" y="1386"/>
                </a:cubicBezTo>
                <a:lnTo>
                  <a:pt x="4916" y="1386"/>
                </a:lnTo>
                <a:cubicBezTo>
                  <a:pt x="4916" y="1418"/>
                  <a:pt x="4947" y="1481"/>
                  <a:pt x="4947" y="1512"/>
                </a:cubicBezTo>
                <a:cubicBezTo>
                  <a:pt x="4191" y="1670"/>
                  <a:pt x="3529" y="1985"/>
                  <a:pt x="2962" y="2489"/>
                </a:cubicBezTo>
                <a:lnTo>
                  <a:pt x="4443" y="3938"/>
                </a:lnTo>
                <a:cubicBezTo>
                  <a:pt x="4632" y="3781"/>
                  <a:pt x="4821" y="3686"/>
                  <a:pt x="5073" y="3592"/>
                </a:cubicBezTo>
                <a:cubicBezTo>
                  <a:pt x="5339" y="3496"/>
                  <a:pt x="5605" y="3451"/>
                  <a:pt x="5865" y="3451"/>
                </a:cubicBezTo>
                <a:cubicBezTo>
                  <a:pt x="6375" y="3451"/>
                  <a:pt x="6861" y="3625"/>
                  <a:pt x="7279" y="3938"/>
                </a:cubicBezTo>
                <a:lnTo>
                  <a:pt x="8728" y="2489"/>
                </a:lnTo>
                <a:cubicBezTo>
                  <a:pt x="8161" y="2016"/>
                  <a:pt x="7499" y="1670"/>
                  <a:pt x="6743" y="1512"/>
                </a:cubicBezTo>
                <a:cubicBezTo>
                  <a:pt x="6743" y="1481"/>
                  <a:pt x="6774" y="1418"/>
                  <a:pt x="6774" y="1386"/>
                </a:cubicBezTo>
                <a:close/>
                <a:moveTo>
                  <a:pt x="5829" y="0"/>
                </a:moveTo>
                <a:cubicBezTo>
                  <a:pt x="5420" y="0"/>
                  <a:pt x="5010" y="315"/>
                  <a:pt x="4884" y="725"/>
                </a:cubicBezTo>
                <a:lnTo>
                  <a:pt x="3782" y="725"/>
                </a:lnTo>
                <a:cubicBezTo>
                  <a:pt x="2112" y="725"/>
                  <a:pt x="726" y="2111"/>
                  <a:pt x="726" y="3781"/>
                </a:cubicBezTo>
                <a:lnTo>
                  <a:pt x="726" y="4883"/>
                </a:lnTo>
                <a:cubicBezTo>
                  <a:pt x="316" y="5041"/>
                  <a:pt x="1" y="5419"/>
                  <a:pt x="1" y="5829"/>
                </a:cubicBezTo>
                <a:cubicBezTo>
                  <a:pt x="1" y="6270"/>
                  <a:pt x="316" y="6679"/>
                  <a:pt x="726" y="6774"/>
                </a:cubicBezTo>
                <a:lnTo>
                  <a:pt x="726" y="7876"/>
                </a:lnTo>
                <a:cubicBezTo>
                  <a:pt x="726" y="9578"/>
                  <a:pt x="2112" y="10964"/>
                  <a:pt x="3782" y="10964"/>
                </a:cubicBezTo>
                <a:lnTo>
                  <a:pt x="4884" y="10964"/>
                </a:lnTo>
                <a:cubicBezTo>
                  <a:pt x="5042" y="11342"/>
                  <a:pt x="5420" y="11688"/>
                  <a:pt x="5829" y="11688"/>
                </a:cubicBezTo>
                <a:cubicBezTo>
                  <a:pt x="6270" y="11688"/>
                  <a:pt x="6680" y="11342"/>
                  <a:pt x="6774" y="10964"/>
                </a:cubicBezTo>
                <a:lnTo>
                  <a:pt x="7877" y="10964"/>
                </a:lnTo>
                <a:cubicBezTo>
                  <a:pt x="9578" y="10964"/>
                  <a:pt x="10965" y="9578"/>
                  <a:pt x="10965" y="7876"/>
                </a:cubicBezTo>
                <a:lnTo>
                  <a:pt x="10965" y="6774"/>
                </a:lnTo>
                <a:cubicBezTo>
                  <a:pt x="11343" y="6616"/>
                  <a:pt x="11658" y="6270"/>
                  <a:pt x="11658" y="5829"/>
                </a:cubicBezTo>
                <a:cubicBezTo>
                  <a:pt x="11658" y="5419"/>
                  <a:pt x="11343" y="5072"/>
                  <a:pt x="10965" y="4883"/>
                </a:cubicBezTo>
                <a:lnTo>
                  <a:pt x="10965" y="3781"/>
                </a:lnTo>
                <a:cubicBezTo>
                  <a:pt x="10965" y="2111"/>
                  <a:pt x="9578" y="725"/>
                  <a:pt x="7877" y="725"/>
                </a:cubicBezTo>
                <a:lnTo>
                  <a:pt x="6774" y="725"/>
                </a:lnTo>
                <a:cubicBezTo>
                  <a:pt x="6617" y="315"/>
                  <a:pt x="6270" y="0"/>
                  <a:pt x="5829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>
            <a:defPPr/>
          </a:lstStyle>
          <a:p>
            <a:endParaRPr sz="1050"/>
          </a:p>
        </p:txBody>
      </p:sp>
      <p:grpSp>
        <p:nvGrpSpPr>
          <p:cNvPr id="104" name="Google Shape;6862;p88">
            <a:extLst>
              <a:ext uri="{FF2B5EF4-FFF2-40B4-BE49-F238E27FC236}">
                <a16:creationId xmlns:a16="http://schemas.microsoft.com/office/drawing/2014/main" id="{DDCF5B22-5B75-CE89-2E2E-FB8B99471B80}"/>
              </a:ext>
            </a:extLst>
          </p:cNvPr>
          <p:cNvGrpSpPr/>
          <p:nvPr/>
        </p:nvGrpSpPr>
        <p:grpSpPr>
          <a:xfrm>
            <a:off x="3838947" y="1838744"/>
            <a:ext cx="460833" cy="449225"/>
            <a:chOff x="-31817401" y="3910025"/>
            <a:chExt cx="301675" cy="294075"/>
          </a:xfrm>
          <a:solidFill>
            <a:srgbClr val="FFC000"/>
          </a:solidFill>
        </p:grpSpPr>
        <p:sp>
          <p:nvSpPr>
            <p:cNvPr id="105" name="Google Shape;6863;p88">
              <a:extLst>
                <a:ext uri="{FF2B5EF4-FFF2-40B4-BE49-F238E27FC236}">
                  <a16:creationId xmlns:a16="http://schemas.microsoft.com/office/drawing/2014/main" id="{F0DEED84-752C-F2FC-27AB-618DB85606A9}"/>
                </a:ext>
              </a:extLst>
            </p:cNvPr>
            <p:cNvSpPr/>
            <p:nvPr/>
          </p:nvSpPr>
          <p:spPr>
            <a:xfrm>
              <a:off x="-31817401" y="3911550"/>
              <a:ext cx="301675" cy="292550"/>
            </a:xfrm>
            <a:custGeom>
              <a:avLst/>
              <a:gdLst/>
              <a:ahLst/>
              <a:cxnLst/>
              <a:rect l="l" t="t" r="r" b="b"/>
              <a:pathLst>
                <a:path w="12067" h="11702" extrusionOk="0">
                  <a:moveTo>
                    <a:pt x="2558" y="0"/>
                  </a:moveTo>
                  <a:cubicBezTo>
                    <a:pt x="2357" y="0"/>
                    <a:pt x="2155" y="24"/>
                    <a:pt x="1954" y="70"/>
                  </a:cubicBezTo>
                  <a:cubicBezTo>
                    <a:pt x="1828" y="102"/>
                    <a:pt x="1733" y="196"/>
                    <a:pt x="1702" y="322"/>
                  </a:cubicBezTo>
                  <a:cubicBezTo>
                    <a:pt x="1670" y="448"/>
                    <a:pt x="1702" y="543"/>
                    <a:pt x="1796" y="637"/>
                  </a:cubicBezTo>
                  <a:lnTo>
                    <a:pt x="2679" y="1551"/>
                  </a:lnTo>
                  <a:cubicBezTo>
                    <a:pt x="2962" y="1803"/>
                    <a:pt x="2962" y="2244"/>
                    <a:pt x="2679" y="2528"/>
                  </a:cubicBezTo>
                  <a:cubicBezTo>
                    <a:pt x="2553" y="2669"/>
                    <a:pt x="2379" y="2740"/>
                    <a:pt x="2202" y="2740"/>
                  </a:cubicBezTo>
                  <a:cubicBezTo>
                    <a:pt x="2025" y="2740"/>
                    <a:pt x="1844" y="2669"/>
                    <a:pt x="1702" y="2528"/>
                  </a:cubicBezTo>
                  <a:lnTo>
                    <a:pt x="788" y="1614"/>
                  </a:lnTo>
                  <a:cubicBezTo>
                    <a:pt x="744" y="1569"/>
                    <a:pt x="668" y="1525"/>
                    <a:pt x="582" y="1525"/>
                  </a:cubicBezTo>
                  <a:cubicBezTo>
                    <a:pt x="547" y="1525"/>
                    <a:pt x="510" y="1532"/>
                    <a:pt x="473" y="1551"/>
                  </a:cubicBezTo>
                  <a:cubicBezTo>
                    <a:pt x="347" y="1582"/>
                    <a:pt x="284" y="1645"/>
                    <a:pt x="253" y="1771"/>
                  </a:cubicBezTo>
                  <a:cubicBezTo>
                    <a:pt x="1" y="2591"/>
                    <a:pt x="253" y="3473"/>
                    <a:pt x="883" y="4103"/>
                  </a:cubicBezTo>
                  <a:cubicBezTo>
                    <a:pt x="1366" y="4494"/>
                    <a:pt x="1932" y="4750"/>
                    <a:pt x="2619" y="4750"/>
                  </a:cubicBezTo>
                  <a:cubicBezTo>
                    <a:pt x="2874" y="4750"/>
                    <a:pt x="3145" y="4715"/>
                    <a:pt x="3435" y="4638"/>
                  </a:cubicBezTo>
                  <a:lnTo>
                    <a:pt x="7247" y="8482"/>
                  </a:lnTo>
                  <a:cubicBezTo>
                    <a:pt x="6963" y="9522"/>
                    <a:pt x="7215" y="10372"/>
                    <a:pt x="7814" y="10971"/>
                  </a:cubicBezTo>
                  <a:cubicBezTo>
                    <a:pt x="8291" y="11472"/>
                    <a:pt x="8895" y="11702"/>
                    <a:pt x="9516" y="11702"/>
                  </a:cubicBezTo>
                  <a:cubicBezTo>
                    <a:pt x="9714" y="11702"/>
                    <a:pt x="9915" y="11678"/>
                    <a:pt x="10114" y="11632"/>
                  </a:cubicBezTo>
                  <a:cubicBezTo>
                    <a:pt x="10240" y="11569"/>
                    <a:pt x="10334" y="11506"/>
                    <a:pt x="10366" y="11380"/>
                  </a:cubicBezTo>
                  <a:cubicBezTo>
                    <a:pt x="10397" y="11254"/>
                    <a:pt x="10366" y="11128"/>
                    <a:pt x="10271" y="11065"/>
                  </a:cubicBezTo>
                  <a:lnTo>
                    <a:pt x="9389" y="10152"/>
                  </a:lnTo>
                  <a:cubicBezTo>
                    <a:pt x="9106" y="9868"/>
                    <a:pt x="9106" y="9459"/>
                    <a:pt x="9389" y="9175"/>
                  </a:cubicBezTo>
                  <a:cubicBezTo>
                    <a:pt x="9515" y="9033"/>
                    <a:pt x="9688" y="8962"/>
                    <a:pt x="9866" y="8962"/>
                  </a:cubicBezTo>
                  <a:cubicBezTo>
                    <a:pt x="10043" y="8962"/>
                    <a:pt x="10224" y="9033"/>
                    <a:pt x="10366" y="9175"/>
                  </a:cubicBezTo>
                  <a:lnTo>
                    <a:pt x="11279" y="10089"/>
                  </a:lnTo>
                  <a:cubicBezTo>
                    <a:pt x="11326" y="10135"/>
                    <a:pt x="11405" y="10164"/>
                    <a:pt x="11494" y="10164"/>
                  </a:cubicBezTo>
                  <a:cubicBezTo>
                    <a:pt x="11527" y="10164"/>
                    <a:pt x="11561" y="10160"/>
                    <a:pt x="11594" y="10152"/>
                  </a:cubicBezTo>
                  <a:cubicBezTo>
                    <a:pt x="11720" y="10120"/>
                    <a:pt x="11783" y="10026"/>
                    <a:pt x="11815" y="9931"/>
                  </a:cubicBezTo>
                  <a:cubicBezTo>
                    <a:pt x="12067" y="9081"/>
                    <a:pt x="11815" y="8230"/>
                    <a:pt x="11185" y="7600"/>
                  </a:cubicBezTo>
                  <a:cubicBezTo>
                    <a:pt x="10778" y="7170"/>
                    <a:pt x="10224" y="6903"/>
                    <a:pt x="9537" y="6903"/>
                  </a:cubicBezTo>
                  <a:cubicBezTo>
                    <a:pt x="9266" y="6903"/>
                    <a:pt x="8975" y="6944"/>
                    <a:pt x="8665" y="7033"/>
                  </a:cubicBezTo>
                  <a:lnTo>
                    <a:pt x="4852" y="3221"/>
                  </a:lnTo>
                  <a:lnTo>
                    <a:pt x="4884" y="3032"/>
                  </a:lnTo>
                  <a:cubicBezTo>
                    <a:pt x="5136" y="2213"/>
                    <a:pt x="4884" y="1330"/>
                    <a:pt x="4254" y="700"/>
                  </a:cubicBezTo>
                  <a:cubicBezTo>
                    <a:pt x="3778" y="225"/>
                    <a:pt x="3177" y="0"/>
                    <a:pt x="25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06" name="Google Shape;6864;p88">
              <a:extLst>
                <a:ext uri="{FF2B5EF4-FFF2-40B4-BE49-F238E27FC236}">
                  <a16:creationId xmlns:a16="http://schemas.microsoft.com/office/drawing/2014/main" id="{88A9CC0C-7525-0553-CA16-672034BD3102}"/>
                </a:ext>
              </a:extLst>
            </p:cNvPr>
            <p:cNvSpPr/>
            <p:nvPr/>
          </p:nvSpPr>
          <p:spPr>
            <a:xfrm>
              <a:off x="-31816601" y="4062950"/>
              <a:ext cx="144150" cy="140600"/>
            </a:xfrm>
            <a:custGeom>
              <a:avLst/>
              <a:gdLst/>
              <a:ahLst/>
              <a:cxnLst/>
              <a:rect l="l" t="t" r="r" b="b"/>
              <a:pathLst>
                <a:path w="5766" h="5624" extrusionOk="0">
                  <a:moveTo>
                    <a:pt x="4080" y="1504"/>
                  </a:moveTo>
                  <a:cubicBezTo>
                    <a:pt x="4167" y="1504"/>
                    <a:pt x="4253" y="1528"/>
                    <a:pt x="4316" y="1575"/>
                  </a:cubicBezTo>
                  <a:cubicBezTo>
                    <a:pt x="4442" y="1701"/>
                    <a:pt x="4442" y="1953"/>
                    <a:pt x="4316" y="2048"/>
                  </a:cubicBezTo>
                  <a:lnTo>
                    <a:pt x="2205" y="4159"/>
                  </a:lnTo>
                  <a:cubicBezTo>
                    <a:pt x="2158" y="4206"/>
                    <a:pt x="2072" y="4230"/>
                    <a:pt x="1985" y="4230"/>
                  </a:cubicBezTo>
                  <a:cubicBezTo>
                    <a:pt x="1898" y="4230"/>
                    <a:pt x="1812" y="4206"/>
                    <a:pt x="1764" y="4159"/>
                  </a:cubicBezTo>
                  <a:cubicBezTo>
                    <a:pt x="1638" y="4033"/>
                    <a:pt x="1638" y="3781"/>
                    <a:pt x="1764" y="3686"/>
                  </a:cubicBezTo>
                  <a:lnTo>
                    <a:pt x="3844" y="1575"/>
                  </a:lnTo>
                  <a:cubicBezTo>
                    <a:pt x="3907" y="1528"/>
                    <a:pt x="3993" y="1504"/>
                    <a:pt x="4080" y="1504"/>
                  </a:cubicBezTo>
                  <a:close/>
                  <a:moveTo>
                    <a:pt x="3844" y="0"/>
                  </a:moveTo>
                  <a:lnTo>
                    <a:pt x="567" y="3277"/>
                  </a:lnTo>
                  <a:cubicBezTo>
                    <a:pt x="0" y="3844"/>
                    <a:pt x="0" y="4694"/>
                    <a:pt x="567" y="5198"/>
                  </a:cubicBezTo>
                  <a:cubicBezTo>
                    <a:pt x="835" y="5482"/>
                    <a:pt x="1189" y="5624"/>
                    <a:pt x="1540" y="5624"/>
                  </a:cubicBezTo>
                  <a:cubicBezTo>
                    <a:pt x="1890" y="5624"/>
                    <a:pt x="2237" y="5482"/>
                    <a:pt x="2489" y="5198"/>
                  </a:cubicBezTo>
                  <a:lnTo>
                    <a:pt x="5766" y="1953"/>
                  </a:lnTo>
                  <a:lnTo>
                    <a:pt x="38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07" name="Google Shape;6865;p88">
              <a:extLst>
                <a:ext uri="{FF2B5EF4-FFF2-40B4-BE49-F238E27FC236}">
                  <a16:creationId xmlns:a16="http://schemas.microsoft.com/office/drawing/2014/main" id="{02B834BF-F797-CFE7-2913-D277F162D3DB}"/>
                </a:ext>
              </a:extLst>
            </p:cNvPr>
            <p:cNvSpPr/>
            <p:nvPr/>
          </p:nvSpPr>
          <p:spPr>
            <a:xfrm>
              <a:off x="-31648050" y="3910025"/>
              <a:ext cx="129175" cy="127725"/>
            </a:xfrm>
            <a:custGeom>
              <a:avLst/>
              <a:gdLst/>
              <a:ahLst/>
              <a:cxnLst/>
              <a:rect l="l" t="t" r="r" b="b"/>
              <a:pathLst>
                <a:path w="5167" h="5109" extrusionOk="0">
                  <a:moveTo>
                    <a:pt x="4249" y="1"/>
                  </a:moveTo>
                  <a:cubicBezTo>
                    <a:pt x="4179" y="1"/>
                    <a:pt x="4106" y="24"/>
                    <a:pt x="4033" y="68"/>
                  </a:cubicBezTo>
                  <a:lnTo>
                    <a:pt x="2206" y="1171"/>
                  </a:lnTo>
                  <a:cubicBezTo>
                    <a:pt x="2017" y="1265"/>
                    <a:pt x="1985" y="1549"/>
                    <a:pt x="2143" y="1706"/>
                  </a:cubicBezTo>
                  <a:lnTo>
                    <a:pt x="2300" y="1864"/>
                  </a:lnTo>
                  <a:lnTo>
                    <a:pt x="0" y="4164"/>
                  </a:lnTo>
                  <a:lnTo>
                    <a:pt x="945" y="5109"/>
                  </a:lnTo>
                  <a:lnTo>
                    <a:pt x="3245" y="2809"/>
                  </a:lnTo>
                  <a:lnTo>
                    <a:pt x="3434" y="2998"/>
                  </a:lnTo>
                  <a:cubicBezTo>
                    <a:pt x="3502" y="3066"/>
                    <a:pt x="3594" y="3099"/>
                    <a:pt x="3684" y="3099"/>
                  </a:cubicBezTo>
                  <a:cubicBezTo>
                    <a:pt x="3802" y="3099"/>
                    <a:pt x="3916" y="3042"/>
                    <a:pt x="3970" y="2935"/>
                  </a:cubicBezTo>
                  <a:lnTo>
                    <a:pt x="5073" y="1108"/>
                  </a:lnTo>
                  <a:cubicBezTo>
                    <a:pt x="5167" y="1013"/>
                    <a:pt x="5167" y="793"/>
                    <a:pt x="5041" y="698"/>
                  </a:cubicBezTo>
                  <a:lnTo>
                    <a:pt x="4474" y="100"/>
                  </a:lnTo>
                  <a:cubicBezTo>
                    <a:pt x="4406" y="32"/>
                    <a:pt x="4330" y="1"/>
                    <a:pt x="42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08" name="Google Shape;6913;p88">
            <a:extLst>
              <a:ext uri="{FF2B5EF4-FFF2-40B4-BE49-F238E27FC236}">
                <a16:creationId xmlns:a16="http://schemas.microsoft.com/office/drawing/2014/main" id="{80FBFBCB-849A-5CC9-E4BE-CAD162D23281}"/>
              </a:ext>
            </a:extLst>
          </p:cNvPr>
          <p:cNvGrpSpPr/>
          <p:nvPr/>
        </p:nvGrpSpPr>
        <p:grpSpPr>
          <a:xfrm>
            <a:off x="4406633" y="1838950"/>
            <a:ext cx="450026" cy="448804"/>
            <a:chOff x="-31455100" y="3909350"/>
            <a:chExt cx="294600" cy="293800"/>
          </a:xfrm>
          <a:solidFill>
            <a:srgbClr val="FFC000"/>
          </a:solidFill>
        </p:grpSpPr>
        <p:sp>
          <p:nvSpPr>
            <p:cNvPr id="109" name="Google Shape;6914;p88">
              <a:extLst>
                <a:ext uri="{FF2B5EF4-FFF2-40B4-BE49-F238E27FC236}">
                  <a16:creationId xmlns:a16="http://schemas.microsoft.com/office/drawing/2014/main" id="{DD4080F5-B969-64B5-11B9-F1D1246A968B}"/>
                </a:ext>
              </a:extLst>
            </p:cNvPr>
            <p:cNvSpPr/>
            <p:nvPr/>
          </p:nvSpPr>
          <p:spPr>
            <a:xfrm>
              <a:off x="-31455100" y="3909350"/>
              <a:ext cx="294600" cy="293800"/>
            </a:xfrm>
            <a:custGeom>
              <a:avLst/>
              <a:gdLst/>
              <a:ahLst/>
              <a:cxnLst/>
              <a:rect l="l" t="t" r="r" b="b"/>
              <a:pathLst>
                <a:path w="11784" h="11752" extrusionOk="0">
                  <a:moveTo>
                    <a:pt x="5199" y="1"/>
                  </a:moveTo>
                  <a:cubicBezTo>
                    <a:pt x="5042" y="1"/>
                    <a:pt x="4916" y="127"/>
                    <a:pt x="4884" y="284"/>
                  </a:cubicBezTo>
                  <a:lnTo>
                    <a:pt x="4727" y="883"/>
                  </a:lnTo>
                  <a:cubicBezTo>
                    <a:pt x="4191" y="977"/>
                    <a:pt x="3655" y="1229"/>
                    <a:pt x="3151" y="1513"/>
                  </a:cubicBezTo>
                  <a:lnTo>
                    <a:pt x="2647" y="1229"/>
                  </a:lnTo>
                  <a:cubicBezTo>
                    <a:pt x="2599" y="1205"/>
                    <a:pt x="2542" y="1195"/>
                    <a:pt x="2482" y="1195"/>
                  </a:cubicBezTo>
                  <a:cubicBezTo>
                    <a:pt x="2386" y="1195"/>
                    <a:pt x="2284" y="1222"/>
                    <a:pt x="2206" y="1261"/>
                  </a:cubicBezTo>
                  <a:lnTo>
                    <a:pt x="1261" y="2206"/>
                  </a:lnTo>
                  <a:cubicBezTo>
                    <a:pt x="1135" y="2332"/>
                    <a:pt x="1135" y="2490"/>
                    <a:pt x="1230" y="2647"/>
                  </a:cubicBezTo>
                  <a:lnTo>
                    <a:pt x="1513" y="3151"/>
                  </a:lnTo>
                  <a:cubicBezTo>
                    <a:pt x="1198" y="3624"/>
                    <a:pt x="978" y="4191"/>
                    <a:pt x="883" y="4726"/>
                  </a:cubicBezTo>
                  <a:lnTo>
                    <a:pt x="284" y="4884"/>
                  </a:lnTo>
                  <a:cubicBezTo>
                    <a:pt x="127" y="4947"/>
                    <a:pt x="1" y="5041"/>
                    <a:pt x="1" y="5199"/>
                  </a:cubicBezTo>
                  <a:lnTo>
                    <a:pt x="1" y="6585"/>
                  </a:lnTo>
                  <a:cubicBezTo>
                    <a:pt x="1" y="6743"/>
                    <a:pt x="127" y="6869"/>
                    <a:pt x="284" y="6900"/>
                  </a:cubicBezTo>
                  <a:lnTo>
                    <a:pt x="883" y="7058"/>
                  </a:lnTo>
                  <a:cubicBezTo>
                    <a:pt x="946" y="7404"/>
                    <a:pt x="1072" y="7782"/>
                    <a:pt x="1230" y="8129"/>
                  </a:cubicBezTo>
                  <a:cubicBezTo>
                    <a:pt x="1504" y="7854"/>
                    <a:pt x="2843" y="6486"/>
                    <a:pt x="2841" y="6486"/>
                  </a:cubicBezTo>
                  <a:lnTo>
                    <a:pt x="2841" y="6486"/>
                  </a:lnTo>
                  <a:cubicBezTo>
                    <a:pt x="2841" y="6486"/>
                    <a:pt x="2839" y="6488"/>
                    <a:pt x="2836" y="6491"/>
                  </a:cubicBezTo>
                  <a:cubicBezTo>
                    <a:pt x="2836" y="6459"/>
                    <a:pt x="2805" y="6050"/>
                    <a:pt x="2805" y="5955"/>
                  </a:cubicBezTo>
                  <a:cubicBezTo>
                    <a:pt x="2773" y="4222"/>
                    <a:pt x="4191" y="2836"/>
                    <a:pt x="5861" y="2836"/>
                  </a:cubicBezTo>
                  <a:cubicBezTo>
                    <a:pt x="7562" y="2836"/>
                    <a:pt x="8948" y="4222"/>
                    <a:pt x="8948" y="5924"/>
                  </a:cubicBezTo>
                  <a:cubicBezTo>
                    <a:pt x="8948" y="7499"/>
                    <a:pt x="7751" y="8822"/>
                    <a:pt x="6113" y="8948"/>
                  </a:cubicBezTo>
                  <a:cubicBezTo>
                    <a:pt x="6066" y="8948"/>
                    <a:pt x="5963" y="8956"/>
                    <a:pt x="5821" y="8956"/>
                  </a:cubicBezTo>
                  <a:cubicBezTo>
                    <a:pt x="5680" y="8956"/>
                    <a:pt x="5499" y="8948"/>
                    <a:pt x="5294" y="8917"/>
                  </a:cubicBezTo>
                  <a:lnTo>
                    <a:pt x="3655" y="10523"/>
                  </a:lnTo>
                  <a:cubicBezTo>
                    <a:pt x="4034" y="10681"/>
                    <a:pt x="4349" y="10807"/>
                    <a:pt x="4727" y="10870"/>
                  </a:cubicBezTo>
                  <a:lnTo>
                    <a:pt x="4884" y="11468"/>
                  </a:lnTo>
                  <a:cubicBezTo>
                    <a:pt x="4916" y="11626"/>
                    <a:pt x="5042" y="11752"/>
                    <a:pt x="5199" y="11752"/>
                  </a:cubicBezTo>
                  <a:lnTo>
                    <a:pt x="6585" y="11752"/>
                  </a:lnTo>
                  <a:cubicBezTo>
                    <a:pt x="6743" y="11752"/>
                    <a:pt x="6869" y="11626"/>
                    <a:pt x="6901" y="11468"/>
                  </a:cubicBezTo>
                  <a:lnTo>
                    <a:pt x="7058" y="10870"/>
                  </a:lnTo>
                  <a:cubicBezTo>
                    <a:pt x="7594" y="10775"/>
                    <a:pt x="8129" y="10523"/>
                    <a:pt x="8633" y="10240"/>
                  </a:cubicBezTo>
                  <a:lnTo>
                    <a:pt x="9137" y="10523"/>
                  </a:lnTo>
                  <a:cubicBezTo>
                    <a:pt x="9185" y="10547"/>
                    <a:pt x="9243" y="10558"/>
                    <a:pt x="9302" y="10558"/>
                  </a:cubicBezTo>
                  <a:cubicBezTo>
                    <a:pt x="9399" y="10558"/>
                    <a:pt x="9501" y="10531"/>
                    <a:pt x="9578" y="10492"/>
                  </a:cubicBezTo>
                  <a:lnTo>
                    <a:pt x="10524" y="9547"/>
                  </a:lnTo>
                  <a:cubicBezTo>
                    <a:pt x="10650" y="9421"/>
                    <a:pt x="10650" y="9263"/>
                    <a:pt x="10555" y="9106"/>
                  </a:cubicBezTo>
                  <a:lnTo>
                    <a:pt x="10303" y="8601"/>
                  </a:lnTo>
                  <a:cubicBezTo>
                    <a:pt x="10618" y="8129"/>
                    <a:pt x="10807" y="7562"/>
                    <a:pt x="10933" y="7026"/>
                  </a:cubicBezTo>
                  <a:lnTo>
                    <a:pt x="11500" y="6869"/>
                  </a:lnTo>
                  <a:cubicBezTo>
                    <a:pt x="11658" y="6806"/>
                    <a:pt x="11784" y="6711"/>
                    <a:pt x="11784" y="6554"/>
                  </a:cubicBezTo>
                  <a:lnTo>
                    <a:pt x="11784" y="5167"/>
                  </a:lnTo>
                  <a:cubicBezTo>
                    <a:pt x="11752" y="5041"/>
                    <a:pt x="11658" y="4915"/>
                    <a:pt x="11500" y="4884"/>
                  </a:cubicBezTo>
                  <a:lnTo>
                    <a:pt x="10902" y="4726"/>
                  </a:lnTo>
                  <a:cubicBezTo>
                    <a:pt x="10807" y="4191"/>
                    <a:pt x="10555" y="3687"/>
                    <a:pt x="10272" y="3151"/>
                  </a:cubicBezTo>
                  <a:lnTo>
                    <a:pt x="10555" y="2647"/>
                  </a:lnTo>
                  <a:cubicBezTo>
                    <a:pt x="10650" y="2521"/>
                    <a:pt x="10587" y="2332"/>
                    <a:pt x="10524" y="2206"/>
                  </a:cubicBezTo>
                  <a:lnTo>
                    <a:pt x="9578" y="1261"/>
                  </a:lnTo>
                  <a:cubicBezTo>
                    <a:pt x="9509" y="1209"/>
                    <a:pt x="9430" y="1185"/>
                    <a:pt x="9347" y="1185"/>
                  </a:cubicBezTo>
                  <a:cubicBezTo>
                    <a:pt x="9279" y="1185"/>
                    <a:pt x="9208" y="1201"/>
                    <a:pt x="9137" y="1229"/>
                  </a:cubicBezTo>
                  <a:lnTo>
                    <a:pt x="8633" y="1513"/>
                  </a:lnTo>
                  <a:cubicBezTo>
                    <a:pt x="8161" y="1198"/>
                    <a:pt x="7594" y="977"/>
                    <a:pt x="7058" y="883"/>
                  </a:cubicBezTo>
                  <a:lnTo>
                    <a:pt x="6901" y="284"/>
                  </a:lnTo>
                  <a:cubicBezTo>
                    <a:pt x="6869" y="127"/>
                    <a:pt x="6743" y="1"/>
                    <a:pt x="65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10" name="Google Shape;6915;p88">
              <a:extLst>
                <a:ext uri="{FF2B5EF4-FFF2-40B4-BE49-F238E27FC236}">
                  <a16:creationId xmlns:a16="http://schemas.microsoft.com/office/drawing/2014/main" id="{ACCEBD9D-B27A-DDA4-BAAA-E81FD3790806}"/>
                </a:ext>
              </a:extLst>
            </p:cNvPr>
            <p:cNvSpPr/>
            <p:nvPr/>
          </p:nvSpPr>
          <p:spPr>
            <a:xfrm>
              <a:off x="-31455100" y="3997350"/>
              <a:ext cx="215050" cy="205025"/>
            </a:xfrm>
            <a:custGeom>
              <a:avLst/>
              <a:gdLst/>
              <a:ahLst/>
              <a:cxnLst/>
              <a:rect l="l" t="t" r="r" b="b"/>
              <a:pathLst>
                <a:path w="8602" h="8201" extrusionOk="0">
                  <a:moveTo>
                    <a:pt x="5939" y="0"/>
                  </a:moveTo>
                  <a:cubicBezTo>
                    <a:pt x="4729" y="0"/>
                    <a:pt x="3750" y="854"/>
                    <a:pt x="3561" y="1963"/>
                  </a:cubicBezTo>
                  <a:cubicBezTo>
                    <a:pt x="3466" y="2404"/>
                    <a:pt x="3498" y="2813"/>
                    <a:pt x="3624" y="3223"/>
                  </a:cubicBezTo>
                  <a:lnTo>
                    <a:pt x="410" y="6468"/>
                  </a:lnTo>
                  <a:cubicBezTo>
                    <a:pt x="1" y="6846"/>
                    <a:pt x="1" y="7507"/>
                    <a:pt x="410" y="7917"/>
                  </a:cubicBezTo>
                  <a:cubicBezTo>
                    <a:pt x="600" y="8106"/>
                    <a:pt x="852" y="8200"/>
                    <a:pt x="1111" y="8200"/>
                  </a:cubicBezTo>
                  <a:cubicBezTo>
                    <a:pt x="1371" y="8200"/>
                    <a:pt x="1639" y="8106"/>
                    <a:pt x="1860" y="7917"/>
                  </a:cubicBezTo>
                  <a:lnTo>
                    <a:pt x="5136" y="4640"/>
                  </a:lnTo>
                  <a:cubicBezTo>
                    <a:pt x="5388" y="4735"/>
                    <a:pt x="5664" y="4782"/>
                    <a:pt x="5947" y="4782"/>
                  </a:cubicBezTo>
                  <a:cubicBezTo>
                    <a:pt x="6231" y="4782"/>
                    <a:pt x="6522" y="4735"/>
                    <a:pt x="6806" y="4640"/>
                  </a:cubicBezTo>
                  <a:cubicBezTo>
                    <a:pt x="7846" y="4294"/>
                    <a:pt x="8602" y="3065"/>
                    <a:pt x="8224" y="1773"/>
                  </a:cubicBezTo>
                  <a:cubicBezTo>
                    <a:pt x="8192" y="1647"/>
                    <a:pt x="8129" y="1553"/>
                    <a:pt x="8003" y="1521"/>
                  </a:cubicBezTo>
                  <a:cubicBezTo>
                    <a:pt x="7972" y="1514"/>
                    <a:pt x="7942" y="1510"/>
                    <a:pt x="7914" y="1510"/>
                  </a:cubicBezTo>
                  <a:cubicBezTo>
                    <a:pt x="7830" y="1510"/>
                    <a:pt x="7759" y="1545"/>
                    <a:pt x="7688" y="1616"/>
                  </a:cubicBezTo>
                  <a:lnTo>
                    <a:pt x="6901" y="2404"/>
                  </a:lnTo>
                  <a:cubicBezTo>
                    <a:pt x="6759" y="2530"/>
                    <a:pt x="6578" y="2593"/>
                    <a:pt x="6400" y="2593"/>
                  </a:cubicBezTo>
                  <a:cubicBezTo>
                    <a:pt x="6223" y="2593"/>
                    <a:pt x="6050" y="2530"/>
                    <a:pt x="5924" y="2404"/>
                  </a:cubicBezTo>
                  <a:cubicBezTo>
                    <a:pt x="5640" y="2120"/>
                    <a:pt x="5640" y="1679"/>
                    <a:pt x="5924" y="1395"/>
                  </a:cubicBezTo>
                  <a:lnTo>
                    <a:pt x="6711" y="608"/>
                  </a:lnTo>
                  <a:cubicBezTo>
                    <a:pt x="6774" y="545"/>
                    <a:pt x="6806" y="419"/>
                    <a:pt x="6774" y="293"/>
                  </a:cubicBezTo>
                  <a:cubicBezTo>
                    <a:pt x="6743" y="198"/>
                    <a:pt x="6648" y="104"/>
                    <a:pt x="6554" y="72"/>
                  </a:cubicBezTo>
                  <a:cubicBezTo>
                    <a:pt x="6344" y="23"/>
                    <a:pt x="6139" y="0"/>
                    <a:pt x="59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11" name="Google Shape;6947;p88">
            <a:extLst>
              <a:ext uri="{FF2B5EF4-FFF2-40B4-BE49-F238E27FC236}">
                <a16:creationId xmlns:a16="http://schemas.microsoft.com/office/drawing/2014/main" id="{ABBC7430-A1FC-C57A-BB41-59AADC514461}"/>
              </a:ext>
            </a:extLst>
          </p:cNvPr>
          <p:cNvGrpSpPr/>
          <p:nvPr/>
        </p:nvGrpSpPr>
        <p:grpSpPr>
          <a:xfrm>
            <a:off x="2079115" y="1858136"/>
            <a:ext cx="446398" cy="447620"/>
            <a:chOff x="-32927950" y="3944800"/>
            <a:chExt cx="292225" cy="293025"/>
          </a:xfrm>
          <a:solidFill>
            <a:srgbClr val="FFC000"/>
          </a:solidFill>
        </p:grpSpPr>
        <p:sp>
          <p:nvSpPr>
            <p:cNvPr id="112" name="Google Shape;6948;p88">
              <a:extLst>
                <a:ext uri="{FF2B5EF4-FFF2-40B4-BE49-F238E27FC236}">
                  <a16:creationId xmlns:a16="http://schemas.microsoft.com/office/drawing/2014/main" id="{553E2A25-67EC-B9D0-6D8A-A60C8F6EA616}"/>
                </a:ext>
              </a:extLst>
            </p:cNvPr>
            <p:cNvSpPr/>
            <p:nvPr/>
          </p:nvSpPr>
          <p:spPr>
            <a:xfrm>
              <a:off x="-32927950" y="3944800"/>
              <a:ext cx="69325" cy="292225"/>
            </a:xfrm>
            <a:custGeom>
              <a:avLst/>
              <a:gdLst/>
              <a:ahLst/>
              <a:cxnLst/>
              <a:rect l="l" t="t" r="r" b="b"/>
              <a:pathLst>
                <a:path w="2773" h="11689" extrusionOk="0">
                  <a:moveTo>
                    <a:pt x="1418" y="0"/>
                  </a:moveTo>
                  <a:cubicBezTo>
                    <a:pt x="1072" y="0"/>
                    <a:pt x="757" y="315"/>
                    <a:pt x="757" y="662"/>
                  </a:cubicBezTo>
                  <a:lnTo>
                    <a:pt x="757" y="9578"/>
                  </a:lnTo>
                  <a:cubicBezTo>
                    <a:pt x="757" y="9830"/>
                    <a:pt x="914" y="10050"/>
                    <a:pt x="1103" y="10176"/>
                  </a:cubicBezTo>
                  <a:lnTo>
                    <a:pt x="1103" y="10996"/>
                  </a:lnTo>
                  <a:lnTo>
                    <a:pt x="347" y="10996"/>
                  </a:lnTo>
                  <a:cubicBezTo>
                    <a:pt x="158" y="10996"/>
                    <a:pt x="1" y="11153"/>
                    <a:pt x="1" y="11342"/>
                  </a:cubicBezTo>
                  <a:cubicBezTo>
                    <a:pt x="1" y="11531"/>
                    <a:pt x="158" y="11689"/>
                    <a:pt x="347" y="11689"/>
                  </a:cubicBezTo>
                  <a:lnTo>
                    <a:pt x="2395" y="11689"/>
                  </a:lnTo>
                  <a:cubicBezTo>
                    <a:pt x="2616" y="11689"/>
                    <a:pt x="2773" y="11531"/>
                    <a:pt x="2773" y="11342"/>
                  </a:cubicBezTo>
                  <a:cubicBezTo>
                    <a:pt x="2773" y="11153"/>
                    <a:pt x="2616" y="10996"/>
                    <a:pt x="2395" y="10996"/>
                  </a:cubicBezTo>
                  <a:lnTo>
                    <a:pt x="1733" y="10996"/>
                  </a:lnTo>
                  <a:lnTo>
                    <a:pt x="1733" y="10176"/>
                  </a:lnTo>
                  <a:cubicBezTo>
                    <a:pt x="1922" y="10050"/>
                    <a:pt x="2080" y="9861"/>
                    <a:pt x="2080" y="9578"/>
                  </a:cubicBezTo>
                  <a:lnTo>
                    <a:pt x="2080" y="662"/>
                  </a:lnTo>
                  <a:cubicBezTo>
                    <a:pt x="2080" y="284"/>
                    <a:pt x="1765" y="0"/>
                    <a:pt x="1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13" name="Google Shape;6949;p88">
              <a:extLst>
                <a:ext uri="{FF2B5EF4-FFF2-40B4-BE49-F238E27FC236}">
                  <a16:creationId xmlns:a16="http://schemas.microsoft.com/office/drawing/2014/main" id="{14D220EA-ED54-6375-F376-B76B75342379}"/>
                </a:ext>
              </a:extLst>
            </p:cNvPr>
            <p:cNvSpPr/>
            <p:nvPr/>
          </p:nvSpPr>
          <p:spPr>
            <a:xfrm>
              <a:off x="-32720800" y="4057425"/>
              <a:ext cx="85075" cy="25225"/>
            </a:xfrm>
            <a:custGeom>
              <a:avLst/>
              <a:gdLst/>
              <a:ahLst/>
              <a:cxnLst/>
              <a:rect l="l" t="t" r="r" b="b"/>
              <a:pathLst>
                <a:path w="3403" h="1009" extrusionOk="0">
                  <a:moveTo>
                    <a:pt x="505" y="1"/>
                  </a:moveTo>
                  <a:cubicBezTo>
                    <a:pt x="221" y="1"/>
                    <a:pt x="0" y="221"/>
                    <a:pt x="0" y="505"/>
                  </a:cubicBezTo>
                  <a:cubicBezTo>
                    <a:pt x="0" y="788"/>
                    <a:pt x="221" y="1009"/>
                    <a:pt x="505" y="1009"/>
                  </a:cubicBezTo>
                  <a:lnTo>
                    <a:pt x="2899" y="1009"/>
                  </a:lnTo>
                  <a:cubicBezTo>
                    <a:pt x="3182" y="1009"/>
                    <a:pt x="3403" y="788"/>
                    <a:pt x="3403" y="505"/>
                  </a:cubicBezTo>
                  <a:cubicBezTo>
                    <a:pt x="3403" y="190"/>
                    <a:pt x="3182" y="1"/>
                    <a:pt x="28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14" name="Google Shape;6950;p88">
              <a:extLst>
                <a:ext uri="{FF2B5EF4-FFF2-40B4-BE49-F238E27FC236}">
                  <a16:creationId xmlns:a16="http://schemas.microsoft.com/office/drawing/2014/main" id="{DEF8A445-0E64-3185-D8A0-D97090E15E1B}"/>
                </a:ext>
              </a:extLst>
            </p:cNvPr>
            <p:cNvSpPr/>
            <p:nvPr/>
          </p:nvSpPr>
          <p:spPr>
            <a:xfrm>
              <a:off x="-32720800" y="4099950"/>
              <a:ext cx="85075" cy="25225"/>
            </a:xfrm>
            <a:custGeom>
              <a:avLst/>
              <a:gdLst/>
              <a:ahLst/>
              <a:cxnLst/>
              <a:rect l="l" t="t" r="r" b="b"/>
              <a:pathLst>
                <a:path w="3403" h="1009" extrusionOk="0">
                  <a:moveTo>
                    <a:pt x="505" y="1"/>
                  </a:moveTo>
                  <a:cubicBezTo>
                    <a:pt x="221" y="1"/>
                    <a:pt x="0" y="221"/>
                    <a:pt x="0" y="505"/>
                  </a:cubicBezTo>
                  <a:cubicBezTo>
                    <a:pt x="0" y="788"/>
                    <a:pt x="221" y="1009"/>
                    <a:pt x="505" y="1009"/>
                  </a:cubicBezTo>
                  <a:lnTo>
                    <a:pt x="2899" y="1009"/>
                  </a:lnTo>
                  <a:cubicBezTo>
                    <a:pt x="3182" y="1009"/>
                    <a:pt x="3403" y="788"/>
                    <a:pt x="3403" y="505"/>
                  </a:cubicBezTo>
                  <a:cubicBezTo>
                    <a:pt x="3403" y="221"/>
                    <a:pt x="3182" y="1"/>
                    <a:pt x="28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15" name="Google Shape;6951;p88">
              <a:extLst>
                <a:ext uri="{FF2B5EF4-FFF2-40B4-BE49-F238E27FC236}">
                  <a16:creationId xmlns:a16="http://schemas.microsoft.com/office/drawing/2014/main" id="{D4AAFB51-C4E6-BE88-2ED5-D5CA14C3D8DF}"/>
                </a:ext>
              </a:extLst>
            </p:cNvPr>
            <p:cNvSpPr/>
            <p:nvPr/>
          </p:nvSpPr>
          <p:spPr>
            <a:xfrm>
              <a:off x="-32720800" y="4141700"/>
              <a:ext cx="67750" cy="26025"/>
            </a:xfrm>
            <a:custGeom>
              <a:avLst/>
              <a:gdLst/>
              <a:ahLst/>
              <a:cxnLst/>
              <a:rect l="l" t="t" r="r" b="b"/>
              <a:pathLst>
                <a:path w="2710" h="1041" extrusionOk="0">
                  <a:moveTo>
                    <a:pt x="505" y="1"/>
                  </a:moveTo>
                  <a:cubicBezTo>
                    <a:pt x="221" y="1"/>
                    <a:pt x="0" y="253"/>
                    <a:pt x="0" y="536"/>
                  </a:cubicBezTo>
                  <a:cubicBezTo>
                    <a:pt x="0" y="788"/>
                    <a:pt x="221" y="1040"/>
                    <a:pt x="505" y="1040"/>
                  </a:cubicBezTo>
                  <a:lnTo>
                    <a:pt x="2206" y="1040"/>
                  </a:lnTo>
                  <a:cubicBezTo>
                    <a:pt x="2458" y="1040"/>
                    <a:pt x="2710" y="788"/>
                    <a:pt x="2710" y="536"/>
                  </a:cubicBezTo>
                  <a:cubicBezTo>
                    <a:pt x="2710" y="253"/>
                    <a:pt x="2521" y="1"/>
                    <a:pt x="22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16" name="Google Shape;6952;p88">
              <a:extLst>
                <a:ext uri="{FF2B5EF4-FFF2-40B4-BE49-F238E27FC236}">
                  <a16:creationId xmlns:a16="http://schemas.microsoft.com/office/drawing/2014/main" id="{369FE3FF-3033-3D31-F003-5FC11EE8BB1A}"/>
                </a:ext>
              </a:extLst>
            </p:cNvPr>
            <p:cNvSpPr/>
            <p:nvPr/>
          </p:nvSpPr>
          <p:spPr>
            <a:xfrm>
              <a:off x="-32754674" y="3944800"/>
              <a:ext cx="51225" cy="52000"/>
            </a:xfrm>
            <a:custGeom>
              <a:avLst/>
              <a:gdLst/>
              <a:ahLst/>
              <a:cxnLst/>
              <a:rect l="l" t="t" r="r" b="b"/>
              <a:pathLst>
                <a:path w="2049" h="2080" extrusionOk="0">
                  <a:moveTo>
                    <a:pt x="1702" y="0"/>
                  </a:moveTo>
                  <a:cubicBezTo>
                    <a:pt x="757" y="0"/>
                    <a:pt x="1" y="788"/>
                    <a:pt x="1" y="1733"/>
                  </a:cubicBezTo>
                  <a:lnTo>
                    <a:pt x="1" y="2080"/>
                  </a:lnTo>
                  <a:lnTo>
                    <a:pt x="2049" y="2080"/>
                  </a:lnTo>
                  <a:lnTo>
                    <a:pt x="204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17" name="Google Shape;6953;p88">
              <a:extLst>
                <a:ext uri="{FF2B5EF4-FFF2-40B4-BE49-F238E27FC236}">
                  <a16:creationId xmlns:a16="http://schemas.microsoft.com/office/drawing/2014/main" id="{0430C3F9-0B34-67C4-BD0F-D2ED0F4EF20A}"/>
                </a:ext>
              </a:extLst>
            </p:cNvPr>
            <p:cNvSpPr/>
            <p:nvPr/>
          </p:nvSpPr>
          <p:spPr>
            <a:xfrm>
              <a:off x="-32687726" y="3944800"/>
              <a:ext cx="34675" cy="55150"/>
            </a:xfrm>
            <a:custGeom>
              <a:avLst/>
              <a:gdLst/>
              <a:ahLst/>
              <a:cxnLst/>
              <a:rect l="l" t="t" r="r" b="b"/>
              <a:pathLst>
                <a:path w="1387" h="2206" extrusionOk="0">
                  <a:moveTo>
                    <a:pt x="1" y="0"/>
                  </a:moveTo>
                  <a:lnTo>
                    <a:pt x="1" y="2111"/>
                  </a:lnTo>
                  <a:lnTo>
                    <a:pt x="883" y="2111"/>
                  </a:lnTo>
                  <a:cubicBezTo>
                    <a:pt x="1072" y="2111"/>
                    <a:pt x="1261" y="2143"/>
                    <a:pt x="1387" y="2206"/>
                  </a:cubicBezTo>
                  <a:lnTo>
                    <a:pt x="1387" y="1040"/>
                  </a:lnTo>
                  <a:cubicBezTo>
                    <a:pt x="1387" y="473"/>
                    <a:pt x="914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18" name="Google Shape;6954;p88">
              <a:extLst>
                <a:ext uri="{FF2B5EF4-FFF2-40B4-BE49-F238E27FC236}">
                  <a16:creationId xmlns:a16="http://schemas.microsoft.com/office/drawing/2014/main" id="{20AB474A-056A-1103-E8B1-15D3E0378C9C}"/>
                </a:ext>
              </a:extLst>
            </p:cNvPr>
            <p:cNvSpPr/>
            <p:nvPr/>
          </p:nvSpPr>
          <p:spPr>
            <a:xfrm>
              <a:off x="-32860199" y="4014100"/>
              <a:ext cx="207150" cy="153625"/>
            </a:xfrm>
            <a:custGeom>
              <a:avLst/>
              <a:gdLst/>
              <a:ahLst/>
              <a:cxnLst/>
              <a:rect l="l" t="t" r="r" b="b"/>
              <a:pathLst>
                <a:path w="8286" h="6145" extrusionOk="0">
                  <a:moveTo>
                    <a:pt x="0" y="1"/>
                  </a:moveTo>
                  <a:lnTo>
                    <a:pt x="0" y="6144"/>
                  </a:lnTo>
                  <a:lnTo>
                    <a:pt x="378" y="6144"/>
                  </a:lnTo>
                  <a:cubicBezTo>
                    <a:pt x="756" y="6144"/>
                    <a:pt x="1071" y="5892"/>
                    <a:pt x="1260" y="5577"/>
                  </a:cubicBezTo>
                  <a:lnTo>
                    <a:pt x="2016" y="5955"/>
                  </a:lnTo>
                  <a:cubicBezTo>
                    <a:pt x="2268" y="6050"/>
                    <a:pt x="2552" y="6144"/>
                    <a:pt x="2773" y="6144"/>
                  </a:cubicBezTo>
                  <a:lnTo>
                    <a:pt x="3497" y="6144"/>
                  </a:lnTo>
                  <a:lnTo>
                    <a:pt x="3497" y="3057"/>
                  </a:lnTo>
                  <a:cubicBezTo>
                    <a:pt x="3214" y="3309"/>
                    <a:pt x="2867" y="3435"/>
                    <a:pt x="2457" y="3435"/>
                  </a:cubicBezTo>
                  <a:cubicBezTo>
                    <a:pt x="2268" y="3435"/>
                    <a:pt x="2111" y="3277"/>
                    <a:pt x="2111" y="3057"/>
                  </a:cubicBezTo>
                  <a:cubicBezTo>
                    <a:pt x="2111" y="2868"/>
                    <a:pt x="2268" y="2710"/>
                    <a:pt x="2457" y="2710"/>
                  </a:cubicBezTo>
                  <a:cubicBezTo>
                    <a:pt x="3025" y="2710"/>
                    <a:pt x="3497" y="2238"/>
                    <a:pt x="3497" y="1702"/>
                  </a:cubicBezTo>
                  <a:lnTo>
                    <a:pt x="3497" y="1009"/>
                  </a:lnTo>
                  <a:lnTo>
                    <a:pt x="7782" y="1009"/>
                  </a:lnTo>
                  <a:cubicBezTo>
                    <a:pt x="8065" y="1009"/>
                    <a:pt x="8286" y="788"/>
                    <a:pt x="8286" y="505"/>
                  </a:cubicBezTo>
                  <a:cubicBezTo>
                    <a:pt x="8286" y="221"/>
                    <a:pt x="8065" y="1"/>
                    <a:pt x="7782" y="1"/>
                  </a:cubicBezTo>
                  <a:lnTo>
                    <a:pt x="3560" y="1"/>
                  </a:lnTo>
                  <a:cubicBezTo>
                    <a:pt x="3308" y="1"/>
                    <a:pt x="2899" y="158"/>
                    <a:pt x="2583" y="442"/>
                  </a:cubicBezTo>
                  <a:cubicBezTo>
                    <a:pt x="2426" y="599"/>
                    <a:pt x="2205" y="662"/>
                    <a:pt x="1985" y="662"/>
                  </a:cubicBezTo>
                  <a:lnTo>
                    <a:pt x="1323" y="662"/>
                  </a:lnTo>
                  <a:cubicBezTo>
                    <a:pt x="1166" y="284"/>
                    <a:pt x="788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19" name="Google Shape;6955;p88">
              <a:extLst>
                <a:ext uri="{FF2B5EF4-FFF2-40B4-BE49-F238E27FC236}">
                  <a16:creationId xmlns:a16="http://schemas.microsoft.com/office/drawing/2014/main" id="{DF637102-CD39-57A0-6722-CEF6D83B2D70}"/>
                </a:ext>
              </a:extLst>
            </p:cNvPr>
            <p:cNvSpPr/>
            <p:nvPr/>
          </p:nvSpPr>
          <p:spPr>
            <a:xfrm>
              <a:off x="-32755449" y="4055850"/>
              <a:ext cx="51200" cy="181175"/>
            </a:xfrm>
            <a:custGeom>
              <a:avLst/>
              <a:gdLst/>
              <a:ahLst/>
              <a:cxnLst/>
              <a:rect l="l" t="t" r="r" b="b"/>
              <a:pathLst>
                <a:path w="2048" h="7246" extrusionOk="0">
                  <a:moveTo>
                    <a:pt x="0" y="1"/>
                  </a:moveTo>
                  <a:lnTo>
                    <a:pt x="0" y="64"/>
                  </a:lnTo>
                  <a:lnTo>
                    <a:pt x="0" y="5514"/>
                  </a:lnTo>
                  <a:cubicBezTo>
                    <a:pt x="0" y="6459"/>
                    <a:pt x="756" y="7247"/>
                    <a:pt x="1701" y="7247"/>
                  </a:cubicBezTo>
                  <a:lnTo>
                    <a:pt x="2048" y="7247"/>
                  </a:lnTo>
                  <a:lnTo>
                    <a:pt x="2048" y="5167"/>
                  </a:lnTo>
                  <a:lnTo>
                    <a:pt x="1891" y="5167"/>
                  </a:lnTo>
                  <a:cubicBezTo>
                    <a:pt x="1229" y="5167"/>
                    <a:pt x="725" y="4632"/>
                    <a:pt x="725" y="4002"/>
                  </a:cubicBezTo>
                  <a:cubicBezTo>
                    <a:pt x="725" y="3624"/>
                    <a:pt x="882" y="3372"/>
                    <a:pt x="1071" y="3120"/>
                  </a:cubicBezTo>
                  <a:cubicBezTo>
                    <a:pt x="819" y="2899"/>
                    <a:pt x="725" y="2615"/>
                    <a:pt x="725" y="2269"/>
                  </a:cubicBezTo>
                  <a:cubicBezTo>
                    <a:pt x="725" y="1922"/>
                    <a:pt x="882" y="1639"/>
                    <a:pt x="1071" y="1387"/>
                  </a:cubicBezTo>
                  <a:cubicBezTo>
                    <a:pt x="819" y="1166"/>
                    <a:pt x="725" y="883"/>
                    <a:pt x="725" y="536"/>
                  </a:cubicBezTo>
                  <a:cubicBezTo>
                    <a:pt x="725" y="316"/>
                    <a:pt x="756" y="190"/>
                    <a:pt x="8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20" name="Google Shape;6956;p88">
              <a:extLst>
                <a:ext uri="{FF2B5EF4-FFF2-40B4-BE49-F238E27FC236}">
                  <a16:creationId xmlns:a16="http://schemas.microsoft.com/office/drawing/2014/main" id="{F63F3978-9863-B45C-3C7D-0B0064DA2882}"/>
                </a:ext>
              </a:extLst>
            </p:cNvPr>
            <p:cNvSpPr/>
            <p:nvPr/>
          </p:nvSpPr>
          <p:spPr>
            <a:xfrm>
              <a:off x="-32686926" y="4182650"/>
              <a:ext cx="34675" cy="55175"/>
            </a:xfrm>
            <a:custGeom>
              <a:avLst/>
              <a:gdLst/>
              <a:ahLst/>
              <a:cxnLst/>
              <a:rect l="l" t="t" r="r" b="b"/>
              <a:pathLst>
                <a:path w="1387" h="2207" extrusionOk="0">
                  <a:moveTo>
                    <a:pt x="1386" y="1"/>
                  </a:moveTo>
                  <a:cubicBezTo>
                    <a:pt x="1229" y="64"/>
                    <a:pt x="1071" y="95"/>
                    <a:pt x="882" y="95"/>
                  </a:cubicBezTo>
                  <a:lnTo>
                    <a:pt x="0" y="95"/>
                  </a:lnTo>
                  <a:lnTo>
                    <a:pt x="0" y="2206"/>
                  </a:lnTo>
                  <a:lnTo>
                    <a:pt x="378" y="2206"/>
                  </a:lnTo>
                  <a:cubicBezTo>
                    <a:pt x="914" y="2206"/>
                    <a:pt x="1386" y="1734"/>
                    <a:pt x="1386" y="1167"/>
                  </a:cubicBezTo>
                  <a:lnTo>
                    <a:pt x="138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21" name="Google Shape;6971;p88">
            <a:extLst>
              <a:ext uri="{FF2B5EF4-FFF2-40B4-BE49-F238E27FC236}">
                <a16:creationId xmlns:a16="http://schemas.microsoft.com/office/drawing/2014/main" id="{2521868D-348A-4D32-B8F6-0096C7312768}"/>
              </a:ext>
            </a:extLst>
          </p:cNvPr>
          <p:cNvGrpSpPr/>
          <p:nvPr/>
        </p:nvGrpSpPr>
        <p:grpSpPr>
          <a:xfrm>
            <a:off x="5039012" y="1832571"/>
            <a:ext cx="445214" cy="445176"/>
            <a:chOff x="-31093575" y="3911725"/>
            <a:chExt cx="291450" cy="291425"/>
          </a:xfrm>
          <a:solidFill>
            <a:srgbClr val="FFC000"/>
          </a:solidFill>
        </p:grpSpPr>
        <p:sp>
          <p:nvSpPr>
            <p:cNvPr id="122" name="Google Shape;6972;p88">
              <a:extLst>
                <a:ext uri="{FF2B5EF4-FFF2-40B4-BE49-F238E27FC236}">
                  <a16:creationId xmlns:a16="http://schemas.microsoft.com/office/drawing/2014/main" id="{F3DB8070-61C3-3900-E09D-F3CA8DBE737C}"/>
                </a:ext>
              </a:extLst>
            </p:cNvPr>
            <p:cNvSpPr/>
            <p:nvPr/>
          </p:nvSpPr>
          <p:spPr>
            <a:xfrm>
              <a:off x="-31093575" y="3911725"/>
              <a:ext cx="291450" cy="291425"/>
            </a:xfrm>
            <a:custGeom>
              <a:avLst/>
              <a:gdLst/>
              <a:ahLst/>
              <a:cxnLst/>
              <a:rect l="l" t="t" r="r" b="b"/>
              <a:pathLst>
                <a:path w="11658" h="11657" extrusionOk="0">
                  <a:moveTo>
                    <a:pt x="5829" y="0"/>
                  </a:moveTo>
                  <a:cubicBezTo>
                    <a:pt x="3372" y="0"/>
                    <a:pt x="1261" y="1796"/>
                    <a:pt x="788" y="4159"/>
                  </a:cubicBezTo>
                  <a:cubicBezTo>
                    <a:pt x="347" y="4285"/>
                    <a:pt x="1" y="4694"/>
                    <a:pt x="1" y="5167"/>
                  </a:cubicBezTo>
                  <a:lnTo>
                    <a:pt x="1" y="7876"/>
                  </a:lnTo>
                  <a:cubicBezTo>
                    <a:pt x="1" y="8412"/>
                    <a:pt x="473" y="8885"/>
                    <a:pt x="1009" y="8885"/>
                  </a:cubicBezTo>
                  <a:lnTo>
                    <a:pt x="1702" y="8885"/>
                  </a:lnTo>
                  <a:cubicBezTo>
                    <a:pt x="1891" y="8885"/>
                    <a:pt x="2049" y="8727"/>
                    <a:pt x="2049" y="8538"/>
                  </a:cubicBezTo>
                  <a:lnTo>
                    <a:pt x="2049" y="4442"/>
                  </a:lnTo>
                  <a:cubicBezTo>
                    <a:pt x="2049" y="4253"/>
                    <a:pt x="1891" y="4096"/>
                    <a:pt x="1702" y="4096"/>
                  </a:cubicBezTo>
                  <a:lnTo>
                    <a:pt x="1481" y="4096"/>
                  </a:lnTo>
                  <a:cubicBezTo>
                    <a:pt x="1954" y="2111"/>
                    <a:pt x="3781" y="630"/>
                    <a:pt x="5829" y="630"/>
                  </a:cubicBezTo>
                  <a:cubicBezTo>
                    <a:pt x="7877" y="630"/>
                    <a:pt x="9673" y="2111"/>
                    <a:pt x="10145" y="4096"/>
                  </a:cubicBezTo>
                  <a:lnTo>
                    <a:pt x="9956" y="4096"/>
                  </a:lnTo>
                  <a:cubicBezTo>
                    <a:pt x="9767" y="4096"/>
                    <a:pt x="9610" y="4253"/>
                    <a:pt x="9610" y="4442"/>
                  </a:cubicBezTo>
                  <a:lnTo>
                    <a:pt x="9610" y="8538"/>
                  </a:lnTo>
                  <a:cubicBezTo>
                    <a:pt x="9610" y="8727"/>
                    <a:pt x="9767" y="8885"/>
                    <a:pt x="9956" y="8885"/>
                  </a:cubicBezTo>
                  <a:lnTo>
                    <a:pt x="10271" y="8885"/>
                  </a:lnTo>
                  <a:cubicBezTo>
                    <a:pt x="10114" y="9672"/>
                    <a:pt x="9421" y="10271"/>
                    <a:pt x="8570" y="10271"/>
                  </a:cubicBezTo>
                  <a:lnTo>
                    <a:pt x="6774" y="10271"/>
                  </a:lnTo>
                  <a:cubicBezTo>
                    <a:pt x="6617" y="9893"/>
                    <a:pt x="6270" y="9609"/>
                    <a:pt x="5829" y="9609"/>
                  </a:cubicBezTo>
                  <a:cubicBezTo>
                    <a:pt x="5262" y="9609"/>
                    <a:pt x="4789" y="10082"/>
                    <a:pt x="4789" y="10617"/>
                  </a:cubicBezTo>
                  <a:cubicBezTo>
                    <a:pt x="4789" y="11184"/>
                    <a:pt x="5262" y="11657"/>
                    <a:pt x="5829" y="11657"/>
                  </a:cubicBezTo>
                  <a:cubicBezTo>
                    <a:pt x="6270" y="11657"/>
                    <a:pt x="6648" y="11373"/>
                    <a:pt x="6774" y="10995"/>
                  </a:cubicBezTo>
                  <a:lnTo>
                    <a:pt x="8570" y="10995"/>
                  </a:lnTo>
                  <a:cubicBezTo>
                    <a:pt x="9799" y="10995"/>
                    <a:pt x="10775" y="10082"/>
                    <a:pt x="10933" y="8885"/>
                  </a:cubicBezTo>
                  <a:cubicBezTo>
                    <a:pt x="11342" y="8790"/>
                    <a:pt x="11658" y="8380"/>
                    <a:pt x="11658" y="7908"/>
                  </a:cubicBezTo>
                  <a:lnTo>
                    <a:pt x="11658" y="5198"/>
                  </a:lnTo>
                  <a:cubicBezTo>
                    <a:pt x="11658" y="4694"/>
                    <a:pt x="11311" y="4253"/>
                    <a:pt x="10870" y="4159"/>
                  </a:cubicBezTo>
                  <a:cubicBezTo>
                    <a:pt x="10397" y="1796"/>
                    <a:pt x="8255" y="0"/>
                    <a:pt x="5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23" name="Google Shape;6973;p88">
              <a:extLst>
                <a:ext uri="{FF2B5EF4-FFF2-40B4-BE49-F238E27FC236}">
                  <a16:creationId xmlns:a16="http://schemas.microsoft.com/office/drawing/2014/main" id="{B66FFF11-C482-C386-9803-CE0C8AF3F27A}"/>
                </a:ext>
              </a:extLst>
            </p:cNvPr>
            <p:cNvSpPr/>
            <p:nvPr/>
          </p:nvSpPr>
          <p:spPr>
            <a:xfrm>
              <a:off x="-31025824" y="3980250"/>
              <a:ext cx="156750" cy="154250"/>
            </a:xfrm>
            <a:custGeom>
              <a:avLst/>
              <a:gdLst/>
              <a:ahLst/>
              <a:cxnLst/>
              <a:rect l="l" t="t" r="r" b="b"/>
              <a:pathLst>
                <a:path w="6270" h="6170" extrusionOk="0">
                  <a:moveTo>
                    <a:pt x="3119" y="1386"/>
                  </a:moveTo>
                  <a:cubicBezTo>
                    <a:pt x="3308" y="1386"/>
                    <a:pt x="3466" y="1544"/>
                    <a:pt x="3466" y="1733"/>
                  </a:cubicBezTo>
                  <a:cubicBezTo>
                    <a:pt x="3466" y="1953"/>
                    <a:pt x="3308" y="2079"/>
                    <a:pt x="3119" y="2079"/>
                  </a:cubicBezTo>
                  <a:cubicBezTo>
                    <a:pt x="2930" y="2079"/>
                    <a:pt x="2773" y="1953"/>
                    <a:pt x="2773" y="1733"/>
                  </a:cubicBezTo>
                  <a:cubicBezTo>
                    <a:pt x="2773" y="1544"/>
                    <a:pt x="2930" y="1386"/>
                    <a:pt x="3119" y="1386"/>
                  </a:cubicBezTo>
                  <a:close/>
                  <a:moveTo>
                    <a:pt x="3119" y="2741"/>
                  </a:moveTo>
                  <a:cubicBezTo>
                    <a:pt x="3308" y="2741"/>
                    <a:pt x="3466" y="2867"/>
                    <a:pt x="3466" y="3088"/>
                  </a:cubicBezTo>
                  <a:lnTo>
                    <a:pt x="3466" y="4474"/>
                  </a:lnTo>
                  <a:cubicBezTo>
                    <a:pt x="3466" y="4663"/>
                    <a:pt x="3308" y="4820"/>
                    <a:pt x="3119" y="4820"/>
                  </a:cubicBezTo>
                  <a:cubicBezTo>
                    <a:pt x="2930" y="4820"/>
                    <a:pt x="2773" y="4663"/>
                    <a:pt x="2773" y="4474"/>
                  </a:cubicBezTo>
                  <a:lnTo>
                    <a:pt x="2773" y="3088"/>
                  </a:lnTo>
                  <a:cubicBezTo>
                    <a:pt x="2773" y="2867"/>
                    <a:pt x="2930" y="2741"/>
                    <a:pt x="3119" y="2741"/>
                  </a:cubicBezTo>
                  <a:close/>
                  <a:moveTo>
                    <a:pt x="3151" y="0"/>
                  </a:moveTo>
                  <a:cubicBezTo>
                    <a:pt x="1449" y="0"/>
                    <a:pt x="63" y="1386"/>
                    <a:pt x="63" y="3088"/>
                  </a:cubicBezTo>
                  <a:cubicBezTo>
                    <a:pt x="63" y="3592"/>
                    <a:pt x="158" y="4096"/>
                    <a:pt x="441" y="4568"/>
                  </a:cubicBezTo>
                  <a:lnTo>
                    <a:pt x="63" y="5734"/>
                  </a:lnTo>
                  <a:cubicBezTo>
                    <a:pt x="0" y="5828"/>
                    <a:pt x="0" y="5955"/>
                    <a:pt x="126" y="6081"/>
                  </a:cubicBezTo>
                  <a:cubicBezTo>
                    <a:pt x="171" y="6125"/>
                    <a:pt x="263" y="6170"/>
                    <a:pt x="357" y="6170"/>
                  </a:cubicBezTo>
                  <a:cubicBezTo>
                    <a:pt x="396" y="6170"/>
                    <a:pt x="436" y="6162"/>
                    <a:pt x="473" y="6144"/>
                  </a:cubicBezTo>
                  <a:lnTo>
                    <a:pt x="1638" y="5765"/>
                  </a:lnTo>
                  <a:cubicBezTo>
                    <a:pt x="2079" y="6049"/>
                    <a:pt x="2615" y="6144"/>
                    <a:pt x="3151" y="6144"/>
                  </a:cubicBezTo>
                  <a:cubicBezTo>
                    <a:pt x="4852" y="6144"/>
                    <a:pt x="6270" y="4789"/>
                    <a:pt x="6270" y="3088"/>
                  </a:cubicBezTo>
                  <a:cubicBezTo>
                    <a:pt x="6270" y="1386"/>
                    <a:pt x="4852" y="0"/>
                    <a:pt x="31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24" name="Google Shape;7004;p88">
            <a:extLst>
              <a:ext uri="{FF2B5EF4-FFF2-40B4-BE49-F238E27FC236}">
                <a16:creationId xmlns:a16="http://schemas.microsoft.com/office/drawing/2014/main" id="{F3F2DEFF-447F-802F-007B-448A09148616}"/>
              </a:ext>
            </a:extLst>
          </p:cNvPr>
          <p:cNvGrpSpPr/>
          <p:nvPr/>
        </p:nvGrpSpPr>
        <p:grpSpPr>
          <a:xfrm>
            <a:off x="2712797" y="1840307"/>
            <a:ext cx="469273" cy="446093"/>
            <a:chOff x="-32576675" y="3944600"/>
            <a:chExt cx="307200" cy="292025"/>
          </a:xfrm>
          <a:solidFill>
            <a:srgbClr val="FFC000"/>
          </a:solidFill>
        </p:grpSpPr>
        <p:sp>
          <p:nvSpPr>
            <p:cNvPr id="125" name="Google Shape;7005;p88">
              <a:extLst>
                <a:ext uri="{FF2B5EF4-FFF2-40B4-BE49-F238E27FC236}">
                  <a16:creationId xmlns:a16="http://schemas.microsoft.com/office/drawing/2014/main" id="{0FD6979A-F5C7-AD46-BC55-66B8108E659C}"/>
                </a:ext>
              </a:extLst>
            </p:cNvPr>
            <p:cNvSpPr/>
            <p:nvPr/>
          </p:nvSpPr>
          <p:spPr>
            <a:xfrm>
              <a:off x="-32482951" y="3944600"/>
              <a:ext cx="213475" cy="214650"/>
            </a:xfrm>
            <a:custGeom>
              <a:avLst/>
              <a:gdLst/>
              <a:ahLst/>
              <a:cxnLst/>
              <a:rect l="l" t="t" r="r" b="b"/>
              <a:pathLst>
                <a:path w="8539" h="8586" extrusionOk="0">
                  <a:moveTo>
                    <a:pt x="5156" y="1"/>
                  </a:moveTo>
                  <a:cubicBezTo>
                    <a:pt x="4372" y="1"/>
                    <a:pt x="3593" y="308"/>
                    <a:pt x="2994" y="922"/>
                  </a:cubicBezTo>
                  <a:lnTo>
                    <a:pt x="1450" y="2466"/>
                  </a:lnTo>
                  <a:cubicBezTo>
                    <a:pt x="1681" y="2417"/>
                    <a:pt x="1916" y="2392"/>
                    <a:pt x="2152" y="2392"/>
                  </a:cubicBezTo>
                  <a:cubicBezTo>
                    <a:pt x="2529" y="2392"/>
                    <a:pt x="2909" y="2456"/>
                    <a:pt x="3277" y="2592"/>
                  </a:cubicBezTo>
                  <a:lnTo>
                    <a:pt x="3939" y="1899"/>
                  </a:lnTo>
                  <a:cubicBezTo>
                    <a:pt x="4270" y="1568"/>
                    <a:pt x="4703" y="1402"/>
                    <a:pt x="5136" y="1402"/>
                  </a:cubicBezTo>
                  <a:cubicBezTo>
                    <a:pt x="5569" y="1402"/>
                    <a:pt x="6003" y="1568"/>
                    <a:pt x="6333" y="1899"/>
                  </a:cubicBezTo>
                  <a:cubicBezTo>
                    <a:pt x="7027" y="2592"/>
                    <a:pt x="7027" y="3631"/>
                    <a:pt x="6333" y="4325"/>
                  </a:cubicBezTo>
                  <a:lnTo>
                    <a:pt x="3939" y="6719"/>
                  </a:lnTo>
                  <a:cubicBezTo>
                    <a:pt x="3608" y="7050"/>
                    <a:pt x="3175" y="7215"/>
                    <a:pt x="2742" y="7215"/>
                  </a:cubicBezTo>
                  <a:cubicBezTo>
                    <a:pt x="2309" y="7215"/>
                    <a:pt x="1875" y="7050"/>
                    <a:pt x="1545" y="6719"/>
                  </a:cubicBezTo>
                  <a:cubicBezTo>
                    <a:pt x="1261" y="6435"/>
                    <a:pt x="1104" y="6089"/>
                    <a:pt x="1072" y="5742"/>
                  </a:cubicBezTo>
                  <a:lnTo>
                    <a:pt x="1" y="6782"/>
                  </a:lnTo>
                  <a:cubicBezTo>
                    <a:pt x="158" y="7097"/>
                    <a:pt x="348" y="7381"/>
                    <a:pt x="600" y="7664"/>
                  </a:cubicBezTo>
                  <a:cubicBezTo>
                    <a:pt x="1214" y="8278"/>
                    <a:pt x="2002" y="8586"/>
                    <a:pt x="2781" y="8586"/>
                  </a:cubicBezTo>
                  <a:cubicBezTo>
                    <a:pt x="3561" y="8586"/>
                    <a:pt x="4333" y="8278"/>
                    <a:pt x="4916" y="7664"/>
                  </a:cubicBezTo>
                  <a:lnTo>
                    <a:pt x="7342" y="5270"/>
                  </a:lnTo>
                  <a:cubicBezTo>
                    <a:pt x="8539" y="4073"/>
                    <a:pt x="8539" y="2151"/>
                    <a:pt x="7342" y="922"/>
                  </a:cubicBezTo>
                  <a:cubicBezTo>
                    <a:pt x="6727" y="308"/>
                    <a:pt x="5940" y="1"/>
                    <a:pt x="5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26" name="Google Shape;7006;p88">
              <a:extLst>
                <a:ext uri="{FF2B5EF4-FFF2-40B4-BE49-F238E27FC236}">
                  <a16:creationId xmlns:a16="http://schemas.microsoft.com/office/drawing/2014/main" id="{8185C5FB-3F43-D912-480B-9E872311A400}"/>
                </a:ext>
              </a:extLst>
            </p:cNvPr>
            <p:cNvSpPr/>
            <p:nvPr/>
          </p:nvSpPr>
          <p:spPr>
            <a:xfrm>
              <a:off x="-32576675" y="4020200"/>
              <a:ext cx="215850" cy="216425"/>
            </a:xfrm>
            <a:custGeom>
              <a:avLst/>
              <a:gdLst/>
              <a:ahLst/>
              <a:cxnLst/>
              <a:rect l="l" t="t" r="r" b="b"/>
              <a:pathLst>
                <a:path w="8634" h="8657" extrusionOk="0">
                  <a:moveTo>
                    <a:pt x="5865" y="1"/>
                  </a:moveTo>
                  <a:cubicBezTo>
                    <a:pt x="5081" y="1"/>
                    <a:pt x="4301" y="308"/>
                    <a:pt x="3718" y="922"/>
                  </a:cubicBezTo>
                  <a:lnTo>
                    <a:pt x="1230" y="3411"/>
                  </a:lnTo>
                  <a:cubicBezTo>
                    <a:pt x="1" y="4640"/>
                    <a:pt x="1" y="6562"/>
                    <a:pt x="1230" y="7759"/>
                  </a:cubicBezTo>
                  <a:cubicBezTo>
                    <a:pt x="1844" y="8358"/>
                    <a:pt x="2632" y="8657"/>
                    <a:pt x="3415" y="8657"/>
                  </a:cubicBezTo>
                  <a:cubicBezTo>
                    <a:pt x="4199" y="8657"/>
                    <a:pt x="4979" y="8358"/>
                    <a:pt x="5577" y="7759"/>
                  </a:cubicBezTo>
                  <a:lnTo>
                    <a:pt x="7152" y="6184"/>
                  </a:lnTo>
                  <a:lnTo>
                    <a:pt x="7152" y="6184"/>
                  </a:lnTo>
                  <a:cubicBezTo>
                    <a:pt x="6938" y="6218"/>
                    <a:pt x="6719" y="6235"/>
                    <a:pt x="6499" y="6235"/>
                  </a:cubicBezTo>
                  <a:cubicBezTo>
                    <a:pt x="6106" y="6235"/>
                    <a:pt x="5709" y="6179"/>
                    <a:pt x="5325" y="6058"/>
                  </a:cubicBezTo>
                  <a:lnTo>
                    <a:pt x="4569" y="6814"/>
                  </a:lnTo>
                  <a:cubicBezTo>
                    <a:pt x="4238" y="7145"/>
                    <a:pt x="3805" y="7310"/>
                    <a:pt x="3372" y="7310"/>
                  </a:cubicBezTo>
                  <a:cubicBezTo>
                    <a:pt x="2939" y="7310"/>
                    <a:pt x="2505" y="7145"/>
                    <a:pt x="2175" y="6814"/>
                  </a:cubicBezTo>
                  <a:cubicBezTo>
                    <a:pt x="1513" y="6121"/>
                    <a:pt x="1513" y="5081"/>
                    <a:pt x="2175" y="4388"/>
                  </a:cubicBezTo>
                  <a:lnTo>
                    <a:pt x="4664" y="1899"/>
                  </a:lnTo>
                  <a:cubicBezTo>
                    <a:pt x="4994" y="1568"/>
                    <a:pt x="5428" y="1403"/>
                    <a:pt x="5861" y="1403"/>
                  </a:cubicBezTo>
                  <a:cubicBezTo>
                    <a:pt x="6294" y="1403"/>
                    <a:pt x="6727" y="1568"/>
                    <a:pt x="7058" y="1899"/>
                  </a:cubicBezTo>
                  <a:cubicBezTo>
                    <a:pt x="7342" y="2183"/>
                    <a:pt x="7499" y="2561"/>
                    <a:pt x="7531" y="2907"/>
                  </a:cubicBezTo>
                  <a:lnTo>
                    <a:pt x="8287" y="2151"/>
                  </a:lnTo>
                  <a:lnTo>
                    <a:pt x="8633" y="1805"/>
                  </a:lnTo>
                  <a:cubicBezTo>
                    <a:pt x="8476" y="1490"/>
                    <a:pt x="8287" y="1206"/>
                    <a:pt x="8035" y="922"/>
                  </a:cubicBezTo>
                  <a:cubicBezTo>
                    <a:pt x="7436" y="308"/>
                    <a:pt x="6648" y="1"/>
                    <a:pt x="58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27" name="Google Shape;7018;p88">
            <a:extLst>
              <a:ext uri="{FF2B5EF4-FFF2-40B4-BE49-F238E27FC236}">
                <a16:creationId xmlns:a16="http://schemas.microsoft.com/office/drawing/2014/main" id="{24F90177-789E-B5D2-DE6E-83AFAB78DAB0}"/>
              </a:ext>
            </a:extLst>
          </p:cNvPr>
          <p:cNvGrpSpPr/>
          <p:nvPr/>
        </p:nvGrpSpPr>
        <p:grpSpPr>
          <a:xfrm>
            <a:off x="5661610" y="1839590"/>
            <a:ext cx="446398" cy="445214"/>
            <a:chOff x="-30735200" y="3910925"/>
            <a:chExt cx="292225" cy="291450"/>
          </a:xfrm>
          <a:solidFill>
            <a:srgbClr val="FFC000"/>
          </a:solidFill>
        </p:grpSpPr>
        <p:sp>
          <p:nvSpPr>
            <p:cNvPr id="128" name="Google Shape;7019;p88">
              <a:extLst>
                <a:ext uri="{FF2B5EF4-FFF2-40B4-BE49-F238E27FC236}">
                  <a16:creationId xmlns:a16="http://schemas.microsoft.com/office/drawing/2014/main" id="{0E203122-A445-6D06-7A90-685BB6418E5B}"/>
                </a:ext>
              </a:extLst>
            </p:cNvPr>
            <p:cNvSpPr/>
            <p:nvPr/>
          </p:nvSpPr>
          <p:spPr>
            <a:xfrm>
              <a:off x="-30683225" y="3962900"/>
              <a:ext cx="188275" cy="186700"/>
            </a:xfrm>
            <a:custGeom>
              <a:avLst/>
              <a:gdLst/>
              <a:ahLst/>
              <a:cxnLst/>
              <a:rect l="l" t="t" r="r" b="b"/>
              <a:pathLst>
                <a:path w="7531" h="7468" extrusionOk="0">
                  <a:moveTo>
                    <a:pt x="3750" y="663"/>
                  </a:moveTo>
                  <a:cubicBezTo>
                    <a:pt x="3939" y="663"/>
                    <a:pt x="4096" y="820"/>
                    <a:pt x="4096" y="1009"/>
                  </a:cubicBezTo>
                  <a:lnTo>
                    <a:pt x="4096" y="3624"/>
                  </a:lnTo>
                  <a:lnTo>
                    <a:pt x="5357" y="4884"/>
                  </a:lnTo>
                  <a:cubicBezTo>
                    <a:pt x="5514" y="5042"/>
                    <a:pt x="5514" y="5231"/>
                    <a:pt x="5357" y="5357"/>
                  </a:cubicBezTo>
                  <a:cubicBezTo>
                    <a:pt x="5294" y="5420"/>
                    <a:pt x="5207" y="5451"/>
                    <a:pt x="5120" y="5451"/>
                  </a:cubicBezTo>
                  <a:cubicBezTo>
                    <a:pt x="5034" y="5451"/>
                    <a:pt x="4947" y="5420"/>
                    <a:pt x="4884" y="5357"/>
                  </a:cubicBezTo>
                  <a:lnTo>
                    <a:pt x="3498" y="3971"/>
                  </a:lnTo>
                  <a:cubicBezTo>
                    <a:pt x="3435" y="3908"/>
                    <a:pt x="3403" y="3813"/>
                    <a:pt x="3403" y="3719"/>
                  </a:cubicBezTo>
                  <a:lnTo>
                    <a:pt x="3403" y="1009"/>
                  </a:lnTo>
                  <a:cubicBezTo>
                    <a:pt x="3403" y="820"/>
                    <a:pt x="3561" y="663"/>
                    <a:pt x="3750" y="663"/>
                  </a:cubicBezTo>
                  <a:close/>
                  <a:moveTo>
                    <a:pt x="3750" y="1"/>
                  </a:moveTo>
                  <a:cubicBezTo>
                    <a:pt x="1671" y="1"/>
                    <a:pt x="1" y="1702"/>
                    <a:pt x="1" y="3750"/>
                  </a:cubicBezTo>
                  <a:cubicBezTo>
                    <a:pt x="1" y="5829"/>
                    <a:pt x="1702" y="7468"/>
                    <a:pt x="3750" y="7468"/>
                  </a:cubicBezTo>
                  <a:cubicBezTo>
                    <a:pt x="5798" y="7468"/>
                    <a:pt x="7499" y="5798"/>
                    <a:pt x="7499" y="3750"/>
                  </a:cubicBezTo>
                  <a:cubicBezTo>
                    <a:pt x="7530" y="1702"/>
                    <a:pt x="5829" y="1"/>
                    <a:pt x="3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29" name="Google Shape;7020;p88">
              <a:extLst>
                <a:ext uri="{FF2B5EF4-FFF2-40B4-BE49-F238E27FC236}">
                  <a16:creationId xmlns:a16="http://schemas.microsoft.com/office/drawing/2014/main" id="{281760A5-F995-2C08-1950-87536EA72BF6}"/>
                </a:ext>
              </a:extLst>
            </p:cNvPr>
            <p:cNvSpPr/>
            <p:nvPr/>
          </p:nvSpPr>
          <p:spPr>
            <a:xfrm>
              <a:off x="-30735200" y="3910925"/>
              <a:ext cx="292225" cy="291450"/>
            </a:xfrm>
            <a:custGeom>
              <a:avLst/>
              <a:gdLst/>
              <a:ahLst/>
              <a:cxnLst/>
              <a:rect l="l" t="t" r="r" b="b"/>
              <a:pathLst>
                <a:path w="11689" h="11658" extrusionOk="0">
                  <a:moveTo>
                    <a:pt x="5829" y="1355"/>
                  </a:moveTo>
                  <a:cubicBezTo>
                    <a:pt x="8286" y="1355"/>
                    <a:pt x="10271" y="3372"/>
                    <a:pt x="10271" y="5829"/>
                  </a:cubicBezTo>
                  <a:cubicBezTo>
                    <a:pt x="10271" y="8286"/>
                    <a:pt x="8318" y="10271"/>
                    <a:pt x="5829" y="10271"/>
                  </a:cubicBezTo>
                  <a:cubicBezTo>
                    <a:pt x="3403" y="10271"/>
                    <a:pt x="1387" y="8255"/>
                    <a:pt x="1387" y="5829"/>
                  </a:cubicBezTo>
                  <a:cubicBezTo>
                    <a:pt x="1387" y="3372"/>
                    <a:pt x="3371" y="1355"/>
                    <a:pt x="5829" y="1355"/>
                  </a:cubicBezTo>
                  <a:close/>
                  <a:moveTo>
                    <a:pt x="5829" y="1"/>
                  </a:moveTo>
                  <a:cubicBezTo>
                    <a:pt x="2647" y="1"/>
                    <a:pt x="0" y="2616"/>
                    <a:pt x="0" y="5829"/>
                  </a:cubicBezTo>
                  <a:cubicBezTo>
                    <a:pt x="0" y="9011"/>
                    <a:pt x="2647" y="11657"/>
                    <a:pt x="5829" y="11657"/>
                  </a:cubicBezTo>
                  <a:cubicBezTo>
                    <a:pt x="9011" y="11657"/>
                    <a:pt x="11657" y="9011"/>
                    <a:pt x="11657" y="5829"/>
                  </a:cubicBezTo>
                  <a:cubicBezTo>
                    <a:pt x="11689" y="2616"/>
                    <a:pt x="9042" y="1"/>
                    <a:pt x="5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sp>
        <p:nvSpPr>
          <p:cNvPr id="130" name="Google Shape;5917;p86">
            <a:extLst>
              <a:ext uri="{FF2B5EF4-FFF2-40B4-BE49-F238E27FC236}">
                <a16:creationId xmlns:a16="http://schemas.microsoft.com/office/drawing/2014/main" id="{19B39A04-4CF7-454B-EB0F-80B84EF521F8}"/>
              </a:ext>
            </a:extLst>
          </p:cNvPr>
          <p:cNvSpPr/>
          <p:nvPr/>
        </p:nvSpPr>
        <p:spPr>
          <a:xfrm>
            <a:off x="3271039" y="2709450"/>
            <a:ext cx="451033" cy="463173"/>
          </a:xfrm>
          <a:custGeom>
            <a:avLst/>
            <a:gdLst/>
            <a:ahLst/>
            <a:cxnLst/>
            <a:rect l="l" t="t" r="r" b="b"/>
            <a:pathLst>
              <a:path w="12446" h="12698" extrusionOk="0">
                <a:moveTo>
                  <a:pt x="6239" y="1"/>
                </a:moveTo>
                <a:cubicBezTo>
                  <a:pt x="5105" y="1"/>
                  <a:pt x="4191" y="915"/>
                  <a:pt x="4159" y="2112"/>
                </a:cubicBezTo>
                <a:cubicBezTo>
                  <a:pt x="4159" y="3088"/>
                  <a:pt x="4852" y="3939"/>
                  <a:pt x="5798" y="4097"/>
                </a:cubicBezTo>
                <a:lnTo>
                  <a:pt x="5798" y="5294"/>
                </a:lnTo>
                <a:cubicBezTo>
                  <a:pt x="4852" y="5483"/>
                  <a:pt x="4159" y="6333"/>
                  <a:pt x="4159" y="7310"/>
                </a:cubicBezTo>
                <a:cubicBezTo>
                  <a:pt x="4159" y="7657"/>
                  <a:pt x="4222" y="7972"/>
                  <a:pt x="4380" y="8255"/>
                </a:cubicBezTo>
                <a:lnTo>
                  <a:pt x="3403" y="9043"/>
                </a:lnTo>
                <a:cubicBezTo>
                  <a:pt x="3057" y="8728"/>
                  <a:pt x="2584" y="8570"/>
                  <a:pt x="2112" y="8570"/>
                </a:cubicBezTo>
                <a:cubicBezTo>
                  <a:pt x="946" y="8602"/>
                  <a:pt x="1" y="9515"/>
                  <a:pt x="1" y="10650"/>
                </a:cubicBezTo>
                <a:cubicBezTo>
                  <a:pt x="1" y="11784"/>
                  <a:pt x="946" y="12697"/>
                  <a:pt x="2112" y="12697"/>
                </a:cubicBezTo>
                <a:cubicBezTo>
                  <a:pt x="3246" y="12697"/>
                  <a:pt x="4128" y="11752"/>
                  <a:pt x="4191" y="10650"/>
                </a:cubicBezTo>
                <a:cubicBezTo>
                  <a:pt x="4191" y="10303"/>
                  <a:pt x="4096" y="9988"/>
                  <a:pt x="3939" y="9704"/>
                </a:cubicBezTo>
                <a:lnTo>
                  <a:pt x="4947" y="8917"/>
                </a:lnTo>
                <a:cubicBezTo>
                  <a:pt x="5294" y="9232"/>
                  <a:pt x="5766" y="9389"/>
                  <a:pt x="6239" y="9389"/>
                </a:cubicBezTo>
                <a:cubicBezTo>
                  <a:pt x="6743" y="9389"/>
                  <a:pt x="7184" y="9200"/>
                  <a:pt x="7530" y="8917"/>
                </a:cubicBezTo>
                <a:lnTo>
                  <a:pt x="8507" y="9704"/>
                </a:lnTo>
                <a:cubicBezTo>
                  <a:pt x="8350" y="9988"/>
                  <a:pt x="8287" y="10303"/>
                  <a:pt x="8287" y="10650"/>
                </a:cubicBezTo>
                <a:cubicBezTo>
                  <a:pt x="8287" y="11784"/>
                  <a:pt x="9232" y="12697"/>
                  <a:pt x="10366" y="12697"/>
                </a:cubicBezTo>
                <a:cubicBezTo>
                  <a:pt x="11500" y="12697"/>
                  <a:pt x="12414" y="11752"/>
                  <a:pt x="12445" y="10650"/>
                </a:cubicBezTo>
                <a:cubicBezTo>
                  <a:pt x="12445" y="9515"/>
                  <a:pt x="11563" y="8602"/>
                  <a:pt x="10366" y="8570"/>
                </a:cubicBezTo>
                <a:cubicBezTo>
                  <a:pt x="9862" y="8570"/>
                  <a:pt x="9421" y="8759"/>
                  <a:pt x="9074" y="9043"/>
                </a:cubicBezTo>
                <a:lnTo>
                  <a:pt x="8097" y="8255"/>
                </a:lnTo>
                <a:cubicBezTo>
                  <a:pt x="8255" y="7972"/>
                  <a:pt x="8318" y="7657"/>
                  <a:pt x="8318" y="7310"/>
                </a:cubicBezTo>
                <a:cubicBezTo>
                  <a:pt x="8318" y="6333"/>
                  <a:pt x="7625" y="5451"/>
                  <a:pt x="6680" y="5294"/>
                </a:cubicBezTo>
                <a:lnTo>
                  <a:pt x="6680" y="4097"/>
                </a:lnTo>
                <a:cubicBezTo>
                  <a:pt x="7625" y="3908"/>
                  <a:pt x="8318" y="3088"/>
                  <a:pt x="8318" y="2112"/>
                </a:cubicBezTo>
                <a:cubicBezTo>
                  <a:pt x="8318" y="946"/>
                  <a:pt x="7404" y="64"/>
                  <a:pt x="6239" y="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>
            <a:defPPr/>
          </a:lstStyle>
          <a:p>
            <a:endParaRPr sz="1050"/>
          </a:p>
        </p:txBody>
      </p:sp>
      <p:sp>
        <p:nvSpPr>
          <p:cNvPr id="131" name="Google Shape;5955;p86">
            <a:extLst>
              <a:ext uri="{FF2B5EF4-FFF2-40B4-BE49-F238E27FC236}">
                <a16:creationId xmlns:a16="http://schemas.microsoft.com/office/drawing/2014/main" id="{DCD4682A-0050-C249-55F1-2F33A91D570B}"/>
              </a:ext>
            </a:extLst>
          </p:cNvPr>
          <p:cNvSpPr/>
          <p:nvPr/>
        </p:nvSpPr>
        <p:spPr>
          <a:xfrm>
            <a:off x="3810640" y="2781847"/>
            <a:ext cx="459005" cy="390768"/>
          </a:xfrm>
          <a:custGeom>
            <a:avLst/>
            <a:gdLst/>
            <a:ahLst/>
            <a:cxnLst/>
            <a:rect l="l" t="t" r="r" b="b"/>
            <a:pathLst>
              <a:path w="12666" h="10713" extrusionOk="0">
                <a:moveTo>
                  <a:pt x="1765" y="3309"/>
                </a:moveTo>
                <a:lnTo>
                  <a:pt x="1765" y="7058"/>
                </a:lnTo>
                <a:cubicBezTo>
                  <a:pt x="1765" y="7278"/>
                  <a:pt x="1954" y="7436"/>
                  <a:pt x="2206" y="7436"/>
                </a:cubicBezTo>
                <a:lnTo>
                  <a:pt x="2615" y="7436"/>
                </a:lnTo>
                <a:lnTo>
                  <a:pt x="2615" y="9925"/>
                </a:lnTo>
                <a:lnTo>
                  <a:pt x="788" y="9925"/>
                </a:lnTo>
                <a:lnTo>
                  <a:pt x="788" y="3309"/>
                </a:lnTo>
                <a:close/>
                <a:moveTo>
                  <a:pt x="5073" y="3309"/>
                </a:moveTo>
                <a:lnTo>
                  <a:pt x="5073" y="7058"/>
                </a:lnTo>
                <a:cubicBezTo>
                  <a:pt x="5073" y="7278"/>
                  <a:pt x="5262" y="7436"/>
                  <a:pt x="5514" y="7436"/>
                </a:cubicBezTo>
                <a:lnTo>
                  <a:pt x="5892" y="7436"/>
                </a:lnTo>
                <a:lnTo>
                  <a:pt x="5892" y="9925"/>
                </a:lnTo>
                <a:lnTo>
                  <a:pt x="3403" y="9925"/>
                </a:lnTo>
                <a:lnTo>
                  <a:pt x="3403" y="7436"/>
                </a:lnTo>
                <a:lnTo>
                  <a:pt x="3813" y="7436"/>
                </a:lnTo>
                <a:cubicBezTo>
                  <a:pt x="4033" y="7436"/>
                  <a:pt x="4254" y="7247"/>
                  <a:pt x="4254" y="7058"/>
                </a:cubicBezTo>
                <a:lnTo>
                  <a:pt x="4254" y="3309"/>
                </a:lnTo>
                <a:close/>
                <a:moveTo>
                  <a:pt x="8412" y="3309"/>
                </a:moveTo>
                <a:lnTo>
                  <a:pt x="8412" y="7058"/>
                </a:lnTo>
                <a:cubicBezTo>
                  <a:pt x="8412" y="7278"/>
                  <a:pt x="8601" y="7436"/>
                  <a:pt x="8853" y="7436"/>
                </a:cubicBezTo>
                <a:lnTo>
                  <a:pt x="9294" y="7436"/>
                </a:lnTo>
                <a:lnTo>
                  <a:pt x="9294" y="9925"/>
                </a:lnTo>
                <a:lnTo>
                  <a:pt x="6711" y="9925"/>
                </a:lnTo>
                <a:lnTo>
                  <a:pt x="6711" y="7436"/>
                </a:lnTo>
                <a:lnTo>
                  <a:pt x="7152" y="7436"/>
                </a:lnTo>
                <a:cubicBezTo>
                  <a:pt x="7404" y="7436"/>
                  <a:pt x="7593" y="7247"/>
                  <a:pt x="7593" y="7058"/>
                </a:cubicBezTo>
                <a:lnTo>
                  <a:pt x="7593" y="3309"/>
                </a:lnTo>
                <a:close/>
                <a:moveTo>
                  <a:pt x="11815" y="3309"/>
                </a:moveTo>
                <a:lnTo>
                  <a:pt x="11815" y="9925"/>
                </a:lnTo>
                <a:lnTo>
                  <a:pt x="9988" y="9925"/>
                </a:lnTo>
                <a:lnTo>
                  <a:pt x="9988" y="7436"/>
                </a:lnTo>
                <a:lnTo>
                  <a:pt x="10429" y="7436"/>
                </a:lnTo>
                <a:cubicBezTo>
                  <a:pt x="10649" y="7436"/>
                  <a:pt x="10870" y="7247"/>
                  <a:pt x="10870" y="7058"/>
                </a:cubicBezTo>
                <a:lnTo>
                  <a:pt x="10870" y="3309"/>
                </a:lnTo>
                <a:close/>
                <a:moveTo>
                  <a:pt x="379" y="1"/>
                </a:moveTo>
                <a:cubicBezTo>
                  <a:pt x="158" y="1"/>
                  <a:pt x="1" y="190"/>
                  <a:pt x="1" y="379"/>
                </a:cubicBezTo>
                <a:lnTo>
                  <a:pt x="1" y="10334"/>
                </a:lnTo>
                <a:cubicBezTo>
                  <a:pt x="1" y="10555"/>
                  <a:pt x="190" y="10712"/>
                  <a:pt x="379" y="10712"/>
                </a:cubicBezTo>
                <a:lnTo>
                  <a:pt x="12224" y="10712"/>
                </a:lnTo>
                <a:cubicBezTo>
                  <a:pt x="12476" y="10712"/>
                  <a:pt x="12665" y="10523"/>
                  <a:pt x="12665" y="10334"/>
                </a:cubicBezTo>
                <a:lnTo>
                  <a:pt x="12665" y="379"/>
                </a:lnTo>
                <a:cubicBezTo>
                  <a:pt x="12634" y="190"/>
                  <a:pt x="12445" y="1"/>
                  <a:pt x="12224" y="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>
            <a:defPPr/>
          </a:lstStyle>
          <a:p>
            <a:endParaRPr sz="1050"/>
          </a:p>
        </p:txBody>
      </p:sp>
      <p:grpSp>
        <p:nvGrpSpPr>
          <p:cNvPr id="132" name="Google Shape;5983;p86">
            <a:extLst>
              <a:ext uri="{FF2B5EF4-FFF2-40B4-BE49-F238E27FC236}">
                <a16:creationId xmlns:a16="http://schemas.microsoft.com/office/drawing/2014/main" id="{0326C350-A687-EEFC-3F73-0E6AEC2062C1}"/>
              </a:ext>
            </a:extLst>
          </p:cNvPr>
          <p:cNvGrpSpPr/>
          <p:nvPr/>
        </p:nvGrpSpPr>
        <p:grpSpPr>
          <a:xfrm>
            <a:off x="4458098" y="2721588"/>
            <a:ext cx="461288" cy="462005"/>
            <a:chOff x="-38538975" y="3954250"/>
            <a:chExt cx="318225" cy="316650"/>
          </a:xfrm>
          <a:solidFill>
            <a:srgbClr val="FFC000"/>
          </a:solidFill>
        </p:grpSpPr>
        <p:sp>
          <p:nvSpPr>
            <p:cNvPr id="133" name="Google Shape;5984;p86">
              <a:extLst>
                <a:ext uri="{FF2B5EF4-FFF2-40B4-BE49-F238E27FC236}">
                  <a16:creationId xmlns:a16="http://schemas.microsoft.com/office/drawing/2014/main" id="{046306DB-B112-EFD5-CCB8-8722A8201150}"/>
                </a:ext>
              </a:extLst>
            </p:cNvPr>
            <p:cNvSpPr/>
            <p:nvPr/>
          </p:nvSpPr>
          <p:spPr>
            <a:xfrm>
              <a:off x="-38538975" y="3954250"/>
              <a:ext cx="254425" cy="253625"/>
            </a:xfrm>
            <a:custGeom>
              <a:avLst/>
              <a:gdLst/>
              <a:ahLst/>
              <a:cxnLst/>
              <a:rect l="l" t="t" r="r" b="b"/>
              <a:pathLst>
                <a:path w="10177" h="10145" extrusionOk="0">
                  <a:moveTo>
                    <a:pt x="5104" y="3813"/>
                  </a:moveTo>
                  <a:cubicBezTo>
                    <a:pt x="5797" y="3813"/>
                    <a:pt x="6364" y="4348"/>
                    <a:pt x="6364" y="5073"/>
                  </a:cubicBezTo>
                  <a:cubicBezTo>
                    <a:pt x="6364" y="5766"/>
                    <a:pt x="5797" y="6333"/>
                    <a:pt x="5104" y="6333"/>
                  </a:cubicBezTo>
                  <a:cubicBezTo>
                    <a:pt x="4379" y="6333"/>
                    <a:pt x="3844" y="5766"/>
                    <a:pt x="3844" y="5073"/>
                  </a:cubicBezTo>
                  <a:cubicBezTo>
                    <a:pt x="3844" y="4411"/>
                    <a:pt x="4411" y="3813"/>
                    <a:pt x="5104" y="3813"/>
                  </a:cubicBezTo>
                  <a:close/>
                  <a:moveTo>
                    <a:pt x="5104" y="0"/>
                  </a:moveTo>
                  <a:cubicBezTo>
                    <a:pt x="2300" y="0"/>
                    <a:pt x="0" y="2269"/>
                    <a:pt x="0" y="5073"/>
                  </a:cubicBezTo>
                  <a:cubicBezTo>
                    <a:pt x="63" y="7908"/>
                    <a:pt x="2300" y="10145"/>
                    <a:pt x="5104" y="10145"/>
                  </a:cubicBezTo>
                  <a:cubicBezTo>
                    <a:pt x="7877" y="10145"/>
                    <a:pt x="10176" y="7877"/>
                    <a:pt x="10176" y="5073"/>
                  </a:cubicBezTo>
                  <a:cubicBezTo>
                    <a:pt x="10176" y="2269"/>
                    <a:pt x="7877" y="0"/>
                    <a:pt x="5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34" name="Google Shape;5985;p86">
              <a:extLst>
                <a:ext uri="{FF2B5EF4-FFF2-40B4-BE49-F238E27FC236}">
                  <a16:creationId xmlns:a16="http://schemas.microsoft.com/office/drawing/2014/main" id="{B27175C9-8627-D183-7FD5-BDFAA036598E}"/>
                </a:ext>
              </a:extLst>
            </p:cNvPr>
            <p:cNvSpPr/>
            <p:nvPr/>
          </p:nvSpPr>
          <p:spPr>
            <a:xfrm>
              <a:off x="-38496450" y="4081725"/>
              <a:ext cx="275700" cy="189175"/>
            </a:xfrm>
            <a:custGeom>
              <a:avLst/>
              <a:gdLst/>
              <a:ahLst/>
              <a:cxnLst/>
              <a:rect l="l" t="t" r="r" b="b"/>
              <a:pathLst>
                <a:path w="11028" h="7566" extrusionOk="0">
                  <a:moveTo>
                    <a:pt x="9774" y="0"/>
                  </a:moveTo>
                  <a:cubicBezTo>
                    <a:pt x="9040" y="0"/>
                    <a:pt x="8444" y="548"/>
                    <a:pt x="8444" y="1265"/>
                  </a:cubicBezTo>
                  <a:cubicBezTo>
                    <a:pt x="8444" y="1801"/>
                    <a:pt x="8790" y="2305"/>
                    <a:pt x="9295" y="2463"/>
                  </a:cubicBezTo>
                  <a:lnTo>
                    <a:pt x="9295" y="2967"/>
                  </a:lnTo>
                  <a:cubicBezTo>
                    <a:pt x="9295" y="4416"/>
                    <a:pt x="8192" y="5645"/>
                    <a:pt x="6774" y="5834"/>
                  </a:cubicBezTo>
                  <a:lnTo>
                    <a:pt x="6774" y="4825"/>
                  </a:lnTo>
                  <a:cubicBezTo>
                    <a:pt x="5829" y="5487"/>
                    <a:pt x="4663" y="5865"/>
                    <a:pt x="3403" y="5865"/>
                  </a:cubicBezTo>
                  <a:cubicBezTo>
                    <a:pt x="2143" y="5865"/>
                    <a:pt x="977" y="5487"/>
                    <a:pt x="1" y="4825"/>
                  </a:cubicBezTo>
                  <a:lnTo>
                    <a:pt x="1" y="6306"/>
                  </a:lnTo>
                  <a:cubicBezTo>
                    <a:pt x="1" y="7031"/>
                    <a:pt x="568" y="7566"/>
                    <a:pt x="1261" y="7566"/>
                  </a:cubicBezTo>
                  <a:lnTo>
                    <a:pt x="5388" y="7566"/>
                  </a:lnTo>
                  <a:cubicBezTo>
                    <a:pt x="5955" y="7566"/>
                    <a:pt x="6459" y="7220"/>
                    <a:pt x="6617" y="6716"/>
                  </a:cubicBezTo>
                  <a:cubicBezTo>
                    <a:pt x="8601" y="6495"/>
                    <a:pt x="10082" y="4920"/>
                    <a:pt x="10114" y="2904"/>
                  </a:cubicBezTo>
                  <a:lnTo>
                    <a:pt x="10114" y="2400"/>
                  </a:lnTo>
                  <a:cubicBezTo>
                    <a:pt x="10649" y="2211"/>
                    <a:pt x="11027" y="1706"/>
                    <a:pt x="10996" y="1108"/>
                  </a:cubicBezTo>
                  <a:cubicBezTo>
                    <a:pt x="10964" y="572"/>
                    <a:pt x="10492" y="100"/>
                    <a:pt x="9893" y="5"/>
                  </a:cubicBezTo>
                  <a:cubicBezTo>
                    <a:pt x="9853" y="2"/>
                    <a:pt x="9813" y="0"/>
                    <a:pt x="97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35" name="Google Shape;5986;p86">
            <a:extLst>
              <a:ext uri="{FF2B5EF4-FFF2-40B4-BE49-F238E27FC236}">
                <a16:creationId xmlns:a16="http://schemas.microsoft.com/office/drawing/2014/main" id="{49E9BAA6-966A-B3AE-8785-6FC2E3D5B30D}"/>
              </a:ext>
            </a:extLst>
          </p:cNvPr>
          <p:cNvGrpSpPr/>
          <p:nvPr/>
        </p:nvGrpSpPr>
        <p:grpSpPr>
          <a:xfrm>
            <a:off x="6285116" y="2703959"/>
            <a:ext cx="465818" cy="464303"/>
            <a:chOff x="-37385101" y="3949908"/>
            <a:chExt cx="321350" cy="318225"/>
          </a:xfrm>
          <a:solidFill>
            <a:srgbClr val="FFC000"/>
          </a:solidFill>
        </p:grpSpPr>
        <p:sp>
          <p:nvSpPr>
            <p:cNvPr id="136" name="Google Shape;5987;p86">
              <a:extLst>
                <a:ext uri="{FF2B5EF4-FFF2-40B4-BE49-F238E27FC236}">
                  <a16:creationId xmlns:a16="http://schemas.microsoft.com/office/drawing/2014/main" id="{1C3CB023-8AB3-3D80-BC2A-D1EEE070B6FD}"/>
                </a:ext>
              </a:extLst>
            </p:cNvPr>
            <p:cNvSpPr/>
            <p:nvPr/>
          </p:nvSpPr>
          <p:spPr>
            <a:xfrm>
              <a:off x="-37190576" y="4145233"/>
              <a:ext cx="126825" cy="122900"/>
            </a:xfrm>
            <a:custGeom>
              <a:avLst/>
              <a:gdLst/>
              <a:ahLst/>
              <a:cxnLst/>
              <a:rect l="l" t="t" r="r" b="b"/>
              <a:pathLst>
                <a:path w="5073" h="4916" extrusionOk="0">
                  <a:moveTo>
                    <a:pt x="2238" y="1"/>
                  </a:moveTo>
                  <a:cubicBezTo>
                    <a:pt x="1986" y="442"/>
                    <a:pt x="1671" y="820"/>
                    <a:pt x="1324" y="1229"/>
                  </a:cubicBezTo>
                  <a:cubicBezTo>
                    <a:pt x="946" y="1671"/>
                    <a:pt x="473" y="1986"/>
                    <a:pt x="1" y="2238"/>
                  </a:cubicBezTo>
                  <a:lnTo>
                    <a:pt x="2206" y="4443"/>
                  </a:lnTo>
                  <a:cubicBezTo>
                    <a:pt x="2521" y="4758"/>
                    <a:pt x="2923" y="4916"/>
                    <a:pt x="3325" y="4916"/>
                  </a:cubicBezTo>
                  <a:cubicBezTo>
                    <a:pt x="3726" y="4916"/>
                    <a:pt x="4128" y="4758"/>
                    <a:pt x="4443" y="4443"/>
                  </a:cubicBezTo>
                  <a:cubicBezTo>
                    <a:pt x="5073" y="3813"/>
                    <a:pt x="5073" y="2836"/>
                    <a:pt x="4443" y="2206"/>
                  </a:cubicBezTo>
                  <a:lnTo>
                    <a:pt x="223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37" name="Google Shape;5988;p86">
              <a:extLst>
                <a:ext uri="{FF2B5EF4-FFF2-40B4-BE49-F238E27FC236}">
                  <a16:creationId xmlns:a16="http://schemas.microsoft.com/office/drawing/2014/main" id="{21EB3EBC-C978-EFE6-E18A-9ECBE66457EE}"/>
                </a:ext>
              </a:extLst>
            </p:cNvPr>
            <p:cNvSpPr/>
            <p:nvPr/>
          </p:nvSpPr>
          <p:spPr>
            <a:xfrm>
              <a:off x="-37385101" y="3949908"/>
              <a:ext cx="248125" cy="248950"/>
            </a:xfrm>
            <a:custGeom>
              <a:avLst/>
              <a:gdLst/>
              <a:ahLst/>
              <a:cxnLst/>
              <a:rect l="l" t="t" r="r" b="b"/>
              <a:pathLst>
                <a:path w="9925" h="9958" extrusionOk="0">
                  <a:moveTo>
                    <a:pt x="4978" y="1702"/>
                  </a:moveTo>
                  <a:cubicBezTo>
                    <a:pt x="6774" y="1702"/>
                    <a:pt x="8286" y="3214"/>
                    <a:pt x="8286" y="5010"/>
                  </a:cubicBezTo>
                  <a:cubicBezTo>
                    <a:pt x="8254" y="5892"/>
                    <a:pt x="7939" y="6711"/>
                    <a:pt x="7341" y="7310"/>
                  </a:cubicBezTo>
                  <a:cubicBezTo>
                    <a:pt x="6742" y="7908"/>
                    <a:pt x="5923" y="8318"/>
                    <a:pt x="4978" y="8318"/>
                  </a:cubicBezTo>
                  <a:cubicBezTo>
                    <a:pt x="3151" y="8318"/>
                    <a:pt x="1670" y="6837"/>
                    <a:pt x="1670" y="5010"/>
                  </a:cubicBezTo>
                  <a:cubicBezTo>
                    <a:pt x="1670" y="3214"/>
                    <a:pt x="3151" y="1702"/>
                    <a:pt x="4978" y="1702"/>
                  </a:cubicBezTo>
                  <a:close/>
                  <a:moveTo>
                    <a:pt x="4978" y="1"/>
                  </a:moveTo>
                  <a:cubicBezTo>
                    <a:pt x="2268" y="1"/>
                    <a:pt x="0" y="2269"/>
                    <a:pt x="0" y="4978"/>
                  </a:cubicBezTo>
                  <a:cubicBezTo>
                    <a:pt x="0" y="7688"/>
                    <a:pt x="2268" y="9956"/>
                    <a:pt x="4978" y="9956"/>
                  </a:cubicBezTo>
                  <a:cubicBezTo>
                    <a:pt x="5013" y="9957"/>
                    <a:pt x="5048" y="9957"/>
                    <a:pt x="5083" y="9957"/>
                  </a:cubicBezTo>
                  <a:cubicBezTo>
                    <a:pt x="6367" y="9957"/>
                    <a:pt x="7586" y="9395"/>
                    <a:pt x="8506" y="8444"/>
                  </a:cubicBezTo>
                  <a:cubicBezTo>
                    <a:pt x="9420" y="7499"/>
                    <a:pt x="9924" y="6270"/>
                    <a:pt x="9924" y="4978"/>
                  </a:cubicBezTo>
                  <a:cubicBezTo>
                    <a:pt x="9924" y="2269"/>
                    <a:pt x="7687" y="1"/>
                    <a:pt x="49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38" name="Google Shape;6005;p86">
            <a:extLst>
              <a:ext uri="{FF2B5EF4-FFF2-40B4-BE49-F238E27FC236}">
                <a16:creationId xmlns:a16="http://schemas.microsoft.com/office/drawing/2014/main" id="{0326E37A-630C-79CD-260A-9F162BA63B02}"/>
              </a:ext>
            </a:extLst>
          </p:cNvPr>
          <p:cNvGrpSpPr/>
          <p:nvPr/>
        </p:nvGrpSpPr>
        <p:grpSpPr>
          <a:xfrm>
            <a:off x="3832614" y="3627642"/>
            <a:ext cx="406289" cy="408912"/>
            <a:chOff x="-40011049" y="3972375"/>
            <a:chExt cx="316650" cy="316625"/>
          </a:xfrm>
          <a:solidFill>
            <a:srgbClr val="FFC000"/>
          </a:solidFill>
        </p:grpSpPr>
        <p:sp>
          <p:nvSpPr>
            <p:cNvPr id="139" name="Google Shape;6006;p86">
              <a:extLst>
                <a:ext uri="{FF2B5EF4-FFF2-40B4-BE49-F238E27FC236}">
                  <a16:creationId xmlns:a16="http://schemas.microsoft.com/office/drawing/2014/main" id="{A240BDA9-A591-0164-4843-E3DE079A83F7}"/>
                </a:ext>
              </a:extLst>
            </p:cNvPr>
            <p:cNvSpPr/>
            <p:nvPr/>
          </p:nvSpPr>
          <p:spPr>
            <a:xfrm>
              <a:off x="-40011049" y="3972375"/>
              <a:ext cx="316650" cy="232350"/>
            </a:xfrm>
            <a:custGeom>
              <a:avLst/>
              <a:gdLst/>
              <a:ahLst/>
              <a:cxnLst/>
              <a:rect l="l" t="t" r="r" b="b"/>
              <a:pathLst>
                <a:path w="12666" h="9294" extrusionOk="0">
                  <a:moveTo>
                    <a:pt x="11405" y="1701"/>
                  </a:moveTo>
                  <a:cubicBezTo>
                    <a:pt x="11626" y="1701"/>
                    <a:pt x="11846" y="1890"/>
                    <a:pt x="11846" y="2142"/>
                  </a:cubicBezTo>
                  <a:cubicBezTo>
                    <a:pt x="11846" y="3749"/>
                    <a:pt x="11090" y="4663"/>
                    <a:pt x="9956" y="4978"/>
                  </a:cubicBezTo>
                  <a:cubicBezTo>
                    <a:pt x="10051" y="4631"/>
                    <a:pt x="10145" y="4222"/>
                    <a:pt x="10145" y="3844"/>
                  </a:cubicBezTo>
                  <a:lnTo>
                    <a:pt x="10145" y="1701"/>
                  </a:lnTo>
                  <a:close/>
                  <a:moveTo>
                    <a:pt x="2584" y="1701"/>
                  </a:moveTo>
                  <a:lnTo>
                    <a:pt x="2584" y="3812"/>
                  </a:lnTo>
                  <a:cubicBezTo>
                    <a:pt x="2584" y="4222"/>
                    <a:pt x="2647" y="4600"/>
                    <a:pt x="2773" y="5009"/>
                  </a:cubicBezTo>
                  <a:cubicBezTo>
                    <a:pt x="1639" y="4694"/>
                    <a:pt x="851" y="3781"/>
                    <a:pt x="851" y="2142"/>
                  </a:cubicBezTo>
                  <a:cubicBezTo>
                    <a:pt x="851" y="1890"/>
                    <a:pt x="1040" y="1701"/>
                    <a:pt x="1292" y="1701"/>
                  </a:cubicBezTo>
                  <a:close/>
                  <a:moveTo>
                    <a:pt x="4065" y="3655"/>
                  </a:moveTo>
                  <a:cubicBezTo>
                    <a:pt x="4317" y="3655"/>
                    <a:pt x="4506" y="3875"/>
                    <a:pt x="4506" y="4096"/>
                  </a:cubicBezTo>
                  <a:cubicBezTo>
                    <a:pt x="4506" y="4631"/>
                    <a:pt x="4821" y="5041"/>
                    <a:pt x="5262" y="5261"/>
                  </a:cubicBezTo>
                  <a:cubicBezTo>
                    <a:pt x="5451" y="5324"/>
                    <a:pt x="5577" y="5608"/>
                    <a:pt x="5482" y="5797"/>
                  </a:cubicBezTo>
                  <a:cubicBezTo>
                    <a:pt x="5431" y="5952"/>
                    <a:pt x="5229" y="6065"/>
                    <a:pt x="5054" y="6065"/>
                  </a:cubicBezTo>
                  <a:cubicBezTo>
                    <a:pt x="5017" y="6065"/>
                    <a:pt x="4980" y="6060"/>
                    <a:pt x="4947" y="6049"/>
                  </a:cubicBezTo>
                  <a:cubicBezTo>
                    <a:pt x="4128" y="5734"/>
                    <a:pt x="3655" y="4946"/>
                    <a:pt x="3655" y="4096"/>
                  </a:cubicBezTo>
                  <a:cubicBezTo>
                    <a:pt x="3655" y="3875"/>
                    <a:pt x="3844" y="3655"/>
                    <a:pt x="4065" y="3655"/>
                  </a:cubicBezTo>
                  <a:close/>
                  <a:moveTo>
                    <a:pt x="2993" y="0"/>
                  </a:moveTo>
                  <a:cubicBezTo>
                    <a:pt x="2741" y="0"/>
                    <a:pt x="2552" y="189"/>
                    <a:pt x="2552" y="441"/>
                  </a:cubicBezTo>
                  <a:lnTo>
                    <a:pt x="2552" y="882"/>
                  </a:lnTo>
                  <a:lnTo>
                    <a:pt x="1261" y="882"/>
                  </a:lnTo>
                  <a:cubicBezTo>
                    <a:pt x="536" y="882"/>
                    <a:pt x="1" y="1418"/>
                    <a:pt x="1" y="2142"/>
                  </a:cubicBezTo>
                  <a:cubicBezTo>
                    <a:pt x="1" y="4568"/>
                    <a:pt x="1513" y="5797"/>
                    <a:pt x="3183" y="5923"/>
                  </a:cubicBezTo>
                  <a:cubicBezTo>
                    <a:pt x="4159" y="7372"/>
                    <a:pt x="5073" y="7089"/>
                    <a:pt x="5073" y="7687"/>
                  </a:cubicBezTo>
                  <a:cubicBezTo>
                    <a:pt x="5073" y="8286"/>
                    <a:pt x="4821" y="8884"/>
                    <a:pt x="4443" y="9294"/>
                  </a:cubicBezTo>
                  <a:lnTo>
                    <a:pt x="8192" y="9294"/>
                  </a:lnTo>
                  <a:cubicBezTo>
                    <a:pt x="7782" y="8884"/>
                    <a:pt x="7562" y="8286"/>
                    <a:pt x="7562" y="7687"/>
                  </a:cubicBezTo>
                  <a:cubicBezTo>
                    <a:pt x="7562" y="7089"/>
                    <a:pt x="8507" y="7372"/>
                    <a:pt x="9484" y="5923"/>
                  </a:cubicBezTo>
                  <a:cubicBezTo>
                    <a:pt x="11216" y="5797"/>
                    <a:pt x="12666" y="4537"/>
                    <a:pt x="12666" y="2142"/>
                  </a:cubicBezTo>
                  <a:cubicBezTo>
                    <a:pt x="12666" y="1418"/>
                    <a:pt x="12098" y="882"/>
                    <a:pt x="11405" y="882"/>
                  </a:cubicBezTo>
                  <a:lnTo>
                    <a:pt x="10145" y="882"/>
                  </a:lnTo>
                  <a:lnTo>
                    <a:pt x="10145" y="441"/>
                  </a:lnTo>
                  <a:cubicBezTo>
                    <a:pt x="10145" y="189"/>
                    <a:pt x="9956" y="0"/>
                    <a:pt x="97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40" name="Google Shape;6007;p86">
              <a:extLst>
                <a:ext uri="{FF2B5EF4-FFF2-40B4-BE49-F238E27FC236}">
                  <a16:creationId xmlns:a16="http://schemas.microsoft.com/office/drawing/2014/main" id="{E8CB89AF-215C-075B-E8A0-EB0326F748FA}"/>
                </a:ext>
              </a:extLst>
            </p:cNvPr>
            <p:cNvSpPr/>
            <p:nvPr/>
          </p:nvSpPr>
          <p:spPr>
            <a:xfrm>
              <a:off x="-39950399" y="4225975"/>
              <a:ext cx="194575" cy="63025"/>
            </a:xfrm>
            <a:custGeom>
              <a:avLst/>
              <a:gdLst/>
              <a:ahLst/>
              <a:cxnLst/>
              <a:rect l="l" t="t" r="r" b="b"/>
              <a:pathLst>
                <a:path w="7783" h="2521" extrusionOk="0">
                  <a:moveTo>
                    <a:pt x="757" y="1"/>
                  </a:moveTo>
                  <a:lnTo>
                    <a:pt x="63" y="1954"/>
                  </a:lnTo>
                  <a:cubicBezTo>
                    <a:pt x="0" y="2237"/>
                    <a:pt x="158" y="2521"/>
                    <a:pt x="473" y="2521"/>
                  </a:cubicBezTo>
                  <a:lnTo>
                    <a:pt x="7278" y="2521"/>
                  </a:lnTo>
                  <a:cubicBezTo>
                    <a:pt x="7593" y="2521"/>
                    <a:pt x="7782" y="2237"/>
                    <a:pt x="7688" y="1954"/>
                  </a:cubicBezTo>
                  <a:lnTo>
                    <a:pt x="69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41" name="Google Shape;6020;p86">
            <a:extLst>
              <a:ext uri="{FF2B5EF4-FFF2-40B4-BE49-F238E27FC236}">
                <a16:creationId xmlns:a16="http://schemas.microsoft.com/office/drawing/2014/main" id="{0425E845-B715-B4BE-F3E0-61BEA505DFA2}"/>
              </a:ext>
            </a:extLst>
          </p:cNvPr>
          <p:cNvGrpSpPr/>
          <p:nvPr/>
        </p:nvGrpSpPr>
        <p:grpSpPr>
          <a:xfrm>
            <a:off x="5079575" y="2715363"/>
            <a:ext cx="272918" cy="462005"/>
            <a:chOff x="-38109727" y="3955025"/>
            <a:chExt cx="188275" cy="316650"/>
          </a:xfrm>
          <a:solidFill>
            <a:srgbClr val="FFC000"/>
          </a:solidFill>
        </p:grpSpPr>
        <p:sp>
          <p:nvSpPr>
            <p:cNvPr id="142" name="Google Shape;6021;p86">
              <a:extLst>
                <a:ext uri="{FF2B5EF4-FFF2-40B4-BE49-F238E27FC236}">
                  <a16:creationId xmlns:a16="http://schemas.microsoft.com/office/drawing/2014/main" id="{E829E5BC-0CA3-8A15-BFE8-CE0F1E01A244}"/>
                </a:ext>
              </a:extLst>
            </p:cNvPr>
            <p:cNvSpPr/>
            <p:nvPr/>
          </p:nvSpPr>
          <p:spPr>
            <a:xfrm>
              <a:off x="-38109727" y="3955025"/>
              <a:ext cx="188275" cy="220575"/>
            </a:xfrm>
            <a:custGeom>
              <a:avLst/>
              <a:gdLst/>
              <a:ahLst/>
              <a:cxnLst/>
              <a:rect l="l" t="t" r="r" b="b"/>
              <a:pathLst>
                <a:path w="7531" h="8823" extrusionOk="0">
                  <a:moveTo>
                    <a:pt x="3372" y="1"/>
                  </a:moveTo>
                  <a:lnTo>
                    <a:pt x="95" y="5703"/>
                  </a:lnTo>
                  <a:cubicBezTo>
                    <a:pt x="1" y="5829"/>
                    <a:pt x="1" y="5987"/>
                    <a:pt x="95" y="6113"/>
                  </a:cubicBezTo>
                  <a:lnTo>
                    <a:pt x="1418" y="8822"/>
                  </a:lnTo>
                  <a:lnTo>
                    <a:pt x="6081" y="8822"/>
                  </a:lnTo>
                  <a:lnTo>
                    <a:pt x="7467" y="6113"/>
                  </a:lnTo>
                  <a:cubicBezTo>
                    <a:pt x="7530" y="5987"/>
                    <a:pt x="7499" y="5829"/>
                    <a:pt x="7467" y="5703"/>
                  </a:cubicBezTo>
                  <a:lnTo>
                    <a:pt x="4191" y="1"/>
                  </a:lnTo>
                  <a:lnTo>
                    <a:pt x="4191" y="4727"/>
                  </a:lnTo>
                  <a:cubicBezTo>
                    <a:pt x="4663" y="4884"/>
                    <a:pt x="5010" y="5357"/>
                    <a:pt x="5010" y="5892"/>
                  </a:cubicBezTo>
                  <a:cubicBezTo>
                    <a:pt x="5010" y="6585"/>
                    <a:pt x="4474" y="7121"/>
                    <a:pt x="3750" y="7121"/>
                  </a:cubicBezTo>
                  <a:cubicBezTo>
                    <a:pt x="3088" y="7121"/>
                    <a:pt x="2521" y="6585"/>
                    <a:pt x="2521" y="5892"/>
                  </a:cubicBezTo>
                  <a:cubicBezTo>
                    <a:pt x="2521" y="5357"/>
                    <a:pt x="2899" y="4916"/>
                    <a:pt x="3372" y="4727"/>
                  </a:cubicBezTo>
                  <a:lnTo>
                    <a:pt x="337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43" name="Google Shape;6022;p86">
              <a:extLst>
                <a:ext uri="{FF2B5EF4-FFF2-40B4-BE49-F238E27FC236}">
                  <a16:creationId xmlns:a16="http://schemas.microsoft.com/office/drawing/2014/main" id="{C6E1C3ED-B280-72A1-4577-9F27AF6EA38A}"/>
                </a:ext>
              </a:extLst>
            </p:cNvPr>
            <p:cNvSpPr/>
            <p:nvPr/>
          </p:nvSpPr>
          <p:spPr>
            <a:xfrm>
              <a:off x="-38067199" y="4196050"/>
              <a:ext cx="104775" cy="75625"/>
            </a:xfrm>
            <a:custGeom>
              <a:avLst/>
              <a:gdLst/>
              <a:ahLst/>
              <a:cxnLst/>
              <a:rect l="l" t="t" r="r" b="b"/>
              <a:pathLst>
                <a:path w="4191" h="3025" extrusionOk="0">
                  <a:moveTo>
                    <a:pt x="32" y="0"/>
                  </a:moveTo>
                  <a:lnTo>
                    <a:pt x="32" y="2615"/>
                  </a:lnTo>
                  <a:cubicBezTo>
                    <a:pt x="1" y="2836"/>
                    <a:pt x="190" y="3025"/>
                    <a:pt x="442" y="3025"/>
                  </a:cubicBezTo>
                  <a:lnTo>
                    <a:pt x="3750" y="3025"/>
                  </a:lnTo>
                  <a:cubicBezTo>
                    <a:pt x="3970" y="3025"/>
                    <a:pt x="4191" y="2836"/>
                    <a:pt x="4191" y="2615"/>
                  </a:cubicBezTo>
                  <a:lnTo>
                    <a:pt x="41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44" name="Google Shape;6038;p86">
            <a:extLst>
              <a:ext uri="{FF2B5EF4-FFF2-40B4-BE49-F238E27FC236}">
                <a16:creationId xmlns:a16="http://schemas.microsoft.com/office/drawing/2014/main" id="{4093EC3A-7224-073A-2155-20BC315C517E}"/>
              </a:ext>
            </a:extLst>
          </p:cNvPr>
          <p:cNvGrpSpPr/>
          <p:nvPr/>
        </p:nvGrpSpPr>
        <p:grpSpPr>
          <a:xfrm>
            <a:off x="2727321" y="2736850"/>
            <a:ext cx="454439" cy="462589"/>
            <a:chOff x="-39647174" y="3972000"/>
            <a:chExt cx="313500" cy="317050"/>
          </a:xfrm>
          <a:solidFill>
            <a:srgbClr val="FFC000"/>
          </a:solidFill>
        </p:grpSpPr>
        <p:sp>
          <p:nvSpPr>
            <p:cNvPr id="145" name="Google Shape;6039;p86">
              <a:extLst>
                <a:ext uri="{FF2B5EF4-FFF2-40B4-BE49-F238E27FC236}">
                  <a16:creationId xmlns:a16="http://schemas.microsoft.com/office/drawing/2014/main" id="{D046FE38-598E-3F02-57F6-BEB77AAB2D06}"/>
                </a:ext>
              </a:extLst>
            </p:cNvPr>
            <p:cNvSpPr/>
            <p:nvPr/>
          </p:nvSpPr>
          <p:spPr>
            <a:xfrm>
              <a:off x="-39647174" y="3972000"/>
              <a:ext cx="95325" cy="153975"/>
            </a:xfrm>
            <a:custGeom>
              <a:avLst/>
              <a:gdLst/>
              <a:ahLst/>
              <a:cxnLst/>
              <a:rect l="l" t="t" r="r" b="b"/>
              <a:pathLst>
                <a:path w="3812" h="6159" extrusionOk="0">
                  <a:moveTo>
                    <a:pt x="1698" y="1"/>
                  </a:moveTo>
                  <a:cubicBezTo>
                    <a:pt x="1520" y="1"/>
                    <a:pt x="1373" y="138"/>
                    <a:pt x="1293" y="299"/>
                  </a:cubicBezTo>
                  <a:lnTo>
                    <a:pt x="1" y="5119"/>
                  </a:lnTo>
                  <a:cubicBezTo>
                    <a:pt x="1" y="5308"/>
                    <a:pt x="127" y="5528"/>
                    <a:pt x="316" y="5623"/>
                  </a:cubicBezTo>
                  <a:lnTo>
                    <a:pt x="2332" y="6158"/>
                  </a:lnTo>
                  <a:cubicBezTo>
                    <a:pt x="3277" y="2630"/>
                    <a:pt x="2868" y="4111"/>
                    <a:pt x="3813" y="582"/>
                  </a:cubicBezTo>
                  <a:lnTo>
                    <a:pt x="1797" y="15"/>
                  </a:lnTo>
                  <a:cubicBezTo>
                    <a:pt x="1763" y="5"/>
                    <a:pt x="1730" y="1"/>
                    <a:pt x="16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46" name="Google Shape;6040;p86">
              <a:extLst>
                <a:ext uri="{FF2B5EF4-FFF2-40B4-BE49-F238E27FC236}">
                  <a16:creationId xmlns:a16="http://schemas.microsoft.com/office/drawing/2014/main" id="{67A871AE-A4E9-14CD-DFAB-3852C1E08354}"/>
                </a:ext>
              </a:extLst>
            </p:cNvPr>
            <p:cNvSpPr/>
            <p:nvPr/>
          </p:nvSpPr>
          <p:spPr>
            <a:xfrm>
              <a:off x="-39588873" y="4011750"/>
              <a:ext cx="216600" cy="277300"/>
            </a:xfrm>
            <a:custGeom>
              <a:avLst/>
              <a:gdLst/>
              <a:ahLst/>
              <a:cxnLst/>
              <a:rect l="l" t="t" r="r" b="b"/>
              <a:pathLst>
                <a:path w="8664" h="11092" extrusionOk="0">
                  <a:moveTo>
                    <a:pt x="4348" y="3466"/>
                  </a:moveTo>
                  <a:cubicBezTo>
                    <a:pt x="4820" y="3466"/>
                    <a:pt x="5199" y="3844"/>
                    <a:pt x="5199" y="4316"/>
                  </a:cubicBezTo>
                  <a:cubicBezTo>
                    <a:pt x="5199" y="4789"/>
                    <a:pt x="4820" y="5136"/>
                    <a:pt x="4348" y="5136"/>
                  </a:cubicBezTo>
                  <a:cubicBezTo>
                    <a:pt x="3907" y="5136"/>
                    <a:pt x="3529" y="4789"/>
                    <a:pt x="3529" y="4316"/>
                  </a:cubicBezTo>
                  <a:cubicBezTo>
                    <a:pt x="3529" y="3875"/>
                    <a:pt x="3875" y="3466"/>
                    <a:pt x="4348" y="3466"/>
                  </a:cubicBezTo>
                  <a:close/>
                  <a:moveTo>
                    <a:pt x="5104" y="5766"/>
                  </a:moveTo>
                  <a:lnTo>
                    <a:pt x="6081" y="7624"/>
                  </a:lnTo>
                  <a:lnTo>
                    <a:pt x="2615" y="7624"/>
                  </a:lnTo>
                  <a:lnTo>
                    <a:pt x="3560" y="5766"/>
                  </a:lnTo>
                  <a:cubicBezTo>
                    <a:pt x="3812" y="5892"/>
                    <a:pt x="4096" y="5955"/>
                    <a:pt x="4348" y="5955"/>
                  </a:cubicBezTo>
                  <a:cubicBezTo>
                    <a:pt x="4631" y="5955"/>
                    <a:pt x="4883" y="5892"/>
                    <a:pt x="5104" y="5766"/>
                  </a:cubicBezTo>
                  <a:close/>
                  <a:moveTo>
                    <a:pt x="2048" y="0"/>
                  </a:moveTo>
                  <a:cubicBezTo>
                    <a:pt x="1386" y="2458"/>
                    <a:pt x="1638" y="1544"/>
                    <a:pt x="977" y="4001"/>
                  </a:cubicBezTo>
                  <a:lnTo>
                    <a:pt x="2678" y="4474"/>
                  </a:lnTo>
                  <a:cubicBezTo>
                    <a:pt x="2678" y="4726"/>
                    <a:pt x="2741" y="5010"/>
                    <a:pt x="2899" y="5199"/>
                  </a:cubicBezTo>
                  <a:lnTo>
                    <a:pt x="32" y="10523"/>
                  </a:lnTo>
                  <a:cubicBezTo>
                    <a:pt x="0" y="10680"/>
                    <a:pt x="63" y="10964"/>
                    <a:pt x="252" y="11027"/>
                  </a:cubicBezTo>
                  <a:cubicBezTo>
                    <a:pt x="328" y="11070"/>
                    <a:pt x="404" y="11091"/>
                    <a:pt x="475" y="11091"/>
                  </a:cubicBezTo>
                  <a:cubicBezTo>
                    <a:pt x="613" y="11091"/>
                    <a:pt x="737" y="11014"/>
                    <a:pt x="819" y="10869"/>
                  </a:cubicBezTo>
                  <a:lnTo>
                    <a:pt x="2143" y="8475"/>
                  </a:lnTo>
                  <a:lnTo>
                    <a:pt x="6490" y="8475"/>
                  </a:lnTo>
                  <a:lnTo>
                    <a:pt x="7845" y="10869"/>
                  </a:lnTo>
                  <a:cubicBezTo>
                    <a:pt x="7907" y="11014"/>
                    <a:pt x="8037" y="11091"/>
                    <a:pt x="8173" y="11091"/>
                  </a:cubicBezTo>
                  <a:cubicBezTo>
                    <a:pt x="8243" y="11091"/>
                    <a:pt x="8316" y="11070"/>
                    <a:pt x="8381" y="11027"/>
                  </a:cubicBezTo>
                  <a:cubicBezTo>
                    <a:pt x="8570" y="10932"/>
                    <a:pt x="8664" y="10680"/>
                    <a:pt x="8538" y="10491"/>
                  </a:cubicBezTo>
                  <a:lnTo>
                    <a:pt x="5734" y="5262"/>
                  </a:lnTo>
                  <a:lnTo>
                    <a:pt x="6585" y="5482"/>
                  </a:lnTo>
                  <a:cubicBezTo>
                    <a:pt x="7120" y="3434"/>
                    <a:pt x="6931" y="4222"/>
                    <a:pt x="7624" y="1513"/>
                  </a:cubicBezTo>
                  <a:lnTo>
                    <a:pt x="204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47" name="Google Shape;6041;p86">
              <a:extLst>
                <a:ext uri="{FF2B5EF4-FFF2-40B4-BE49-F238E27FC236}">
                  <a16:creationId xmlns:a16="http://schemas.microsoft.com/office/drawing/2014/main" id="{8525C20E-984B-82E9-6689-8D346EBD187C}"/>
                </a:ext>
              </a:extLst>
            </p:cNvPr>
            <p:cNvSpPr/>
            <p:nvPr/>
          </p:nvSpPr>
          <p:spPr>
            <a:xfrm>
              <a:off x="-39398274" y="4073975"/>
              <a:ext cx="64600" cy="71600"/>
            </a:xfrm>
            <a:custGeom>
              <a:avLst/>
              <a:gdLst/>
              <a:ahLst/>
              <a:cxnLst/>
              <a:rect l="l" t="t" r="r" b="b"/>
              <a:pathLst>
                <a:path w="2584" h="2864" extrusionOk="0">
                  <a:moveTo>
                    <a:pt x="630" y="0"/>
                  </a:moveTo>
                  <a:cubicBezTo>
                    <a:pt x="252" y="1449"/>
                    <a:pt x="410" y="945"/>
                    <a:pt x="0" y="2395"/>
                  </a:cubicBezTo>
                  <a:lnTo>
                    <a:pt x="1607" y="2836"/>
                  </a:lnTo>
                  <a:cubicBezTo>
                    <a:pt x="1658" y="2855"/>
                    <a:pt x="1707" y="2864"/>
                    <a:pt x="1753" y="2864"/>
                  </a:cubicBezTo>
                  <a:cubicBezTo>
                    <a:pt x="1932" y="2864"/>
                    <a:pt x="2067" y="2728"/>
                    <a:pt x="2143" y="2552"/>
                  </a:cubicBezTo>
                  <a:lnTo>
                    <a:pt x="2584" y="945"/>
                  </a:lnTo>
                  <a:cubicBezTo>
                    <a:pt x="2552" y="725"/>
                    <a:pt x="2458" y="473"/>
                    <a:pt x="2237" y="441"/>
                  </a:cubicBezTo>
                  <a:lnTo>
                    <a:pt x="6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48" name="Google Shape;6048;p86">
            <a:extLst>
              <a:ext uri="{FF2B5EF4-FFF2-40B4-BE49-F238E27FC236}">
                <a16:creationId xmlns:a16="http://schemas.microsoft.com/office/drawing/2014/main" id="{03F6078A-5B6C-AF87-C2E4-19477B233A60}"/>
              </a:ext>
            </a:extLst>
          </p:cNvPr>
          <p:cNvGrpSpPr/>
          <p:nvPr/>
        </p:nvGrpSpPr>
        <p:grpSpPr>
          <a:xfrm>
            <a:off x="5636546" y="2708630"/>
            <a:ext cx="456722" cy="464303"/>
            <a:chOff x="-37804927" y="3953450"/>
            <a:chExt cx="315075" cy="318225"/>
          </a:xfrm>
          <a:solidFill>
            <a:srgbClr val="FFC000"/>
          </a:solidFill>
        </p:grpSpPr>
        <p:sp>
          <p:nvSpPr>
            <p:cNvPr id="149" name="Google Shape;6049;p86">
              <a:extLst>
                <a:ext uri="{FF2B5EF4-FFF2-40B4-BE49-F238E27FC236}">
                  <a16:creationId xmlns:a16="http://schemas.microsoft.com/office/drawing/2014/main" id="{55CBB43C-0BBC-34B7-3F18-8F01CE089C21}"/>
                </a:ext>
              </a:extLst>
            </p:cNvPr>
            <p:cNvSpPr/>
            <p:nvPr/>
          </p:nvSpPr>
          <p:spPr>
            <a:xfrm>
              <a:off x="-37614299" y="3955025"/>
              <a:ext cx="124450" cy="186200"/>
            </a:xfrm>
            <a:custGeom>
              <a:avLst/>
              <a:gdLst/>
              <a:ahLst/>
              <a:cxnLst/>
              <a:rect l="l" t="t" r="r" b="b"/>
              <a:pathLst>
                <a:path w="4978" h="7448" extrusionOk="0">
                  <a:moveTo>
                    <a:pt x="2489" y="820"/>
                  </a:moveTo>
                  <a:cubicBezTo>
                    <a:pt x="3403" y="820"/>
                    <a:pt x="4127" y="1576"/>
                    <a:pt x="4127" y="2490"/>
                  </a:cubicBezTo>
                  <a:cubicBezTo>
                    <a:pt x="4127" y="3372"/>
                    <a:pt x="3403" y="4128"/>
                    <a:pt x="2489" y="4128"/>
                  </a:cubicBezTo>
                  <a:cubicBezTo>
                    <a:pt x="1575" y="4128"/>
                    <a:pt x="819" y="3372"/>
                    <a:pt x="819" y="2490"/>
                  </a:cubicBezTo>
                  <a:cubicBezTo>
                    <a:pt x="819" y="1576"/>
                    <a:pt x="1575" y="820"/>
                    <a:pt x="2489" y="820"/>
                  </a:cubicBezTo>
                  <a:close/>
                  <a:moveTo>
                    <a:pt x="2489" y="1"/>
                  </a:moveTo>
                  <a:cubicBezTo>
                    <a:pt x="1103" y="1"/>
                    <a:pt x="0" y="1104"/>
                    <a:pt x="0" y="2490"/>
                  </a:cubicBezTo>
                  <a:cubicBezTo>
                    <a:pt x="0" y="3214"/>
                    <a:pt x="315" y="3845"/>
                    <a:pt x="819" y="4317"/>
                  </a:cubicBezTo>
                  <a:lnTo>
                    <a:pt x="819" y="7058"/>
                  </a:lnTo>
                  <a:cubicBezTo>
                    <a:pt x="819" y="7287"/>
                    <a:pt x="1012" y="7448"/>
                    <a:pt x="1225" y="7448"/>
                  </a:cubicBezTo>
                  <a:cubicBezTo>
                    <a:pt x="1334" y="7448"/>
                    <a:pt x="1448" y="7406"/>
                    <a:pt x="1544" y="7310"/>
                  </a:cubicBezTo>
                  <a:lnTo>
                    <a:pt x="2489" y="6365"/>
                  </a:lnTo>
                  <a:lnTo>
                    <a:pt x="3434" y="7310"/>
                  </a:lnTo>
                  <a:cubicBezTo>
                    <a:pt x="3530" y="7406"/>
                    <a:pt x="3640" y="7448"/>
                    <a:pt x="3744" y="7448"/>
                  </a:cubicBezTo>
                  <a:cubicBezTo>
                    <a:pt x="3948" y="7448"/>
                    <a:pt x="4127" y="7287"/>
                    <a:pt x="4127" y="7058"/>
                  </a:cubicBezTo>
                  <a:lnTo>
                    <a:pt x="4127" y="4317"/>
                  </a:lnTo>
                  <a:cubicBezTo>
                    <a:pt x="4663" y="3845"/>
                    <a:pt x="4978" y="3214"/>
                    <a:pt x="4978" y="2490"/>
                  </a:cubicBezTo>
                  <a:cubicBezTo>
                    <a:pt x="4978" y="1104"/>
                    <a:pt x="3875" y="1"/>
                    <a:pt x="2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50" name="Google Shape;6050;p86">
              <a:extLst>
                <a:ext uri="{FF2B5EF4-FFF2-40B4-BE49-F238E27FC236}">
                  <a16:creationId xmlns:a16="http://schemas.microsoft.com/office/drawing/2014/main" id="{1AEAAFB8-DF5E-1C97-1756-525738D7AC27}"/>
                </a:ext>
              </a:extLst>
            </p:cNvPr>
            <p:cNvSpPr/>
            <p:nvPr/>
          </p:nvSpPr>
          <p:spPr>
            <a:xfrm>
              <a:off x="-37761599" y="4230700"/>
              <a:ext cx="270175" cy="40975"/>
            </a:xfrm>
            <a:custGeom>
              <a:avLst/>
              <a:gdLst/>
              <a:ahLst/>
              <a:cxnLst/>
              <a:rect l="l" t="t" r="r" b="b"/>
              <a:pathLst>
                <a:path w="10807" h="1639" extrusionOk="0">
                  <a:moveTo>
                    <a:pt x="1450" y="1"/>
                  </a:moveTo>
                  <a:cubicBezTo>
                    <a:pt x="1292" y="788"/>
                    <a:pt x="662" y="1387"/>
                    <a:pt x="1" y="1639"/>
                  </a:cubicBezTo>
                  <a:lnTo>
                    <a:pt x="8822" y="1639"/>
                  </a:lnTo>
                  <a:cubicBezTo>
                    <a:pt x="9799" y="1639"/>
                    <a:pt x="10649" y="946"/>
                    <a:pt x="108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  <p:sp>
          <p:nvSpPr>
            <p:cNvPr id="151" name="Google Shape;6051;p86">
              <a:extLst>
                <a:ext uri="{FF2B5EF4-FFF2-40B4-BE49-F238E27FC236}">
                  <a16:creationId xmlns:a16="http://schemas.microsoft.com/office/drawing/2014/main" id="{594C2146-1A48-2FC4-A4FE-B0C24B2650AB}"/>
                </a:ext>
              </a:extLst>
            </p:cNvPr>
            <p:cNvSpPr/>
            <p:nvPr/>
          </p:nvSpPr>
          <p:spPr>
            <a:xfrm>
              <a:off x="-37804927" y="3953450"/>
              <a:ext cx="274125" cy="295675"/>
            </a:xfrm>
            <a:custGeom>
              <a:avLst/>
              <a:gdLst/>
              <a:ahLst/>
              <a:cxnLst/>
              <a:rect l="l" t="t" r="r" b="b"/>
              <a:pathLst>
                <a:path w="10965" h="11827" extrusionOk="0">
                  <a:moveTo>
                    <a:pt x="379" y="1"/>
                  </a:moveTo>
                  <a:cubicBezTo>
                    <a:pt x="158" y="1"/>
                    <a:pt x="1" y="221"/>
                    <a:pt x="1" y="411"/>
                  </a:cubicBezTo>
                  <a:lnTo>
                    <a:pt x="1" y="10618"/>
                  </a:lnTo>
                  <a:cubicBezTo>
                    <a:pt x="1" y="11280"/>
                    <a:pt x="537" y="11815"/>
                    <a:pt x="1198" y="11815"/>
                  </a:cubicBezTo>
                  <a:cubicBezTo>
                    <a:pt x="1247" y="11823"/>
                    <a:pt x="1295" y="11826"/>
                    <a:pt x="1342" y="11826"/>
                  </a:cubicBezTo>
                  <a:cubicBezTo>
                    <a:pt x="1912" y="11826"/>
                    <a:pt x="2395" y="11318"/>
                    <a:pt x="2395" y="10650"/>
                  </a:cubicBezTo>
                  <a:cubicBezTo>
                    <a:pt x="2395" y="10398"/>
                    <a:pt x="2584" y="10272"/>
                    <a:pt x="2836" y="10272"/>
                  </a:cubicBezTo>
                  <a:lnTo>
                    <a:pt x="10965" y="10272"/>
                  </a:lnTo>
                  <a:lnTo>
                    <a:pt x="10965" y="8255"/>
                  </a:lnTo>
                  <a:cubicBezTo>
                    <a:pt x="10807" y="8161"/>
                    <a:pt x="10650" y="8098"/>
                    <a:pt x="10492" y="7972"/>
                  </a:cubicBezTo>
                  <a:lnTo>
                    <a:pt x="10146" y="7625"/>
                  </a:lnTo>
                  <a:lnTo>
                    <a:pt x="9799" y="7972"/>
                  </a:lnTo>
                  <a:cubicBezTo>
                    <a:pt x="9547" y="8224"/>
                    <a:pt x="9232" y="8318"/>
                    <a:pt x="8917" y="8318"/>
                  </a:cubicBezTo>
                  <a:cubicBezTo>
                    <a:pt x="8255" y="8318"/>
                    <a:pt x="7720" y="7783"/>
                    <a:pt x="7720" y="7058"/>
                  </a:cubicBezTo>
                  <a:lnTo>
                    <a:pt x="7720" y="4664"/>
                  </a:lnTo>
                  <a:cubicBezTo>
                    <a:pt x="7184" y="4065"/>
                    <a:pt x="6869" y="3309"/>
                    <a:pt x="6869" y="2490"/>
                  </a:cubicBezTo>
                  <a:cubicBezTo>
                    <a:pt x="6869" y="1513"/>
                    <a:pt x="7310" y="600"/>
                    <a:pt x="80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/>
            </a:p>
          </p:txBody>
        </p:sp>
      </p:grpSp>
      <p:grpSp>
        <p:nvGrpSpPr>
          <p:cNvPr id="152" name="Google Shape;5717;p85">
            <a:extLst>
              <a:ext uri="{FF2B5EF4-FFF2-40B4-BE49-F238E27FC236}">
                <a16:creationId xmlns:a16="http://schemas.microsoft.com/office/drawing/2014/main" id="{DF9B444D-C193-0C85-5C3B-09410F96EC36}"/>
              </a:ext>
            </a:extLst>
          </p:cNvPr>
          <p:cNvGrpSpPr/>
          <p:nvPr/>
        </p:nvGrpSpPr>
        <p:grpSpPr>
          <a:xfrm>
            <a:off x="4499104" y="3655899"/>
            <a:ext cx="492364" cy="387939"/>
            <a:chOff x="5629975" y="3255775"/>
            <a:chExt cx="504500" cy="397500"/>
          </a:xfrm>
          <a:solidFill>
            <a:srgbClr val="FFC000"/>
          </a:solidFill>
        </p:grpSpPr>
        <p:sp>
          <p:nvSpPr>
            <p:cNvPr id="153" name="Google Shape;5718;p85">
              <a:extLst>
                <a:ext uri="{FF2B5EF4-FFF2-40B4-BE49-F238E27FC236}">
                  <a16:creationId xmlns:a16="http://schemas.microsoft.com/office/drawing/2014/main" id="{11E005B9-E462-3764-9C1D-0AAAB258EF64}"/>
                </a:ext>
              </a:extLst>
            </p:cNvPr>
            <p:cNvSpPr/>
            <p:nvPr/>
          </p:nvSpPr>
          <p:spPr>
            <a:xfrm>
              <a:off x="5756375" y="3255775"/>
              <a:ext cx="112950" cy="143425"/>
            </a:xfrm>
            <a:custGeom>
              <a:avLst/>
              <a:gdLst/>
              <a:ahLst/>
              <a:cxnLst/>
              <a:rect l="l" t="t" r="r" b="b"/>
              <a:pathLst>
                <a:path w="4518" h="5737" extrusionOk="0">
                  <a:moveTo>
                    <a:pt x="2259" y="0"/>
                  </a:moveTo>
                  <a:cubicBezTo>
                    <a:pt x="793" y="0"/>
                    <a:pt x="1" y="2469"/>
                    <a:pt x="1" y="3478"/>
                  </a:cubicBezTo>
                  <a:cubicBezTo>
                    <a:pt x="1" y="4725"/>
                    <a:pt x="1013" y="5733"/>
                    <a:pt x="2259" y="5736"/>
                  </a:cubicBezTo>
                  <a:cubicBezTo>
                    <a:pt x="3506" y="5733"/>
                    <a:pt x="4518" y="4725"/>
                    <a:pt x="4518" y="3478"/>
                  </a:cubicBezTo>
                  <a:cubicBezTo>
                    <a:pt x="4518" y="2469"/>
                    <a:pt x="3729" y="0"/>
                    <a:pt x="22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435D74"/>
                </a:solidFill>
              </a:endParaRPr>
            </a:p>
          </p:txBody>
        </p:sp>
        <p:sp>
          <p:nvSpPr>
            <p:cNvPr id="154" name="Google Shape;5719;p85">
              <a:extLst>
                <a:ext uri="{FF2B5EF4-FFF2-40B4-BE49-F238E27FC236}">
                  <a16:creationId xmlns:a16="http://schemas.microsoft.com/office/drawing/2014/main" id="{209847AA-F12E-D69E-BEE1-288D83FFE778}"/>
                </a:ext>
              </a:extLst>
            </p:cNvPr>
            <p:cNvSpPr/>
            <p:nvPr/>
          </p:nvSpPr>
          <p:spPr>
            <a:xfrm>
              <a:off x="5629975" y="3374400"/>
              <a:ext cx="140575" cy="136175"/>
            </a:xfrm>
            <a:custGeom>
              <a:avLst/>
              <a:gdLst/>
              <a:ahLst/>
              <a:cxnLst/>
              <a:rect l="l" t="t" r="r" b="b"/>
              <a:pathLst>
                <a:path w="5623" h="5447" extrusionOk="0">
                  <a:moveTo>
                    <a:pt x="1951" y="0"/>
                  </a:moveTo>
                  <a:cubicBezTo>
                    <a:pt x="1711" y="0"/>
                    <a:pt x="1480" y="53"/>
                    <a:pt x="1269" y="175"/>
                  </a:cubicBezTo>
                  <a:cubicBezTo>
                    <a:pt x="1" y="907"/>
                    <a:pt x="582" y="3443"/>
                    <a:pt x="1088" y="4316"/>
                  </a:cubicBezTo>
                  <a:cubicBezTo>
                    <a:pt x="1506" y="5041"/>
                    <a:pt x="2265" y="5447"/>
                    <a:pt x="3045" y="5447"/>
                  </a:cubicBezTo>
                  <a:cubicBezTo>
                    <a:pt x="3428" y="5447"/>
                    <a:pt x="3816" y="5349"/>
                    <a:pt x="4172" y="5144"/>
                  </a:cubicBezTo>
                  <a:cubicBezTo>
                    <a:pt x="5253" y="4521"/>
                    <a:pt x="5623" y="3138"/>
                    <a:pt x="5000" y="2057"/>
                  </a:cubicBezTo>
                  <a:cubicBezTo>
                    <a:pt x="4578" y="1330"/>
                    <a:pt x="3149" y="0"/>
                    <a:pt x="19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435D74"/>
                </a:solidFill>
              </a:endParaRPr>
            </a:p>
          </p:txBody>
        </p:sp>
        <p:sp>
          <p:nvSpPr>
            <p:cNvPr id="155" name="Google Shape;5720;p85">
              <a:extLst>
                <a:ext uri="{FF2B5EF4-FFF2-40B4-BE49-F238E27FC236}">
                  <a16:creationId xmlns:a16="http://schemas.microsoft.com/office/drawing/2014/main" id="{7C5B794C-C942-38EA-52B5-76A9E26B21DE}"/>
                </a:ext>
              </a:extLst>
            </p:cNvPr>
            <p:cNvSpPr/>
            <p:nvPr/>
          </p:nvSpPr>
          <p:spPr>
            <a:xfrm>
              <a:off x="5897525" y="3255775"/>
              <a:ext cx="112950" cy="143425"/>
            </a:xfrm>
            <a:custGeom>
              <a:avLst/>
              <a:gdLst/>
              <a:ahLst/>
              <a:cxnLst/>
              <a:rect l="l" t="t" r="r" b="b"/>
              <a:pathLst>
                <a:path w="4518" h="5737" extrusionOk="0">
                  <a:moveTo>
                    <a:pt x="2259" y="0"/>
                  </a:moveTo>
                  <a:cubicBezTo>
                    <a:pt x="793" y="0"/>
                    <a:pt x="1" y="2469"/>
                    <a:pt x="1" y="3478"/>
                  </a:cubicBezTo>
                  <a:cubicBezTo>
                    <a:pt x="1" y="4725"/>
                    <a:pt x="1013" y="5736"/>
                    <a:pt x="2259" y="5736"/>
                  </a:cubicBezTo>
                  <a:cubicBezTo>
                    <a:pt x="3506" y="5736"/>
                    <a:pt x="4518" y="4725"/>
                    <a:pt x="4518" y="3478"/>
                  </a:cubicBezTo>
                  <a:cubicBezTo>
                    <a:pt x="4518" y="2469"/>
                    <a:pt x="3729" y="0"/>
                    <a:pt x="22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435D74"/>
                </a:solidFill>
              </a:endParaRPr>
            </a:p>
          </p:txBody>
        </p:sp>
        <p:sp>
          <p:nvSpPr>
            <p:cNvPr id="156" name="Google Shape;5721;p85">
              <a:extLst>
                <a:ext uri="{FF2B5EF4-FFF2-40B4-BE49-F238E27FC236}">
                  <a16:creationId xmlns:a16="http://schemas.microsoft.com/office/drawing/2014/main" id="{F5AD15A8-B913-ED1A-1B46-E83EFAE468DD}"/>
                </a:ext>
              </a:extLst>
            </p:cNvPr>
            <p:cNvSpPr/>
            <p:nvPr/>
          </p:nvSpPr>
          <p:spPr>
            <a:xfrm>
              <a:off x="5996075" y="3373900"/>
              <a:ext cx="138400" cy="136200"/>
            </a:xfrm>
            <a:custGeom>
              <a:avLst/>
              <a:gdLst/>
              <a:ahLst/>
              <a:cxnLst/>
              <a:rect l="l" t="t" r="r" b="b"/>
              <a:pathLst>
                <a:path w="5536" h="5448" extrusionOk="0">
                  <a:moveTo>
                    <a:pt x="3670" y="1"/>
                  </a:moveTo>
                  <a:cubicBezTo>
                    <a:pt x="2471" y="1"/>
                    <a:pt x="1045" y="1330"/>
                    <a:pt x="624" y="2059"/>
                  </a:cubicBezTo>
                  <a:cubicBezTo>
                    <a:pt x="1" y="3137"/>
                    <a:pt x="371" y="4523"/>
                    <a:pt x="1452" y="5146"/>
                  </a:cubicBezTo>
                  <a:cubicBezTo>
                    <a:pt x="1808" y="5351"/>
                    <a:pt x="2199" y="5448"/>
                    <a:pt x="2586" y="5448"/>
                  </a:cubicBezTo>
                  <a:cubicBezTo>
                    <a:pt x="3381" y="5448"/>
                    <a:pt x="4158" y="5039"/>
                    <a:pt x="4575" y="4318"/>
                  </a:cubicBezTo>
                  <a:cubicBezTo>
                    <a:pt x="5168" y="3288"/>
                    <a:pt x="5535" y="858"/>
                    <a:pt x="4355" y="177"/>
                  </a:cubicBezTo>
                  <a:cubicBezTo>
                    <a:pt x="4142" y="54"/>
                    <a:pt x="3911" y="1"/>
                    <a:pt x="3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435D74"/>
                </a:solidFill>
              </a:endParaRPr>
            </a:p>
          </p:txBody>
        </p:sp>
        <p:sp>
          <p:nvSpPr>
            <p:cNvPr id="157" name="Google Shape;5722;p85">
              <a:extLst>
                <a:ext uri="{FF2B5EF4-FFF2-40B4-BE49-F238E27FC236}">
                  <a16:creationId xmlns:a16="http://schemas.microsoft.com/office/drawing/2014/main" id="{582C8860-E824-6005-F963-549BCF87A6C0}"/>
                </a:ext>
              </a:extLst>
            </p:cNvPr>
            <p:cNvSpPr/>
            <p:nvPr/>
          </p:nvSpPr>
          <p:spPr>
            <a:xfrm>
              <a:off x="5728150" y="3427400"/>
              <a:ext cx="310575" cy="225875"/>
            </a:xfrm>
            <a:custGeom>
              <a:avLst/>
              <a:gdLst/>
              <a:ahLst/>
              <a:cxnLst/>
              <a:rect l="l" t="t" r="r" b="b"/>
              <a:pathLst>
                <a:path w="12423" h="9035" extrusionOk="0">
                  <a:moveTo>
                    <a:pt x="6213" y="1"/>
                  </a:moveTo>
                  <a:cubicBezTo>
                    <a:pt x="5234" y="1"/>
                    <a:pt x="2259" y="1"/>
                    <a:pt x="2259" y="2822"/>
                  </a:cubicBezTo>
                  <a:lnTo>
                    <a:pt x="2259" y="3147"/>
                  </a:lnTo>
                  <a:cubicBezTo>
                    <a:pt x="2259" y="3376"/>
                    <a:pt x="2121" y="3584"/>
                    <a:pt x="1907" y="3671"/>
                  </a:cubicBezTo>
                  <a:cubicBezTo>
                    <a:pt x="750" y="4144"/>
                    <a:pt x="1" y="5141"/>
                    <a:pt x="1" y="6210"/>
                  </a:cubicBezTo>
                  <a:cubicBezTo>
                    <a:pt x="1" y="7767"/>
                    <a:pt x="1521" y="9034"/>
                    <a:pt x="3388" y="9034"/>
                  </a:cubicBezTo>
                  <a:cubicBezTo>
                    <a:pt x="3400" y="9035"/>
                    <a:pt x="3413" y="9035"/>
                    <a:pt x="3425" y="9035"/>
                  </a:cubicBezTo>
                  <a:cubicBezTo>
                    <a:pt x="3753" y="9035"/>
                    <a:pt x="4081" y="8995"/>
                    <a:pt x="4400" y="8917"/>
                  </a:cubicBezTo>
                  <a:cubicBezTo>
                    <a:pt x="4995" y="8766"/>
                    <a:pt x="5604" y="8691"/>
                    <a:pt x="6213" y="8691"/>
                  </a:cubicBezTo>
                  <a:cubicBezTo>
                    <a:pt x="6823" y="8691"/>
                    <a:pt x="7432" y="8766"/>
                    <a:pt x="8029" y="8917"/>
                  </a:cubicBezTo>
                  <a:cubicBezTo>
                    <a:pt x="8345" y="8995"/>
                    <a:pt x="8670" y="9035"/>
                    <a:pt x="8998" y="9035"/>
                  </a:cubicBezTo>
                  <a:cubicBezTo>
                    <a:pt x="9010" y="9035"/>
                    <a:pt x="9022" y="9035"/>
                    <a:pt x="9034" y="9034"/>
                  </a:cubicBezTo>
                  <a:cubicBezTo>
                    <a:pt x="10901" y="9034"/>
                    <a:pt x="12422" y="7767"/>
                    <a:pt x="12422" y="6210"/>
                  </a:cubicBezTo>
                  <a:cubicBezTo>
                    <a:pt x="12422" y="5138"/>
                    <a:pt x="11675" y="4141"/>
                    <a:pt x="10516" y="3671"/>
                  </a:cubicBezTo>
                  <a:cubicBezTo>
                    <a:pt x="10302" y="3584"/>
                    <a:pt x="10164" y="3376"/>
                    <a:pt x="10164" y="3147"/>
                  </a:cubicBezTo>
                  <a:lnTo>
                    <a:pt x="10164" y="2822"/>
                  </a:lnTo>
                  <a:cubicBezTo>
                    <a:pt x="10164" y="1"/>
                    <a:pt x="7191" y="1"/>
                    <a:pt x="62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435D74"/>
                </a:solidFill>
              </a:endParaRPr>
            </a:p>
          </p:txBody>
        </p:sp>
      </p:grpSp>
      <p:grpSp>
        <p:nvGrpSpPr>
          <p:cNvPr id="158" name="Google Shape;5723;p85">
            <a:extLst>
              <a:ext uri="{FF2B5EF4-FFF2-40B4-BE49-F238E27FC236}">
                <a16:creationId xmlns:a16="http://schemas.microsoft.com/office/drawing/2014/main" id="{334B913E-9B22-40A6-58D2-80D7EEE3E546}"/>
              </a:ext>
            </a:extLst>
          </p:cNvPr>
          <p:cNvGrpSpPr/>
          <p:nvPr/>
        </p:nvGrpSpPr>
        <p:grpSpPr>
          <a:xfrm>
            <a:off x="2009211" y="2728197"/>
            <a:ext cx="556457" cy="457373"/>
            <a:chOff x="6234950" y="3255925"/>
            <a:chExt cx="483250" cy="397200"/>
          </a:xfrm>
          <a:solidFill>
            <a:srgbClr val="FFC000"/>
          </a:solidFill>
        </p:grpSpPr>
        <p:sp>
          <p:nvSpPr>
            <p:cNvPr id="159" name="Google Shape;5724;p85">
              <a:extLst>
                <a:ext uri="{FF2B5EF4-FFF2-40B4-BE49-F238E27FC236}">
                  <a16:creationId xmlns:a16="http://schemas.microsoft.com/office/drawing/2014/main" id="{6D113D3E-E0E9-4FA8-1213-68924CE8722F}"/>
                </a:ext>
              </a:extLst>
            </p:cNvPr>
            <p:cNvSpPr/>
            <p:nvPr/>
          </p:nvSpPr>
          <p:spPr>
            <a:xfrm>
              <a:off x="6444675" y="3255925"/>
              <a:ext cx="128300" cy="90200"/>
            </a:xfrm>
            <a:custGeom>
              <a:avLst/>
              <a:gdLst/>
              <a:ahLst/>
              <a:cxnLst/>
              <a:rect l="l" t="t" r="r" b="b"/>
              <a:pathLst>
                <a:path w="5132" h="3608" extrusionOk="0">
                  <a:moveTo>
                    <a:pt x="567" y="0"/>
                  </a:moveTo>
                  <a:cubicBezTo>
                    <a:pt x="254" y="0"/>
                    <a:pt x="1" y="253"/>
                    <a:pt x="1" y="563"/>
                  </a:cubicBezTo>
                  <a:cubicBezTo>
                    <a:pt x="7" y="1662"/>
                    <a:pt x="368" y="2731"/>
                    <a:pt x="1034" y="3608"/>
                  </a:cubicBezTo>
                  <a:cubicBezTo>
                    <a:pt x="2097" y="3138"/>
                    <a:pt x="3325" y="2864"/>
                    <a:pt x="5014" y="2864"/>
                  </a:cubicBezTo>
                  <a:cubicBezTo>
                    <a:pt x="5054" y="2864"/>
                    <a:pt x="5093" y="2873"/>
                    <a:pt x="5132" y="2873"/>
                  </a:cubicBezTo>
                  <a:cubicBezTo>
                    <a:pt x="4289" y="1117"/>
                    <a:pt x="2515" y="0"/>
                    <a:pt x="5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435D74"/>
                </a:solidFill>
              </a:endParaRPr>
            </a:p>
          </p:txBody>
        </p:sp>
        <p:sp>
          <p:nvSpPr>
            <p:cNvPr id="160" name="Google Shape;5725;p85">
              <a:extLst>
                <a:ext uri="{FF2B5EF4-FFF2-40B4-BE49-F238E27FC236}">
                  <a16:creationId xmlns:a16="http://schemas.microsoft.com/office/drawing/2014/main" id="{53D205D4-40CC-154F-8C8E-146AA72299E9}"/>
                </a:ext>
              </a:extLst>
            </p:cNvPr>
            <p:cNvSpPr/>
            <p:nvPr/>
          </p:nvSpPr>
          <p:spPr>
            <a:xfrm>
              <a:off x="6444750" y="3563200"/>
              <a:ext cx="128225" cy="89925"/>
            </a:xfrm>
            <a:custGeom>
              <a:avLst/>
              <a:gdLst/>
              <a:ahLst/>
              <a:cxnLst/>
              <a:rect l="l" t="t" r="r" b="b"/>
              <a:pathLst>
                <a:path w="5129" h="3597" extrusionOk="0">
                  <a:moveTo>
                    <a:pt x="1022" y="1"/>
                  </a:moveTo>
                  <a:cubicBezTo>
                    <a:pt x="362" y="874"/>
                    <a:pt x="4" y="1937"/>
                    <a:pt x="1" y="3033"/>
                  </a:cubicBezTo>
                  <a:cubicBezTo>
                    <a:pt x="1" y="3343"/>
                    <a:pt x="251" y="3596"/>
                    <a:pt x="564" y="3596"/>
                  </a:cubicBezTo>
                  <a:cubicBezTo>
                    <a:pt x="2512" y="3596"/>
                    <a:pt x="4286" y="2479"/>
                    <a:pt x="5129" y="724"/>
                  </a:cubicBezTo>
                  <a:cubicBezTo>
                    <a:pt x="5093" y="724"/>
                    <a:pt x="5051" y="736"/>
                    <a:pt x="5011" y="736"/>
                  </a:cubicBezTo>
                  <a:cubicBezTo>
                    <a:pt x="3319" y="736"/>
                    <a:pt x="2088" y="462"/>
                    <a:pt x="10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435D74"/>
                </a:solidFill>
              </a:endParaRPr>
            </a:p>
          </p:txBody>
        </p:sp>
        <p:sp>
          <p:nvSpPr>
            <p:cNvPr id="161" name="Google Shape;5726;p85">
              <a:extLst>
                <a:ext uri="{FF2B5EF4-FFF2-40B4-BE49-F238E27FC236}">
                  <a16:creationId xmlns:a16="http://schemas.microsoft.com/office/drawing/2014/main" id="{39D1FECE-1BDF-0E69-B447-E8A98D925378}"/>
                </a:ext>
              </a:extLst>
            </p:cNvPr>
            <p:cNvSpPr/>
            <p:nvPr/>
          </p:nvSpPr>
          <p:spPr>
            <a:xfrm>
              <a:off x="6375350" y="3355650"/>
              <a:ext cx="244750" cy="197650"/>
            </a:xfrm>
            <a:custGeom>
              <a:avLst/>
              <a:gdLst/>
              <a:ahLst/>
              <a:cxnLst/>
              <a:rect l="l" t="t" r="r" b="b"/>
              <a:pathLst>
                <a:path w="9790" h="7906" extrusionOk="0">
                  <a:moveTo>
                    <a:pt x="6045" y="2610"/>
                  </a:moveTo>
                  <a:cubicBezTo>
                    <a:pt x="6190" y="2610"/>
                    <a:pt x="6335" y="2666"/>
                    <a:pt x="6444" y="2777"/>
                  </a:cubicBezTo>
                  <a:cubicBezTo>
                    <a:pt x="6664" y="2997"/>
                    <a:pt x="6664" y="3356"/>
                    <a:pt x="6444" y="3575"/>
                  </a:cubicBezTo>
                  <a:cubicBezTo>
                    <a:pt x="6225" y="3795"/>
                    <a:pt x="6225" y="4153"/>
                    <a:pt x="6444" y="4373"/>
                  </a:cubicBezTo>
                  <a:cubicBezTo>
                    <a:pt x="6664" y="4593"/>
                    <a:pt x="6664" y="4951"/>
                    <a:pt x="6444" y="5171"/>
                  </a:cubicBezTo>
                  <a:cubicBezTo>
                    <a:pt x="6335" y="5281"/>
                    <a:pt x="6190" y="5336"/>
                    <a:pt x="6045" y="5336"/>
                  </a:cubicBezTo>
                  <a:cubicBezTo>
                    <a:pt x="5901" y="5336"/>
                    <a:pt x="5756" y="5281"/>
                    <a:pt x="5646" y="5171"/>
                  </a:cubicBezTo>
                  <a:cubicBezTo>
                    <a:pt x="4984" y="4509"/>
                    <a:pt x="4984" y="3440"/>
                    <a:pt x="5646" y="2777"/>
                  </a:cubicBezTo>
                  <a:cubicBezTo>
                    <a:pt x="5756" y="2666"/>
                    <a:pt x="5901" y="2610"/>
                    <a:pt x="6045" y="2610"/>
                  </a:cubicBezTo>
                  <a:close/>
                  <a:moveTo>
                    <a:pt x="7787" y="1"/>
                  </a:moveTo>
                  <a:cubicBezTo>
                    <a:pt x="4463" y="1"/>
                    <a:pt x="3204" y="1064"/>
                    <a:pt x="919" y="2997"/>
                  </a:cubicBezTo>
                  <a:lnTo>
                    <a:pt x="271" y="3542"/>
                  </a:lnTo>
                  <a:cubicBezTo>
                    <a:pt x="0" y="3765"/>
                    <a:pt x="0" y="4181"/>
                    <a:pt x="271" y="4406"/>
                  </a:cubicBezTo>
                  <a:lnTo>
                    <a:pt x="856" y="4897"/>
                  </a:lnTo>
                  <a:cubicBezTo>
                    <a:pt x="3147" y="6837"/>
                    <a:pt x="4412" y="7906"/>
                    <a:pt x="7787" y="7906"/>
                  </a:cubicBezTo>
                  <a:cubicBezTo>
                    <a:pt x="8450" y="7902"/>
                    <a:pt x="9106" y="7788"/>
                    <a:pt x="9730" y="7574"/>
                  </a:cubicBezTo>
                  <a:cubicBezTo>
                    <a:pt x="8357" y="6951"/>
                    <a:pt x="7456" y="5602"/>
                    <a:pt x="7411" y="4093"/>
                  </a:cubicBezTo>
                  <a:cubicBezTo>
                    <a:pt x="7366" y="2588"/>
                    <a:pt x="8179" y="1184"/>
                    <a:pt x="9513" y="480"/>
                  </a:cubicBezTo>
                  <a:cubicBezTo>
                    <a:pt x="9603" y="432"/>
                    <a:pt x="9697" y="398"/>
                    <a:pt x="9790" y="356"/>
                  </a:cubicBezTo>
                  <a:cubicBezTo>
                    <a:pt x="9149" y="124"/>
                    <a:pt x="8471" y="4"/>
                    <a:pt x="7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435D74"/>
                </a:solidFill>
              </a:endParaRPr>
            </a:p>
          </p:txBody>
        </p:sp>
        <p:sp>
          <p:nvSpPr>
            <p:cNvPr id="162" name="Google Shape;5727;p85">
              <a:extLst>
                <a:ext uri="{FF2B5EF4-FFF2-40B4-BE49-F238E27FC236}">
                  <a16:creationId xmlns:a16="http://schemas.microsoft.com/office/drawing/2014/main" id="{AE336F6A-6689-C27A-67B0-E5D1670773AC}"/>
                </a:ext>
              </a:extLst>
            </p:cNvPr>
            <p:cNvSpPr/>
            <p:nvPr/>
          </p:nvSpPr>
          <p:spPr>
            <a:xfrm>
              <a:off x="6587875" y="3385100"/>
              <a:ext cx="130325" cy="140500"/>
            </a:xfrm>
            <a:custGeom>
              <a:avLst/>
              <a:gdLst/>
              <a:ahLst/>
              <a:cxnLst/>
              <a:rect l="l" t="t" r="r" b="b"/>
              <a:pathLst>
                <a:path w="5213" h="5620" extrusionOk="0">
                  <a:moveTo>
                    <a:pt x="2343" y="1789"/>
                  </a:moveTo>
                  <a:cubicBezTo>
                    <a:pt x="2633" y="1789"/>
                    <a:pt x="2912" y="2015"/>
                    <a:pt x="2912" y="2355"/>
                  </a:cubicBezTo>
                  <a:cubicBezTo>
                    <a:pt x="2912" y="2665"/>
                    <a:pt x="2659" y="2918"/>
                    <a:pt x="2349" y="2918"/>
                  </a:cubicBezTo>
                  <a:cubicBezTo>
                    <a:pt x="1846" y="2918"/>
                    <a:pt x="1593" y="2310"/>
                    <a:pt x="1948" y="1955"/>
                  </a:cubicBezTo>
                  <a:cubicBezTo>
                    <a:pt x="2063" y="1840"/>
                    <a:pt x="2204" y="1789"/>
                    <a:pt x="2343" y="1789"/>
                  </a:cubicBezTo>
                  <a:close/>
                  <a:moveTo>
                    <a:pt x="2846" y="0"/>
                  </a:moveTo>
                  <a:cubicBezTo>
                    <a:pt x="2394" y="0"/>
                    <a:pt x="1947" y="85"/>
                    <a:pt x="1539" y="301"/>
                  </a:cubicBezTo>
                  <a:cubicBezTo>
                    <a:pt x="645" y="774"/>
                    <a:pt x="72" y="1687"/>
                    <a:pt x="36" y="2698"/>
                  </a:cubicBezTo>
                  <a:cubicBezTo>
                    <a:pt x="0" y="3707"/>
                    <a:pt x="506" y="4662"/>
                    <a:pt x="1367" y="5195"/>
                  </a:cubicBezTo>
                  <a:cubicBezTo>
                    <a:pt x="1792" y="5460"/>
                    <a:pt x="2280" y="5607"/>
                    <a:pt x="2782" y="5619"/>
                  </a:cubicBezTo>
                  <a:cubicBezTo>
                    <a:pt x="3752" y="4957"/>
                    <a:pt x="4550" y="4078"/>
                    <a:pt x="5119" y="3051"/>
                  </a:cubicBezTo>
                  <a:cubicBezTo>
                    <a:pt x="5213" y="2882"/>
                    <a:pt x="5213" y="2674"/>
                    <a:pt x="5119" y="2506"/>
                  </a:cubicBezTo>
                  <a:cubicBezTo>
                    <a:pt x="4568" y="1512"/>
                    <a:pt x="3797" y="654"/>
                    <a:pt x="2870" y="0"/>
                  </a:cubicBezTo>
                  <a:cubicBezTo>
                    <a:pt x="2862" y="0"/>
                    <a:pt x="2854" y="0"/>
                    <a:pt x="2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435D74"/>
                </a:solidFill>
              </a:endParaRPr>
            </a:p>
          </p:txBody>
        </p:sp>
        <p:sp>
          <p:nvSpPr>
            <p:cNvPr id="163" name="Google Shape;5728;p85">
              <a:extLst>
                <a:ext uri="{FF2B5EF4-FFF2-40B4-BE49-F238E27FC236}">
                  <a16:creationId xmlns:a16="http://schemas.microsoft.com/office/drawing/2014/main" id="{88CA7233-9849-40F5-5391-0CDDAB93E8BB}"/>
                </a:ext>
              </a:extLst>
            </p:cNvPr>
            <p:cNvSpPr/>
            <p:nvPr/>
          </p:nvSpPr>
          <p:spPr>
            <a:xfrm>
              <a:off x="6234950" y="3469100"/>
              <a:ext cx="165050" cy="141200"/>
            </a:xfrm>
            <a:custGeom>
              <a:avLst/>
              <a:gdLst/>
              <a:ahLst/>
              <a:cxnLst/>
              <a:rect l="l" t="t" r="r" b="b"/>
              <a:pathLst>
                <a:path w="6602" h="5648" extrusionOk="0">
                  <a:moveTo>
                    <a:pt x="3990" y="1"/>
                  </a:moveTo>
                  <a:cubicBezTo>
                    <a:pt x="1807" y="1"/>
                    <a:pt x="0" y="1772"/>
                    <a:pt x="0" y="3955"/>
                  </a:cubicBezTo>
                  <a:lnTo>
                    <a:pt x="0" y="5084"/>
                  </a:lnTo>
                  <a:cubicBezTo>
                    <a:pt x="0" y="5394"/>
                    <a:pt x="253" y="5647"/>
                    <a:pt x="566" y="5647"/>
                  </a:cubicBezTo>
                  <a:lnTo>
                    <a:pt x="1696" y="5647"/>
                  </a:lnTo>
                  <a:cubicBezTo>
                    <a:pt x="4014" y="5647"/>
                    <a:pt x="5996" y="4075"/>
                    <a:pt x="6601" y="1943"/>
                  </a:cubicBezTo>
                  <a:cubicBezTo>
                    <a:pt x="6324" y="1717"/>
                    <a:pt x="6041" y="1476"/>
                    <a:pt x="5740" y="1223"/>
                  </a:cubicBezTo>
                  <a:lnTo>
                    <a:pt x="5481" y="1004"/>
                  </a:lnTo>
                  <a:lnTo>
                    <a:pt x="4391" y="2097"/>
                  </a:lnTo>
                  <a:cubicBezTo>
                    <a:pt x="4281" y="2203"/>
                    <a:pt x="4139" y="2255"/>
                    <a:pt x="3997" y="2255"/>
                  </a:cubicBezTo>
                  <a:cubicBezTo>
                    <a:pt x="3852" y="2255"/>
                    <a:pt x="3708" y="2200"/>
                    <a:pt x="3599" y="2091"/>
                  </a:cubicBezTo>
                  <a:cubicBezTo>
                    <a:pt x="3379" y="1871"/>
                    <a:pt x="3376" y="1519"/>
                    <a:pt x="3593" y="1299"/>
                  </a:cubicBezTo>
                  <a:lnTo>
                    <a:pt x="4611" y="278"/>
                  </a:lnTo>
                  <a:lnTo>
                    <a:pt x="428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435D74"/>
                </a:solidFill>
              </a:endParaRPr>
            </a:p>
          </p:txBody>
        </p:sp>
        <p:sp>
          <p:nvSpPr>
            <p:cNvPr id="164" name="Google Shape;5729;p85">
              <a:extLst>
                <a:ext uri="{FF2B5EF4-FFF2-40B4-BE49-F238E27FC236}">
                  <a16:creationId xmlns:a16="http://schemas.microsoft.com/office/drawing/2014/main" id="{2E050F0D-A237-CB07-AA7F-445091F7B955}"/>
                </a:ext>
              </a:extLst>
            </p:cNvPr>
            <p:cNvSpPr/>
            <p:nvPr/>
          </p:nvSpPr>
          <p:spPr>
            <a:xfrm>
              <a:off x="6234950" y="3299725"/>
              <a:ext cx="165050" cy="141175"/>
            </a:xfrm>
            <a:custGeom>
              <a:avLst/>
              <a:gdLst/>
              <a:ahLst/>
              <a:cxnLst/>
              <a:rect l="l" t="t" r="r" b="b"/>
              <a:pathLst>
                <a:path w="6602" h="5647" extrusionOk="0">
                  <a:moveTo>
                    <a:pt x="566" y="1"/>
                  </a:moveTo>
                  <a:cubicBezTo>
                    <a:pt x="253" y="1"/>
                    <a:pt x="3" y="254"/>
                    <a:pt x="3" y="567"/>
                  </a:cubicBezTo>
                  <a:lnTo>
                    <a:pt x="3" y="1699"/>
                  </a:lnTo>
                  <a:cubicBezTo>
                    <a:pt x="0" y="3879"/>
                    <a:pt x="1807" y="5647"/>
                    <a:pt x="3990" y="5647"/>
                  </a:cubicBezTo>
                  <a:lnTo>
                    <a:pt x="4285" y="5647"/>
                  </a:lnTo>
                  <a:lnTo>
                    <a:pt x="4611" y="5373"/>
                  </a:lnTo>
                  <a:lnTo>
                    <a:pt x="3593" y="4352"/>
                  </a:lnTo>
                  <a:cubicBezTo>
                    <a:pt x="3379" y="4132"/>
                    <a:pt x="3382" y="3780"/>
                    <a:pt x="3599" y="3563"/>
                  </a:cubicBezTo>
                  <a:cubicBezTo>
                    <a:pt x="3710" y="3451"/>
                    <a:pt x="3856" y="3396"/>
                    <a:pt x="4001" y="3396"/>
                  </a:cubicBezTo>
                  <a:cubicBezTo>
                    <a:pt x="4142" y="3396"/>
                    <a:pt x="4282" y="3448"/>
                    <a:pt x="4391" y="3554"/>
                  </a:cubicBezTo>
                  <a:lnTo>
                    <a:pt x="5481" y="4644"/>
                  </a:lnTo>
                  <a:lnTo>
                    <a:pt x="5809" y="4370"/>
                  </a:lnTo>
                  <a:cubicBezTo>
                    <a:pt x="6083" y="4138"/>
                    <a:pt x="6345" y="3918"/>
                    <a:pt x="6601" y="3704"/>
                  </a:cubicBezTo>
                  <a:cubicBezTo>
                    <a:pt x="5996" y="1575"/>
                    <a:pt x="4017" y="1"/>
                    <a:pt x="16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>
              <a:defPPr/>
            </a:lstStyle>
            <a:p>
              <a:endParaRPr sz="1050">
                <a:solidFill>
                  <a:srgbClr val="435D7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01760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"/>
          <p:cNvSpPr txBox="1"/>
          <p:nvPr/>
        </p:nvSpPr>
        <p:spPr>
          <a:xfrm>
            <a:off x="3377394" y="3040027"/>
            <a:ext cx="520010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20000"/>
              </a:lnSpc>
            </a:pPr>
            <a:r>
              <a:rPr lang="fa-IR" altLang="zh-CN" sz="1200" dirty="0">
                <a:solidFill>
                  <a:prstClr val="black"/>
                </a:solidFill>
                <a:latin typeface="+mj-lt"/>
                <a:cs typeface="B Nazanin" panose="00000700000000000000" pitchFamily="2" charset="-78"/>
              </a:rPr>
              <a:t>آسان برای تغییر رنگ، عکس و متن. ارائه پاورپوینت مدرنی را دریافت کنید که به زیبایی طراحی شده باشد. خیلی دور، پشت کلمه کوه ها، دور از کشورهای </a:t>
            </a:r>
            <a:r>
              <a:rPr lang="en-US" altLang="zh-CN" sz="1200" dirty="0" err="1">
                <a:solidFill>
                  <a:prstClr val="black"/>
                </a:solidFill>
                <a:latin typeface="+mj-lt"/>
                <a:cs typeface="B Nazanin" panose="00000700000000000000" pitchFamily="2" charset="-78"/>
              </a:rPr>
              <a:t>Vokalia</a:t>
            </a:r>
            <a:r>
              <a:rPr lang="en-US" altLang="zh-CN" sz="1200" dirty="0">
                <a:solidFill>
                  <a:prstClr val="black"/>
                </a:solidFill>
                <a:latin typeface="+mj-lt"/>
                <a:cs typeface="B Nazanin" panose="00000700000000000000" pitchFamily="2" charset="-78"/>
              </a:rPr>
              <a:t> </a:t>
            </a:r>
            <a:r>
              <a:rPr lang="fa-IR" altLang="zh-CN" sz="1200" dirty="0">
                <a:solidFill>
                  <a:prstClr val="black"/>
                </a:solidFill>
                <a:latin typeface="+mj-lt"/>
                <a:cs typeface="B Nazanin" panose="00000700000000000000" pitchFamily="2" charset="-78"/>
              </a:rPr>
              <a:t>و </a:t>
            </a:r>
            <a:r>
              <a:rPr lang="en-US" altLang="zh-CN" sz="1200" dirty="0" err="1">
                <a:solidFill>
                  <a:prstClr val="black"/>
                </a:solidFill>
                <a:latin typeface="+mj-lt"/>
                <a:cs typeface="B Nazanin" panose="00000700000000000000" pitchFamily="2" charset="-78"/>
              </a:rPr>
              <a:t>Consonantia</a:t>
            </a:r>
            <a:r>
              <a:rPr lang="en-US" altLang="zh-CN" sz="1200" dirty="0">
                <a:solidFill>
                  <a:prstClr val="black"/>
                </a:solidFill>
                <a:latin typeface="+mj-lt"/>
                <a:cs typeface="B Nazanin" panose="00000700000000000000" pitchFamily="2" charset="-78"/>
              </a:rPr>
              <a:t>، </a:t>
            </a:r>
            <a:r>
              <a:rPr lang="fa-IR" altLang="zh-CN" sz="1200" dirty="0">
                <a:solidFill>
                  <a:prstClr val="black"/>
                </a:solidFill>
                <a:latin typeface="+mj-lt"/>
                <a:cs typeface="B Nazanin" panose="00000700000000000000" pitchFamily="2" charset="-78"/>
              </a:rPr>
              <a:t>متون کور زندگی می کنند.</a:t>
            </a:r>
            <a:endParaRPr lang="zh-CN" altLang="en-US" sz="1200" dirty="0">
              <a:solidFill>
                <a:prstClr val="black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0" name="五角星 18"/>
          <p:cNvSpPr/>
          <p:nvPr/>
        </p:nvSpPr>
        <p:spPr>
          <a:xfrm rot="2134838">
            <a:off x="3498308" y="1285993"/>
            <a:ext cx="1484341" cy="1506814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0065C0"/>
          </a:solidFill>
          <a:ln w="6350" cap="flat" cmpd="sng">
            <a:solidFill>
              <a:srgbClr val="FCFCFC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2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080370" y="1610146"/>
            <a:ext cx="337568" cy="339214"/>
            <a:chOff x="1912141" y="1824035"/>
            <a:chExt cx="488159" cy="490540"/>
          </a:xfrm>
          <a:solidFill>
            <a:srgbClr val="FFFFFF"/>
          </a:solidFill>
        </p:grpSpPr>
        <p:sp>
          <p:nvSpPr>
            <p:cNvPr id="22" name="饼形 21"/>
            <p:cNvSpPr/>
            <p:nvPr/>
          </p:nvSpPr>
          <p:spPr>
            <a:xfrm>
              <a:off x="1912141" y="1847847"/>
              <a:ext cx="466728" cy="466728"/>
            </a:xfrm>
            <a:prstGeom prst="pie">
              <a:avLst>
                <a:gd name="adj1" fmla="val 2668795"/>
                <a:gd name="adj2" fmla="val 1620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23" name="饼形 22"/>
            <p:cNvSpPr/>
            <p:nvPr/>
          </p:nvSpPr>
          <p:spPr>
            <a:xfrm>
              <a:off x="1933572" y="1824035"/>
              <a:ext cx="466728" cy="466728"/>
            </a:xfrm>
            <a:prstGeom prst="pie">
              <a:avLst>
                <a:gd name="adj1" fmla="val 16168367"/>
                <a:gd name="adj2" fmla="val 21599985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</p:grpSp>
      <p:sp>
        <p:nvSpPr>
          <p:cNvPr id="24" name="TextBox 6"/>
          <p:cNvSpPr txBox="1"/>
          <p:nvPr/>
        </p:nvSpPr>
        <p:spPr>
          <a:xfrm>
            <a:off x="3626756" y="1970318"/>
            <a:ext cx="1241226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rgbClr val="FFFFFF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defRPr>
            </a:lvl1pPr>
          </a:lstStyle>
          <a:p>
            <a:pPr rtl="1"/>
            <a:r>
              <a:rPr lang="fa-IR" altLang="zh-CN" sz="162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هنرها</a:t>
            </a:r>
            <a:endParaRPr lang="zh-CN" altLang="en-US" sz="162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5" name="五角星 18"/>
          <p:cNvSpPr/>
          <p:nvPr/>
        </p:nvSpPr>
        <p:spPr>
          <a:xfrm rot="2134838">
            <a:off x="5232593" y="1280278"/>
            <a:ext cx="1484341" cy="1506814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0065C0"/>
          </a:solidFill>
          <a:ln w="6350" cap="flat" cmpd="sng">
            <a:solidFill>
              <a:srgbClr val="FCFCFC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2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5403058" y="1971031"/>
            <a:ext cx="1133622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rgbClr val="FFFFFF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</a:defRPr>
            </a:lvl1pPr>
          </a:lstStyle>
          <a:p>
            <a:pPr rtl="1"/>
            <a:r>
              <a:rPr lang="fa-IR" altLang="zh-CN" sz="162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فرهنگ</a:t>
            </a:r>
            <a:endParaRPr lang="zh-CN" altLang="en-US" sz="162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31" name="五角星 18"/>
          <p:cNvSpPr/>
          <p:nvPr/>
        </p:nvSpPr>
        <p:spPr>
          <a:xfrm rot="2134838">
            <a:off x="6982388" y="1280278"/>
            <a:ext cx="1484341" cy="1506814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0065C0"/>
          </a:solidFill>
          <a:ln>
            <a:noFill/>
          </a:ln>
        </p:spPr>
        <p:txBody>
          <a:bodyPr vert="horz" wrap="square" lIns="82296" tIns="41148" rIns="82296" bIns="41148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2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32" name="TextBox 10"/>
          <p:cNvSpPr txBox="1"/>
          <p:nvPr/>
        </p:nvSpPr>
        <p:spPr>
          <a:xfrm>
            <a:off x="7086937" y="1973175"/>
            <a:ext cx="1241226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sz="162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B Nazanin" panose="00000700000000000000" pitchFamily="2" charset="-78"/>
              </a:rPr>
              <a:t>واقعی</a:t>
            </a:r>
            <a:endParaRPr lang="zh-CN" altLang="en-US" sz="162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747663" y="1609453"/>
            <a:ext cx="461587" cy="324085"/>
            <a:chOff x="2409665" y="939861"/>
            <a:chExt cx="5638961" cy="3959164"/>
          </a:xfrm>
          <a:solidFill>
            <a:srgbClr val="FFFFFF"/>
          </a:solidFill>
        </p:grpSpPr>
        <p:sp>
          <p:nvSpPr>
            <p:cNvPr id="34" name="流程图: 联系 2"/>
            <p:cNvSpPr/>
            <p:nvPr/>
          </p:nvSpPr>
          <p:spPr>
            <a:xfrm>
              <a:off x="3884040" y="1024462"/>
              <a:ext cx="2680685" cy="3874563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33A6B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5" name="流程图: 联系 2"/>
            <p:cNvSpPr/>
            <p:nvPr/>
          </p:nvSpPr>
          <p:spPr>
            <a:xfrm>
              <a:off x="2409665" y="939861"/>
              <a:ext cx="1914686" cy="2767416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33A6B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36" name="流程图: 联系 2"/>
            <p:cNvSpPr/>
            <p:nvPr/>
          </p:nvSpPr>
          <p:spPr>
            <a:xfrm>
              <a:off x="6133940" y="939861"/>
              <a:ext cx="1914686" cy="2767416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20" b="0" i="0" u="none" strike="noStrike" kern="0" cap="none" spc="0" normalizeH="0" baseline="0" noProof="0">
                <a:ln>
                  <a:noFill/>
                </a:ln>
                <a:solidFill>
                  <a:srgbClr val="33A6B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B Nazanin" panose="00000700000000000000" pitchFamily="2" charset="-78"/>
              </a:endParaRPr>
            </a:p>
          </p:txBody>
        </p:sp>
      </p:grpSp>
      <p:sp>
        <p:nvSpPr>
          <p:cNvPr id="37" name="矩形 25"/>
          <p:cNvSpPr/>
          <p:nvPr/>
        </p:nvSpPr>
        <p:spPr>
          <a:xfrm>
            <a:off x="7535743" y="1591700"/>
            <a:ext cx="354782" cy="359008"/>
          </a:xfrm>
          <a:custGeom>
            <a:avLst/>
            <a:gdLst/>
            <a:ahLst/>
            <a:cxnLst/>
            <a:rect l="l" t="t" r="r" b="b"/>
            <a:pathLst>
              <a:path w="4210679" h="4260850">
                <a:moveTo>
                  <a:pt x="83635" y="0"/>
                </a:moveTo>
                <a:lnTo>
                  <a:pt x="832931" y="0"/>
                </a:lnTo>
                <a:cubicBezTo>
                  <a:pt x="878523" y="0"/>
                  <a:pt x="915483" y="36960"/>
                  <a:pt x="915483" y="82552"/>
                </a:cubicBezTo>
                <a:lnTo>
                  <a:pt x="915483" y="412748"/>
                </a:lnTo>
                <a:cubicBezTo>
                  <a:pt x="915483" y="443274"/>
                  <a:pt x="898914" y="469930"/>
                  <a:pt x="873607" y="483053"/>
                </a:cubicBezTo>
                <a:lnTo>
                  <a:pt x="4210679" y="483053"/>
                </a:lnTo>
                <a:lnTo>
                  <a:pt x="4210679" y="1893780"/>
                </a:lnTo>
                <a:lnTo>
                  <a:pt x="1406022" y="2781301"/>
                </a:lnTo>
                <a:lnTo>
                  <a:pt x="4210679" y="2781301"/>
                </a:lnTo>
                <a:lnTo>
                  <a:pt x="4210679" y="3305175"/>
                </a:lnTo>
                <a:lnTo>
                  <a:pt x="3591246" y="3305175"/>
                </a:lnTo>
                <a:cubicBezTo>
                  <a:pt x="3812567" y="3348853"/>
                  <a:pt x="3979359" y="3544073"/>
                  <a:pt x="3979359" y="3778250"/>
                </a:cubicBezTo>
                <a:cubicBezTo>
                  <a:pt x="3979359" y="4044783"/>
                  <a:pt x="3763292" y="4260850"/>
                  <a:pt x="3496759" y="4260850"/>
                </a:cubicBezTo>
                <a:cubicBezTo>
                  <a:pt x="3230226" y="4260850"/>
                  <a:pt x="3014159" y="4044783"/>
                  <a:pt x="3014159" y="3778250"/>
                </a:cubicBezTo>
                <a:cubicBezTo>
                  <a:pt x="3014159" y="3544073"/>
                  <a:pt x="3180952" y="3348853"/>
                  <a:pt x="3402273" y="3305175"/>
                </a:cubicBezTo>
                <a:lnTo>
                  <a:pt x="1267146" y="3305175"/>
                </a:lnTo>
                <a:cubicBezTo>
                  <a:pt x="1488467" y="3348853"/>
                  <a:pt x="1655259" y="3544073"/>
                  <a:pt x="1655259" y="3778250"/>
                </a:cubicBezTo>
                <a:cubicBezTo>
                  <a:pt x="1655259" y="4044783"/>
                  <a:pt x="1439192" y="4260850"/>
                  <a:pt x="1172659" y="4260850"/>
                </a:cubicBezTo>
                <a:cubicBezTo>
                  <a:pt x="906126" y="4260850"/>
                  <a:pt x="690059" y="4044783"/>
                  <a:pt x="690059" y="3778250"/>
                </a:cubicBezTo>
                <a:cubicBezTo>
                  <a:pt x="690059" y="3544073"/>
                  <a:pt x="856851" y="3348853"/>
                  <a:pt x="1078173" y="3305175"/>
                </a:cubicBezTo>
                <a:lnTo>
                  <a:pt x="972633" y="3305175"/>
                </a:lnTo>
                <a:cubicBezTo>
                  <a:pt x="944058" y="3143250"/>
                  <a:pt x="972634" y="3276600"/>
                  <a:pt x="963109" y="2781300"/>
                </a:cubicBezTo>
                <a:cubicBezTo>
                  <a:pt x="451270" y="464482"/>
                  <a:pt x="618551" y="1241439"/>
                  <a:pt x="451247" y="494159"/>
                </a:cubicBezTo>
                <a:lnTo>
                  <a:pt x="36010" y="492918"/>
                </a:lnTo>
                <a:cubicBezTo>
                  <a:pt x="-9582" y="492918"/>
                  <a:pt x="1083" y="489297"/>
                  <a:pt x="1083" y="443705"/>
                </a:cubicBezTo>
                <a:lnTo>
                  <a:pt x="1083" y="82552"/>
                </a:lnTo>
                <a:cubicBezTo>
                  <a:pt x="1083" y="36960"/>
                  <a:pt x="38043" y="0"/>
                  <a:pt x="83635" y="0"/>
                </a:cubicBezTo>
                <a:close/>
              </a:path>
            </a:pathLst>
          </a:cu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2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B Nazanin" panose="00000700000000000000" pitchFamily="2" charset="-78"/>
            </a:endParaRPr>
          </a:p>
        </p:txBody>
      </p:sp>
      <p:pic>
        <p:nvPicPr>
          <p:cNvPr id="38" name="Picture 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18158" y="1126017"/>
            <a:ext cx="2121265" cy="1435232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pic>
        <p:nvPicPr>
          <p:cNvPr id="39" name="Picture 10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05171" y="2803960"/>
            <a:ext cx="2149112" cy="140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479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4" grpId="0"/>
      <p:bldP spid="25" grpId="0" animBg="1"/>
      <p:bldP spid="30" grpId="0"/>
      <p:bldP spid="31" grpId="0" animBg="1"/>
      <p:bldP spid="32" grpId="0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菱形 35"/>
          <p:cNvSpPr/>
          <p:nvPr/>
        </p:nvSpPr>
        <p:spPr>
          <a:xfrm>
            <a:off x="668338" y="1249362"/>
            <a:ext cx="2873375" cy="2874963"/>
          </a:xfrm>
          <a:prstGeom prst="diamond">
            <a:avLst/>
          </a:prstGeom>
          <a:solidFill>
            <a:sysClr val="window" lastClr="FFFFFF">
              <a:lumMod val="75000"/>
            </a:sysClr>
          </a:solidFill>
          <a:ln w="1079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rtl="1">
              <a:defRPr/>
            </a:pPr>
            <a:endParaRPr lang="zh-CN" altLang="en-US" kern="0">
              <a:solidFill>
                <a:prstClr val="white"/>
              </a:solidFill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1023938" y="1606550"/>
            <a:ext cx="2160588" cy="2160587"/>
            <a:chOff x="5649081" y="1491629"/>
            <a:chExt cx="2160240" cy="2160240"/>
          </a:xfrm>
        </p:grpSpPr>
        <p:sp>
          <p:nvSpPr>
            <p:cNvPr id="38" name="菱形 37"/>
            <p:cNvSpPr/>
            <p:nvPr/>
          </p:nvSpPr>
          <p:spPr>
            <a:xfrm>
              <a:off x="5649081" y="1491629"/>
              <a:ext cx="2160240" cy="2160240"/>
            </a:xfrm>
            <a:prstGeom prst="diamond">
              <a:avLst/>
            </a:prstGeom>
            <a:solidFill>
              <a:sysClr val="window" lastClr="FFFFFF">
                <a:lumMod val="50000"/>
              </a:sysClr>
            </a:solidFill>
            <a:ln w="1079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rtl="1">
                <a:defRPr/>
              </a:pPr>
              <a:endParaRPr lang="zh-CN" altLang="en-US" kern="0">
                <a:solidFill>
                  <a:prstClr val="white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6444208" y="2280268"/>
              <a:ext cx="701089" cy="582961"/>
            </a:xfrm>
            <a:custGeom>
              <a:avLst/>
              <a:gdLst>
                <a:gd name="T0" fmla="*/ 2147483647 w 309"/>
                <a:gd name="T1" fmla="*/ 0 h 257"/>
                <a:gd name="T2" fmla="*/ 2147483647 w 309"/>
                <a:gd name="T3" fmla="*/ 2147483647 h 257"/>
                <a:gd name="T4" fmla="*/ 2147483647 w 309"/>
                <a:gd name="T5" fmla="*/ 2147483647 h 257"/>
                <a:gd name="T6" fmla="*/ 2147483647 w 309"/>
                <a:gd name="T7" fmla="*/ 2147483647 h 257"/>
                <a:gd name="T8" fmla="*/ 2147483647 w 309"/>
                <a:gd name="T9" fmla="*/ 2147483647 h 257"/>
                <a:gd name="T10" fmla="*/ 2147483647 w 309"/>
                <a:gd name="T11" fmla="*/ 2147483647 h 257"/>
                <a:gd name="T12" fmla="*/ 2147483647 w 309"/>
                <a:gd name="T13" fmla="*/ 2147483647 h 257"/>
                <a:gd name="T14" fmla="*/ 2147483647 w 309"/>
                <a:gd name="T15" fmla="*/ 2147483647 h 257"/>
                <a:gd name="T16" fmla="*/ 2147483647 w 309"/>
                <a:gd name="T17" fmla="*/ 2147483647 h 257"/>
                <a:gd name="T18" fmla="*/ 2147483647 w 309"/>
                <a:gd name="T19" fmla="*/ 2147483647 h 257"/>
                <a:gd name="T20" fmla="*/ 2147483647 w 309"/>
                <a:gd name="T21" fmla="*/ 2147483647 h 257"/>
                <a:gd name="T22" fmla="*/ 2147483647 w 309"/>
                <a:gd name="T23" fmla="*/ 2147483647 h 257"/>
                <a:gd name="T24" fmla="*/ 2147483647 w 309"/>
                <a:gd name="T25" fmla="*/ 2147483647 h 257"/>
                <a:gd name="T26" fmla="*/ 2147483647 w 309"/>
                <a:gd name="T27" fmla="*/ 2147483647 h 257"/>
                <a:gd name="T28" fmla="*/ 2147483647 w 309"/>
                <a:gd name="T29" fmla="*/ 2147483647 h 257"/>
                <a:gd name="T30" fmla="*/ 2147483647 w 309"/>
                <a:gd name="T31" fmla="*/ 2147483647 h 257"/>
                <a:gd name="T32" fmla="*/ 2147483647 w 309"/>
                <a:gd name="T33" fmla="*/ 2147483647 h 257"/>
                <a:gd name="T34" fmla="*/ 2147483647 w 309"/>
                <a:gd name="T35" fmla="*/ 2147483647 h 257"/>
                <a:gd name="T36" fmla="*/ 2147483647 w 309"/>
                <a:gd name="T37" fmla="*/ 2147483647 h 257"/>
                <a:gd name="T38" fmla="*/ 2147483647 w 309"/>
                <a:gd name="T39" fmla="*/ 2147483647 h 257"/>
                <a:gd name="T40" fmla="*/ 2147483647 w 309"/>
                <a:gd name="T41" fmla="*/ 2147483647 h 257"/>
                <a:gd name="T42" fmla="*/ 2147483647 w 309"/>
                <a:gd name="T43" fmla="*/ 2147483647 h 257"/>
                <a:gd name="T44" fmla="*/ 2147483647 w 309"/>
                <a:gd name="T45" fmla="*/ 2147483647 h 257"/>
                <a:gd name="T46" fmla="*/ 2147483647 w 309"/>
                <a:gd name="T47" fmla="*/ 2147483647 h 257"/>
                <a:gd name="T48" fmla="*/ 2147483647 w 309"/>
                <a:gd name="T49" fmla="*/ 2147483647 h 257"/>
                <a:gd name="T50" fmla="*/ 2147483647 w 309"/>
                <a:gd name="T51" fmla="*/ 2147483647 h 257"/>
                <a:gd name="T52" fmla="*/ 2147483647 w 309"/>
                <a:gd name="T53" fmla="*/ 2147483647 h 257"/>
                <a:gd name="T54" fmla="*/ 2147483647 w 309"/>
                <a:gd name="T55" fmla="*/ 2147483647 h 257"/>
                <a:gd name="T56" fmla="*/ 2147483647 w 309"/>
                <a:gd name="T57" fmla="*/ 2147483647 h 257"/>
                <a:gd name="T58" fmla="*/ 2147483647 w 309"/>
                <a:gd name="T59" fmla="*/ 2147483647 h 257"/>
                <a:gd name="T60" fmla="*/ 2147483647 w 309"/>
                <a:gd name="T61" fmla="*/ 2147483647 h 257"/>
                <a:gd name="T62" fmla="*/ 2147483647 w 309"/>
                <a:gd name="T63" fmla="*/ 2147483647 h 257"/>
                <a:gd name="T64" fmla="*/ 2147483647 w 309"/>
                <a:gd name="T65" fmla="*/ 2147483647 h 257"/>
                <a:gd name="T66" fmla="*/ 2147483647 w 309"/>
                <a:gd name="T67" fmla="*/ 2147483647 h 257"/>
                <a:gd name="T68" fmla="*/ 2147483647 w 309"/>
                <a:gd name="T69" fmla="*/ 2147483647 h 257"/>
                <a:gd name="T70" fmla="*/ 2147483647 w 309"/>
                <a:gd name="T71" fmla="*/ 2147483647 h 257"/>
                <a:gd name="T72" fmla="*/ 0 w 309"/>
                <a:gd name="T73" fmla="*/ 2147483647 h 257"/>
                <a:gd name="T74" fmla="*/ 2147483647 w 309"/>
                <a:gd name="T75" fmla="*/ 2147483647 h 25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9"/>
                <a:gd name="T115" fmla="*/ 0 h 257"/>
                <a:gd name="T116" fmla="*/ 309 w 309"/>
                <a:gd name="T117" fmla="*/ 257 h 25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9" h="257">
                  <a:moveTo>
                    <a:pt x="102" y="0"/>
                  </a:move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2" y="4"/>
                    <a:pt x="299" y="10"/>
                  </a:cubicBezTo>
                  <a:cubicBezTo>
                    <a:pt x="305" y="16"/>
                    <a:pt x="309" y="25"/>
                    <a:pt x="309" y="34"/>
                  </a:cubicBezTo>
                  <a:cubicBezTo>
                    <a:pt x="309" y="104"/>
                    <a:pt x="309" y="104"/>
                    <a:pt x="309" y="104"/>
                  </a:cubicBezTo>
                  <a:cubicBezTo>
                    <a:pt x="309" y="114"/>
                    <a:pt x="305" y="122"/>
                    <a:pt x="299" y="129"/>
                  </a:cubicBezTo>
                  <a:cubicBezTo>
                    <a:pt x="292" y="135"/>
                    <a:pt x="284" y="139"/>
                    <a:pt x="274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195" y="202"/>
                    <a:pt x="195" y="202"/>
                    <a:pt x="195" y="202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7" y="134"/>
                    <a:pt x="168" y="128"/>
                    <a:pt x="168" y="123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37" y="126"/>
                    <a:pt x="237" y="126"/>
                    <a:pt x="237" y="126"/>
                  </a:cubicBezTo>
                  <a:cubicBezTo>
                    <a:pt x="239" y="123"/>
                    <a:pt x="239" y="123"/>
                    <a:pt x="239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9" y="123"/>
                    <a:pt x="284" y="121"/>
                    <a:pt x="287" y="117"/>
                  </a:cubicBezTo>
                  <a:cubicBezTo>
                    <a:pt x="291" y="114"/>
                    <a:pt x="293" y="109"/>
                    <a:pt x="293" y="104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293" y="29"/>
                    <a:pt x="291" y="25"/>
                    <a:pt x="287" y="21"/>
                  </a:cubicBezTo>
                  <a:cubicBezTo>
                    <a:pt x="284" y="18"/>
                    <a:pt x="279" y="16"/>
                    <a:pt x="274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6" y="16"/>
                    <a:pt x="92" y="18"/>
                    <a:pt x="88" y="21"/>
                  </a:cubicBezTo>
                  <a:cubicBezTo>
                    <a:pt x="85" y="25"/>
                    <a:pt x="83" y="29"/>
                    <a:pt x="83" y="34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104"/>
                    <a:pt x="76" y="111"/>
                    <a:pt x="76" y="118"/>
                  </a:cubicBezTo>
                  <a:cubicBezTo>
                    <a:pt x="73" y="115"/>
                    <a:pt x="71" y="113"/>
                    <a:pt x="68" y="110"/>
                  </a:cubicBezTo>
                  <a:cubicBezTo>
                    <a:pt x="67" y="108"/>
                    <a:pt x="67" y="106"/>
                    <a:pt x="67" y="10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25"/>
                    <a:pt x="71" y="16"/>
                    <a:pt x="77" y="10"/>
                  </a:cubicBezTo>
                  <a:cubicBezTo>
                    <a:pt x="83" y="4"/>
                    <a:pt x="92" y="0"/>
                    <a:pt x="102" y="0"/>
                  </a:cubicBezTo>
                  <a:close/>
                  <a:moveTo>
                    <a:pt x="44" y="115"/>
                  </a:moveTo>
                  <a:cubicBezTo>
                    <a:pt x="28" y="115"/>
                    <a:pt x="15" y="127"/>
                    <a:pt x="15" y="143"/>
                  </a:cubicBezTo>
                  <a:cubicBezTo>
                    <a:pt x="15" y="159"/>
                    <a:pt x="28" y="171"/>
                    <a:pt x="44" y="171"/>
                  </a:cubicBezTo>
                  <a:cubicBezTo>
                    <a:pt x="59" y="171"/>
                    <a:pt x="72" y="159"/>
                    <a:pt x="72" y="143"/>
                  </a:cubicBezTo>
                  <a:cubicBezTo>
                    <a:pt x="72" y="127"/>
                    <a:pt x="59" y="115"/>
                    <a:pt x="44" y="115"/>
                  </a:cubicBezTo>
                  <a:close/>
                  <a:moveTo>
                    <a:pt x="122" y="88"/>
                  </a:moveTo>
                  <a:cubicBezTo>
                    <a:pt x="103" y="88"/>
                    <a:pt x="88" y="104"/>
                    <a:pt x="88" y="123"/>
                  </a:cubicBezTo>
                  <a:cubicBezTo>
                    <a:pt x="88" y="141"/>
                    <a:pt x="103" y="157"/>
                    <a:pt x="122" y="157"/>
                  </a:cubicBezTo>
                  <a:cubicBezTo>
                    <a:pt x="141" y="157"/>
                    <a:pt x="156" y="141"/>
                    <a:pt x="156" y="123"/>
                  </a:cubicBezTo>
                  <a:cubicBezTo>
                    <a:pt x="156" y="104"/>
                    <a:pt x="141" y="88"/>
                    <a:pt x="122" y="88"/>
                  </a:cubicBezTo>
                  <a:close/>
                  <a:moveTo>
                    <a:pt x="92" y="250"/>
                  </a:moveTo>
                  <a:cubicBezTo>
                    <a:pt x="92" y="201"/>
                    <a:pt x="92" y="201"/>
                    <a:pt x="92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50"/>
                    <a:pt x="96" y="250"/>
                    <a:pt x="96" y="250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149" y="257"/>
                    <a:pt x="149" y="257"/>
                    <a:pt x="149" y="257"/>
                  </a:cubicBezTo>
                  <a:cubicBezTo>
                    <a:pt x="149" y="250"/>
                    <a:pt x="149" y="250"/>
                    <a:pt x="149" y="250"/>
                  </a:cubicBezTo>
                  <a:cubicBezTo>
                    <a:pt x="149" y="201"/>
                    <a:pt x="149" y="201"/>
                    <a:pt x="149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71"/>
                    <a:pt x="165" y="161"/>
                    <a:pt x="153" y="161"/>
                  </a:cubicBezTo>
                  <a:cubicBezTo>
                    <a:pt x="88" y="161"/>
                    <a:pt x="157" y="161"/>
                    <a:pt x="91" y="161"/>
                  </a:cubicBezTo>
                  <a:cubicBezTo>
                    <a:pt x="79" y="161"/>
                    <a:pt x="70" y="171"/>
                    <a:pt x="70" y="183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3" y="250"/>
                    <a:pt x="82" y="250"/>
                    <a:pt x="92" y="250"/>
                  </a:cubicBezTo>
                  <a:close/>
                  <a:moveTo>
                    <a:pt x="19" y="248"/>
                  </a:moveTo>
                  <a:cubicBezTo>
                    <a:pt x="19" y="207"/>
                    <a:pt x="19" y="207"/>
                    <a:pt x="19" y="207"/>
                  </a:cubicBezTo>
                  <a:cubicBezTo>
                    <a:pt x="22" y="207"/>
                    <a:pt x="22" y="207"/>
                    <a:pt x="22" y="207"/>
                  </a:cubicBezTo>
                  <a:cubicBezTo>
                    <a:pt x="22" y="248"/>
                    <a:pt x="22" y="248"/>
                    <a:pt x="22" y="248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8" y="252"/>
                    <a:pt x="58" y="252"/>
                    <a:pt x="58" y="25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8" y="180"/>
                    <a:pt x="59" y="177"/>
                    <a:pt x="59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8" y="175"/>
                    <a:pt x="0" y="183"/>
                    <a:pt x="0" y="19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" y="248"/>
                    <a:pt x="11" y="248"/>
                    <a:pt x="19" y="248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668338" y="1255712"/>
            <a:ext cx="1150938" cy="1152525"/>
            <a:chOff x="5292080" y="1139949"/>
            <a:chExt cx="1152128" cy="1152128"/>
          </a:xfrm>
        </p:grpSpPr>
        <p:sp>
          <p:nvSpPr>
            <p:cNvPr id="41" name="椭圆 40"/>
            <p:cNvSpPr/>
            <p:nvPr/>
          </p:nvSpPr>
          <p:spPr>
            <a:xfrm>
              <a:off x="5292080" y="1139949"/>
              <a:ext cx="1152128" cy="1152128"/>
            </a:xfrm>
            <a:prstGeom prst="ellipse">
              <a:avLst/>
            </a:prstGeom>
            <a:solidFill>
              <a:srgbClr val="0065C0"/>
            </a:solidFill>
            <a:ln w="1079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rtl="1">
                <a:defRPr/>
              </a:pPr>
              <a:endParaRPr lang="zh-CN" altLang="en-US" kern="0">
                <a:solidFill>
                  <a:prstClr val="white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42" name="Freeform 42"/>
            <p:cNvSpPr>
              <a:spLocks noChangeAspect="1" noEditPoints="1"/>
            </p:cNvSpPr>
            <p:nvPr/>
          </p:nvSpPr>
          <p:spPr bwMode="auto">
            <a:xfrm>
              <a:off x="5629237" y="1424413"/>
              <a:ext cx="455894" cy="583200"/>
            </a:xfrm>
            <a:custGeom>
              <a:avLst/>
              <a:gdLst>
                <a:gd name="T0" fmla="*/ 2147483647 w 224"/>
                <a:gd name="T1" fmla="*/ 2147483647 h 287"/>
                <a:gd name="T2" fmla="*/ 2147483647 w 224"/>
                <a:gd name="T3" fmla="*/ 2147483647 h 287"/>
                <a:gd name="T4" fmla="*/ 2147483647 w 224"/>
                <a:gd name="T5" fmla="*/ 2147483647 h 287"/>
                <a:gd name="T6" fmla="*/ 0 w 224"/>
                <a:gd name="T7" fmla="*/ 2147483647 h 287"/>
                <a:gd name="T8" fmla="*/ 2147483647 w 224"/>
                <a:gd name="T9" fmla="*/ 2147483647 h 287"/>
                <a:gd name="T10" fmla="*/ 2147483647 w 224"/>
                <a:gd name="T11" fmla="*/ 2147483647 h 287"/>
                <a:gd name="T12" fmla="*/ 2147483647 w 224"/>
                <a:gd name="T13" fmla="*/ 2147483647 h 287"/>
                <a:gd name="T14" fmla="*/ 2147483647 w 224"/>
                <a:gd name="T15" fmla="*/ 2147483647 h 287"/>
                <a:gd name="T16" fmla="*/ 2147483647 w 224"/>
                <a:gd name="T17" fmla="*/ 2147483647 h 287"/>
                <a:gd name="T18" fmla="*/ 2147483647 w 224"/>
                <a:gd name="T19" fmla="*/ 2147483647 h 287"/>
                <a:gd name="T20" fmla="*/ 2147483647 w 224"/>
                <a:gd name="T21" fmla="*/ 2147483647 h 287"/>
                <a:gd name="T22" fmla="*/ 2147483647 w 224"/>
                <a:gd name="T23" fmla="*/ 2147483647 h 287"/>
                <a:gd name="T24" fmla="*/ 2147483647 w 224"/>
                <a:gd name="T25" fmla="*/ 2147483647 h 287"/>
                <a:gd name="T26" fmla="*/ 2147483647 w 224"/>
                <a:gd name="T27" fmla="*/ 2147483647 h 287"/>
                <a:gd name="T28" fmla="*/ 2147483647 w 224"/>
                <a:gd name="T29" fmla="*/ 2147483647 h 287"/>
                <a:gd name="T30" fmla="*/ 2147483647 w 224"/>
                <a:gd name="T31" fmla="*/ 2147483647 h 287"/>
                <a:gd name="T32" fmla="*/ 2147483647 w 224"/>
                <a:gd name="T33" fmla="*/ 2147483647 h 287"/>
                <a:gd name="T34" fmla="*/ 2147483647 w 224"/>
                <a:gd name="T35" fmla="*/ 2147483647 h 287"/>
                <a:gd name="T36" fmla="*/ 2147483647 w 224"/>
                <a:gd name="T37" fmla="*/ 2147483647 h 287"/>
                <a:gd name="T38" fmla="*/ 2147483647 w 224"/>
                <a:gd name="T39" fmla="*/ 2147483647 h 287"/>
                <a:gd name="T40" fmla="*/ 2147483647 w 224"/>
                <a:gd name="T41" fmla="*/ 2147483647 h 287"/>
                <a:gd name="T42" fmla="*/ 2147483647 w 224"/>
                <a:gd name="T43" fmla="*/ 2147483647 h 287"/>
                <a:gd name="T44" fmla="*/ 2147483647 w 224"/>
                <a:gd name="T45" fmla="*/ 2147483647 h 287"/>
                <a:gd name="T46" fmla="*/ 2147483647 w 224"/>
                <a:gd name="T47" fmla="*/ 2147483647 h 287"/>
                <a:gd name="T48" fmla="*/ 2147483647 w 224"/>
                <a:gd name="T49" fmla="*/ 2147483647 h 287"/>
                <a:gd name="T50" fmla="*/ 2147483647 w 224"/>
                <a:gd name="T51" fmla="*/ 2147483647 h 287"/>
                <a:gd name="T52" fmla="*/ 2147483647 w 224"/>
                <a:gd name="T53" fmla="*/ 2147483647 h 287"/>
                <a:gd name="T54" fmla="*/ 2147483647 w 224"/>
                <a:gd name="T55" fmla="*/ 2147483647 h 287"/>
                <a:gd name="T56" fmla="*/ 2147483647 w 224"/>
                <a:gd name="T57" fmla="*/ 2147483647 h 287"/>
                <a:gd name="T58" fmla="*/ 2147483647 w 224"/>
                <a:gd name="T59" fmla="*/ 2147483647 h 287"/>
                <a:gd name="T60" fmla="*/ 2147483647 w 224"/>
                <a:gd name="T61" fmla="*/ 2147483647 h 287"/>
                <a:gd name="T62" fmla="*/ 2147483647 w 224"/>
                <a:gd name="T63" fmla="*/ 2147483647 h 287"/>
                <a:gd name="T64" fmla="*/ 2147483647 w 224"/>
                <a:gd name="T65" fmla="*/ 2147483647 h 287"/>
                <a:gd name="T66" fmla="*/ 2147483647 w 224"/>
                <a:gd name="T67" fmla="*/ 2147483647 h 287"/>
                <a:gd name="T68" fmla="*/ 2147483647 w 224"/>
                <a:gd name="T69" fmla="*/ 2147483647 h 287"/>
                <a:gd name="T70" fmla="*/ 2147483647 w 224"/>
                <a:gd name="T71" fmla="*/ 2147483647 h 287"/>
                <a:gd name="T72" fmla="*/ 2147483647 w 224"/>
                <a:gd name="T73" fmla="*/ 2147483647 h 287"/>
                <a:gd name="T74" fmla="*/ 2147483647 w 224"/>
                <a:gd name="T75" fmla="*/ 2147483647 h 287"/>
                <a:gd name="T76" fmla="*/ 2147483647 w 224"/>
                <a:gd name="T77" fmla="*/ 2147483647 h 287"/>
                <a:gd name="T78" fmla="*/ 2147483647 w 224"/>
                <a:gd name="T79" fmla="*/ 2147483647 h 287"/>
                <a:gd name="T80" fmla="*/ 2147483647 w 224"/>
                <a:gd name="T81" fmla="*/ 2147483647 h 287"/>
                <a:gd name="T82" fmla="*/ 2147483647 w 224"/>
                <a:gd name="T83" fmla="*/ 2147483647 h 287"/>
                <a:gd name="T84" fmla="*/ 2147483647 w 224"/>
                <a:gd name="T85" fmla="*/ 2147483647 h 287"/>
                <a:gd name="T86" fmla="*/ 2147483647 w 224"/>
                <a:gd name="T87" fmla="*/ 2147483647 h 287"/>
                <a:gd name="T88" fmla="*/ 2147483647 w 224"/>
                <a:gd name="T89" fmla="*/ 2147483647 h 287"/>
                <a:gd name="T90" fmla="*/ 2147483647 w 224"/>
                <a:gd name="T91" fmla="*/ 2147483647 h 287"/>
                <a:gd name="T92" fmla="*/ 2147483647 w 224"/>
                <a:gd name="T93" fmla="*/ 2147483647 h 287"/>
                <a:gd name="T94" fmla="*/ 2147483647 w 224"/>
                <a:gd name="T95" fmla="*/ 2147483647 h 28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4"/>
                <a:gd name="T145" fmla="*/ 0 h 287"/>
                <a:gd name="T146" fmla="*/ 224 w 224"/>
                <a:gd name="T147" fmla="*/ 287 h 28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4" h="287">
                  <a:moveTo>
                    <a:pt x="12" y="70"/>
                  </a:moveTo>
                  <a:cubicBezTo>
                    <a:pt x="16" y="77"/>
                    <a:pt x="21" y="82"/>
                    <a:pt x="27" y="86"/>
                  </a:cubicBezTo>
                  <a:cubicBezTo>
                    <a:pt x="33" y="90"/>
                    <a:pt x="41" y="92"/>
                    <a:pt x="49" y="93"/>
                  </a:cubicBezTo>
                  <a:cubicBezTo>
                    <a:pt x="52" y="94"/>
                    <a:pt x="54" y="97"/>
                    <a:pt x="54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81"/>
                    <a:pt x="54" y="281"/>
                    <a:pt x="54" y="281"/>
                  </a:cubicBezTo>
                  <a:cubicBezTo>
                    <a:pt x="54" y="285"/>
                    <a:pt x="52" y="287"/>
                    <a:pt x="48" y="287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38" y="286"/>
                    <a:pt x="29" y="283"/>
                    <a:pt x="21" y="279"/>
                  </a:cubicBezTo>
                  <a:cubicBezTo>
                    <a:pt x="13" y="274"/>
                    <a:pt x="6" y="267"/>
                    <a:pt x="1" y="257"/>
                  </a:cubicBezTo>
                  <a:cubicBezTo>
                    <a:pt x="0" y="256"/>
                    <a:pt x="0" y="255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0"/>
                    <a:pt x="3" y="67"/>
                    <a:pt x="6" y="67"/>
                  </a:cubicBezTo>
                  <a:cubicBezTo>
                    <a:pt x="9" y="67"/>
                    <a:pt x="11" y="68"/>
                    <a:pt x="12" y="70"/>
                  </a:cubicBezTo>
                  <a:close/>
                  <a:moveTo>
                    <a:pt x="135" y="180"/>
                  </a:moveTo>
                  <a:cubicBezTo>
                    <a:pt x="135" y="180"/>
                    <a:pt x="135" y="180"/>
                    <a:pt x="135" y="180"/>
                  </a:cubicBezTo>
                  <a:cubicBezTo>
                    <a:pt x="135" y="201"/>
                    <a:pt x="151" y="217"/>
                    <a:pt x="171" y="217"/>
                  </a:cubicBezTo>
                  <a:cubicBezTo>
                    <a:pt x="192" y="217"/>
                    <a:pt x="208" y="201"/>
                    <a:pt x="208" y="180"/>
                  </a:cubicBezTo>
                  <a:cubicBezTo>
                    <a:pt x="208" y="180"/>
                    <a:pt x="208" y="180"/>
                    <a:pt x="208" y="180"/>
                  </a:cubicBezTo>
                  <a:cubicBezTo>
                    <a:pt x="200" y="177"/>
                    <a:pt x="194" y="172"/>
                    <a:pt x="190" y="166"/>
                  </a:cubicBezTo>
                  <a:cubicBezTo>
                    <a:pt x="178" y="175"/>
                    <a:pt x="162" y="180"/>
                    <a:pt x="143" y="180"/>
                  </a:cubicBezTo>
                  <a:cubicBezTo>
                    <a:pt x="140" y="180"/>
                    <a:pt x="137" y="180"/>
                    <a:pt x="135" y="180"/>
                  </a:cubicBezTo>
                  <a:close/>
                  <a:moveTo>
                    <a:pt x="185" y="183"/>
                  </a:moveTo>
                  <a:cubicBezTo>
                    <a:pt x="188" y="183"/>
                    <a:pt x="190" y="185"/>
                    <a:pt x="190" y="188"/>
                  </a:cubicBezTo>
                  <a:cubicBezTo>
                    <a:pt x="190" y="191"/>
                    <a:pt x="188" y="193"/>
                    <a:pt x="185" y="193"/>
                  </a:cubicBezTo>
                  <a:cubicBezTo>
                    <a:pt x="183" y="193"/>
                    <a:pt x="181" y="191"/>
                    <a:pt x="181" y="188"/>
                  </a:cubicBezTo>
                  <a:cubicBezTo>
                    <a:pt x="181" y="185"/>
                    <a:pt x="183" y="183"/>
                    <a:pt x="185" y="183"/>
                  </a:cubicBezTo>
                  <a:close/>
                  <a:moveTo>
                    <a:pt x="156" y="183"/>
                  </a:moveTo>
                  <a:cubicBezTo>
                    <a:pt x="159" y="183"/>
                    <a:pt x="161" y="185"/>
                    <a:pt x="161" y="188"/>
                  </a:cubicBezTo>
                  <a:cubicBezTo>
                    <a:pt x="161" y="191"/>
                    <a:pt x="159" y="193"/>
                    <a:pt x="156" y="193"/>
                  </a:cubicBezTo>
                  <a:cubicBezTo>
                    <a:pt x="153" y="193"/>
                    <a:pt x="151" y="191"/>
                    <a:pt x="151" y="188"/>
                  </a:cubicBezTo>
                  <a:cubicBezTo>
                    <a:pt x="151" y="185"/>
                    <a:pt x="153" y="183"/>
                    <a:pt x="156" y="183"/>
                  </a:cubicBezTo>
                  <a:close/>
                  <a:moveTo>
                    <a:pt x="190" y="136"/>
                  </a:moveTo>
                  <a:cubicBezTo>
                    <a:pt x="190" y="136"/>
                    <a:pt x="190" y="136"/>
                    <a:pt x="190" y="136"/>
                  </a:cubicBezTo>
                  <a:cubicBezTo>
                    <a:pt x="191" y="136"/>
                    <a:pt x="192" y="137"/>
                    <a:pt x="192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4" y="138"/>
                    <a:pt x="195" y="138"/>
                    <a:pt x="195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5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40"/>
                    <a:pt x="197" y="140"/>
                    <a:pt x="197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200" y="141"/>
                    <a:pt x="200" y="141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14" y="154"/>
                    <a:pt x="219" y="166"/>
                    <a:pt x="219" y="180"/>
                  </a:cubicBezTo>
                  <a:cubicBezTo>
                    <a:pt x="219" y="181"/>
                    <a:pt x="219" y="183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250"/>
                    <a:pt x="219" y="250"/>
                    <a:pt x="219" y="250"/>
                  </a:cubicBezTo>
                  <a:cubicBezTo>
                    <a:pt x="200" y="215"/>
                    <a:pt x="147" y="214"/>
                    <a:pt x="124" y="24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5" y="153"/>
                    <a:pt x="146" y="132"/>
                    <a:pt x="172" y="132"/>
                  </a:cubicBezTo>
                  <a:cubicBezTo>
                    <a:pt x="178" y="132"/>
                    <a:pt x="184" y="134"/>
                    <a:pt x="190" y="136"/>
                  </a:cubicBezTo>
                  <a:close/>
                  <a:moveTo>
                    <a:pt x="118" y="283"/>
                  </a:moveTo>
                  <a:cubicBezTo>
                    <a:pt x="168" y="283"/>
                    <a:pt x="168" y="283"/>
                    <a:pt x="168" y="283"/>
                  </a:cubicBezTo>
                  <a:cubicBezTo>
                    <a:pt x="150" y="234"/>
                    <a:pt x="150" y="234"/>
                    <a:pt x="150" y="234"/>
                  </a:cubicBezTo>
                  <a:cubicBezTo>
                    <a:pt x="132" y="243"/>
                    <a:pt x="120" y="262"/>
                    <a:pt x="118" y="283"/>
                  </a:cubicBezTo>
                  <a:close/>
                  <a:moveTo>
                    <a:pt x="176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1" y="262"/>
                    <a:pt x="210" y="243"/>
                    <a:pt x="191" y="234"/>
                  </a:cubicBezTo>
                  <a:cubicBezTo>
                    <a:pt x="176" y="283"/>
                    <a:pt x="176" y="283"/>
                    <a:pt x="176" y="283"/>
                  </a:cubicBezTo>
                  <a:close/>
                  <a:moveTo>
                    <a:pt x="55" y="88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4" y="37"/>
                    <a:pt x="175" y="35"/>
                    <a:pt x="174" y="34"/>
                  </a:cubicBezTo>
                  <a:cubicBezTo>
                    <a:pt x="173" y="32"/>
                    <a:pt x="172" y="32"/>
                    <a:pt x="170" y="3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3"/>
                    <a:pt x="50" y="85"/>
                    <a:pt x="51" y="87"/>
                  </a:cubicBezTo>
                  <a:cubicBezTo>
                    <a:pt x="51" y="88"/>
                    <a:pt x="53" y="89"/>
                    <a:pt x="55" y="88"/>
                  </a:cubicBezTo>
                  <a:close/>
                  <a:moveTo>
                    <a:pt x="40" y="82"/>
                  </a:moveTo>
                  <a:cubicBezTo>
                    <a:pt x="157" y="31"/>
                    <a:pt x="157" y="31"/>
                    <a:pt x="157" y="31"/>
                  </a:cubicBezTo>
                  <a:cubicBezTo>
                    <a:pt x="159" y="30"/>
                    <a:pt x="160" y="29"/>
                    <a:pt x="159" y="27"/>
                  </a:cubicBezTo>
                  <a:cubicBezTo>
                    <a:pt x="158" y="26"/>
                    <a:pt x="157" y="25"/>
                    <a:pt x="155" y="2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6" y="77"/>
                    <a:pt x="35" y="79"/>
                    <a:pt x="36" y="80"/>
                  </a:cubicBezTo>
                  <a:cubicBezTo>
                    <a:pt x="36" y="82"/>
                    <a:pt x="38" y="82"/>
                    <a:pt x="40" y="82"/>
                  </a:cubicBezTo>
                  <a:close/>
                  <a:moveTo>
                    <a:pt x="29" y="73"/>
                  </a:moveTo>
                  <a:cubicBezTo>
                    <a:pt x="147" y="23"/>
                    <a:pt x="147" y="23"/>
                    <a:pt x="147" y="23"/>
                  </a:cubicBezTo>
                  <a:cubicBezTo>
                    <a:pt x="148" y="22"/>
                    <a:pt x="149" y="21"/>
                    <a:pt x="148" y="19"/>
                  </a:cubicBezTo>
                  <a:cubicBezTo>
                    <a:pt x="148" y="18"/>
                    <a:pt x="146" y="17"/>
                    <a:pt x="145" y="1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69"/>
                    <a:pt x="25" y="71"/>
                    <a:pt x="25" y="72"/>
                  </a:cubicBezTo>
                  <a:cubicBezTo>
                    <a:pt x="26" y="73"/>
                    <a:pt x="27" y="74"/>
                    <a:pt x="29" y="73"/>
                  </a:cubicBezTo>
                  <a:close/>
                  <a:moveTo>
                    <a:pt x="62" y="280"/>
                  </a:moveTo>
                  <a:cubicBezTo>
                    <a:pt x="62" y="100"/>
                    <a:pt x="62" y="100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8"/>
                    <a:pt x="64" y="95"/>
                    <a:pt x="66" y="94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4" y="39"/>
                    <a:pt x="195" y="39"/>
                    <a:pt x="197" y="39"/>
                  </a:cubicBezTo>
                  <a:cubicBezTo>
                    <a:pt x="200" y="39"/>
                    <a:pt x="203" y="42"/>
                    <a:pt x="203" y="45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1" y="129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0" y="128"/>
                    <a:pt x="200" y="128"/>
                    <a:pt x="199" y="127"/>
                  </a:cubicBezTo>
                  <a:cubicBezTo>
                    <a:pt x="199" y="127"/>
                    <a:pt x="199" y="127"/>
                    <a:pt x="199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7" y="126"/>
                    <a:pt x="196" y="126"/>
                    <a:pt x="194" y="12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187" y="122"/>
                    <a:pt x="179" y="121"/>
                    <a:pt x="172" y="121"/>
                  </a:cubicBezTo>
                  <a:cubicBezTo>
                    <a:pt x="140" y="121"/>
                    <a:pt x="114" y="146"/>
                    <a:pt x="112" y="177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258"/>
                    <a:pt x="112" y="258"/>
                    <a:pt x="112" y="258"/>
                  </a:cubicBezTo>
                  <a:cubicBezTo>
                    <a:pt x="111" y="262"/>
                    <a:pt x="109" y="266"/>
                    <a:pt x="108" y="270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1" y="286"/>
                    <a:pt x="70" y="286"/>
                    <a:pt x="69" y="286"/>
                  </a:cubicBezTo>
                  <a:cubicBezTo>
                    <a:pt x="65" y="286"/>
                    <a:pt x="62" y="284"/>
                    <a:pt x="62" y="280"/>
                  </a:cubicBezTo>
                  <a:close/>
                  <a:moveTo>
                    <a:pt x="21" y="65"/>
                  </a:moveTo>
                  <a:cubicBezTo>
                    <a:pt x="18" y="66"/>
                    <a:pt x="15" y="64"/>
                    <a:pt x="14" y="62"/>
                  </a:cubicBezTo>
                  <a:cubicBezTo>
                    <a:pt x="13" y="60"/>
                    <a:pt x="15" y="57"/>
                    <a:pt x="17" y="56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7" y="0"/>
                    <a:pt x="150" y="1"/>
                    <a:pt x="151" y="3"/>
                  </a:cubicBezTo>
                  <a:cubicBezTo>
                    <a:pt x="152" y="6"/>
                    <a:pt x="151" y="9"/>
                    <a:pt x="149" y="10"/>
                  </a:cubicBezTo>
                  <a:lnTo>
                    <a:pt x="21" y="65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669926" y="2903537"/>
            <a:ext cx="1152525" cy="1152525"/>
            <a:chOff x="5295106" y="2787774"/>
            <a:chExt cx="1152128" cy="1152128"/>
          </a:xfrm>
        </p:grpSpPr>
        <p:sp>
          <p:nvSpPr>
            <p:cNvPr id="44" name="椭圆 43"/>
            <p:cNvSpPr/>
            <p:nvPr/>
          </p:nvSpPr>
          <p:spPr>
            <a:xfrm>
              <a:off x="5295106" y="2787774"/>
              <a:ext cx="1152128" cy="1152128"/>
            </a:xfrm>
            <a:prstGeom prst="ellipse">
              <a:avLst/>
            </a:prstGeom>
            <a:solidFill>
              <a:srgbClr val="0065C0"/>
            </a:solidFill>
            <a:ln w="1079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rtl="1">
                <a:defRPr/>
              </a:pPr>
              <a:endParaRPr lang="zh-CN" altLang="en-US" kern="0">
                <a:solidFill>
                  <a:prstClr val="white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45" name="Freeform 47"/>
            <p:cNvSpPr>
              <a:spLocks noChangeAspect="1" noEditPoints="1"/>
            </p:cNvSpPr>
            <p:nvPr/>
          </p:nvSpPr>
          <p:spPr bwMode="auto">
            <a:xfrm>
              <a:off x="5511638" y="3101078"/>
              <a:ext cx="719064" cy="583200"/>
            </a:xfrm>
            <a:custGeom>
              <a:avLst/>
              <a:gdLst>
                <a:gd name="T0" fmla="*/ 2147483647 w 329"/>
                <a:gd name="T1" fmla="*/ 2147483647 h 267"/>
                <a:gd name="T2" fmla="*/ 2147483647 w 329"/>
                <a:gd name="T3" fmla="*/ 2147483647 h 267"/>
                <a:gd name="T4" fmla="*/ 2147483647 w 329"/>
                <a:gd name="T5" fmla="*/ 2147483647 h 267"/>
                <a:gd name="T6" fmla="*/ 2147483647 w 329"/>
                <a:gd name="T7" fmla="*/ 2147483647 h 267"/>
                <a:gd name="T8" fmla="*/ 2147483647 w 329"/>
                <a:gd name="T9" fmla="*/ 2147483647 h 267"/>
                <a:gd name="T10" fmla="*/ 2147483647 w 329"/>
                <a:gd name="T11" fmla="*/ 2147483647 h 267"/>
                <a:gd name="T12" fmla="*/ 2147483647 w 329"/>
                <a:gd name="T13" fmla="*/ 2147483647 h 267"/>
                <a:gd name="T14" fmla="*/ 2147483647 w 329"/>
                <a:gd name="T15" fmla="*/ 2147483647 h 267"/>
                <a:gd name="T16" fmla="*/ 2147483647 w 329"/>
                <a:gd name="T17" fmla="*/ 2147483647 h 267"/>
                <a:gd name="T18" fmla="*/ 2147483647 w 329"/>
                <a:gd name="T19" fmla="*/ 2147483647 h 267"/>
                <a:gd name="T20" fmla="*/ 2147483647 w 329"/>
                <a:gd name="T21" fmla="*/ 2147483647 h 267"/>
                <a:gd name="T22" fmla="*/ 2147483647 w 329"/>
                <a:gd name="T23" fmla="*/ 2147483647 h 267"/>
                <a:gd name="T24" fmla="*/ 2147483647 w 329"/>
                <a:gd name="T25" fmla="*/ 2147483647 h 267"/>
                <a:gd name="T26" fmla="*/ 2147483647 w 329"/>
                <a:gd name="T27" fmla="*/ 2147483647 h 267"/>
                <a:gd name="T28" fmla="*/ 2147483647 w 329"/>
                <a:gd name="T29" fmla="*/ 2147483647 h 267"/>
                <a:gd name="T30" fmla="*/ 2147483647 w 329"/>
                <a:gd name="T31" fmla="*/ 2147483647 h 267"/>
                <a:gd name="T32" fmla="*/ 2147483647 w 329"/>
                <a:gd name="T33" fmla="*/ 2147483647 h 267"/>
                <a:gd name="T34" fmla="*/ 2147483647 w 329"/>
                <a:gd name="T35" fmla="*/ 2147483647 h 267"/>
                <a:gd name="T36" fmla="*/ 2147483647 w 329"/>
                <a:gd name="T37" fmla="*/ 2147483647 h 267"/>
                <a:gd name="T38" fmla="*/ 2147483647 w 329"/>
                <a:gd name="T39" fmla="*/ 2147483647 h 267"/>
                <a:gd name="T40" fmla="*/ 2147483647 w 329"/>
                <a:gd name="T41" fmla="*/ 2147483647 h 267"/>
                <a:gd name="T42" fmla="*/ 2147483647 w 329"/>
                <a:gd name="T43" fmla="*/ 2147483647 h 267"/>
                <a:gd name="T44" fmla="*/ 2147483647 w 329"/>
                <a:gd name="T45" fmla="*/ 2147483647 h 267"/>
                <a:gd name="T46" fmla="*/ 2147483647 w 329"/>
                <a:gd name="T47" fmla="*/ 2147483647 h 267"/>
                <a:gd name="T48" fmla="*/ 2147483647 w 329"/>
                <a:gd name="T49" fmla="*/ 2147483647 h 267"/>
                <a:gd name="T50" fmla="*/ 2147483647 w 329"/>
                <a:gd name="T51" fmla="*/ 2147483647 h 267"/>
                <a:gd name="T52" fmla="*/ 2147483647 w 329"/>
                <a:gd name="T53" fmla="*/ 2147483647 h 267"/>
                <a:gd name="T54" fmla="*/ 2147483647 w 329"/>
                <a:gd name="T55" fmla="*/ 2147483647 h 267"/>
                <a:gd name="T56" fmla="*/ 2147483647 w 329"/>
                <a:gd name="T57" fmla="*/ 2147483647 h 267"/>
                <a:gd name="T58" fmla="*/ 2147483647 w 329"/>
                <a:gd name="T59" fmla="*/ 2147483647 h 267"/>
                <a:gd name="T60" fmla="*/ 2147483647 w 329"/>
                <a:gd name="T61" fmla="*/ 2147483647 h 267"/>
                <a:gd name="T62" fmla="*/ 2147483647 w 329"/>
                <a:gd name="T63" fmla="*/ 2147483647 h 267"/>
                <a:gd name="T64" fmla="*/ 2147483647 w 329"/>
                <a:gd name="T65" fmla="*/ 2147483647 h 267"/>
                <a:gd name="T66" fmla="*/ 2147483647 w 329"/>
                <a:gd name="T67" fmla="*/ 2147483647 h 267"/>
                <a:gd name="T68" fmla="*/ 2147483647 w 329"/>
                <a:gd name="T69" fmla="*/ 2147483647 h 267"/>
                <a:gd name="T70" fmla="*/ 2147483647 w 329"/>
                <a:gd name="T71" fmla="*/ 2147483647 h 267"/>
                <a:gd name="T72" fmla="*/ 2147483647 w 329"/>
                <a:gd name="T73" fmla="*/ 2147483647 h 267"/>
                <a:gd name="T74" fmla="*/ 2147483647 w 329"/>
                <a:gd name="T75" fmla="*/ 2147483647 h 267"/>
                <a:gd name="T76" fmla="*/ 2147483647 w 329"/>
                <a:gd name="T77" fmla="*/ 2147483647 h 267"/>
                <a:gd name="T78" fmla="*/ 2147483647 w 329"/>
                <a:gd name="T79" fmla="*/ 2147483647 h 267"/>
                <a:gd name="T80" fmla="*/ 2147483647 w 329"/>
                <a:gd name="T81" fmla="*/ 2147483647 h 267"/>
                <a:gd name="T82" fmla="*/ 2147483647 w 329"/>
                <a:gd name="T83" fmla="*/ 2147483647 h 267"/>
                <a:gd name="T84" fmla="*/ 2147483647 w 329"/>
                <a:gd name="T85" fmla="*/ 2147483647 h 267"/>
                <a:gd name="T86" fmla="*/ 2147483647 w 329"/>
                <a:gd name="T87" fmla="*/ 2147483647 h 267"/>
                <a:gd name="T88" fmla="*/ 2147483647 w 329"/>
                <a:gd name="T89" fmla="*/ 2147483647 h 267"/>
                <a:gd name="T90" fmla="*/ 2147483647 w 329"/>
                <a:gd name="T91" fmla="*/ 2147483647 h 267"/>
                <a:gd name="T92" fmla="*/ 2147483647 w 329"/>
                <a:gd name="T93" fmla="*/ 2147483647 h 267"/>
                <a:gd name="T94" fmla="*/ 2147483647 w 329"/>
                <a:gd name="T95" fmla="*/ 2147483647 h 2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29"/>
                <a:gd name="T145" fmla="*/ 0 h 267"/>
                <a:gd name="T146" fmla="*/ 329 w 329"/>
                <a:gd name="T147" fmla="*/ 267 h 2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29" h="267">
                  <a:moveTo>
                    <a:pt x="36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8" y="0"/>
                    <a:pt x="207" y="4"/>
                    <a:pt x="214" y="10"/>
                  </a:cubicBezTo>
                  <a:cubicBezTo>
                    <a:pt x="220" y="17"/>
                    <a:pt x="224" y="26"/>
                    <a:pt x="224" y="36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52" y="94"/>
                    <a:pt x="278" y="102"/>
                    <a:pt x="297" y="115"/>
                  </a:cubicBezTo>
                  <a:cubicBezTo>
                    <a:pt x="317" y="129"/>
                    <a:pt x="329" y="148"/>
                    <a:pt x="329" y="170"/>
                  </a:cubicBezTo>
                  <a:cubicBezTo>
                    <a:pt x="329" y="192"/>
                    <a:pt x="317" y="211"/>
                    <a:pt x="297" y="225"/>
                  </a:cubicBezTo>
                  <a:cubicBezTo>
                    <a:pt x="277" y="239"/>
                    <a:pt x="251" y="247"/>
                    <a:pt x="221" y="247"/>
                  </a:cubicBezTo>
                  <a:cubicBezTo>
                    <a:pt x="215" y="247"/>
                    <a:pt x="208" y="247"/>
                    <a:pt x="202" y="246"/>
                  </a:cubicBezTo>
                  <a:cubicBezTo>
                    <a:pt x="196" y="245"/>
                    <a:pt x="191" y="244"/>
                    <a:pt x="186" y="243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4" y="267"/>
                    <a:pt x="130" y="265"/>
                    <a:pt x="128" y="261"/>
                  </a:cubicBezTo>
                  <a:cubicBezTo>
                    <a:pt x="127" y="260"/>
                    <a:pt x="127" y="258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40" y="221"/>
                    <a:pt x="140" y="221"/>
                    <a:pt x="140" y="221"/>
                  </a:cubicBezTo>
                  <a:cubicBezTo>
                    <a:pt x="132" y="215"/>
                    <a:pt x="126" y="207"/>
                    <a:pt x="121" y="200"/>
                  </a:cubicBezTo>
                  <a:cubicBezTo>
                    <a:pt x="116" y="191"/>
                    <a:pt x="113" y="181"/>
                    <a:pt x="113" y="170"/>
                  </a:cubicBezTo>
                  <a:cubicBezTo>
                    <a:pt x="113" y="167"/>
                    <a:pt x="113" y="165"/>
                    <a:pt x="113" y="162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26" y="162"/>
                    <a:pt x="17" y="158"/>
                    <a:pt x="11" y="151"/>
                  </a:cubicBezTo>
                  <a:cubicBezTo>
                    <a:pt x="4" y="145"/>
                    <a:pt x="0" y="136"/>
                    <a:pt x="0" y="12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  <a:moveTo>
                    <a:pt x="227" y="187"/>
                  </a:moveTo>
                  <a:cubicBezTo>
                    <a:pt x="227" y="195"/>
                    <a:pt x="227" y="195"/>
                    <a:pt x="227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87"/>
                    <a:pt x="292" y="187"/>
                    <a:pt x="292" y="187"/>
                  </a:cubicBezTo>
                  <a:cubicBezTo>
                    <a:pt x="227" y="187"/>
                    <a:pt x="227" y="187"/>
                    <a:pt x="227" y="187"/>
                  </a:cubicBezTo>
                  <a:close/>
                  <a:moveTo>
                    <a:pt x="227" y="168"/>
                  </a:moveTo>
                  <a:cubicBezTo>
                    <a:pt x="227" y="176"/>
                    <a:pt x="227" y="176"/>
                    <a:pt x="227" y="176"/>
                  </a:cubicBezTo>
                  <a:cubicBezTo>
                    <a:pt x="292" y="176"/>
                    <a:pt x="292" y="176"/>
                    <a:pt x="292" y="176"/>
                  </a:cubicBezTo>
                  <a:cubicBezTo>
                    <a:pt x="292" y="168"/>
                    <a:pt x="292" y="168"/>
                    <a:pt x="292" y="168"/>
                  </a:cubicBezTo>
                  <a:cubicBezTo>
                    <a:pt x="227" y="168"/>
                    <a:pt x="227" y="168"/>
                    <a:pt x="227" y="168"/>
                  </a:cubicBezTo>
                  <a:close/>
                  <a:moveTo>
                    <a:pt x="227" y="149"/>
                  </a:moveTo>
                  <a:cubicBezTo>
                    <a:pt x="227" y="157"/>
                    <a:pt x="227" y="157"/>
                    <a:pt x="227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49"/>
                    <a:pt x="292" y="149"/>
                    <a:pt x="292" y="149"/>
                  </a:cubicBezTo>
                  <a:cubicBezTo>
                    <a:pt x="227" y="149"/>
                    <a:pt x="227" y="149"/>
                    <a:pt x="227" y="149"/>
                  </a:cubicBezTo>
                  <a:close/>
                  <a:moveTo>
                    <a:pt x="126" y="77"/>
                  </a:moveTo>
                  <a:cubicBezTo>
                    <a:pt x="126" y="86"/>
                    <a:pt x="126" y="86"/>
                    <a:pt x="126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26" y="77"/>
                    <a:pt x="126" y="77"/>
                    <a:pt x="126" y="77"/>
                  </a:cubicBezTo>
                  <a:close/>
                  <a:moveTo>
                    <a:pt x="126" y="58"/>
                  </a:moveTo>
                  <a:cubicBezTo>
                    <a:pt x="126" y="67"/>
                    <a:pt x="126" y="67"/>
                    <a:pt x="126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26" y="58"/>
                    <a:pt x="126" y="58"/>
                    <a:pt x="126" y="58"/>
                  </a:cubicBezTo>
                  <a:close/>
                  <a:moveTo>
                    <a:pt x="126" y="39"/>
                  </a:moveTo>
                  <a:cubicBezTo>
                    <a:pt x="126" y="48"/>
                    <a:pt x="126" y="48"/>
                    <a:pt x="126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26" y="39"/>
                    <a:pt x="126" y="39"/>
                    <a:pt x="126" y="39"/>
                  </a:cubicBezTo>
                  <a:close/>
                  <a:moveTo>
                    <a:pt x="77" y="28"/>
                  </a:moveTo>
                  <a:cubicBezTo>
                    <a:pt x="70" y="28"/>
                    <a:pt x="63" y="31"/>
                    <a:pt x="58" y="36"/>
                  </a:cubicBezTo>
                  <a:cubicBezTo>
                    <a:pt x="53" y="41"/>
                    <a:pt x="50" y="48"/>
                    <a:pt x="50" y="56"/>
                  </a:cubicBezTo>
                  <a:cubicBezTo>
                    <a:pt x="50" y="63"/>
                    <a:pt x="53" y="70"/>
                    <a:pt x="58" y="75"/>
                  </a:cubicBezTo>
                  <a:cubicBezTo>
                    <a:pt x="63" y="80"/>
                    <a:pt x="70" y="83"/>
                    <a:pt x="77" y="83"/>
                  </a:cubicBezTo>
                  <a:cubicBezTo>
                    <a:pt x="85" y="83"/>
                    <a:pt x="92" y="80"/>
                    <a:pt x="96" y="75"/>
                  </a:cubicBezTo>
                  <a:cubicBezTo>
                    <a:pt x="101" y="70"/>
                    <a:pt x="104" y="63"/>
                    <a:pt x="104" y="56"/>
                  </a:cubicBezTo>
                  <a:cubicBezTo>
                    <a:pt x="104" y="48"/>
                    <a:pt x="101" y="41"/>
                    <a:pt x="96" y="36"/>
                  </a:cubicBezTo>
                  <a:cubicBezTo>
                    <a:pt x="92" y="31"/>
                    <a:pt x="85" y="28"/>
                    <a:pt x="77" y="28"/>
                  </a:cubicBezTo>
                  <a:close/>
                  <a:moveTo>
                    <a:pt x="76" y="95"/>
                  </a:moveTo>
                  <a:cubicBezTo>
                    <a:pt x="70" y="124"/>
                    <a:pt x="70" y="124"/>
                    <a:pt x="70" y="124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6" y="95"/>
                    <a:pt x="76" y="95"/>
                    <a:pt x="76" y="95"/>
                  </a:cubicBezTo>
                  <a:close/>
                  <a:moveTo>
                    <a:pt x="88" y="85"/>
                  </a:moveTo>
                  <a:cubicBezTo>
                    <a:pt x="81" y="93"/>
                    <a:pt x="81" y="93"/>
                    <a:pt x="81" y="93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5" y="106"/>
                    <a:pt x="104" y="90"/>
                    <a:pt x="88" y="85"/>
                  </a:cubicBezTo>
                  <a:close/>
                  <a:moveTo>
                    <a:pt x="66" y="124"/>
                  </a:moveTo>
                  <a:cubicBezTo>
                    <a:pt x="72" y="93"/>
                    <a:pt x="72" y="93"/>
                    <a:pt x="72" y="93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50" y="90"/>
                    <a:pt x="38" y="106"/>
                    <a:pt x="38" y="124"/>
                  </a:cubicBezTo>
                  <a:cubicBezTo>
                    <a:pt x="66" y="124"/>
                    <a:pt x="66" y="124"/>
                    <a:pt x="66" y="124"/>
                  </a:cubicBezTo>
                  <a:close/>
                  <a:moveTo>
                    <a:pt x="81" y="45"/>
                  </a:moveTo>
                  <a:cubicBezTo>
                    <a:pt x="80" y="46"/>
                    <a:pt x="80" y="46"/>
                    <a:pt x="79" y="46"/>
                  </a:cubicBezTo>
                  <a:cubicBezTo>
                    <a:pt x="70" y="51"/>
                    <a:pt x="59" y="51"/>
                    <a:pt x="54" y="51"/>
                  </a:cubicBezTo>
                  <a:cubicBezTo>
                    <a:pt x="54" y="53"/>
                    <a:pt x="53" y="54"/>
                    <a:pt x="53" y="56"/>
                  </a:cubicBezTo>
                  <a:cubicBezTo>
                    <a:pt x="53" y="62"/>
                    <a:pt x="56" y="68"/>
                    <a:pt x="60" y="72"/>
                  </a:cubicBezTo>
                  <a:cubicBezTo>
                    <a:pt x="65" y="77"/>
                    <a:pt x="71" y="79"/>
                    <a:pt x="77" y="79"/>
                  </a:cubicBezTo>
                  <a:cubicBezTo>
                    <a:pt x="84" y="79"/>
                    <a:pt x="90" y="77"/>
                    <a:pt x="94" y="72"/>
                  </a:cubicBezTo>
                  <a:cubicBezTo>
                    <a:pt x="98" y="68"/>
                    <a:pt x="101" y="62"/>
                    <a:pt x="101" y="56"/>
                  </a:cubicBezTo>
                  <a:cubicBezTo>
                    <a:pt x="101" y="54"/>
                    <a:pt x="101" y="52"/>
                    <a:pt x="100" y="51"/>
                  </a:cubicBezTo>
                  <a:cubicBezTo>
                    <a:pt x="98" y="51"/>
                    <a:pt x="96" y="51"/>
                    <a:pt x="94" y="50"/>
                  </a:cubicBezTo>
                  <a:cubicBezTo>
                    <a:pt x="89" y="49"/>
                    <a:pt x="85" y="48"/>
                    <a:pt x="81" y="45"/>
                  </a:cubicBezTo>
                  <a:close/>
                  <a:moveTo>
                    <a:pt x="224" y="107"/>
                  </a:moveTo>
                  <a:cubicBezTo>
                    <a:pt x="224" y="126"/>
                    <a:pt x="224" y="126"/>
                    <a:pt x="224" y="126"/>
                  </a:cubicBezTo>
                  <a:cubicBezTo>
                    <a:pt x="224" y="136"/>
                    <a:pt x="220" y="145"/>
                    <a:pt x="214" y="151"/>
                  </a:cubicBezTo>
                  <a:cubicBezTo>
                    <a:pt x="207" y="158"/>
                    <a:pt x="198" y="162"/>
                    <a:pt x="188" y="162"/>
                  </a:cubicBezTo>
                  <a:cubicBezTo>
                    <a:pt x="186" y="162"/>
                    <a:pt x="186" y="162"/>
                    <a:pt x="186" y="162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6" y="200"/>
                    <a:pt x="183" y="203"/>
                    <a:pt x="179" y="203"/>
                  </a:cubicBezTo>
                  <a:cubicBezTo>
                    <a:pt x="176" y="203"/>
                    <a:pt x="174" y="202"/>
                    <a:pt x="173" y="200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8" y="162"/>
                    <a:pt x="128" y="162"/>
                    <a:pt x="128" y="162"/>
                  </a:cubicBezTo>
                  <a:cubicBezTo>
                    <a:pt x="128" y="165"/>
                    <a:pt x="127" y="167"/>
                    <a:pt x="127" y="170"/>
                  </a:cubicBezTo>
                  <a:cubicBezTo>
                    <a:pt x="127" y="178"/>
                    <a:pt x="130" y="185"/>
                    <a:pt x="134" y="192"/>
                  </a:cubicBezTo>
                  <a:cubicBezTo>
                    <a:pt x="138" y="200"/>
                    <a:pt x="144" y="206"/>
                    <a:pt x="152" y="212"/>
                  </a:cubicBezTo>
                  <a:cubicBezTo>
                    <a:pt x="155" y="214"/>
                    <a:pt x="156" y="217"/>
                    <a:pt x="155" y="221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28"/>
                    <a:pt x="185" y="228"/>
                    <a:pt x="187" y="228"/>
                  </a:cubicBezTo>
                  <a:cubicBezTo>
                    <a:pt x="192" y="230"/>
                    <a:pt x="198" y="231"/>
                    <a:pt x="204" y="232"/>
                  </a:cubicBezTo>
                  <a:cubicBezTo>
                    <a:pt x="209" y="232"/>
                    <a:pt x="215" y="233"/>
                    <a:pt x="221" y="233"/>
                  </a:cubicBezTo>
                  <a:cubicBezTo>
                    <a:pt x="248" y="233"/>
                    <a:pt x="271" y="225"/>
                    <a:pt x="288" y="214"/>
                  </a:cubicBezTo>
                  <a:cubicBezTo>
                    <a:pt x="305" y="202"/>
                    <a:pt x="315" y="187"/>
                    <a:pt x="315" y="170"/>
                  </a:cubicBezTo>
                  <a:cubicBezTo>
                    <a:pt x="315" y="153"/>
                    <a:pt x="305" y="138"/>
                    <a:pt x="288" y="127"/>
                  </a:cubicBezTo>
                  <a:cubicBezTo>
                    <a:pt x="272" y="115"/>
                    <a:pt x="249" y="108"/>
                    <a:pt x="224" y="107"/>
                  </a:cubicBezTo>
                  <a:close/>
                  <a:moveTo>
                    <a:pt x="118" y="148"/>
                  </a:moveTo>
                  <a:cubicBezTo>
                    <a:pt x="123" y="135"/>
                    <a:pt x="133" y="124"/>
                    <a:pt x="146" y="115"/>
                  </a:cubicBezTo>
                  <a:cubicBezTo>
                    <a:pt x="162" y="103"/>
                    <a:pt x="185" y="95"/>
                    <a:pt x="210" y="93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0"/>
                    <a:pt x="207" y="24"/>
                    <a:pt x="203" y="20"/>
                  </a:cubicBezTo>
                  <a:cubicBezTo>
                    <a:pt x="200" y="17"/>
                    <a:pt x="194" y="14"/>
                    <a:pt x="18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7" y="24"/>
                    <a:pt x="15" y="30"/>
                    <a:pt x="15" y="3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32"/>
                    <a:pt x="17" y="137"/>
                    <a:pt x="21" y="141"/>
                  </a:cubicBezTo>
                  <a:cubicBezTo>
                    <a:pt x="25" y="145"/>
                    <a:pt x="30" y="148"/>
                    <a:pt x="36" y="148"/>
                  </a:cubicBezTo>
                  <a:cubicBezTo>
                    <a:pt x="118" y="148"/>
                    <a:pt x="118" y="148"/>
                    <a:pt x="118" y="148"/>
                  </a:cubicBezTo>
                  <a:close/>
                  <a:moveTo>
                    <a:pt x="210" y="108"/>
                  </a:moveTo>
                  <a:cubicBezTo>
                    <a:pt x="188" y="110"/>
                    <a:pt x="168" y="116"/>
                    <a:pt x="154" y="127"/>
                  </a:cubicBezTo>
                  <a:cubicBezTo>
                    <a:pt x="145" y="133"/>
                    <a:pt x="138" y="140"/>
                    <a:pt x="134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50" y="148"/>
                    <a:pt x="152" y="149"/>
                    <a:pt x="154" y="150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171" y="151"/>
                    <a:pt x="175" y="148"/>
                    <a:pt x="179" y="148"/>
                  </a:cubicBezTo>
                  <a:cubicBezTo>
                    <a:pt x="188" y="148"/>
                    <a:pt x="188" y="148"/>
                    <a:pt x="188" y="148"/>
                  </a:cubicBezTo>
                  <a:cubicBezTo>
                    <a:pt x="194" y="148"/>
                    <a:pt x="200" y="145"/>
                    <a:pt x="203" y="141"/>
                  </a:cubicBezTo>
                  <a:cubicBezTo>
                    <a:pt x="207" y="137"/>
                    <a:pt x="210" y="132"/>
                    <a:pt x="210" y="126"/>
                  </a:cubicBezTo>
                  <a:lnTo>
                    <a:pt x="210" y="108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2298701" y="2903537"/>
            <a:ext cx="1152525" cy="1152525"/>
            <a:chOff x="6923881" y="2787774"/>
            <a:chExt cx="1152128" cy="1152128"/>
          </a:xfrm>
        </p:grpSpPr>
        <p:sp>
          <p:nvSpPr>
            <p:cNvPr id="47" name="椭圆 46"/>
            <p:cNvSpPr/>
            <p:nvPr/>
          </p:nvSpPr>
          <p:spPr>
            <a:xfrm>
              <a:off x="6923881" y="2787774"/>
              <a:ext cx="1152128" cy="1152128"/>
            </a:xfrm>
            <a:prstGeom prst="ellipse">
              <a:avLst/>
            </a:prstGeom>
            <a:solidFill>
              <a:srgbClr val="0065C0"/>
            </a:solidFill>
            <a:ln w="1079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rtl="1">
                <a:defRPr/>
              </a:pPr>
              <a:endParaRPr lang="zh-CN" altLang="en-US" kern="0">
                <a:solidFill>
                  <a:prstClr val="white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grpSp>
          <p:nvGrpSpPr>
            <p:cNvPr id="48" name="组合 70"/>
            <p:cNvGrpSpPr>
              <a:grpSpLocks/>
            </p:cNvGrpSpPr>
            <p:nvPr/>
          </p:nvGrpSpPr>
          <p:grpSpPr bwMode="auto">
            <a:xfrm>
              <a:off x="7162685" y="3062938"/>
              <a:ext cx="674520" cy="583200"/>
              <a:chOff x="4848315" y="2995479"/>
              <a:chExt cx="674520" cy="583200"/>
            </a:xfrm>
          </p:grpSpPr>
          <p:sp>
            <p:nvSpPr>
              <p:cNvPr id="49" name="Freeform 52"/>
              <p:cNvSpPr>
                <a:spLocks noEditPoints="1"/>
              </p:cNvSpPr>
              <p:nvPr/>
            </p:nvSpPr>
            <p:spPr bwMode="auto">
              <a:xfrm>
                <a:off x="4963503" y="3243495"/>
                <a:ext cx="456598" cy="250091"/>
              </a:xfrm>
              <a:custGeom>
                <a:avLst/>
                <a:gdLst>
                  <a:gd name="T0" fmla="*/ 2147483647 w 186"/>
                  <a:gd name="T1" fmla="*/ 2147483647 h 102"/>
                  <a:gd name="T2" fmla="*/ 2147483647 w 186"/>
                  <a:gd name="T3" fmla="*/ 2147483647 h 102"/>
                  <a:gd name="T4" fmla="*/ 2147483647 w 186"/>
                  <a:gd name="T5" fmla="*/ 2147483647 h 102"/>
                  <a:gd name="T6" fmla="*/ 2147483647 w 186"/>
                  <a:gd name="T7" fmla="*/ 2147483647 h 102"/>
                  <a:gd name="T8" fmla="*/ 2147483647 w 186"/>
                  <a:gd name="T9" fmla="*/ 2147483647 h 102"/>
                  <a:gd name="T10" fmla="*/ 2147483647 w 186"/>
                  <a:gd name="T11" fmla="*/ 2147483647 h 102"/>
                  <a:gd name="T12" fmla="*/ 2147483647 w 186"/>
                  <a:gd name="T13" fmla="*/ 2147483647 h 102"/>
                  <a:gd name="T14" fmla="*/ 2147483647 w 186"/>
                  <a:gd name="T15" fmla="*/ 2147483647 h 102"/>
                  <a:gd name="T16" fmla="*/ 2147483647 w 186"/>
                  <a:gd name="T17" fmla="*/ 2147483647 h 102"/>
                  <a:gd name="T18" fmla="*/ 2147483647 w 186"/>
                  <a:gd name="T19" fmla="*/ 2147483647 h 102"/>
                  <a:gd name="T20" fmla="*/ 2147483647 w 186"/>
                  <a:gd name="T21" fmla="*/ 2147483647 h 102"/>
                  <a:gd name="T22" fmla="*/ 2147483647 w 186"/>
                  <a:gd name="T23" fmla="*/ 2147483647 h 102"/>
                  <a:gd name="T24" fmla="*/ 2147483647 w 186"/>
                  <a:gd name="T25" fmla="*/ 2147483647 h 102"/>
                  <a:gd name="T26" fmla="*/ 2147483647 w 186"/>
                  <a:gd name="T27" fmla="*/ 2147483647 h 102"/>
                  <a:gd name="T28" fmla="*/ 2147483647 w 186"/>
                  <a:gd name="T29" fmla="*/ 2147483647 h 102"/>
                  <a:gd name="T30" fmla="*/ 2147483647 w 186"/>
                  <a:gd name="T31" fmla="*/ 2147483647 h 102"/>
                  <a:gd name="T32" fmla="*/ 2147483647 w 186"/>
                  <a:gd name="T33" fmla="*/ 2147483647 h 102"/>
                  <a:gd name="T34" fmla="*/ 2147483647 w 186"/>
                  <a:gd name="T35" fmla="*/ 2147483647 h 102"/>
                  <a:gd name="T36" fmla="*/ 2147483647 w 186"/>
                  <a:gd name="T37" fmla="*/ 2147483647 h 102"/>
                  <a:gd name="T38" fmla="*/ 2147483647 w 186"/>
                  <a:gd name="T39" fmla="*/ 2147483647 h 102"/>
                  <a:gd name="T40" fmla="*/ 2147483647 w 186"/>
                  <a:gd name="T41" fmla="*/ 2147483647 h 102"/>
                  <a:gd name="T42" fmla="*/ 2147483647 w 186"/>
                  <a:gd name="T43" fmla="*/ 2147483647 h 102"/>
                  <a:gd name="T44" fmla="*/ 2147483647 w 186"/>
                  <a:gd name="T45" fmla="*/ 2147483647 h 102"/>
                  <a:gd name="T46" fmla="*/ 2147483647 w 186"/>
                  <a:gd name="T47" fmla="*/ 2147483647 h 102"/>
                  <a:gd name="T48" fmla="*/ 2147483647 w 186"/>
                  <a:gd name="T49" fmla="*/ 2147483647 h 102"/>
                  <a:gd name="T50" fmla="*/ 2147483647 w 186"/>
                  <a:gd name="T51" fmla="*/ 2147483647 h 102"/>
                  <a:gd name="T52" fmla="*/ 2147483647 w 186"/>
                  <a:gd name="T53" fmla="*/ 2147483647 h 102"/>
                  <a:gd name="T54" fmla="*/ 2147483647 w 186"/>
                  <a:gd name="T55" fmla="*/ 2147483647 h 102"/>
                  <a:gd name="T56" fmla="*/ 2147483647 w 186"/>
                  <a:gd name="T57" fmla="*/ 2147483647 h 102"/>
                  <a:gd name="T58" fmla="*/ 2147483647 w 186"/>
                  <a:gd name="T59" fmla="*/ 2147483647 h 102"/>
                  <a:gd name="T60" fmla="*/ 2147483647 w 186"/>
                  <a:gd name="T61" fmla="*/ 2147483647 h 102"/>
                  <a:gd name="T62" fmla="*/ 2147483647 w 186"/>
                  <a:gd name="T63" fmla="*/ 2147483647 h 102"/>
                  <a:gd name="T64" fmla="*/ 2147483647 w 186"/>
                  <a:gd name="T65" fmla="*/ 2147483647 h 102"/>
                  <a:gd name="T66" fmla="*/ 2147483647 w 186"/>
                  <a:gd name="T67" fmla="*/ 2147483647 h 102"/>
                  <a:gd name="T68" fmla="*/ 2147483647 w 186"/>
                  <a:gd name="T69" fmla="*/ 2147483647 h 102"/>
                  <a:gd name="T70" fmla="*/ 2147483647 w 186"/>
                  <a:gd name="T71" fmla="*/ 2147483647 h 102"/>
                  <a:gd name="T72" fmla="*/ 2147483647 w 186"/>
                  <a:gd name="T73" fmla="*/ 2147483647 h 102"/>
                  <a:gd name="T74" fmla="*/ 2147483647 w 186"/>
                  <a:gd name="T75" fmla="*/ 2147483647 h 102"/>
                  <a:gd name="T76" fmla="*/ 2147483647 w 186"/>
                  <a:gd name="T77" fmla="*/ 2147483647 h 102"/>
                  <a:gd name="T78" fmla="*/ 2147483647 w 186"/>
                  <a:gd name="T79" fmla="*/ 2147483647 h 102"/>
                  <a:gd name="T80" fmla="*/ 2147483647 w 186"/>
                  <a:gd name="T81" fmla="*/ 2147483647 h 102"/>
                  <a:gd name="T82" fmla="*/ 2147483647 w 186"/>
                  <a:gd name="T83" fmla="*/ 2147483647 h 102"/>
                  <a:gd name="T84" fmla="*/ 2147483647 w 186"/>
                  <a:gd name="T85" fmla="*/ 2147483647 h 102"/>
                  <a:gd name="T86" fmla="*/ 2147483647 w 186"/>
                  <a:gd name="T87" fmla="*/ 2147483647 h 102"/>
                  <a:gd name="T88" fmla="*/ 0 w 186"/>
                  <a:gd name="T89" fmla="*/ 2147483647 h 102"/>
                  <a:gd name="T90" fmla="*/ 2147483647 w 186"/>
                  <a:gd name="T91" fmla="*/ 2147483647 h 102"/>
                  <a:gd name="T92" fmla="*/ 2147483647 w 186"/>
                  <a:gd name="T93" fmla="*/ 2147483647 h 10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86"/>
                  <a:gd name="T142" fmla="*/ 0 h 102"/>
                  <a:gd name="T143" fmla="*/ 186 w 186"/>
                  <a:gd name="T144" fmla="*/ 102 h 10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86" h="102">
                    <a:moveTo>
                      <a:pt x="92" y="81"/>
                    </a:moveTo>
                    <a:cubicBezTo>
                      <a:pt x="148" y="81"/>
                      <a:pt x="148" y="81"/>
                      <a:pt x="148" y="81"/>
                    </a:cubicBezTo>
                    <a:cubicBezTo>
                      <a:pt x="148" y="88"/>
                      <a:pt x="148" y="88"/>
                      <a:pt x="148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92" y="81"/>
                      <a:pt x="92" y="81"/>
                      <a:pt x="92" y="81"/>
                    </a:cubicBezTo>
                    <a:close/>
                    <a:moveTo>
                      <a:pt x="92" y="64"/>
                    </a:moveTo>
                    <a:cubicBezTo>
                      <a:pt x="148" y="64"/>
                      <a:pt x="148" y="64"/>
                      <a:pt x="148" y="64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64"/>
                      <a:pt x="92" y="64"/>
                      <a:pt x="92" y="64"/>
                    </a:cubicBezTo>
                    <a:close/>
                    <a:moveTo>
                      <a:pt x="92" y="44"/>
                    </a:moveTo>
                    <a:cubicBezTo>
                      <a:pt x="186" y="44"/>
                      <a:pt x="186" y="44"/>
                      <a:pt x="186" y="44"/>
                    </a:cubicBezTo>
                    <a:cubicBezTo>
                      <a:pt x="186" y="51"/>
                      <a:pt x="186" y="51"/>
                      <a:pt x="186" y="51"/>
                    </a:cubicBezTo>
                    <a:cubicBezTo>
                      <a:pt x="92" y="51"/>
                      <a:pt x="92" y="51"/>
                      <a:pt x="92" y="51"/>
                    </a:cubicBezTo>
                    <a:cubicBezTo>
                      <a:pt x="92" y="44"/>
                      <a:pt x="92" y="44"/>
                      <a:pt x="92" y="44"/>
                    </a:cubicBezTo>
                    <a:close/>
                    <a:moveTo>
                      <a:pt x="92" y="25"/>
                    </a:moveTo>
                    <a:cubicBezTo>
                      <a:pt x="186" y="25"/>
                      <a:pt x="186" y="25"/>
                      <a:pt x="186" y="25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92" y="32"/>
                      <a:pt x="92" y="32"/>
                      <a:pt x="92" y="32"/>
                    </a:cubicBezTo>
                    <a:cubicBezTo>
                      <a:pt x="92" y="25"/>
                      <a:pt x="92" y="25"/>
                      <a:pt x="92" y="25"/>
                    </a:cubicBezTo>
                    <a:close/>
                    <a:moveTo>
                      <a:pt x="92" y="6"/>
                    </a:moveTo>
                    <a:cubicBezTo>
                      <a:pt x="186" y="6"/>
                      <a:pt x="186" y="6"/>
                      <a:pt x="186" y="6"/>
                    </a:cubicBezTo>
                    <a:cubicBezTo>
                      <a:pt x="186" y="13"/>
                      <a:pt x="186" y="13"/>
                      <a:pt x="186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2" y="6"/>
                      <a:pt x="92" y="6"/>
                      <a:pt x="92" y="6"/>
                    </a:cubicBezTo>
                    <a:close/>
                    <a:moveTo>
                      <a:pt x="28" y="3"/>
                    </a:moveTo>
                    <a:cubicBezTo>
                      <a:pt x="28" y="3"/>
                      <a:pt x="28" y="3"/>
                      <a:pt x="28" y="3"/>
                    </a:cubicBezTo>
                    <a:cubicBezTo>
                      <a:pt x="27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3" y="15"/>
                      <a:pt x="9" y="21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6" y="38"/>
                      <a:pt x="17" y="55"/>
                      <a:pt x="2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82" y="40"/>
                      <a:pt x="74" y="0"/>
                      <a:pt x="40" y="1"/>
                    </a:cubicBezTo>
                    <a:cubicBezTo>
                      <a:pt x="36" y="1"/>
                      <a:pt x="31" y="2"/>
                      <a:pt x="28" y="3"/>
                    </a:cubicBezTo>
                    <a:close/>
                    <a:moveTo>
                      <a:pt x="16" y="30"/>
                    </a:move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31"/>
                      <a:pt x="64" y="32"/>
                      <a:pt x="64" y="33"/>
                    </a:cubicBezTo>
                    <a:cubicBezTo>
                      <a:pt x="64" y="47"/>
                      <a:pt x="53" y="58"/>
                      <a:pt x="40" y="58"/>
                    </a:cubicBezTo>
                    <a:cubicBezTo>
                      <a:pt x="26" y="58"/>
                      <a:pt x="15" y="47"/>
                      <a:pt x="15" y="33"/>
                    </a:cubicBezTo>
                    <a:cubicBezTo>
                      <a:pt x="15" y="31"/>
                      <a:pt x="15" y="29"/>
                      <a:pt x="16" y="27"/>
                    </a:cubicBezTo>
                    <a:cubicBezTo>
                      <a:pt x="16" y="29"/>
                      <a:pt x="16" y="30"/>
                      <a:pt x="16" y="30"/>
                    </a:cubicBezTo>
                    <a:close/>
                    <a:moveTo>
                      <a:pt x="49" y="35"/>
                    </a:moveTo>
                    <a:cubicBezTo>
                      <a:pt x="51" y="35"/>
                      <a:pt x="53" y="37"/>
                      <a:pt x="53" y="38"/>
                    </a:cubicBezTo>
                    <a:cubicBezTo>
                      <a:pt x="53" y="40"/>
                      <a:pt x="51" y="42"/>
                      <a:pt x="49" y="42"/>
                    </a:cubicBezTo>
                    <a:cubicBezTo>
                      <a:pt x="47" y="42"/>
                      <a:pt x="46" y="40"/>
                      <a:pt x="46" y="38"/>
                    </a:cubicBezTo>
                    <a:cubicBezTo>
                      <a:pt x="46" y="37"/>
                      <a:pt x="47" y="35"/>
                      <a:pt x="49" y="35"/>
                    </a:cubicBezTo>
                    <a:close/>
                    <a:moveTo>
                      <a:pt x="29" y="35"/>
                    </a:moveTo>
                    <a:cubicBezTo>
                      <a:pt x="31" y="35"/>
                      <a:pt x="33" y="37"/>
                      <a:pt x="33" y="38"/>
                    </a:cubicBezTo>
                    <a:cubicBezTo>
                      <a:pt x="33" y="40"/>
                      <a:pt x="31" y="42"/>
                      <a:pt x="29" y="42"/>
                    </a:cubicBezTo>
                    <a:cubicBezTo>
                      <a:pt x="28" y="42"/>
                      <a:pt x="26" y="40"/>
                      <a:pt x="26" y="38"/>
                    </a:cubicBezTo>
                    <a:cubicBezTo>
                      <a:pt x="26" y="37"/>
                      <a:pt x="28" y="35"/>
                      <a:pt x="29" y="35"/>
                    </a:cubicBezTo>
                    <a:close/>
                    <a:moveTo>
                      <a:pt x="79" y="102"/>
                    </a:moveTo>
                    <a:cubicBezTo>
                      <a:pt x="0" y="102"/>
                      <a:pt x="0" y="102"/>
                      <a:pt x="0" y="102"/>
                    </a:cubicBezTo>
                    <a:cubicBezTo>
                      <a:pt x="1" y="83"/>
                      <a:pt x="12" y="68"/>
                      <a:pt x="28" y="63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67" y="68"/>
                      <a:pt x="78" y="83"/>
                      <a:pt x="79" y="10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prstClr val="black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  <p:sp>
            <p:nvSpPr>
              <p:cNvPr id="50" name="Freeform 53"/>
              <p:cNvSpPr>
                <a:spLocks noEditPoints="1"/>
              </p:cNvSpPr>
              <p:nvPr/>
            </p:nvSpPr>
            <p:spPr bwMode="auto">
              <a:xfrm>
                <a:off x="4848315" y="2995479"/>
                <a:ext cx="674520" cy="583200"/>
              </a:xfrm>
              <a:custGeom>
                <a:avLst/>
                <a:gdLst>
                  <a:gd name="T0" fmla="*/ 2147483647 w 275"/>
                  <a:gd name="T1" fmla="*/ 2147483647 h 238"/>
                  <a:gd name="T2" fmla="*/ 2147483647 w 275"/>
                  <a:gd name="T3" fmla="*/ 2147483647 h 238"/>
                  <a:gd name="T4" fmla="*/ 2147483647 w 275"/>
                  <a:gd name="T5" fmla="*/ 2147483647 h 238"/>
                  <a:gd name="T6" fmla="*/ 2147483647 w 275"/>
                  <a:gd name="T7" fmla="*/ 2147483647 h 238"/>
                  <a:gd name="T8" fmla="*/ 2147483647 w 275"/>
                  <a:gd name="T9" fmla="*/ 2147483647 h 238"/>
                  <a:gd name="T10" fmla="*/ 2147483647 w 275"/>
                  <a:gd name="T11" fmla="*/ 0 h 238"/>
                  <a:gd name="T12" fmla="*/ 2147483647 w 275"/>
                  <a:gd name="T13" fmla="*/ 0 h 238"/>
                  <a:gd name="T14" fmla="*/ 2147483647 w 275"/>
                  <a:gd name="T15" fmla="*/ 2147483647 h 238"/>
                  <a:gd name="T16" fmla="*/ 2147483647 w 275"/>
                  <a:gd name="T17" fmla="*/ 2147483647 h 238"/>
                  <a:gd name="T18" fmla="*/ 2147483647 w 275"/>
                  <a:gd name="T19" fmla="*/ 2147483647 h 238"/>
                  <a:gd name="T20" fmla="*/ 2147483647 w 275"/>
                  <a:gd name="T21" fmla="*/ 2147483647 h 238"/>
                  <a:gd name="T22" fmla="*/ 2147483647 w 275"/>
                  <a:gd name="T23" fmla="*/ 2147483647 h 238"/>
                  <a:gd name="T24" fmla="*/ 0 w 275"/>
                  <a:gd name="T25" fmla="*/ 2147483647 h 238"/>
                  <a:gd name="T26" fmla="*/ 0 w 275"/>
                  <a:gd name="T27" fmla="*/ 2147483647 h 238"/>
                  <a:gd name="T28" fmla="*/ 2147483647 w 275"/>
                  <a:gd name="T29" fmla="*/ 2147483647 h 238"/>
                  <a:gd name="T30" fmla="*/ 2147483647 w 275"/>
                  <a:gd name="T31" fmla="*/ 2147483647 h 238"/>
                  <a:gd name="T32" fmla="*/ 2147483647 w 275"/>
                  <a:gd name="T33" fmla="*/ 2147483647 h 238"/>
                  <a:gd name="T34" fmla="*/ 2147483647 w 275"/>
                  <a:gd name="T35" fmla="*/ 2147483647 h 238"/>
                  <a:gd name="T36" fmla="*/ 2147483647 w 275"/>
                  <a:gd name="T37" fmla="*/ 2147483647 h 238"/>
                  <a:gd name="T38" fmla="*/ 2147483647 w 275"/>
                  <a:gd name="T39" fmla="*/ 2147483647 h 238"/>
                  <a:gd name="T40" fmla="*/ 2147483647 w 275"/>
                  <a:gd name="T41" fmla="*/ 2147483647 h 238"/>
                  <a:gd name="T42" fmla="*/ 2147483647 w 275"/>
                  <a:gd name="T43" fmla="*/ 2147483647 h 238"/>
                  <a:gd name="T44" fmla="*/ 2147483647 w 275"/>
                  <a:gd name="T45" fmla="*/ 2147483647 h 238"/>
                  <a:gd name="T46" fmla="*/ 2147483647 w 275"/>
                  <a:gd name="T47" fmla="*/ 2147483647 h 238"/>
                  <a:gd name="T48" fmla="*/ 2147483647 w 275"/>
                  <a:gd name="T49" fmla="*/ 2147483647 h 238"/>
                  <a:gd name="T50" fmla="*/ 2147483647 w 275"/>
                  <a:gd name="T51" fmla="*/ 2147483647 h 238"/>
                  <a:gd name="T52" fmla="*/ 2147483647 w 275"/>
                  <a:gd name="T53" fmla="*/ 2147483647 h 238"/>
                  <a:gd name="T54" fmla="*/ 2147483647 w 275"/>
                  <a:gd name="T55" fmla="*/ 2147483647 h 238"/>
                  <a:gd name="T56" fmla="*/ 2147483647 w 275"/>
                  <a:gd name="T57" fmla="*/ 2147483647 h 238"/>
                  <a:gd name="T58" fmla="*/ 2147483647 w 275"/>
                  <a:gd name="T59" fmla="*/ 2147483647 h 238"/>
                  <a:gd name="T60" fmla="*/ 2147483647 w 275"/>
                  <a:gd name="T61" fmla="*/ 2147483647 h 238"/>
                  <a:gd name="T62" fmla="*/ 2147483647 w 275"/>
                  <a:gd name="T63" fmla="*/ 2147483647 h 238"/>
                  <a:gd name="T64" fmla="*/ 2147483647 w 275"/>
                  <a:gd name="T65" fmla="*/ 2147483647 h 238"/>
                  <a:gd name="T66" fmla="*/ 2147483647 w 275"/>
                  <a:gd name="T67" fmla="*/ 2147483647 h 238"/>
                  <a:gd name="T68" fmla="*/ 2147483647 w 275"/>
                  <a:gd name="T69" fmla="*/ 2147483647 h 238"/>
                  <a:gd name="T70" fmla="*/ 2147483647 w 275"/>
                  <a:gd name="T71" fmla="*/ 2147483647 h 238"/>
                  <a:gd name="T72" fmla="*/ 2147483647 w 275"/>
                  <a:gd name="T73" fmla="*/ 2147483647 h 238"/>
                  <a:gd name="T74" fmla="*/ 2147483647 w 275"/>
                  <a:gd name="T75" fmla="*/ 2147483647 h 238"/>
                  <a:gd name="T76" fmla="*/ 2147483647 w 275"/>
                  <a:gd name="T77" fmla="*/ 2147483647 h 238"/>
                  <a:gd name="T78" fmla="*/ 2147483647 w 275"/>
                  <a:gd name="T79" fmla="*/ 2147483647 h 238"/>
                  <a:gd name="T80" fmla="*/ 2147483647 w 275"/>
                  <a:gd name="T81" fmla="*/ 2147483647 h 238"/>
                  <a:gd name="T82" fmla="*/ 2147483647 w 275"/>
                  <a:gd name="T83" fmla="*/ 2147483647 h 238"/>
                  <a:gd name="T84" fmla="*/ 2147483647 w 275"/>
                  <a:gd name="T85" fmla="*/ 2147483647 h 238"/>
                  <a:gd name="T86" fmla="*/ 2147483647 w 275"/>
                  <a:gd name="T87" fmla="*/ 2147483647 h 238"/>
                  <a:gd name="T88" fmla="*/ 2147483647 w 275"/>
                  <a:gd name="T89" fmla="*/ 2147483647 h 238"/>
                  <a:gd name="T90" fmla="*/ 2147483647 w 275"/>
                  <a:gd name="T91" fmla="*/ 2147483647 h 238"/>
                  <a:gd name="T92" fmla="*/ 2147483647 w 275"/>
                  <a:gd name="T93" fmla="*/ 2147483647 h 238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75"/>
                  <a:gd name="T142" fmla="*/ 0 h 238"/>
                  <a:gd name="T143" fmla="*/ 275 w 275"/>
                  <a:gd name="T144" fmla="*/ 238 h 238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75" h="238">
                    <a:moveTo>
                      <a:pt x="265" y="71"/>
                    </a:moveTo>
                    <a:cubicBezTo>
                      <a:pt x="260" y="65"/>
                      <a:pt x="252" y="62"/>
                      <a:pt x="243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5" y="51"/>
                      <a:pt x="205" y="43"/>
                      <a:pt x="194" y="43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155" y="30"/>
                      <a:pt x="148" y="15"/>
                      <a:pt x="145" y="0"/>
                    </a:cubicBezTo>
                    <a:cubicBezTo>
                      <a:pt x="138" y="0"/>
                      <a:pt x="132" y="0"/>
                      <a:pt x="126" y="0"/>
                    </a:cubicBezTo>
                    <a:cubicBezTo>
                      <a:pt x="123" y="20"/>
                      <a:pt x="114" y="33"/>
                      <a:pt x="100" y="43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65" y="44"/>
                      <a:pt x="56" y="51"/>
                      <a:pt x="53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3" y="62"/>
                      <a:pt x="15" y="65"/>
                      <a:pt x="9" y="71"/>
                    </a:cubicBezTo>
                    <a:cubicBezTo>
                      <a:pt x="3" y="77"/>
                      <a:pt x="0" y="84"/>
                      <a:pt x="0" y="93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215"/>
                      <a:pt x="3" y="223"/>
                      <a:pt x="9" y="229"/>
                    </a:cubicBezTo>
                    <a:cubicBezTo>
                      <a:pt x="15" y="235"/>
                      <a:pt x="23" y="238"/>
                      <a:pt x="31" y="238"/>
                    </a:cubicBezTo>
                    <a:cubicBezTo>
                      <a:pt x="243" y="238"/>
                      <a:pt x="243" y="238"/>
                      <a:pt x="243" y="238"/>
                    </a:cubicBezTo>
                    <a:cubicBezTo>
                      <a:pt x="252" y="238"/>
                      <a:pt x="260" y="235"/>
                      <a:pt x="265" y="229"/>
                    </a:cubicBezTo>
                    <a:cubicBezTo>
                      <a:pt x="271" y="223"/>
                      <a:pt x="275" y="215"/>
                      <a:pt x="275" y="207"/>
                    </a:cubicBezTo>
                    <a:cubicBezTo>
                      <a:pt x="275" y="93"/>
                      <a:pt x="275" y="93"/>
                      <a:pt x="275" y="93"/>
                    </a:cubicBezTo>
                    <a:cubicBezTo>
                      <a:pt x="275" y="84"/>
                      <a:pt x="271" y="77"/>
                      <a:pt x="265" y="71"/>
                    </a:cubicBezTo>
                    <a:close/>
                    <a:moveTo>
                      <a:pt x="77" y="50"/>
                    </a:moveTo>
                    <a:cubicBezTo>
                      <a:pt x="194" y="49"/>
                      <a:pt x="194" y="49"/>
                      <a:pt x="194" y="49"/>
                    </a:cubicBezTo>
                    <a:cubicBezTo>
                      <a:pt x="201" y="49"/>
                      <a:pt x="207" y="53"/>
                      <a:pt x="210" y="58"/>
                    </a:cubicBezTo>
                    <a:cubicBezTo>
                      <a:pt x="207" y="57"/>
                      <a:pt x="204" y="56"/>
                      <a:pt x="201" y="56"/>
                    </a:cubicBezTo>
                    <a:cubicBezTo>
                      <a:pt x="83" y="57"/>
                      <a:pt x="83" y="57"/>
                      <a:pt x="83" y="57"/>
                    </a:cubicBezTo>
                    <a:cubicBezTo>
                      <a:pt x="74" y="57"/>
                      <a:pt x="66" y="65"/>
                      <a:pt x="66" y="74"/>
                    </a:cubicBezTo>
                    <a:cubicBezTo>
                      <a:pt x="66" y="77"/>
                      <a:pt x="66" y="80"/>
                      <a:pt x="68" y="83"/>
                    </a:cubicBezTo>
                    <a:cubicBezTo>
                      <a:pt x="63" y="80"/>
                      <a:pt x="59" y="74"/>
                      <a:pt x="59" y="68"/>
                    </a:cubicBezTo>
                    <a:cubicBezTo>
                      <a:pt x="59" y="58"/>
                      <a:pt x="67" y="50"/>
                      <a:pt x="77" y="50"/>
                    </a:cubicBezTo>
                    <a:close/>
                    <a:moveTo>
                      <a:pt x="258" y="207"/>
                    </a:moveTo>
                    <a:cubicBezTo>
                      <a:pt x="258" y="211"/>
                      <a:pt x="256" y="214"/>
                      <a:pt x="254" y="217"/>
                    </a:cubicBezTo>
                    <a:cubicBezTo>
                      <a:pt x="251" y="220"/>
                      <a:pt x="247" y="222"/>
                      <a:pt x="243" y="222"/>
                    </a:cubicBezTo>
                    <a:cubicBezTo>
                      <a:pt x="31" y="222"/>
                      <a:pt x="31" y="222"/>
                      <a:pt x="31" y="222"/>
                    </a:cubicBezTo>
                    <a:cubicBezTo>
                      <a:pt x="27" y="222"/>
                      <a:pt x="24" y="220"/>
                      <a:pt x="21" y="217"/>
                    </a:cubicBezTo>
                    <a:cubicBezTo>
                      <a:pt x="18" y="214"/>
                      <a:pt x="17" y="211"/>
                      <a:pt x="17" y="207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7" y="89"/>
                      <a:pt x="18" y="85"/>
                      <a:pt x="21" y="83"/>
                    </a:cubicBezTo>
                    <a:cubicBezTo>
                      <a:pt x="24" y="80"/>
                      <a:pt x="27" y="78"/>
                      <a:pt x="31" y="78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8" y="87"/>
                      <a:pt x="67" y="92"/>
                      <a:pt x="76" y="92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203" y="92"/>
                      <a:pt x="211" y="86"/>
                      <a:pt x="215" y="78"/>
                    </a:cubicBezTo>
                    <a:cubicBezTo>
                      <a:pt x="243" y="78"/>
                      <a:pt x="243" y="78"/>
                      <a:pt x="243" y="78"/>
                    </a:cubicBezTo>
                    <a:cubicBezTo>
                      <a:pt x="247" y="78"/>
                      <a:pt x="251" y="80"/>
                      <a:pt x="254" y="83"/>
                    </a:cubicBezTo>
                    <a:cubicBezTo>
                      <a:pt x="256" y="85"/>
                      <a:pt x="258" y="89"/>
                      <a:pt x="258" y="93"/>
                    </a:cubicBezTo>
                    <a:lnTo>
                      <a:pt x="258" y="207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r" rtl="1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prstClr val="black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2298701" y="1255712"/>
            <a:ext cx="1152525" cy="1152525"/>
            <a:chOff x="6923881" y="1139949"/>
            <a:chExt cx="1152128" cy="1152128"/>
          </a:xfrm>
        </p:grpSpPr>
        <p:sp>
          <p:nvSpPr>
            <p:cNvPr id="52" name="椭圆 51"/>
            <p:cNvSpPr/>
            <p:nvPr/>
          </p:nvSpPr>
          <p:spPr>
            <a:xfrm>
              <a:off x="6923881" y="1139949"/>
              <a:ext cx="1152128" cy="1152128"/>
            </a:xfrm>
            <a:prstGeom prst="ellipse">
              <a:avLst/>
            </a:prstGeom>
            <a:solidFill>
              <a:srgbClr val="0065C0"/>
            </a:solidFill>
            <a:ln w="1079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rtl="1">
                <a:defRPr/>
              </a:pPr>
              <a:endParaRPr lang="zh-CN" altLang="en-US" kern="0">
                <a:solidFill>
                  <a:prstClr val="white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53" name="Freeform 21"/>
            <p:cNvSpPr>
              <a:spLocks noChangeAspect="1" noEditPoints="1"/>
            </p:cNvSpPr>
            <p:nvPr/>
          </p:nvSpPr>
          <p:spPr bwMode="auto">
            <a:xfrm>
              <a:off x="7177642" y="1415320"/>
              <a:ext cx="621073" cy="583200"/>
            </a:xfrm>
            <a:custGeom>
              <a:avLst/>
              <a:gdLst>
                <a:gd name="T0" fmla="*/ 2147483647 w 243"/>
                <a:gd name="T1" fmla="*/ 0 h 228"/>
                <a:gd name="T2" fmla="*/ 2147483647 w 243"/>
                <a:gd name="T3" fmla="*/ 2147483647 h 228"/>
                <a:gd name="T4" fmla="*/ 2147483647 w 243"/>
                <a:gd name="T5" fmla="*/ 2147483647 h 228"/>
                <a:gd name="T6" fmla="*/ 2147483647 w 243"/>
                <a:gd name="T7" fmla="*/ 2147483647 h 228"/>
                <a:gd name="T8" fmla="*/ 2147483647 w 243"/>
                <a:gd name="T9" fmla="*/ 2147483647 h 228"/>
                <a:gd name="T10" fmla="*/ 2147483647 w 243"/>
                <a:gd name="T11" fmla="*/ 2147483647 h 228"/>
                <a:gd name="T12" fmla="*/ 2147483647 w 243"/>
                <a:gd name="T13" fmla="*/ 2147483647 h 228"/>
                <a:gd name="T14" fmla="*/ 2147483647 w 243"/>
                <a:gd name="T15" fmla="*/ 2147483647 h 228"/>
                <a:gd name="T16" fmla="*/ 2147483647 w 243"/>
                <a:gd name="T17" fmla="*/ 2147483647 h 228"/>
                <a:gd name="T18" fmla="*/ 2147483647 w 243"/>
                <a:gd name="T19" fmla="*/ 2147483647 h 228"/>
                <a:gd name="T20" fmla="*/ 2147483647 w 243"/>
                <a:gd name="T21" fmla="*/ 2147483647 h 228"/>
                <a:gd name="T22" fmla="*/ 0 w 243"/>
                <a:gd name="T23" fmla="*/ 2147483647 h 228"/>
                <a:gd name="T24" fmla="*/ 2147483647 w 243"/>
                <a:gd name="T25" fmla="*/ 0 h 228"/>
                <a:gd name="T26" fmla="*/ 2147483647 w 243"/>
                <a:gd name="T27" fmla="*/ 2147483647 h 228"/>
                <a:gd name="T28" fmla="*/ 2147483647 w 243"/>
                <a:gd name="T29" fmla="*/ 2147483647 h 228"/>
                <a:gd name="T30" fmla="*/ 2147483647 w 243"/>
                <a:gd name="T31" fmla="*/ 2147483647 h 228"/>
                <a:gd name="T32" fmla="*/ 2147483647 w 243"/>
                <a:gd name="T33" fmla="*/ 2147483647 h 228"/>
                <a:gd name="T34" fmla="*/ 2147483647 w 243"/>
                <a:gd name="T35" fmla="*/ 2147483647 h 228"/>
                <a:gd name="T36" fmla="*/ 2147483647 w 243"/>
                <a:gd name="T37" fmla="*/ 2147483647 h 228"/>
                <a:gd name="T38" fmla="*/ 2147483647 w 243"/>
                <a:gd name="T39" fmla="*/ 2147483647 h 228"/>
                <a:gd name="T40" fmla="*/ 2147483647 w 243"/>
                <a:gd name="T41" fmla="*/ 2147483647 h 228"/>
                <a:gd name="T42" fmla="*/ 2147483647 w 243"/>
                <a:gd name="T43" fmla="*/ 2147483647 h 228"/>
                <a:gd name="T44" fmla="*/ 2147483647 w 243"/>
                <a:gd name="T45" fmla="*/ 2147483647 h 228"/>
                <a:gd name="T46" fmla="*/ 2147483647 w 243"/>
                <a:gd name="T47" fmla="*/ 2147483647 h 228"/>
                <a:gd name="T48" fmla="*/ 2147483647 w 243"/>
                <a:gd name="T49" fmla="*/ 2147483647 h 228"/>
                <a:gd name="T50" fmla="*/ 2147483647 w 243"/>
                <a:gd name="T51" fmla="*/ 2147483647 h 228"/>
                <a:gd name="T52" fmla="*/ 2147483647 w 243"/>
                <a:gd name="T53" fmla="*/ 2147483647 h 228"/>
                <a:gd name="T54" fmla="*/ 2147483647 w 243"/>
                <a:gd name="T55" fmla="*/ 2147483647 h 228"/>
                <a:gd name="T56" fmla="*/ 2147483647 w 243"/>
                <a:gd name="T57" fmla="*/ 2147483647 h 228"/>
                <a:gd name="T58" fmla="*/ 2147483647 w 243"/>
                <a:gd name="T59" fmla="*/ 2147483647 h 228"/>
                <a:gd name="T60" fmla="*/ 2147483647 w 243"/>
                <a:gd name="T61" fmla="*/ 2147483647 h 228"/>
                <a:gd name="T62" fmla="*/ 2147483647 w 243"/>
                <a:gd name="T63" fmla="*/ 2147483647 h 228"/>
                <a:gd name="T64" fmla="*/ 2147483647 w 243"/>
                <a:gd name="T65" fmla="*/ 2147483647 h 228"/>
                <a:gd name="T66" fmla="*/ 2147483647 w 243"/>
                <a:gd name="T67" fmla="*/ 2147483647 h 228"/>
                <a:gd name="T68" fmla="*/ 2147483647 w 243"/>
                <a:gd name="T69" fmla="*/ 2147483647 h 228"/>
                <a:gd name="T70" fmla="*/ 2147483647 w 243"/>
                <a:gd name="T71" fmla="*/ 2147483647 h 228"/>
                <a:gd name="T72" fmla="*/ 2147483647 w 243"/>
                <a:gd name="T73" fmla="*/ 2147483647 h 228"/>
                <a:gd name="T74" fmla="*/ 2147483647 w 243"/>
                <a:gd name="T75" fmla="*/ 2147483647 h 228"/>
                <a:gd name="T76" fmla="*/ 2147483647 w 243"/>
                <a:gd name="T77" fmla="*/ 2147483647 h 228"/>
                <a:gd name="T78" fmla="*/ 2147483647 w 243"/>
                <a:gd name="T79" fmla="*/ 2147483647 h 228"/>
                <a:gd name="T80" fmla="*/ 2147483647 w 243"/>
                <a:gd name="T81" fmla="*/ 2147483647 h 228"/>
                <a:gd name="T82" fmla="*/ 2147483647 w 243"/>
                <a:gd name="T83" fmla="*/ 2147483647 h 228"/>
                <a:gd name="T84" fmla="*/ 2147483647 w 243"/>
                <a:gd name="T85" fmla="*/ 2147483647 h 228"/>
                <a:gd name="T86" fmla="*/ 2147483647 w 243"/>
                <a:gd name="T87" fmla="*/ 2147483647 h 228"/>
                <a:gd name="T88" fmla="*/ 2147483647 w 243"/>
                <a:gd name="T89" fmla="*/ 2147483647 h 228"/>
                <a:gd name="T90" fmla="*/ 2147483647 w 243"/>
                <a:gd name="T91" fmla="*/ 2147483647 h 228"/>
                <a:gd name="T92" fmla="*/ 2147483647 w 243"/>
                <a:gd name="T93" fmla="*/ 2147483647 h 228"/>
                <a:gd name="T94" fmla="*/ 2147483647 w 243"/>
                <a:gd name="T95" fmla="*/ 2147483647 h 228"/>
                <a:gd name="T96" fmla="*/ 2147483647 w 243"/>
                <a:gd name="T97" fmla="*/ 2147483647 h 228"/>
                <a:gd name="T98" fmla="*/ 2147483647 w 243"/>
                <a:gd name="T99" fmla="*/ 2147483647 h 228"/>
                <a:gd name="T100" fmla="*/ 2147483647 w 243"/>
                <a:gd name="T101" fmla="*/ 2147483647 h 228"/>
                <a:gd name="T102" fmla="*/ 2147483647 w 243"/>
                <a:gd name="T103" fmla="*/ 2147483647 h 228"/>
                <a:gd name="T104" fmla="*/ 2147483647 w 243"/>
                <a:gd name="T105" fmla="*/ 2147483647 h 228"/>
                <a:gd name="T106" fmla="*/ 2147483647 w 243"/>
                <a:gd name="T107" fmla="*/ 2147483647 h 228"/>
                <a:gd name="T108" fmla="*/ 2147483647 w 243"/>
                <a:gd name="T109" fmla="*/ 2147483647 h 228"/>
                <a:gd name="T110" fmla="*/ 2147483647 w 243"/>
                <a:gd name="T111" fmla="*/ 2147483647 h 228"/>
                <a:gd name="T112" fmla="*/ 2147483647 w 243"/>
                <a:gd name="T113" fmla="*/ 2147483647 h 228"/>
                <a:gd name="T114" fmla="*/ 2147483647 w 243"/>
                <a:gd name="T115" fmla="*/ 2147483647 h 228"/>
                <a:gd name="T116" fmla="*/ 2147483647 w 243"/>
                <a:gd name="T117" fmla="*/ 2147483647 h 228"/>
                <a:gd name="T118" fmla="*/ 2147483647 w 243"/>
                <a:gd name="T119" fmla="*/ 2147483647 h 228"/>
                <a:gd name="T120" fmla="*/ 2147483647 w 243"/>
                <a:gd name="T121" fmla="*/ 2147483647 h 228"/>
                <a:gd name="T122" fmla="*/ 2147483647 w 243"/>
                <a:gd name="T123" fmla="*/ 2147483647 h 228"/>
                <a:gd name="T124" fmla="*/ 2147483647 w 243"/>
                <a:gd name="T125" fmla="*/ 2147483647 h 2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43"/>
                <a:gd name="T190" fmla="*/ 0 h 228"/>
                <a:gd name="T191" fmla="*/ 243 w 243"/>
                <a:gd name="T192" fmla="*/ 228 h 2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43" h="228">
                  <a:moveTo>
                    <a:pt x="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93" y="0"/>
                    <a:pt x="196" y="3"/>
                    <a:pt x="196" y="7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8"/>
                    <a:pt x="198" y="203"/>
                    <a:pt x="201" y="207"/>
                  </a:cubicBezTo>
                  <a:cubicBezTo>
                    <a:pt x="204" y="210"/>
                    <a:pt x="210" y="212"/>
                    <a:pt x="216" y="213"/>
                  </a:cubicBezTo>
                  <a:cubicBezTo>
                    <a:pt x="219" y="213"/>
                    <a:pt x="222" y="211"/>
                    <a:pt x="224" y="208"/>
                  </a:cubicBezTo>
                  <a:cubicBezTo>
                    <a:pt x="226" y="203"/>
                    <a:pt x="228" y="196"/>
                    <a:pt x="228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8" y="15"/>
                    <a:pt x="231" y="11"/>
                    <a:pt x="235" y="11"/>
                  </a:cubicBezTo>
                  <a:cubicBezTo>
                    <a:pt x="239" y="11"/>
                    <a:pt x="243" y="15"/>
                    <a:pt x="243" y="19"/>
                  </a:cubicBezTo>
                  <a:cubicBezTo>
                    <a:pt x="243" y="184"/>
                    <a:pt x="243" y="184"/>
                    <a:pt x="243" y="184"/>
                  </a:cubicBezTo>
                  <a:cubicBezTo>
                    <a:pt x="243" y="184"/>
                    <a:pt x="243" y="184"/>
                    <a:pt x="242" y="184"/>
                  </a:cubicBezTo>
                  <a:cubicBezTo>
                    <a:pt x="243" y="199"/>
                    <a:pt x="240" y="209"/>
                    <a:pt x="236" y="215"/>
                  </a:cubicBezTo>
                  <a:cubicBezTo>
                    <a:pt x="232" y="223"/>
                    <a:pt x="225" y="227"/>
                    <a:pt x="217" y="228"/>
                  </a:cubicBezTo>
                  <a:cubicBezTo>
                    <a:pt x="217" y="228"/>
                    <a:pt x="217" y="228"/>
                    <a:pt x="216" y="228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5" y="228"/>
                    <a:pt x="34" y="228"/>
                    <a:pt x="34" y="228"/>
                  </a:cubicBezTo>
                  <a:cubicBezTo>
                    <a:pt x="24" y="228"/>
                    <a:pt x="16" y="225"/>
                    <a:pt x="10" y="219"/>
                  </a:cubicBezTo>
                  <a:cubicBezTo>
                    <a:pt x="4" y="213"/>
                    <a:pt x="0" y="204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lose/>
                  <a:moveTo>
                    <a:pt x="34" y="179"/>
                  </a:moveTo>
                  <a:cubicBezTo>
                    <a:pt x="34" y="188"/>
                    <a:pt x="34" y="188"/>
                    <a:pt x="34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2" y="179"/>
                    <a:pt x="72" y="179"/>
                    <a:pt x="72" y="179"/>
                  </a:cubicBezTo>
                  <a:cubicBezTo>
                    <a:pt x="34" y="179"/>
                    <a:pt x="34" y="179"/>
                    <a:pt x="34" y="179"/>
                  </a:cubicBezTo>
                  <a:close/>
                  <a:moveTo>
                    <a:pt x="34" y="157"/>
                  </a:moveTo>
                  <a:cubicBezTo>
                    <a:pt x="34" y="166"/>
                    <a:pt x="34" y="166"/>
                    <a:pt x="34" y="166"/>
                  </a:cubicBezTo>
                  <a:cubicBezTo>
                    <a:pt x="161" y="166"/>
                    <a:pt x="161" y="166"/>
                    <a:pt x="161" y="166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34" y="157"/>
                    <a:pt x="34" y="157"/>
                    <a:pt x="34" y="157"/>
                  </a:cubicBezTo>
                  <a:close/>
                  <a:moveTo>
                    <a:pt x="34" y="132"/>
                  </a:moveTo>
                  <a:cubicBezTo>
                    <a:pt x="34" y="142"/>
                    <a:pt x="34" y="142"/>
                    <a:pt x="34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34" y="132"/>
                    <a:pt x="34" y="132"/>
                    <a:pt x="34" y="132"/>
                  </a:cubicBezTo>
                  <a:close/>
                  <a:moveTo>
                    <a:pt x="34" y="109"/>
                  </a:moveTo>
                  <a:cubicBezTo>
                    <a:pt x="34" y="119"/>
                    <a:pt x="34" y="119"/>
                    <a:pt x="34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34" y="109"/>
                    <a:pt x="34" y="109"/>
                    <a:pt x="34" y="109"/>
                  </a:cubicBezTo>
                  <a:close/>
                  <a:moveTo>
                    <a:pt x="64" y="90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64" y="90"/>
                    <a:pt x="64" y="90"/>
                    <a:pt x="64" y="90"/>
                  </a:cubicBezTo>
                  <a:close/>
                  <a:moveTo>
                    <a:pt x="89" y="90"/>
                  </a:moveTo>
                  <a:cubicBezTo>
                    <a:pt x="89" y="84"/>
                    <a:pt x="89" y="84"/>
                    <a:pt x="89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136" y="38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9" y="90"/>
                    <a:pt x="129" y="90"/>
                    <a:pt x="129" y="90"/>
                  </a:cubicBezTo>
                  <a:cubicBezTo>
                    <a:pt x="136" y="38"/>
                    <a:pt x="136" y="38"/>
                    <a:pt x="136" y="38"/>
                  </a:cubicBezTo>
                  <a:close/>
                  <a:moveTo>
                    <a:pt x="138" y="70"/>
                  </a:moveTo>
                  <a:cubicBezTo>
                    <a:pt x="138" y="81"/>
                    <a:pt x="138" y="81"/>
                    <a:pt x="138" y="81"/>
                  </a:cubicBezTo>
                  <a:cubicBezTo>
                    <a:pt x="138" y="88"/>
                    <a:pt x="142" y="91"/>
                    <a:pt x="150" y="91"/>
                  </a:cubicBezTo>
                  <a:cubicBezTo>
                    <a:pt x="159" y="91"/>
                    <a:pt x="164" y="87"/>
                    <a:pt x="164" y="81"/>
                  </a:cubicBezTo>
                  <a:cubicBezTo>
                    <a:pt x="164" y="74"/>
                    <a:pt x="164" y="74"/>
                    <a:pt x="164" y="74"/>
                  </a:cubicBezTo>
                  <a:cubicBezTo>
                    <a:pt x="164" y="72"/>
                    <a:pt x="163" y="69"/>
                    <a:pt x="162" y="68"/>
                  </a:cubicBezTo>
                  <a:cubicBezTo>
                    <a:pt x="160" y="66"/>
                    <a:pt x="157" y="63"/>
                    <a:pt x="153" y="58"/>
                  </a:cubicBezTo>
                  <a:cubicBezTo>
                    <a:pt x="150" y="55"/>
                    <a:pt x="149" y="53"/>
                    <a:pt x="149" y="51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8" y="46"/>
                    <a:pt x="149" y="45"/>
                    <a:pt x="150" y="45"/>
                  </a:cubicBezTo>
                  <a:cubicBezTo>
                    <a:pt x="152" y="45"/>
                    <a:pt x="152" y="45"/>
                    <a:pt x="152" y="46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3" y="41"/>
                    <a:pt x="159" y="38"/>
                    <a:pt x="151" y="38"/>
                  </a:cubicBezTo>
                  <a:cubicBezTo>
                    <a:pt x="142" y="38"/>
                    <a:pt x="138" y="41"/>
                    <a:pt x="138" y="48"/>
                  </a:cubicBezTo>
                  <a:cubicBezTo>
                    <a:pt x="138" y="54"/>
                    <a:pt x="138" y="54"/>
                    <a:pt x="138" y="54"/>
                  </a:cubicBezTo>
                  <a:cubicBezTo>
                    <a:pt x="138" y="56"/>
                    <a:pt x="138" y="57"/>
                    <a:pt x="139" y="59"/>
                  </a:cubicBezTo>
                  <a:cubicBezTo>
                    <a:pt x="140" y="61"/>
                    <a:pt x="144" y="64"/>
                    <a:pt x="148" y="69"/>
                  </a:cubicBezTo>
                  <a:cubicBezTo>
                    <a:pt x="151" y="71"/>
                    <a:pt x="152" y="73"/>
                    <a:pt x="152" y="75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52" y="83"/>
                    <a:pt x="152" y="83"/>
                    <a:pt x="150" y="83"/>
                  </a:cubicBezTo>
                  <a:cubicBezTo>
                    <a:pt x="149" y="83"/>
                    <a:pt x="148" y="83"/>
                    <a:pt x="148" y="82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38" y="70"/>
                    <a:pt x="138" y="70"/>
                    <a:pt x="138" y="70"/>
                  </a:cubicBezTo>
                  <a:close/>
                  <a:moveTo>
                    <a:pt x="206" y="12"/>
                  </a:moveTo>
                  <a:cubicBezTo>
                    <a:pt x="206" y="192"/>
                    <a:pt x="206" y="192"/>
                    <a:pt x="206" y="192"/>
                  </a:cubicBezTo>
                  <a:cubicBezTo>
                    <a:pt x="206" y="196"/>
                    <a:pt x="209" y="200"/>
                    <a:pt x="213" y="200"/>
                  </a:cubicBezTo>
                  <a:cubicBezTo>
                    <a:pt x="217" y="200"/>
                    <a:pt x="220" y="196"/>
                    <a:pt x="220" y="19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20" y="8"/>
                    <a:pt x="217" y="4"/>
                    <a:pt x="213" y="4"/>
                  </a:cubicBezTo>
                  <a:cubicBezTo>
                    <a:pt x="209" y="4"/>
                    <a:pt x="206" y="8"/>
                    <a:pt x="206" y="12"/>
                  </a:cubicBezTo>
                  <a:close/>
                  <a:moveTo>
                    <a:pt x="18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200"/>
                    <a:pt x="17" y="205"/>
                    <a:pt x="20" y="208"/>
                  </a:cubicBezTo>
                  <a:cubicBezTo>
                    <a:pt x="23" y="211"/>
                    <a:pt x="29" y="213"/>
                    <a:pt x="35" y="213"/>
                  </a:cubicBezTo>
                  <a:cubicBezTo>
                    <a:pt x="35" y="213"/>
                    <a:pt x="35" y="213"/>
                    <a:pt x="35" y="213"/>
                  </a:cubicBezTo>
                  <a:cubicBezTo>
                    <a:pt x="188" y="213"/>
                    <a:pt x="188" y="213"/>
                    <a:pt x="188" y="213"/>
                  </a:cubicBezTo>
                  <a:cubicBezTo>
                    <a:pt x="184" y="207"/>
                    <a:pt x="181" y="200"/>
                    <a:pt x="182" y="190"/>
                  </a:cubicBezTo>
                  <a:cubicBezTo>
                    <a:pt x="182" y="190"/>
                    <a:pt x="182" y="190"/>
                    <a:pt x="182" y="190"/>
                  </a:cubicBezTo>
                  <a:lnTo>
                    <a:pt x="182" y="15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3735388" y="1411288"/>
            <a:ext cx="2244725" cy="421045"/>
            <a:chOff x="620366" y="1874630"/>
            <a:chExt cx="2244926" cy="421015"/>
          </a:xfrm>
        </p:grpSpPr>
        <p:grpSp>
          <p:nvGrpSpPr>
            <p:cNvPr id="55" name="组合 77"/>
            <p:cNvGrpSpPr>
              <a:grpSpLocks/>
            </p:cNvGrpSpPr>
            <p:nvPr/>
          </p:nvGrpSpPr>
          <p:grpSpPr bwMode="auto">
            <a:xfrm>
              <a:off x="620366" y="2007613"/>
              <a:ext cx="288032" cy="288032"/>
              <a:chOff x="1331640" y="2292077"/>
              <a:chExt cx="571152" cy="571152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1331640" y="2292787"/>
                <a:ext cx="569825" cy="569734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rtl="1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  <p:sp>
            <p:nvSpPr>
              <p:cNvPr id="58" name="加号 57"/>
              <p:cNvSpPr/>
              <p:nvPr/>
            </p:nvSpPr>
            <p:spPr>
              <a:xfrm>
                <a:off x="1404048" y="2362036"/>
                <a:ext cx="431306" cy="431235"/>
              </a:xfrm>
              <a:prstGeom prst="mathPlus">
                <a:avLst/>
              </a:prstGeom>
              <a:solidFill>
                <a:sysClr val="window" lastClr="FFFFFF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rtl="1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56" name="矩形 1"/>
            <p:cNvSpPr>
              <a:spLocks noChangeArrowheads="1"/>
            </p:cNvSpPr>
            <p:nvPr/>
          </p:nvSpPr>
          <p:spPr bwMode="auto">
            <a:xfrm>
              <a:off x="971234" y="1874630"/>
              <a:ext cx="1894058" cy="41546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just" rtl="1">
                <a:defRPr/>
              </a:pPr>
              <a:r>
                <a:rPr lang="fa-IR" altLang="zh-CN" sz="10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j-lt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zh-CN" altLang="en-US" sz="105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6246813" y="1428750"/>
            <a:ext cx="2244725" cy="421045"/>
            <a:chOff x="620366" y="1874630"/>
            <a:chExt cx="2244926" cy="421015"/>
          </a:xfrm>
        </p:grpSpPr>
        <p:grpSp>
          <p:nvGrpSpPr>
            <p:cNvPr id="60" name="组合 82"/>
            <p:cNvGrpSpPr>
              <a:grpSpLocks/>
            </p:cNvGrpSpPr>
            <p:nvPr/>
          </p:nvGrpSpPr>
          <p:grpSpPr bwMode="auto">
            <a:xfrm>
              <a:off x="620366" y="2007613"/>
              <a:ext cx="288032" cy="288032"/>
              <a:chOff x="1331640" y="2292077"/>
              <a:chExt cx="571152" cy="571152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1331640" y="2292787"/>
                <a:ext cx="569825" cy="569736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rtl="1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  <p:sp>
            <p:nvSpPr>
              <p:cNvPr id="63" name="加号 62"/>
              <p:cNvSpPr/>
              <p:nvPr/>
            </p:nvSpPr>
            <p:spPr>
              <a:xfrm>
                <a:off x="1404048" y="2362036"/>
                <a:ext cx="431306" cy="431237"/>
              </a:xfrm>
              <a:prstGeom prst="mathPlus">
                <a:avLst/>
              </a:prstGeom>
              <a:solidFill>
                <a:sysClr val="window" lastClr="FFFFFF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rtl="1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61" name="矩形 1"/>
            <p:cNvSpPr>
              <a:spLocks noChangeArrowheads="1"/>
            </p:cNvSpPr>
            <p:nvPr/>
          </p:nvSpPr>
          <p:spPr bwMode="auto">
            <a:xfrm>
              <a:off x="971234" y="1874630"/>
              <a:ext cx="1894058" cy="41546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just" rtl="1">
                <a:defRPr/>
              </a:pPr>
              <a:r>
                <a:rPr lang="fa-IR" altLang="zh-CN" sz="10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j-lt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zh-CN" altLang="en-US" sz="105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3735388" y="2130425"/>
            <a:ext cx="2244725" cy="421045"/>
            <a:chOff x="620366" y="1874630"/>
            <a:chExt cx="2244926" cy="421015"/>
          </a:xfrm>
        </p:grpSpPr>
        <p:grpSp>
          <p:nvGrpSpPr>
            <p:cNvPr id="65" name="组合 87"/>
            <p:cNvGrpSpPr>
              <a:grpSpLocks/>
            </p:cNvGrpSpPr>
            <p:nvPr/>
          </p:nvGrpSpPr>
          <p:grpSpPr bwMode="auto">
            <a:xfrm>
              <a:off x="620366" y="2007613"/>
              <a:ext cx="288032" cy="288032"/>
              <a:chOff x="1331640" y="2292077"/>
              <a:chExt cx="571152" cy="571152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1331640" y="2292787"/>
                <a:ext cx="569825" cy="569736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rtl="1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  <p:sp>
            <p:nvSpPr>
              <p:cNvPr id="68" name="加号 67"/>
              <p:cNvSpPr/>
              <p:nvPr/>
            </p:nvSpPr>
            <p:spPr>
              <a:xfrm>
                <a:off x="1404048" y="2362036"/>
                <a:ext cx="431306" cy="431237"/>
              </a:xfrm>
              <a:prstGeom prst="mathPlus">
                <a:avLst/>
              </a:prstGeom>
              <a:solidFill>
                <a:sysClr val="window" lastClr="FFFFFF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rtl="1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66" name="矩形 1"/>
            <p:cNvSpPr>
              <a:spLocks noChangeArrowheads="1"/>
            </p:cNvSpPr>
            <p:nvPr/>
          </p:nvSpPr>
          <p:spPr bwMode="auto">
            <a:xfrm>
              <a:off x="971234" y="1874630"/>
              <a:ext cx="1894058" cy="41546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just" rtl="1">
                <a:defRPr/>
              </a:pPr>
              <a:r>
                <a:rPr lang="fa-IR" altLang="zh-CN" sz="10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j-lt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zh-CN" altLang="en-US" sz="105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组合 68"/>
          <p:cNvGrpSpPr>
            <a:grpSpLocks/>
          </p:cNvGrpSpPr>
          <p:nvPr/>
        </p:nvGrpSpPr>
        <p:grpSpPr bwMode="auto">
          <a:xfrm>
            <a:off x="6246813" y="2130425"/>
            <a:ext cx="2244725" cy="421045"/>
            <a:chOff x="620366" y="1874630"/>
            <a:chExt cx="2244926" cy="421015"/>
          </a:xfrm>
        </p:grpSpPr>
        <p:grpSp>
          <p:nvGrpSpPr>
            <p:cNvPr id="70" name="组合 92"/>
            <p:cNvGrpSpPr>
              <a:grpSpLocks/>
            </p:cNvGrpSpPr>
            <p:nvPr/>
          </p:nvGrpSpPr>
          <p:grpSpPr bwMode="auto">
            <a:xfrm>
              <a:off x="620366" y="2007613"/>
              <a:ext cx="288032" cy="288032"/>
              <a:chOff x="1331640" y="2292077"/>
              <a:chExt cx="571152" cy="571152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1331640" y="2292787"/>
                <a:ext cx="569825" cy="569736"/>
              </a:xfrm>
              <a:prstGeom prst="ellipse">
                <a:avLst/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rtl="1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  <p:sp>
            <p:nvSpPr>
              <p:cNvPr id="73" name="加号 72"/>
              <p:cNvSpPr/>
              <p:nvPr/>
            </p:nvSpPr>
            <p:spPr>
              <a:xfrm>
                <a:off x="1404048" y="2362036"/>
                <a:ext cx="431306" cy="431237"/>
              </a:xfrm>
              <a:prstGeom prst="mathPlus">
                <a:avLst/>
              </a:prstGeom>
              <a:solidFill>
                <a:sysClr val="window" lastClr="FFFFFF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rtl="1"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+mj-lt"/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71" name="矩形 1"/>
            <p:cNvSpPr>
              <a:spLocks noChangeArrowheads="1"/>
            </p:cNvSpPr>
            <p:nvPr/>
          </p:nvSpPr>
          <p:spPr bwMode="auto">
            <a:xfrm>
              <a:off x="971234" y="1874630"/>
              <a:ext cx="1894058" cy="41546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just" rtl="1">
                <a:defRPr/>
              </a:pPr>
              <a:r>
                <a:rPr lang="fa-IR" altLang="zh-CN" sz="10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j-lt"/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  <a:endParaRPr lang="zh-CN" altLang="en-US" sz="105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j-lt"/>
                <a:ea typeface="微软雅黑" pitchFamily="34" charset="-122"/>
                <a:cs typeface="B Nazanin" panose="00000700000000000000" pitchFamily="2" charset="-78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3808413" y="2900363"/>
            <a:ext cx="1517650" cy="1055687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79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rtl="1">
              <a:defRPr/>
            </a:pPr>
            <a:endParaRPr lang="zh-CN" altLang="en-US" kern="0">
              <a:solidFill>
                <a:prstClr val="white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392738" y="2900363"/>
            <a:ext cx="1517650" cy="1055687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79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rtl="1">
              <a:defRPr/>
            </a:pPr>
            <a:endParaRPr lang="zh-CN" altLang="en-US" kern="0">
              <a:solidFill>
                <a:prstClr val="white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975475" y="2900363"/>
            <a:ext cx="1519238" cy="1055687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79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rtl="1">
              <a:defRPr/>
            </a:pPr>
            <a:endParaRPr lang="zh-CN" altLang="en-US" kern="0">
              <a:solidFill>
                <a:prstClr val="white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66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74" grpId="0" animBg="1"/>
      <p:bldP spid="75" grpId="0" animBg="1"/>
      <p:bldP spid="7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组合 1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8476" y="2609850"/>
            <a:ext cx="6032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组合 2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8476" y="3571875"/>
            <a:ext cx="6032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组合 3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8476" y="1652589"/>
            <a:ext cx="6032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6" name="组合 37"/>
          <p:cNvGrpSpPr>
            <a:grpSpLocks/>
          </p:cNvGrpSpPr>
          <p:nvPr/>
        </p:nvGrpSpPr>
        <p:grpSpPr bwMode="auto">
          <a:xfrm>
            <a:off x="684214" y="1492250"/>
            <a:ext cx="4570412" cy="2781300"/>
            <a:chOff x="0" y="0"/>
            <a:chExt cx="4749155" cy="2782206"/>
          </a:xfrm>
        </p:grpSpPr>
        <p:sp>
          <p:nvSpPr>
            <p:cNvPr id="22537" name="矩形 38"/>
            <p:cNvSpPr>
              <a:spLocks noChangeArrowheads="1"/>
            </p:cNvSpPr>
            <p:nvPr/>
          </p:nvSpPr>
          <p:spPr bwMode="auto">
            <a:xfrm>
              <a:off x="0" y="0"/>
              <a:ext cx="4749155" cy="2782206"/>
            </a:xfrm>
            <a:prstGeom prst="rect">
              <a:avLst/>
            </a:prstGeom>
            <a:gradFill rotWithShape="0">
              <a:gsLst>
                <a:gs pos="0">
                  <a:srgbClr val="003A62"/>
                </a:gs>
                <a:gs pos="100000">
                  <a:schemeClr val="tx2"/>
                </a:gs>
              </a:gsLst>
              <a:lin ang="19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22538" name="矩形 39"/>
            <p:cNvSpPr>
              <a:spLocks noChangeArrowheads="1"/>
            </p:cNvSpPr>
            <p:nvPr/>
          </p:nvSpPr>
          <p:spPr bwMode="auto">
            <a:xfrm>
              <a:off x="0" y="9241"/>
              <a:ext cx="4749155" cy="2772965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sp>
        <p:nvSpPr>
          <p:cNvPr id="22539" name="矩形 40"/>
          <p:cNvSpPr>
            <a:spLocks noChangeArrowheads="1"/>
          </p:cNvSpPr>
          <p:nvPr/>
        </p:nvSpPr>
        <p:spPr bwMode="auto">
          <a:xfrm>
            <a:off x="6278564" y="1555751"/>
            <a:ext cx="22320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fa-IR" altLang="zh-CN" sz="12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روی دکمه زیر پیش‌نمایش ارائه که می‌گوید «استفاده به عنوان تم اسلایدهای </a:t>
            </a:r>
            <a:r>
              <a:rPr lang="en-US" altLang="zh-CN" sz="12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Google» </a:t>
            </a:r>
            <a:r>
              <a:rPr lang="fa-IR" altLang="zh-CN" sz="12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کلیک کنید.</a:t>
            </a:r>
            <a:endParaRPr lang="zh-CN" altLang="en-US" sz="12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2540" name="矩形 41"/>
          <p:cNvSpPr>
            <a:spLocks noChangeArrowheads="1"/>
          </p:cNvSpPr>
          <p:nvPr/>
        </p:nvSpPr>
        <p:spPr bwMode="auto">
          <a:xfrm>
            <a:off x="6278564" y="2646819"/>
            <a:ext cx="2232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fa-IR" altLang="zh-CN" sz="12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شما باید وارد حساب کاربری گوگل خود شوید.</a:t>
            </a:r>
            <a:endParaRPr lang="zh-CN" altLang="en-US" sz="12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  <p:sp>
        <p:nvSpPr>
          <p:cNvPr id="22541" name="矩形 42"/>
          <p:cNvSpPr>
            <a:spLocks noChangeArrowheads="1"/>
          </p:cNvSpPr>
          <p:nvPr/>
        </p:nvSpPr>
        <p:spPr bwMode="auto">
          <a:xfrm>
            <a:off x="6278564" y="3607256"/>
            <a:ext cx="2232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914378" rtl="1" fontAlgn="base">
              <a:spcBef>
                <a:spcPct val="0"/>
              </a:spcBef>
              <a:spcAft>
                <a:spcPct val="0"/>
              </a:spcAft>
            </a:pPr>
            <a:r>
              <a:rPr lang="fa-IR" altLang="zh-CN" sz="12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rPr>
              <a:t>شما باید وارد حساب کاربری گوگل خود شوید.</a:t>
            </a:r>
            <a:endParaRPr lang="zh-CN" altLang="en-US" sz="1200" dirty="0">
              <a:solidFill>
                <a:srgbClr val="000000"/>
              </a:solidFill>
              <a:latin typeface="+mj-lt"/>
              <a:ea typeface="微软雅黑" panose="020B0503020204020204" pitchFamily="34" charset="-122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39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4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9" grpId="0" autoUpdateAnimBg="0"/>
      <p:bldP spid="22540" grpId="0" autoUpdateAnimBg="0"/>
      <p:bldP spid="2254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六边形 99"/>
          <p:cNvSpPr>
            <a:spLocks noChangeArrowheads="1"/>
          </p:cNvSpPr>
          <p:nvPr/>
        </p:nvSpPr>
        <p:spPr bwMode="auto">
          <a:xfrm>
            <a:off x="850900" y="1624013"/>
            <a:ext cx="2197100" cy="1866900"/>
          </a:xfrm>
          <a:prstGeom prst="hexagon">
            <a:avLst>
              <a:gd name="adj" fmla="val 24987"/>
              <a:gd name="vf" fmla="val 115470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12700" cmpd="sng">
            <a:solidFill>
              <a:schemeClr val="bg1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cs typeface="B Nazanin" panose="00000700000000000000" pitchFamily="2" charset="-78"/>
            </a:endParaRPr>
          </a:p>
        </p:txBody>
      </p:sp>
      <p:sp>
        <p:nvSpPr>
          <p:cNvPr id="26630" name="六边形 100"/>
          <p:cNvSpPr>
            <a:spLocks noChangeArrowheads="1"/>
          </p:cNvSpPr>
          <p:nvPr/>
        </p:nvSpPr>
        <p:spPr bwMode="auto">
          <a:xfrm>
            <a:off x="2614614" y="2562225"/>
            <a:ext cx="2197100" cy="1893888"/>
          </a:xfrm>
          <a:prstGeom prst="hexagon">
            <a:avLst>
              <a:gd name="adj" fmla="val 25001"/>
              <a:gd name="vf" fmla="val 115470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12700" cmpd="sng">
            <a:solidFill>
              <a:schemeClr val="bg1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cs typeface="B Nazanin" panose="00000700000000000000" pitchFamily="2" charset="-78"/>
            </a:endParaRPr>
          </a:p>
        </p:txBody>
      </p:sp>
      <p:sp>
        <p:nvSpPr>
          <p:cNvPr id="26631" name="六边形 101"/>
          <p:cNvSpPr>
            <a:spLocks noChangeArrowheads="1"/>
          </p:cNvSpPr>
          <p:nvPr/>
        </p:nvSpPr>
        <p:spPr bwMode="auto">
          <a:xfrm>
            <a:off x="4367214" y="1592264"/>
            <a:ext cx="2198687" cy="1893887"/>
          </a:xfrm>
          <a:prstGeom prst="hexagon">
            <a:avLst>
              <a:gd name="adj" fmla="val 25019"/>
              <a:gd name="vf" fmla="val 115470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12700" cmpd="sng">
            <a:solidFill>
              <a:schemeClr val="bg1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cs typeface="B Nazanin" panose="00000700000000000000" pitchFamily="2" charset="-78"/>
            </a:endParaRPr>
          </a:p>
        </p:txBody>
      </p:sp>
      <p:sp>
        <p:nvSpPr>
          <p:cNvPr id="26632" name="六边形 102"/>
          <p:cNvSpPr>
            <a:spLocks noChangeArrowheads="1"/>
          </p:cNvSpPr>
          <p:nvPr/>
        </p:nvSpPr>
        <p:spPr bwMode="auto">
          <a:xfrm>
            <a:off x="6118225" y="2536826"/>
            <a:ext cx="2198688" cy="1920875"/>
          </a:xfrm>
          <a:prstGeom prst="hexagon">
            <a:avLst>
              <a:gd name="adj" fmla="val 25018"/>
              <a:gd name="vf" fmla="val 115470"/>
            </a:avLst>
          </a:prstGeom>
          <a:blipFill dpi="0" rotWithShape="1">
            <a:blip r:embed="rId5"/>
            <a:srcRect/>
            <a:stretch>
              <a:fillRect/>
            </a:stretch>
          </a:blipFill>
          <a:ln w="12700" cmpd="sng">
            <a:solidFill>
              <a:schemeClr val="bg1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9823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266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4" presetID="6" presetClass="emph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2662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2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266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6" presetID="6" presetClass="emph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2663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3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" fill="hold"/>
                                        <p:tgtEl>
                                          <p:spTgt spid="266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38" presetID="6" presetClass="emph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266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47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0" fill="hold"/>
                                        <p:tgtEl>
                                          <p:spTgt spid="266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50" presetID="6" presetClass="emph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266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 autoUpdateAnimBg="0"/>
      <p:bldP spid="26629" grpId="1" animBg="1" autoUpdateAnimBg="0"/>
      <p:bldP spid="26629" grpId="2" animBg="1" autoUpdateAnimBg="0"/>
      <p:bldP spid="26630" grpId="0" animBg="1" autoUpdateAnimBg="0"/>
      <p:bldP spid="26630" grpId="1" animBg="1" autoUpdateAnimBg="0"/>
      <p:bldP spid="26630" grpId="2" animBg="1" autoUpdateAnimBg="0"/>
      <p:bldP spid="26631" grpId="0" animBg="1" autoUpdateAnimBg="0"/>
      <p:bldP spid="26631" grpId="1" animBg="1" autoUpdateAnimBg="0"/>
      <p:bldP spid="26631" grpId="2" animBg="1" autoUpdateAnimBg="0"/>
      <p:bldP spid="26632" grpId="0" animBg="1" autoUpdateAnimBg="0"/>
      <p:bldP spid="26632" grpId="1" animBg="1" autoUpdateAnimBg="0"/>
      <p:bldP spid="26632" grpId="2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椭圆 138"/>
          <p:cNvSpPr>
            <a:spLocks noChangeArrowheads="1"/>
          </p:cNvSpPr>
          <p:nvPr/>
        </p:nvSpPr>
        <p:spPr bwMode="auto">
          <a:xfrm>
            <a:off x="1042989" y="1347789"/>
            <a:ext cx="1728787" cy="1728787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0795" cmpd="sng">
            <a:solidFill>
              <a:srgbClr val="003A62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21510" name="组合 139"/>
          <p:cNvGrpSpPr>
            <a:grpSpLocks/>
          </p:cNvGrpSpPr>
          <p:nvPr/>
        </p:nvGrpSpPr>
        <p:grpSpPr bwMode="auto">
          <a:xfrm>
            <a:off x="755651" y="3270251"/>
            <a:ext cx="2259013" cy="1163347"/>
            <a:chOff x="0" y="0"/>
            <a:chExt cx="2258538" cy="1163633"/>
          </a:xfrm>
        </p:grpSpPr>
        <p:sp>
          <p:nvSpPr>
            <p:cNvPr id="21511" name="矩形 140"/>
            <p:cNvSpPr>
              <a:spLocks noChangeArrowheads="1"/>
            </p:cNvSpPr>
            <p:nvPr/>
          </p:nvSpPr>
          <p:spPr bwMode="auto">
            <a:xfrm flipH="1">
              <a:off x="0" y="49403"/>
              <a:ext cx="45719" cy="111423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21512" name="矩形 141"/>
            <p:cNvSpPr>
              <a:spLocks noChangeArrowheads="1"/>
            </p:cNvSpPr>
            <p:nvPr/>
          </p:nvSpPr>
          <p:spPr bwMode="auto">
            <a:xfrm>
              <a:off x="72008" y="0"/>
              <a:ext cx="2186530" cy="861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914378" rtl="1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fa-IR" altLang="zh-CN" sz="1200" dirty="0">
                  <a:solidFill>
                    <a:srgbClr val="000000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zh-CN" altLang="en-US" sz="12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</p:grpSp>
      <p:sp>
        <p:nvSpPr>
          <p:cNvPr id="21513" name="椭圆 142"/>
          <p:cNvSpPr>
            <a:spLocks noChangeArrowheads="1"/>
          </p:cNvSpPr>
          <p:nvPr/>
        </p:nvSpPr>
        <p:spPr bwMode="auto">
          <a:xfrm>
            <a:off x="3635376" y="1347789"/>
            <a:ext cx="1728788" cy="172878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0795" cmpd="sng">
            <a:solidFill>
              <a:srgbClr val="003A62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21514" name="组合 143"/>
          <p:cNvGrpSpPr>
            <a:grpSpLocks/>
          </p:cNvGrpSpPr>
          <p:nvPr/>
        </p:nvGrpSpPr>
        <p:grpSpPr bwMode="auto">
          <a:xfrm>
            <a:off x="3348038" y="3270251"/>
            <a:ext cx="2259012" cy="1163347"/>
            <a:chOff x="0" y="0"/>
            <a:chExt cx="2258538" cy="1163633"/>
          </a:xfrm>
        </p:grpSpPr>
        <p:sp>
          <p:nvSpPr>
            <p:cNvPr id="21515" name="矩形 144"/>
            <p:cNvSpPr>
              <a:spLocks noChangeArrowheads="1"/>
            </p:cNvSpPr>
            <p:nvPr/>
          </p:nvSpPr>
          <p:spPr bwMode="auto">
            <a:xfrm flipH="1">
              <a:off x="0" y="49403"/>
              <a:ext cx="45719" cy="111423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21516" name="矩形 145"/>
            <p:cNvSpPr>
              <a:spLocks noChangeArrowheads="1"/>
            </p:cNvSpPr>
            <p:nvPr/>
          </p:nvSpPr>
          <p:spPr bwMode="auto">
            <a:xfrm>
              <a:off x="72008" y="0"/>
              <a:ext cx="2186530" cy="861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914378" rtl="1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fa-IR" altLang="zh-CN" sz="1200" dirty="0">
                  <a:solidFill>
                    <a:srgbClr val="000000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zh-CN" altLang="en-US" sz="12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</p:grpSp>
      <p:sp>
        <p:nvSpPr>
          <p:cNvPr id="21517" name="椭圆 146"/>
          <p:cNvSpPr>
            <a:spLocks noChangeArrowheads="1"/>
          </p:cNvSpPr>
          <p:nvPr/>
        </p:nvSpPr>
        <p:spPr bwMode="auto">
          <a:xfrm>
            <a:off x="6227764" y="1347789"/>
            <a:ext cx="1728787" cy="1728787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0795" cmpd="sng">
            <a:solidFill>
              <a:srgbClr val="003A62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8" rtl="1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21518" name="组合 147"/>
          <p:cNvGrpSpPr>
            <a:grpSpLocks/>
          </p:cNvGrpSpPr>
          <p:nvPr/>
        </p:nvGrpSpPr>
        <p:grpSpPr bwMode="auto">
          <a:xfrm>
            <a:off x="5940426" y="3270251"/>
            <a:ext cx="2259013" cy="1163347"/>
            <a:chOff x="0" y="0"/>
            <a:chExt cx="2258538" cy="1163633"/>
          </a:xfrm>
        </p:grpSpPr>
        <p:sp>
          <p:nvSpPr>
            <p:cNvPr id="21519" name="矩形 148"/>
            <p:cNvSpPr>
              <a:spLocks noChangeArrowheads="1"/>
            </p:cNvSpPr>
            <p:nvPr/>
          </p:nvSpPr>
          <p:spPr bwMode="auto">
            <a:xfrm flipH="1">
              <a:off x="0" y="49403"/>
              <a:ext cx="45719" cy="111423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8" rtl="1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FFFFFF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21520" name="矩形 149"/>
            <p:cNvSpPr>
              <a:spLocks noChangeArrowheads="1"/>
            </p:cNvSpPr>
            <p:nvPr/>
          </p:nvSpPr>
          <p:spPr bwMode="auto">
            <a:xfrm>
              <a:off x="72008" y="0"/>
              <a:ext cx="2186530" cy="861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914378" rtl="1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fa-IR" altLang="zh-CN" sz="1200" dirty="0">
                  <a:solidFill>
                    <a:srgbClr val="000000"/>
                  </a:solidFill>
                  <a:latin typeface="+mj-lt"/>
                  <a:ea typeface="微软雅黑" panose="020B0503020204020204" pitchFamily="34" charset="-122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zh-CN" altLang="en-US" sz="1200" dirty="0">
                <a:solidFill>
                  <a:srgbClr val="000000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883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nimBg="1" autoUpdateAnimBg="0"/>
      <p:bldP spid="21513" grpId="0" animBg="1" autoUpdateAnimBg="0"/>
      <p:bldP spid="21517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矩形 6"/>
          <p:cNvSpPr/>
          <p:nvPr/>
        </p:nvSpPr>
        <p:spPr>
          <a:xfrm>
            <a:off x="0" y="1600200"/>
            <a:ext cx="9144000" cy="194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15" name="组合 7"/>
          <p:cNvGrpSpPr/>
          <p:nvPr/>
        </p:nvGrpSpPr>
        <p:grpSpPr>
          <a:xfrm>
            <a:off x="1964388" y="2202996"/>
            <a:ext cx="5215225" cy="737508"/>
            <a:chOff x="5324746" y="609600"/>
            <a:chExt cx="3284375" cy="464458"/>
          </a:xfrm>
        </p:grpSpPr>
        <p:sp>
          <p:nvSpPr>
            <p:cNvPr id="16" name="Freeform 4"/>
            <p:cNvSpPr>
              <a:spLocks/>
            </p:cNvSpPr>
            <p:nvPr>
              <p:custDataLst>
                <p:tags r:id="rId1"/>
              </p:custDataLst>
            </p:nvPr>
          </p:nvSpPr>
          <p:spPr bwMode="gray">
            <a:xfrm>
              <a:off x="5432566" y="877078"/>
              <a:ext cx="3068734" cy="196980"/>
            </a:xfrm>
            <a:custGeom>
              <a:avLst/>
              <a:gdLst>
                <a:gd name="T0" fmla="*/ 20706948 w 1120"/>
                <a:gd name="T1" fmla="*/ 11 h 252"/>
                <a:gd name="T2" fmla="*/ 20629597 w 1120"/>
                <a:gd name="T3" fmla="*/ 11 h 252"/>
                <a:gd name="T4" fmla="*/ 20335316 w 1120"/>
                <a:gd name="T5" fmla="*/ 11 h 252"/>
                <a:gd name="T6" fmla="*/ 19858832 w 1120"/>
                <a:gd name="T7" fmla="*/ 11 h 252"/>
                <a:gd name="T8" fmla="*/ 19191786 w 1120"/>
                <a:gd name="T9" fmla="*/ 11 h 252"/>
                <a:gd name="T10" fmla="*/ 18336532 w 1120"/>
                <a:gd name="T11" fmla="*/ 10 h 252"/>
                <a:gd name="T12" fmla="*/ 17339847 w 1120"/>
                <a:gd name="T13" fmla="*/ 10 h 252"/>
                <a:gd name="T14" fmla="*/ 16196141 w 1120"/>
                <a:gd name="T15" fmla="*/ 10 h 252"/>
                <a:gd name="T16" fmla="*/ 14901486 w 1120"/>
                <a:gd name="T17" fmla="*/ 8 h 252"/>
                <a:gd name="T18" fmla="*/ 13494596 w 1120"/>
                <a:gd name="T19" fmla="*/ 8 h 252"/>
                <a:gd name="T20" fmla="*/ 11942220 w 1120"/>
                <a:gd name="T21" fmla="*/ 8 h 252"/>
                <a:gd name="T22" fmla="*/ 10275918 w 1120"/>
                <a:gd name="T23" fmla="*/ 8 h 252"/>
                <a:gd name="T24" fmla="*/ 8612140 w 1120"/>
                <a:gd name="T25" fmla="*/ 8 h 252"/>
                <a:gd name="T26" fmla="*/ 7098185 w 1120"/>
                <a:gd name="T27" fmla="*/ 8 h 252"/>
                <a:gd name="T28" fmla="*/ 5691769 w 1120"/>
                <a:gd name="T29" fmla="*/ 8 h 252"/>
                <a:gd name="T30" fmla="*/ 4395650 w 1120"/>
                <a:gd name="T31" fmla="*/ 10 h 252"/>
                <a:gd name="T32" fmla="*/ 3293330 w 1120"/>
                <a:gd name="T33" fmla="*/ 10 h 252"/>
                <a:gd name="T34" fmla="*/ 2329965 w 1120"/>
                <a:gd name="T35" fmla="*/ 10 h 252"/>
                <a:gd name="T36" fmla="*/ 1515458 w 1120"/>
                <a:gd name="T37" fmla="*/ 11 h 252"/>
                <a:gd name="T38" fmla="*/ 848370 w 1120"/>
                <a:gd name="T39" fmla="*/ 11 h 252"/>
                <a:gd name="T40" fmla="*/ 371720 w 1120"/>
                <a:gd name="T41" fmla="*/ 11 h 252"/>
                <a:gd name="T42" fmla="*/ 114130 w 1120"/>
                <a:gd name="T43" fmla="*/ 11 h 252"/>
                <a:gd name="T44" fmla="*/ 0 w 1120"/>
                <a:gd name="T45" fmla="*/ 11 h 252"/>
                <a:gd name="T46" fmla="*/ 0 w 1120"/>
                <a:gd name="T47" fmla="*/ 3 h 252"/>
                <a:gd name="T48" fmla="*/ 10353269 w 1120"/>
                <a:gd name="T49" fmla="*/ 0 h 252"/>
                <a:gd name="T50" fmla="*/ 20706948 w 1120"/>
                <a:gd name="T51" fmla="*/ 3 h 252"/>
                <a:gd name="T52" fmla="*/ 20706948 w 1120"/>
                <a:gd name="T53" fmla="*/ 11 h 252"/>
                <a:gd name="T54" fmla="*/ 20706948 w 1120"/>
                <a:gd name="T55" fmla="*/ 11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BFBFBF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200">
                <a:solidFill>
                  <a:prstClr val="black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7" name="Rectangle 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gray">
            <a:xfrm>
              <a:off x="5324746" y="609600"/>
              <a:ext cx="3284375" cy="407437"/>
            </a:xfrm>
            <a:prstGeom prst="rect">
              <a:avLst/>
            </a:prstGeom>
            <a:gradFill rotWithShape="1">
              <a:gsLst>
                <a:gs pos="0">
                  <a:srgbClr val="53D2FF"/>
                </a:gs>
                <a:gs pos="100000">
                  <a:srgbClr val="02A0D8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spcBef>
                  <a:spcPct val="0"/>
                </a:spcBef>
              </a:pPr>
              <a:r>
                <a:rPr lang="fa-IR" altLang="zh-CN" sz="3600" dirty="0">
                  <a:solidFill>
                    <a:srgbClr val="FFFFFF"/>
                  </a:solidFill>
                  <a:latin typeface="+mj-lt"/>
                  <a:cs typeface="B Nazanin" panose="00000700000000000000" pitchFamily="2" charset="-78"/>
                </a:rPr>
                <a:t>تحصیلات</a:t>
              </a:r>
              <a:endParaRPr lang="zh-CN" altLang="en-US" sz="3600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  <a:cs typeface="B Nazanin" panose="00000700000000000000" pitchFamily="2" charset="-78"/>
              </a:endParaRPr>
            </a:p>
          </p:txBody>
        </p:sp>
        <p:sp>
          <p:nvSpPr>
            <p:cNvPr id="18" name="椭圆 18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382802" y="632408"/>
              <a:ext cx="178319" cy="1783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2700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tr-TR" altLang="zh-CN" sz="1800" b="1" dirty="0">
                  <a:solidFill>
                    <a:srgbClr val="02A0D8"/>
                  </a:solidFill>
                  <a:latin typeface="+mj-lt"/>
                  <a:ea typeface="方正舒体" panose="02010601030101010101" pitchFamily="2" charset="-122"/>
                  <a:cs typeface="B Nazanin" panose="00000700000000000000" pitchFamily="2" charset="-78"/>
                </a:rPr>
                <a:t>2</a:t>
              </a:r>
              <a:endParaRPr lang="zh-CN" altLang="en-US" sz="1800" b="1" dirty="0">
                <a:solidFill>
                  <a:srgbClr val="02A0D8"/>
                </a:solidFill>
                <a:latin typeface="+mj-lt"/>
                <a:ea typeface="方正舒体" panose="02010601030101010101" pitchFamily="2" charset="-122"/>
                <a:cs typeface="B Nazanin" panose="00000700000000000000" pitchFamily="2" charset="-78"/>
              </a:endParaRPr>
            </a:p>
          </p:txBody>
        </p:sp>
      </p:grpSp>
      <p:pic>
        <p:nvPicPr>
          <p:cNvPr id="19" name="图片 11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9376" y="3241251"/>
            <a:ext cx="4237623" cy="188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8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Freeform 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Freeform 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Rectangle 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椭圆 1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Freeform 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Rectangle 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椭圆 1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Freeform 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Rectangle 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椭圆 1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Freeform 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Rectangle 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Rectangle 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椭圆 1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Freeform 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Rectangle 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椭圆 1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椭圆 2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Freeform 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Rectangle 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椭圆 2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Freeform 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Rectangle 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323172418"/>
  <p:tag name="MH_LIBRARY" val="GRAPHIC"/>
  <p:tag name="MH_ORDER" val="椭圆 24"/>
</p:tagLst>
</file>

<file path=ppt/theme/theme1.xml><?xml version="1.0" encoding="utf-8"?>
<a:theme xmlns:a="http://schemas.openxmlformats.org/drawingml/2006/main" name="Auto Transfer Powerpoint Template，Freepptbackgrounds.net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242</TotalTime>
  <Words>1124</Words>
  <Application>Microsoft Office PowerPoint</Application>
  <PresentationFormat>On-screen Show (16:9)</PresentationFormat>
  <Paragraphs>169</Paragraphs>
  <Slides>30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等线</vt:lpstr>
      <vt:lpstr>Arial</vt:lpstr>
      <vt:lpstr>Calibri</vt:lpstr>
      <vt:lpstr>Consolas</vt:lpstr>
      <vt:lpstr>Verdana</vt:lpstr>
      <vt:lpstr>Auto Transfer Powerpoint Template，Freepptbackgrounds.net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Freepptbackgrounds.net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Auto Transfer Powerpoint Template</dc:title>
  <dc:subject> Powerpoint Template</dc:subject>
  <dc:creator>Freepptbackgrounds.net</dc:creator>
  <cp:keywords>Auto Transfer Powerpoint Template</cp:keywords>
  <dc:description>Auto Transfer Powerpoint Template_x000d_
www.freepptbackgrounds.net</dc:description>
  <cp:lastModifiedBy>KaraPardazesh</cp:lastModifiedBy>
  <cp:revision>31</cp:revision>
  <dcterms:created xsi:type="dcterms:W3CDTF">2017-03-04T06:55:50Z</dcterms:created>
  <dcterms:modified xsi:type="dcterms:W3CDTF">2023-08-31T11:00:06Z</dcterms:modified>
</cp:coreProperties>
</file>