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1"/>
  </p:sldMasterIdLst>
  <p:notesMasterIdLst>
    <p:notesMasterId r:id="rId41"/>
  </p:notesMasterIdLst>
  <p:sldIdLst>
    <p:sldId id="256" r:id="rId2"/>
    <p:sldId id="257" r:id="rId3"/>
    <p:sldId id="258" r:id="rId4"/>
    <p:sldId id="264" r:id="rId5"/>
    <p:sldId id="270" r:id="rId6"/>
    <p:sldId id="277" r:id="rId7"/>
    <p:sldId id="278" r:id="rId8"/>
    <p:sldId id="279" r:id="rId9"/>
    <p:sldId id="283" r:id="rId10"/>
    <p:sldId id="263" r:id="rId11"/>
    <p:sldId id="265" r:id="rId12"/>
    <p:sldId id="267" r:id="rId13"/>
    <p:sldId id="268" r:id="rId14"/>
    <p:sldId id="275" r:id="rId15"/>
    <p:sldId id="284" r:id="rId16"/>
    <p:sldId id="266" r:id="rId17"/>
    <p:sldId id="269" r:id="rId18"/>
    <p:sldId id="272" r:id="rId19"/>
    <p:sldId id="273" r:id="rId20"/>
    <p:sldId id="274" r:id="rId21"/>
    <p:sldId id="285" r:id="rId22"/>
    <p:sldId id="262" r:id="rId23"/>
    <p:sldId id="271" r:id="rId24"/>
    <p:sldId id="276" r:id="rId25"/>
    <p:sldId id="280" r:id="rId26"/>
    <p:sldId id="281" r:id="rId27"/>
    <p:sldId id="282" r:id="rId28"/>
    <p:sldId id="439" r:id="rId29"/>
    <p:sldId id="440" r:id="rId30"/>
    <p:sldId id="441" r:id="rId31"/>
    <p:sldId id="292" r:id="rId32"/>
    <p:sldId id="442" r:id="rId33"/>
    <p:sldId id="443" r:id="rId34"/>
    <p:sldId id="444" r:id="rId35"/>
    <p:sldId id="445" r:id="rId36"/>
    <p:sldId id="296" r:id="rId37"/>
    <p:sldId id="297" r:id="rId38"/>
    <p:sldId id="1744" r:id="rId39"/>
    <p:sldId id="301" r:id="rId40"/>
  </p:sldIdLst>
  <p:sldSz cx="9144000" cy="5143500" type="screen16x9"/>
  <p:notesSz cx="6858000" cy="9144000"/>
  <p:defaultTextStyle>
    <a:defPPr>
      <a:defRPr lang="zh-CN"/>
    </a:defPPr>
    <a:lvl1pPr marL="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785033"/>
    <a:srgbClr val="7C5943"/>
    <a:srgbClr val="D0691A"/>
    <a:srgbClr val="432A1A"/>
    <a:srgbClr val="46014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9948" autoAdjust="0"/>
    <p:restoredTop sz="94660"/>
  </p:normalViewPr>
  <p:slideViewPr>
    <p:cSldViewPr snapToGrid="0">
      <p:cViewPr varScale="1">
        <p:scale>
          <a:sx n="100" d="100"/>
          <a:sy n="100" d="100"/>
        </p:scale>
        <p:origin x="258" y="78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86" d="100"/>
        <a:sy n="186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presProps" Target="pres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viewProps" Target="viewProp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20" Type="http://schemas.openxmlformats.org/officeDocument/2006/relationships/slide" Target="slides/slide19.xml"/><Relationship Id="rId41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59AE01A-F600-480C-927E-CB973E791671}" type="datetimeFigureOut">
              <a:rPr lang="zh-CN" altLang="en-US" smtClean="0"/>
              <a:t>2023/9/4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AA506B1-7604-4FAB-9E31-ED1DB29D692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7295938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0DEAE63-D6C4-437F-B8DA-DA689F991AA7}" type="slidenum">
              <a:rPr lang="zh-CN" altLang="en-US" smtClean="0"/>
              <a:pPr/>
              <a:t>4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303703349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0DEAE63-D6C4-437F-B8DA-DA689F991AA7}" type="slidenum">
              <a:rPr lang="zh-CN" altLang="en-US" smtClean="0"/>
              <a:pPr/>
              <a:t>14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359603161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0DEAE63-D6C4-437F-B8DA-DA689F991AA7}" type="slidenum">
              <a:rPr lang="zh-CN" altLang="en-US" smtClean="0"/>
              <a:pPr/>
              <a:t>16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234409540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0DEAE63-D6C4-437F-B8DA-DA689F991AA7}" type="slidenum">
              <a:rPr lang="zh-CN" altLang="en-US" smtClean="0"/>
              <a:pPr/>
              <a:t>17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154442517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0DEAE63-D6C4-437F-B8DA-DA689F991AA7}" type="slidenum">
              <a:rPr lang="zh-CN" altLang="en-US" smtClean="0"/>
              <a:pPr/>
              <a:t>18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337398212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0DEAE63-D6C4-437F-B8DA-DA689F991AA7}" type="slidenum">
              <a:rPr lang="zh-CN" altLang="en-US" smtClean="0"/>
              <a:pPr/>
              <a:t>19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154040030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0DEAE63-D6C4-437F-B8DA-DA689F991AA7}" type="slidenum">
              <a:rPr lang="zh-CN" altLang="en-US" smtClean="0"/>
              <a:pPr/>
              <a:t>20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427714028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0DEAE63-D6C4-437F-B8DA-DA689F991AA7}" type="slidenum">
              <a:rPr lang="zh-CN" altLang="en-US" smtClean="0"/>
              <a:pPr/>
              <a:t>22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7646887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0DEAE63-D6C4-437F-B8DA-DA689F991AA7}" type="slidenum">
              <a:rPr lang="zh-CN" altLang="en-US" smtClean="0"/>
              <a:pPr/>
              <a:t>23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1152624631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0DEAE63-D6C4-437F-B8DA-DA689F991AA7}" type="slidenum">
              <a:rPr lang="zh-CN" altLang="en-US" smtClean="0"/>
              <a:pPr/>
              <a:t>24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611837333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0DEAE63-D6C4-437F-B8DA-DA689F991AA7}" type="slidenum">
              <a:rPr lang="zh-CN" altLang="en-US" smtClean="0"/>
              <a:pPr/>
              <a:t>25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398231896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0DEAE63-D6C4-437F-B8DA-DA689F991AA7}" type="slidenum">
              <a:rPr lang="zh-CN" altLang="en-US" smtClean="0"/>
              <a:pPr/>
              <a:t>5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4951646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0DEAE63-D6C4-437F-B8DA-DA689F991AA7}" type="slidenum">
              <a:rPr lang="zh-CN" altLang="en-US" smtClean="0"/>
              <a:pPr/>
              <a:t>26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64623296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38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0DEAE63-D6C4-437F-B8DA-DA689F991AA7}" type="slidenum">
              <a:rPr lang="zh-CN" altLang="en-US" smtClean="0"/>
              <a:pPr/>
              <a:t>6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43991513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0DEAE63-D6C4-437F-B8DA-DA689F991AA7}" type="slidenum">
              <a:rPr lang="zh-CN" altLang="en-US" smtClean="0"/>
              <a:pPr/>
              <a:t>7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285613611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0DEAE63-D6C4-437F-B8DA-DA689F991AA7}" type="slidenum">
              <a:rPr lang="zh-CN" altLang="en-US" smtClean="0"/>
              <a:pPr/>
              <a:t>8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214801952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0DEAE63-D6C4-437F-B8DA-DA689F991AA7}" type="slidenum">
              <a:rPr lang="zh-CN" altLang="en-US" smtClean="0"/>
              <a:pPr/>
              <a:t>10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180800573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0DEAE63-D6C4-437F-B8DA-DA689F991AA7}" type="slidenum">
              <a:rPr lang="zh-CN" altLang="en-US" smtClean="0"/>
              <a:pPr/>
              <a:t>11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261036583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0DEAE63-D6C4-437F-B8DA-DA689F991AA7}" type="slidenum">
              <a:rPr lang="zh-CN" altLang="en-US" smtClean="0"/>
              <a:pPr/>
              <a:t>12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425213444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0DEAE63-D6C4-437F-B8DA-DA689F991AA7}" type="slidenum">
              <a:rPr lang="zh-CN" altLang="en-US" smtClean="0"/>
              <a:pPr/>
              <a:t>13</a:t>
            </a:fld>
            <a:endParaRPr lang="en-US" altLang="zh-CN"/>
          </a:p>
        </p:txBody>
      </p:sp>
    </p:spTree>
    <p:extLst>
      <p:ext uri="{BB962C8B-B14F-4D97-AF65-F5344CB8AC3E}">
        <p14:creationId xmlns:p14="http://schemas.microsoft.com/office/powerpoint/2010/main" val="270368035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 hasCustomPrompt="1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tr-TR" altLang="zh-CN" dirty="0"/>
              <a:t>Templatesppt.com</a:t>
            </a:r>
            <a:endParaRPr lang="zh-CN" altLang="en-US" dirty="0"/>
          </a:p>
        </p:txBody>
      </p:sp>
      <p:sp>
        <p:nvSpPr>
          <p:cNvPr id="3" name="副标题 2"/>
          <p:cNvSpPr>
            <a:spLocks noGrp="1"/>
          </p:cNvSpPr>
          <p:nvPr>
            <p:ph type="subTitle" idx="1" hasCustomPrompt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pPr lvl="0"/>
            <a:r>
              <a:rPr lang="en-US" altLang="zh-CN" dirty="0"/>
              <a:t>Presentation template and Google Slides</a:t>
            </a:r>
            <a:endParaRPr lang="zh-CN" altLang="en-US" dirty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CE5B826-6809-49B3-9B4B-177D412235B0}" type="datetimeFigureOut">
              <a:rPr lang="zh-CN" altLang="en-US" smtClean="0"/>
              <a:t>2023/9/4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01AD0B5-09AD-499F-88BC-01FCE55CDA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18514425"/>
      </p:ext>
    </p:extLst>
  </p:cSld>
  <p:clrMapOvr>
    <a:masterClrMapping/>
  </p:clrMapOvr>
  <p:transition spd="slow" advClick="0" advTm="0">
    <p:fade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Slide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tr-TR" altLang="zh-CN" dirty="0"/>
              <a:t>Templatesppt.com</a:t>
            </a:r>
            <a:endParaRPr lang="zh-CN" altLang="en-US" dirty="0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/>
        <p:txBody>
          <a:bodyPr vert="eaVert"/>
          <a:lstStyle/>
          <a:p>
            <a:pPr lvl="0"/>
            <a:r>
              <a:rPr lang="en-US" altLang="zh-CN" dirty="0"/>
              <a:t>This is a demo text.</a:t>
            </a:r>
            <a:endParaRPr lang="zh-CN" altLang="en-US" dirty="0"/>
          </a:p>
          <a:p>
            <a:pPr lvl="1"/>
            <a:r>
              <a:rPr lang="en-US" altLang="zh-CN" dirty="0"/>
              <a:t>This is a demo text.</a:t>
            </a:r>
            <a:endParaRPr lang="zh-CN" altLang="en-US" dirty="0"/>
          </a:p>
          <a:p>
            <a:pPr lvl="2"/>
            <a:r>
              <a:rPr lang="en-US" altLang="zh-CN" dirty="0"/>
              <a:t>This is a demo text.</a:t>
            </a:r>
            <a:endParaRPr lang="zh-CN" altLang="en-US" dirty="0"/>
          </a:p>
          <a:p>
            <a:pPr lvl="3"/>
            <a:r>
              <a:rPr lang="en-US" altLang="zh-CN" dirty="0"/>
              <a:t>This is a demo text.</a:t>
            </a:r>
            <a:endParaRPr lang="zh-CN" altLang="en-US" dirty="0"/>
          </a:p>
          <a:p>
            <a:pPr lvl="4"/>
            <a:r>
              <a:rPr lang="tr-TR" altLang="zh-CN" dirty="0"/>
              <a:t>Thanks to Templatesppt.com</a:t>
            </a:r>
            <a:endParaRPr lang="zh-CN" altLang="en-US" dirty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CE5B826-6809-49B3-9B4B-177D412235B0}" type="datetimeFigureOut">
              <a:rPr lang="zh-CN" altLang="en-US" smtClean="0"/>
              <a:t>2023/9/4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01AD0B5-09AD-499F-88BC-01FCE55CDA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18678549"/>
      </p:ext>
    </p:extLst>
  </p:cSld>
  <p:clrMapOvr>
    <a:masterClrMapping/>
  </p:clrMapOvr>
  <p:transition spd="slow" advClick="0" advTm="0">
    <p:fade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Slide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 hasCustomPrompt="1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/>
          <a:p>
            <a:r>
              <a:rPr lang="tr-TR" altLang="zh-CN" dirty="0"/>
              <a:t>Templatesppt.com</a:t>
            </a:r>
            <a:endParaRPr lang="zh-CN" altLang="en-US" dirty="0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en-US" altLang="zh-CN" dirty="0"/>
              <a:t>This is a demo text.</a:t>
            </a:r>
            <a:endParaRPr lang="zh-CN" altLang="en-US" dirty="0"/>
          </a:p>
          <a:p>
            <a:pPr lvl="1"/>
            <a:r>
              <a:rPr lang="en-US" altLang="zh-CN" dirty="0"/>
              <a:t>This is a demo text.</a:t>
            </a:r>
            <a:endParaRPr lang="zh-CN" altLang="en-US" dirty="0"/>
          </a:p>
          <a:p>
            <a:pPr lvl="2"/>
            <a:r>
              <a:rPr lang="en-US" altLang="zh-CN" dirty="0"/>
              <a:t>This is a demo text.</a:t>
            </a:r>
            <a:endParaRPr lang="zh-CN" altLang="en-US" dirty="0"/>
          </a:p>
          <a:p>
            <a:pPr lvl="3"/>
            <a:r>
              <a:rPr lang="en-US" altLang="zh-CN" dirty="0"/>
              <a:t>This is a demo text.</a:t>
            </a:r>
            <a:endParaRPr lang="zh-CN" altLang="en-US" dirty="0"/>
          </a:p>
          <a:p>
            <a:pPr lvl="4"/>
            <a:r>
              <a:rPr lang="tr-TR" altLang="zh-CN" dirty="0"/>
              <a:t>Thanks to Templatesppt.com</a:t>
            </a:r>
            <a:endParaRPr lang="zh-CN" altLang="en-US" dirty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CE5B826-6809-49B3-9B4B-177D412235B0}" type="datetimeFigureOut">
              <a:rPr lang="zh-CN" altLang="en-US" smtClean="0"/>
              <a:t>2023/9/4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01AD0B5-09AD-499F-88BC-01FCE55CDA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0227679"/>
      </p:ext>
    </p:extLst>
  </p:cSld>
  <p:clrMapOvr>
    <a:masterClrMapping/>
  </p:clrMapOvr>
  <p:transition spd="slow" advClick="0" advTm="0">
    <p:fade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Contents slide layout">
    <p:bg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76775233"/>
      </p:ext>
    </p:extLst>
  </p:cSld>
  <p:clrMapOvr>
    <a:masterClrMapping/>
  </p:clrMapOvr>
  <p:transition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End slide layout">
    <p:bg>
      <p:bgPr>
        <a:blipFill dpi="0" rotWithShape="1">
          <a:blip r:embed="rId2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99678504"/>
      </p:ext>
    </p:extLst>
  </p:cSld>
  <p:clrMapOvr>
    <a:masterClrMapping/>
  </p:clrMapOvr>
  <p:transition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6580986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1102188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70"/>
          <a:stretch/>
        </p:blipFill>
        <p:spPr>
          <a:xfrm>
            <a:off x="0" y="-12700"/>
            <a:ext cx="9144000" cy="5156200"/>
          </a:xfrm>
          <a:prstGeom prst="rect">
            <a:avLst/>
          </a:prstGeom>
        </p:spPr>
      </p:pic>
      <p:sp>
        <p:nvSpPr>
          <p:cNvPr id="8" name="矩形 7"/>
          <p:cNvSpPr/>
          <p:nvPr userDrawn="1"/>
        </p:nvSpPr>
        <p:spPr>
          <a:xfrm>
            <a:off x="0" y="546100"/>
            <a:ext cx="9144000" cy="44704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" name="对角圆角矩形 10"/>
          <p:cNvSpPr/>
          <p:nvPr userDrawn="1"/>
        </p:nvSpPr>
        <p:spPr>
          <a:xfrm>
            <a:off x="266700" y="145990"/>
            <a:ext cx="3238500" cy="400110"/>
          </a:xfrm>
          <a:prstGeom prst="round2DiagRect">
            <a:avLst/>
          </a:prstGeom>
          <a:solidFill>
            <a:srgbClr val="432A1A">
              <a:alpha val="8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zh-CN" altLang="en-US"/>
          </a:p>
        </p:txBody>
      </p:sp>
      <p:sp>
        <p:nvSpPr>
          <p:cNvPr id="12" name="对角圆角矩形 11"/>
          <p:cNvSpPr/>
          <p:nvPr userDrawn="1"/>
        </p:nvSpPr>
        <p:spPr>
          <a:xfrm>
            <a:off x="431800" y="196790"/>
            <a:ext cx="3238500" cy="400110"/>
          </a:xfrm>
          <a:prstGeom prst="round2DiagRect">
            <a:avLst/>
          </a:prstGeom>
          <a:solidFill>
            <a:srgbClr val="432A1A">
              <a:alpha val="8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zh-CN" altLang="en-US"/>
          </a:p>
        </p:txBody>
      </p:sp>
      <p:sp>
        <p:nvSpPr>
          <p:cNvPr id="2" name="标题 1"/>
          <p:cNvSpPr>
            <a:spLocks noGrp="1"/>
          </p:cNvSpPr>
          <p:nvPr>
            <p:ph type="title" hasCustomPrompt="1"/>
          </p:nvPr>
        </p:nvSpPr>
        <p:spPr>
          <a:xfrm>
            <a:off x="438150" y="133717"/>
            <a:ext cx="7886700" cy="450056"/>
          </a:xfrm>
        </p:spPr>
        <p:txBody>
          <a:bodyPr>
            <a:normAutofit/>
          </a:bodyPr>
          <a:lstStyle>
            <a:lvl1pPr>
              <a:defRPr sz="2400">
                <a:solidFill>
                  <a:schemeClr val="bg1"/>
                </a:solidFill>
              </a:defRPr>
            </a:lvl1pPr>
          </a:lstStyle>
          <a:p>
            <a:r>
              <a:rPr lang="tr-TR" altLang="zh-CN" dirty="0"/>
              <a:t>Templatesppt.com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279149237"/>
      </p:ext>
    </p:extLst>
  </p:cSld>
  <p:clrMapOvr>
    <a:masterClrMapping/>
  </p:clrMapOvr>
  <p:transition spd="slow" advClick="0" advTm="0">
    <p:fade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lid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 hasCustomPrompt="1"/>
          </p:nvPr>
        </p:nvSpPr>
        <p:spPr>
          <a:xfrm>
            <a:off x="623888" y="1282304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tr-TR" altLang="zh-CN" dirty="0"/>
              <a:t>Templatesppt.com</a:t>
            </a:r>
            <a:endParaRPr lang="zh-CN" altLang="en-US" dirty="0"/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623888" y="3442098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altLang="zh-CN" dirty="0"/>
              <a:t>Presentation template and Google Slides</a:t>
            </a:r>
            <a:endParaRPr lang="zh-CN" altLang="en-US" dirty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CE5B826-6809-49B3-9B4B-177D412235B0}" type="datetimeFigureOut">
              <a:rPr lang="zh-CN" altLang="en-US" smtClean="0"/>
              <a:t>2023/9/4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01AD0B5-09AD-499F-88BC-01FCE55CDA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42134983"/>
      </p:ext>
    </p:extLst>
  </p:cSld>
  <p:clrMapOvr>
    <a:masterClrMapping/>
  </p:clrMapOvr>
  <p:transition spd="slow" advClick="0" advTm="0">
    <p:fade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Slid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tr-TR" altLang="zh-CN" dirty="0"/>
              <a:t>Templatesppt.com</a:t>
            </a:r>
            <a:endParaRPr lang="zh-CN" altLang="en-US" dirty="0"/>
          </a:p>
        </p:txBody>
      </p:sp>
      <p:sp>
        <p:nvSpPr>
          <p:cNvPr id="3" name="内容占位符 2"/>
          <p:cNvSpPr>
            <a:spLocks noGrp="1"/>
          </p:cNvSpPr>
          <p:nvPr>
            <p:ph sz="half" idx="1" hasCustomPrompt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en-US" altLang="zh-CN" dirty="0"/>
              <a:t>This is a demo text.</a:t>
            </a:r>
            <a:endParaRPr lang="zh-CN" altLang="en-US" dirty="0"/>
          </a:p>
          <a:p>
            <a:pPr lvl="1"/>
            <a:r>
              <a:rPr lang="en-US" altLang="zh-CN" dirty="0"/>
              <a:t>This is a demo text.</a:t>
            </a:r>
            <a:endParaRPr lang="zh-CN" altLang="en-US" dirty="0"/>
          </a:p>
          <a:p>
            <a:pPr lvl="2"/>
            <a:r>
              <a:rPr lang="en-US" altLang="zh-CN" dirty="0"/>
              <a:t>This is a demo text.</a:t>
            </a:r>
            <a:endParaRPr lang="zh-CN" altLang="en-US" dirty="0"/>
          </a:p>
          <a:p>
            <a:pPr lvl="3"/>
            <a:r>
              <a:rPr lang="en-US" altLang="zh-CN" dirty="0"/>
              <a:t>This is a demo text.</a:t>
            </a:r>
            <a:endParaRPr lang="zh-CN" altLang="en-US" dirty="0"/>
          </a:p>
          <a:p>
            <a:pPr lvl="4"/>
            <a:r>
              <a:rPr lang="tr-TR" altLang="zh-CN" dirty="0"/>
              <a:t>Thanks to Templatesppt.com</a:t>
            </a:r>
            <a:endParaRPr lang="zh-CN" altLang="en-US" dirty="0"/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en-US" altLang="zh-CN" dirty="0"/>
              <a:t>This is a demo text.</a:t>
            </a:r>
            <a:endParaRPr lang="zh-CN" altLang="en-US" dirty="0"/>
          </a:p>
          <a:p>
            <a:pPr lvl="1"/>
            <a:r>
              <a:rPr lang="en-US" altLang="zh-CN" dirty="0"/>
              <a:t>This is a demo text.</a:t>
            </a:r>
            <a:endParaRPr lang="zh-CN" altLang="en-US" dirty="0"/>
          </a:p>
          <a:p>
            <a:pPr lvl="2"/>
            <a:r>
              <a:rPr lang="en-US" altLang="zh-CN" dirty="0"/>
              <a:t>This is a demo text.</a:t>
            </a:r>
            <a:endParaRPr lang="zh-CN" altLang="en-US" dirty="0"/>
          </a:p>
          <a:p>
            <a:pPr lvl="3"/>
            <a:r>
              <a:rPr lang="en-US" altLang="zh-CN" dirty="0"/>
              <a:t>This is a demo text.</a:t>
            </a:r>
            <a:endParaRPr lang="zh-CN" altLang="en-US" dirty="0"/>
          </a:p>
          <a:p>
            <a:pPr lvl="4"/>
            <a:r>
              <a:rPr lang="tr-TR" altLang="zh-CN" dirty="0"/>
              <a:t>Thanks to Templatesppt.com</a:t>
            </a:r>
            <a:endParaRPr lang="zh-CN" altLang="en-US" dirty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CE5B826-6809-49B3-9B4B-177D412235B0}" type="datetimeFigureOut">
              <a:rPr lang="zh-CN" altLang="en-US" smtClean="0"/>
              <a:t>2023/9/4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01AD0B5-09AD-499F-88BC-01FCE55CDA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83261952"/>
      </p:ext>
    </p:extLst>
  </p:cSld>
  <p:clrMapOvr>
    <a:masterClrMapping/>
  </p:clrMapOvr>
  <p:transition spd="slow" advClick="0" advTm="0">
    <p:fade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Slide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 hasCustomPrompt="1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tr-TR" altLang="zh-CN" dirty="0"/>
              <a:t>Templatesppt.com</a:t>
            </a:r>
            <a:endParaRPr lang="zh-CN" altLang="en-US" dirty="0"/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 altLang="zh-CN" dirty="0"/>
              <a:t>Presentation template and Google Slides</a:t>
            </a:r>
            <a:endParaRPr lang="zh-CN" altLang="en-US" dirty="0"/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en-US" altLang="zh-CN" dirty="0"/>
              <a:t>This is a demo text.</a:t>
            </a:r>
            <a:endParaRPr lang="zh-CN" altLang="en-US" dirty="0"/>
          </a:p>
          <a:p>
            <a:pPr lvl="1"/>
            <a:r>
              <a:rPr lang="en-US" altLang="zh-CN" dirty="0"/>
              <a:t>This is a demo text.</a:t>
            </a:r>
            <a:endParaRPr lang="zh-CN" altLang="en-US" dirty="0"/>
          </a:p>
          <a:p>
            <a:pPr lvl="2"/>
            <a:r>
              <a:rPr lang="en-US" altLang="zh-CN" dirty="0"/>
              <a:t>This is a demo text.</a:t>
            </a:r>
            <a:endParaRPr lang="zh-CN" altLang="en-US" dirty="0"/>
          </a:p>
          <a:p>
            <a:pPr lvl="3"/>
            <a:r>
              <a:rPr lang="en-US" altLang="zh-CN" dirty="0"/>
              <a:t>This is a demo text.</a:t>
            </a:r>
            <a:endParaRPr lang="zh-CN" altLang="en-US" dirty="0"/>
          </a:p>
          <a:p>
            <a:pPr lvl="4"/>
            <a:r>
              <a:rPr lang="tr-TR" altLang="zh-CN" dirty="0"/>
              <a:t>Thanks to Templatesppt.com</a:t>
            </a:r>
            <a:endParaRPr lang="zh-CN" altLang="en-US" dirty="0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 altLang="zh-CN" dirty="0"/>
              <a:t>Presentation template and Google Slides</a:t>
            </a:r>
            <a:endParaRPr lang="zh-CN" altLang="en-US" dirty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en-US" altLang="zh-CN" dirty="0"/>
              <a:t>This is a demo text.</a:t>
            </a:r>
            <a:endParaRPr lang="zh-CN" altLang="en-US" dirty="0"/>
          </a:p>
          <a:p>
            <a:pPr lvl="1"/>
            <a:r>
              <a:rPr lang="en-US" altLang="zh-CN" dirty="0"/>
              <a:t>This is a demo text.</a:t>
            </a:r>
            <a:endParaRPr lang="zh-CN" altLang="en-US" dirty="0"/>
          </a:p>
          <a:p>
            <a:pPr lvl="2"/>
            <a:r>
              <a:rPr lang="en-US" altLang="zh-CN" dirty="0"/>
              <a:t>This is a demo text.</a:t>
            </a:r>
            <a:endParaRPr lang="zh-CN" altLang="en-US" dirty="0"/>
          </a:p>
          <a:p>
            <a:pPr lvl="3"/>
            <a:r>
              <a:rPr lang="en-US" altLang="zh-CN" dirty="0"/>
              <a:t>This is a demo text.</a:t>
            </a:r>
            <a:endParaRPr lang="zh-CN" altLang="en-US" dirty="0"/>
          </a:p>
          <a:p>
            <a:pPr lvl="4"/>
            <a:r>
              <a:rPr lang="tr-TR" altLang="zh-CN" dirty="0"/>
              <a:t>Thanks to Templatesppt.com</a:t>
            </a:r>
            <a:endParaRPr lang="zh-CN" altLang="en-US" dirty="0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CE5B826-6809-49B3-9B4B-177D412235B0}" type="datetimeFigureOut">
              <a:rPr lang="zh-CN" altLang="en-US" smtClean="0"/>
              <a:t>2023/9/4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01AD0B5-09AD-499F-88BC-01FCE55CDA76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1" name="矩形 10"/>
          <p:cNvSpPr/>
          <p:nvPr userDrawn="1"/>
        </p:nvSpPr>
        <p:spPr>
          <a:xfrm>
            <a:off x="6699628" y="4780125"/>
            <a:ext cx="775136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/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www.1ppt.com/moban/   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行业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www.1ppt.com/hangye/ </a:t>
            </a:r>
          </a:p>
          <a:p>
            <a:pPr defTabSz="914400"/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节日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www.1ppt.com/jieri/   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素材下载：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www.1ppt.com/sucai/</a:t>
            </a:r>
          </a:p>
          <a:p>
            <a:pPr defTabSz="914400"/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背景图片：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www.1ppt.com/beijing/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图表下载：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www.1ppt.com/tubiao/      </a:t>
            </a:r>
          </a:p>
          <a:p>
            <a:pPr defTabSz="914400"/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优秀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www.1ppt.com/powerpoint/      </a:t>
            </a:r>
          </a:p>
          <a:p>
            <a:pPr defTabSz="914400"/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Word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www.1ppt.com/word/              Excel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教程：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www.1ppt.com/excel/  </a:t>
            </a:r>
          </a:p>
          <a:p>
            <a:pPr defTabSz="914400"/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资料下载：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www.1ppt.com/ziliao/        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课件下载：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www.1ppt.com/kejian/ </a:t>
            </a:r>
          </a:p>
          <a:p>
            <a:pPr defTabSz="914400"/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范文下载：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www.1ppt.com/fanwen/           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试卷下载：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www.1ppt.com/shiti/  </a:t>
            </a:r>
          </a:p>
          <a:p>
            <a:pPr defTabSz="914400"/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教案下载：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www.1ppt.com/jiaoan/        </a:t>
            </a:r>
          </a:p>
          <a:p>
            <a:pPr defTabSz="914400"/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字体下载：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www.1ppt.com/ziti/</a:t>
            </a:r>
          </a:p>
          <a:p>
            <a:pPr defTabSz="914400"/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 </a:t>
            </a:r>
            <a:endParaRPr lang="zh-CN" altLang="en-US" sz="100" dirty="0">
              <a:solidFill>
                <a:prstClr val="white"/>
              </a:solidFill>
              <a:latin typeface="Calibri"/>
              <a:ea typeface="宋体"/>
            </a:endParaRPr>
          </a:p>
        </p:txBody>
      </p:sp>
    </p:spTree>
    <p:extLst>
      <p:ext uri="{BB962C8B-B14F-4D97-AF65-F5344CB8AC3E}">
        <p14:creationId xmlns:p14="http://schemas.microsoft.com/office/powerpoint/2010/main" val="1579557760"/>
      </p:ext>
    </p:extLst>
  </p:cSld>
  <p:clrMapOvr>
    <a:masterClrMapping/>
  </p:clrMapOvr>
  <p:transition spd="slow" advClick="0" advTm="0">
    <p:fade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lide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tr-TR" altLang="zh-CN" dirty="0"/>
              <a:t>Templatesppt.com</a:t>
            </a:r>
            <a:endParaRPr lang="zh-CN" altLang="en-US" dirty="0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CE5B826-6809-49B3-9B4B-177D412235B0}" type="datetimeFigureOut">
              <a:rPr lang="zh-CN" altLang="en-US" smtClean="0"/>
              <a:t>2023/9/4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01AD0B5-09AD-499F-88BC-01FCE55CDA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90927272"/>
      </p:ext>
    </p:extLst>
  </p:cSld>
  <p:clrMapOvr>
    <a:masterClrMapping/>
  </p:clrMapOvr>
  <p:transition spd="slow" advClick="0" advTm="0">
    <p:fade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Slid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CE5B826-6809-49B3-9B4B-177D412235B0}" type="datetimeFigureOut">
              <a:rPr lang="zh-CN" altLang="en-US" smtClean="0"/>
              <a:t>2023/9/4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01AD0B5-09AD-499F-88BC-01FCE55CDA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6147258"/>
      </p:ext>
    </p:extLst>
  </p:cSld>
  <p:clrMapOvr>
    <a:masterClrMapping/>
  </p:clrMapOvr>
  <p:transition spd="slow" advClick="0" advTm="0">
    <p:fade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Slide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 hasCustomPrompt="1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tr-TR" altLang="zh-CN" dirty="0"/>
              <a:t>Templatesppt.com</a:t>
            </a:r>
            <a:endParaRPr lang="zh-CN" altLang="en-US" dirty="0"/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 altLang="zh-CN" dirty="0"/>
              <a:t>This is a demo text.</a:t>
            </a:r>
            <a:endParaRPr lang="zh-CN" altLang="en-US" dirty="0"/>
          </a:p>
          <a:p>
            <a:pPr lvl="1"/>
            <a:r>
              <a:rPr lang="en-US" altLang="zh-CN" dirty="0"/>
              <a:t>This is a demo text.</a:t>
            </a:r>
            <a:endParaRPr lang="zh-CN" altLang="en-US" dirty="0"/>
          </a:p>
          <a:p>
            <a:pPr lvl="2"/>
            <a:r>
              <a:rPr lang="en-US" altLang="zh-CN" dirty="0"/>
              <a:t>This is a demo text.</a:t>
            </a:r>
            <a:endParaRPr lang="zh-CN" altLang="en-US" dirty="0"/>
          </a:p>
          <a:p>
            <a:pPr lvl="3"/>
            <a:r>
              <a:rPr lang="en-US" altLang="zh-CN" dirty="0"/>
              <a:t>This is a demo text.</a:t>
            </a:r>
            <a:endParaRPr lang="zh-CN" altLang="en-US" dirty="0"/>
          </a:p>
          <a:p>
            <a:pPr lvl="4"/>
            <a:r>
              <a:rPr lang="tr-TR" altLang="zh-CN" dirty="0"/>
              <a:t>Thanks to Templatesppt.com</a:t>
            </a:r>
            <a:endParaRPr lang="zh-CN" altLang="en-US" dirty="0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altLang="zh-CN" dirty="0"/>
              <a:t>Presentation template and Google Slides</a:t>
            </a:r>
            <a:endParaRPr lang="zh-CN" altLang="en-US" dirty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CE5B826-6809-49B3-9B4B-177D412235B0}" type="datetimeFigureOut">
              <a:rPr lang="zh-CN" altLang="en-US" smtClean="0"/>
              <a:t>2023/9/4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01AD0B5-09AD-499F-88BC-01FCE55CDA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4105539"/>
      </p:ext>
    </p:extLst>
  </p:cSld>
  <p:clrMapOvr>
    <a:masterClrMapping/>
  </p:clrMapOvr>
  <p:transition spd="slow" advClick="0" advTm="0">
    <p:fade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Slide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 hasCustomPrompt="1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tr-TR" altLang="zh-CN" dirty="0"/>
              <a:t>Templatesppt.com</a:t>
            </a:r>
            <a:endParaRPr lang="zh-CN" altLang="en-US" dirty="0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 altLang="zh-CN" dirty="0"/>
              <a:t>Presentation template and Google Slides</a:t>
            </a:r>
            <a:endParaRPr lang="zh-CN" altLang="en-US" dirty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CE5B826-6809-49B3-9B4B-177D412235B0}" type="datetimeFigureOut">
              <a:rPr lang="zh-CN" altLang="en-US" smtClean="0"/>
              <a:t>2023/9/4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01AD0B5-09AD-499F-88BC-01FCE55CDA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92944547"/>
      </p:ext>
    </p:extLst>
  </p:cSld>
  <p:clrMapOvr>
    <a:masterClrMapping/>
  </p:clrMapOvr>
  <p:transition spd="slow" advClick="0" advTm="0">
    <p:fade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tr-TR" altLang="zh-CN" dirty="0"/>
              <a:t>Templatesppt.com</a:t>
            </a:r>
            <a:endParaRPr lang="zh-CN" altLang="en-US" dirty="0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altLang="zh-CN" dirty="0"/>
              <a:t>This is a demo text.</a:t>
            </a:r>
            <a:endParaRPr lang="zh-CN" altLang="en-US" dirty="0"/>
          </a:p>
          <a:p>
            <a:pPr lvl="1"/>
            <a:r>
              <a:rPr lang="en-US" altLang="zh-CN" dirty="0"/>
              <a:t>This is a demo text.</a:t>
            </a:r>
            <a:endParaRPr lang="zh-CN" altLang="en-US" dirty="0"/>
          </a:p>
          <a:p>
            <a:pPr lvl="2"/>
            <a:r>
              <a:rPr lang="en-US" altLang="zh-CN" dirty="0"/>
              <a:t>This is a demo text.</a:t>
            </a:r>
            <a:endParaRPr lang="zh-CN" altLang="en-US" dirty="0"/>
          </a:p>
          <a:p>
            <a:pPr lvl="3"/>
            <a:r>
              <a:rPr lang="en-US" altLang="zh-CN" dirty="0"/>
              <a:t>This is a demo text.</a:t>
            </a:r>
            <a:endParaRPr lang="zh-CN" altLang="en-US" dirty="0"/>
          </a:p>
          <a:p>
            <a:pPr lvl="4"/>
            <a:r>
              <a:rPr lang="tr-TR" altLang="zh-CN" dirty="0"/>
              <a:t>Thanks to Templatesppt.com</a:t>
            </a:r>
            <a:endParaRPr lang="zh-CN" altLang="en-US" dirty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CE5B826-6809-49B3-9B4B-177D412235B0}" type="datetimeFigureOut">
              <a:rPr lang="zh-CN" altLang="en-US" smtClean="0"/>
              <a:t>2023/9/4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01AD0B5-09AD-499F-88BC-01FCE55CDA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127944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</p:sldLayoutIdLst>
  <p:transition spd="slow" advClick="0" advTm="0">
    <p:fade/>
  </p:transition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14.xml"/><Relationship Id="rId1" Type="http://schemas.openxmlformats.org/officeDocument/2006/relationships/tags" Target="../tags/tag13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1.jpe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tags" Target="../tags/tag8.xml"/><Relationship Id="rId3" Type="http://schemas.openxmlformats.org/officeDocument/2006/relationships/tags" Target="../tags/tag3.xml"/><Relationship Id="rId7" Type="http://schemas.openxmlformats.org/officeDocument/2006/relationships/tags" Target="../tags/tag7.xml"/><Relationship Id="rId12" Type="http://schemas.openxmlformats.org/officeDocument/2006/relationships/image" Target="../media/image4.png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6" Type="http://schemas.openxmlformats.org/officeDocument/2006/relationships/tags" Target="../tags/tag6.xml"/><Relationship Id="rId11" Type="http://schemas.openxmlformats.org/officeDocument/2006/relationships/image" Target="../media/image5.png"/><Relationship Id="rId5" Type="http://schemas.openxmlformats.org/officeDocument/2006/relationships/tags" Target="../tags/tag5.xml"/><Relationship Id="rId10" Type="http://schemas.openxmlformats.org/officeDocument/2006/relationships/image" Target="../media/image1.jpeg"/><Relationship Id="rId4" Type="http://schemas.openxmlformats.org/officeDocument/2006/relationships/tags" Target="../tags/tag4.xml"/><Relationship Id="rId9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16.xml"/><Relationship Id="rId1" Type="http://schemas.openxmlformats.org/officeDocument/2006/relationships/tags" Target="../tags/tag15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1.jpe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emf"/><Relationship Id="rId5" Type="http://schemas.openxmlformats.org/officeDocument/2006/relationships/image" Target="../media/image12.emf"/><Relationship Id="rId4" Type="http://schemas.openxmlformats.org/officeDocument/2006/relationships/image" Target="../media/image11.emf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.png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10.xml"/><Relationship Id="rId1" Type="http://schemas.openxmlformats.org/officeDocument/2006/relationships/tags" Target="../tags/tag9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1.jpeg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3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4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4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5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.png"/><Relationship Id="rId4" Type="http://schemas.microsoft.com/office/2007/relationships/hdphoto" Target="../media/hdphoto1.wdp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12.xml"/><Relationship Id="rId1" Type="http://schemas.openxmlformats.org/officeDocument/2006/relationships/tags" Target="../tags/tag11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1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70"/>
          <a:stretch/>
        </p:blipFill>
        <p:spPr>
          <a:xfrm>
            <a:off x="-15134" y="-12700"/>
            <a:ext cx="9144000" cy="5156200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34904" y="2013236"/>
            <a:ext cx="5354792" cy="3076624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34904" y="277557"/>
            <a:ext cx="2910700" cy="1314396"/>
          </a:xfrm>
          <a:prstGeom prst="rect">
            <a:avLst/>
          </a:prstGeom>
        </p:spPr>
      </p:pic>
      <p:sp>
        <p:nvSpPr>
          <p:cNvPr id="7" name="文本框 6"/>
          <p:cNvSpPr txBox="1"/>
          <p:nvPr/>
        </p:nvSpPr>
        <p:spPr>
          <a:xfrm>
            <a:off x="3475292" y="468049"/>
            <a:ext cx="549541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a-IR" altLang="zh-CN" sz="5400" b="1" dirty="0">
                <a:solidFill>
                  <a:srgbClr val="785033"/>
                </a:solidFill>
                <a:latin typeface="+mj-lt"/>
                <a:cs typeface="B Nazanin" panose="00000700000000000000" pitchFamily="2" charset="-78"/>
              </a:rPr>
              <a:t>قالب پاورپوینت خودرو</a:t>
            </a:r>
            <a:endParaRPr lang="zh-CN" altLang="en-US" sz="3600" b="1" dirty="0">
              <a:solidFill>
                <a:srgbClr val="785033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5" name="文本框 14"/>
          <p:cNvSpPr txBox="1"/>
          <p:nvPr/>
        </p:nvSpPr>
        <p:spPr>
          <a:xfrm>
            <a:off x="4902952" y="2297943"/>
            <a:ext cx="302518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a-IR" altLang="zh-CN" sz="3600" b="1" dirty="0">
                <a:solidFill>
                  <a:srgbClr val="785033"/>
                </a:solidFill>
                <a:latin typeface="+mj-lt"/>
                <a:cs typeface="B Nazanin" panose="00000700000000000000" pitchFamily="2" charset="-78"/>
              </a:rPr>
              <a:t>تم: انتقال سرویس</a:t>
            </a:r>
            <a:endParaRPr lang="zh-CN" altLang="en-US" sz="3600" b="1" dirty="0">
              <a:solidFill>
                <a:srgbClr val="785033"/>
              </a:solidFill>
              <a:latin typeface="+mj-lt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968376374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0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4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4690"/>
                            </p:stCondLst>
                            <p:childTnLst>
                              <p:par>
                                <p:cTn id="2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5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9" name="直接连接符 18"/>
          <p:cNvCxnSpPr/>
          <p:nvPr/>
        </p:nvCxnSpPr>
        <p:spPr>
          <a:xfrm>
            <a:off x="1236025" y="1701599"/>
            <a:ext cx="2460176" cy="0"/>
          </a:xfrm>
          <a:prstGeom prst="line">
            <a:avLst/>
          </a:prstGeom>
          <a:ln w="9525">
            <a:solidFill>
              <a:srgbClr val="000000"/>
            </a:solidFill>
            <a:prstDash val="dash"/>
            <a:headEnd type="oval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直接连接符 21"/>
          <p:cNvCxnSpPr/>
          <p:nvPr/>
        </p:nvCxnSpPr>
        <p:spPr>
          <a:xfrm>
            <a:off x="5724611" y="2087440"/>
            <a:ext cx="2388808" cy="0"/>
          </a:xfrm>
          <a:prstGeom prst="line">
            <a:avLst/>
          </a:prstGeom>
          <a:ln w="9525">
            <a:solidFill>
              <a:srgbClr val="000000"/>
            </a:solidFill>
            <a:prstDash val="dash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直接连接符 22"/>
          <p:cNvCxnSpPr/>
          <p:nvPr/>
        </p:nvCxnSpPr>
        <p:spPr>
          <a:xfrm>
            <a:off x="823325" y="3080890"/>
            <a:ext cx="2323710" cy="0"/>
          </a:xfrm>
          <a:prstGeom prst="line">
            <a:avLst/>
          </a:prstGeom>
          <a:ln w="9525">
            <a:solidFill>
              <a:srgbClr val="000000"/>
            </a:solidFill>
            <a:prstDash val="dash"/>
            <a:headEnd type="oval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直接连接符 23"/>
          <p:cNvCxnSpPr/>
          <p:nvPr/>
        </p:nvCxnSpPr>
        <p:spPr>
          <a:xfrm>
            <a:off x="5270071" y="3621550"/>
            <a:ext cx="2388808" cy="0"/>
          </a:xfrm>
          <a:prstGeom prst="line">
            <a:avLst/>
          </a:prstGeom>
          <a:ln w="9525">
            <a:solidFill>
              <a:srgbClr val="000000"/>
            </a:solidFill>
            <a:prstDash val="dash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任意多边形 24"/>
          <p:cNvSpPr/>
          <p:nvPr/>
        </p:nvSpPr>
        <p:spPr>
          <a:xfrm rot="18218127">
            <a:off x="3780710" y="1237875"/>
            <a:ext cx="1109462" cy="1470482"/>
          </a:xfrm>
          <a:custGeom>
            <a:avLst/>
            <a:gdLst>
              <a:gd name="connsiteX0" fmla="*/ 495300 w 1250950"/>
              <a:gd name="connsiteY0" fmla="*/ 0 h 1511300"/>
              <a:gd name="connsiteX1" fmla="*/ 1250950 w 1250950"/>
              <a:gd name="connsiteY1" fmla="*/ 755650 h 1511300"/>
              <a:gd name="connsiteX2" fmla="*/ 495300 w 1250950"/>
              <a:gd name="connsiteY2" fmla="*/ 1511300 h 1511300"/>
              <a:gd name="connsiteX3" fmla="*/ 72809 w 1250950"/>
              <a:gd name="connsiteY3" fmla="*/ 1382247 h 1511300"/>
              <a:gd name="connsiteX4" fmla="*/ 0 w 1250950"/>
              <a:gd name="connsiteY4" fmla="*/ 1322174 h 1511300"/>
              <a:gd name="connsiteX5" fmla="*/ 39025 w 1250950"/>
              <a:gd name="connsiteY5" fmla="*/ 1289975 h 1511300"/>
              <a:gd name="connsiteX6" fmla="*/ 260350 w 1250950"/>
              <a:gd name="connsiteY6" fmla="*/ 755650 h 1511300"/>
              <a:gd name="connsiteX7" fmla="*/ 39025 w 1250950"/>
              <a:gd name="connsiteY7" fmla="*/ 221325 h 1511300"/>
              <a:gd name="connsiteX8" fmla="*/ 0 w 1250950"/>
              <a:gd name="connsiteY8" fmla="*/ 189126 h 1511300"/>
              <a:gd name="connsiteX9" fmla="*/ 72809 w 1250950"/>
              <a:gd name="connsiteY9" fmla="*/ 129053 h 1511300"/>
              <a:gd name="connsiteX10" fmla="*/ 495300 w 1250950"/>
              <a:gd name="connsiteY10" fmla="*/ 0 h 1511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50950" h="1511300">
                <a:moveTo>
                  <a:pt x="495300" y="0"/>
                </a:moveTo>
                <a:cubicBezTo>
                  <a:pt x="912634" y="0"/>
                  <a:pt x="1250950" y="338316"/>
                  <a:pt x="1250950" y="755650"/>
                </a:cubicBezTo>
                <a:cubicBezTo>
                  <a:pt x="1250950" y="1172984"/>
                  <a:pt x="912634" y="1511300"/>
                  <a:pt x="495300" y="1511300"/>
                </a:cubicBezTo>
                <a:cubicBezTo>
                  <a:pt x="338800" y="1511300"/>
                  <a:pt x="193412" y="1463724"/>
                  <a:pt x="72809" y="1382247"/>
                </a:cubicBezTo>
                <a:lnTo>
                  <a:pt x="0" y="1322174"/>
                </a:lnTo>
                <a:lnTo>
                  <a:pt x="39025" y="1289975"/>
                </a:lnTo>
                <a:cubicBezTo>
                  <a:pt x="175771" y="1153230"/>
                  <a:pt x="260350" y="964317"/>
                  <a:pt x="260350" y="755650"/>
                </a:cubicBezTo>
                <a:cubicBezTo>
                  <a:pt x="260350" y="546983"/>
                  <a:pt x="175771" y="358071"/>
                  <a:pt x="39025" y="221325"/>
                </a:cubicBezTo>
                <a:lnTo>
                  <a:pt x="0" y="189126"/>
                </a:lnTo>
                <a:lnTo>
                  <a:pt x="72809" y="129053"/>
                </a:lnTo>
                <a:cubicBezTo>
                  <a:pt x="193412" y="47576"/>
                  <a:pt x="338800" y="0"/>
                  <a:pt x="495300" y="0"/>
                </a:cubicBezTo>
                <a:close/>
              </a:path>
            </a:pathLst>
          </a:custGeom>
          <a:solidFill>
            <a:srgbClr val="DB78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" lIns="179944" tIns="0" rIns="0" bIns="0" rtlCol="0" anchor="ctr"/>
          <a:lstStyle/>
          <a:p>
            <a:pPr algn="ctr" rtl="1"/>
            <a:r>
              <a:rPr lang="fa-IR" altLang="zh-CN" sz="2399" dirty="0">
                <a:solidFill>
                  <a:srgbClr val="FFFFFF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rPr>
              <a:t>قدم در </a:t>
            </a:r>
          </a:p>
          <a:p>
            <a:pPr algn="ctr" rtl="1"/>
            <a:r>
              <a:rPr lang="fa-IR" altLang="zh-CN" sz="2399" dirty="0">
                <a:solidFill>
                  <a:srgbClr val="FFFFFF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rPr>
              <a:t>اینجا</a:t>
            </a:r>
            <a:endParaRPr lang="zh-CN" altLang="en-US" sz="2399" dirty="0">
              <a:solidFill>
                <a:srgbClr val="FFFFFF"/>
              </a:solidFill>
              <a:latin typeface="+mj-lt"/>
              <a:ea typeface="微软雅黑" panose="020B0503020204020204" pitchFamily="34" charset="-122"/>
              <a:cs typeface="B Nazanin" panose="00000700000000000000" pitchFamily="2" charset="-78"/>
            </a:endParaRPr>
          </a:p>
        </p:txBody>
      </p:sp>
      <p:sp>
        <p:nvSpPr>
          <p:cNvPr id="26" name="任意多边形 25"/>
          <p:cNvSpPr/>
          <p:nvPr/>
        </p:nvSpPr>
        <p:spPr>
          <a:xfrm rot="1955786">
            <a:off x="4641203" y="2103264"/>
            <a:ext cx="1149543" cy="1419210"/>
          </a:xfrm>
          <a:custGeom>
            <a:avLst/>
            <a:gdLst>
              <a:gd name="connsiteX0" fmla="*/ 495300 w 1250950"/>
              <a:gd name="connsiteY0" fmla="*/ 0 h 1511300"/>
              <a:gd name="connsiteX1" fmla="*/ 1250950 w 1250950"/>
              <a:gd name="connsiteY1" fmla="*/ 755650 h 1511300"/>
              <a:gd name="connsiteX2" fmla="*/ 495300 w 1250950"/>
              <a:gd name="connsiteY2" fmla="*/ 1511300 h 1511300"/>
              <a:gd name="connsiteX3" fmla="*/ 72809 w 1250950"/>
              <a:gd name="connsiteY3" fmla="*/ 1382247 h 1511300"/>
              <a:gd name="connsiteX4" fmla="*/ 0 w 1250950"/>
              <a:gd name="connsiteY4" fmla="*/ 1322174 h 1511300"/>
              <a:gd name="connsiteX5" fmla="*/ 39025 w 1250950"/>
              <a:gd name="connsiteY5" fmla="*/ 1289975 h 1511300"/>
              <a:gd name="connsiteX6" fmla="*/ 260350 w 1250950"/>
              <a:gd name="connsiteY6" fmla="*/ 755650 h 1511300"/>
              <a:gd name="connsiteX7" fmla="*/ 39025 w 1250950"/>
              <a:gd name="connsiteY7" fmla="*/ 221325 h 1511300"/>
              <a:gd name="connsiteX8" fmla="*/ 0 w 1250950"/>
              <a:gd name="connsiteY8" fmla="*/ 189126 h 1511300"/>
              <a:gd name="connsiteX9" fmla="*/ 72809 w 1250950"/>
              <a:gd name="connsiteY9" fmla="*/ 129053 h 1511300"/>
              <a:gd name="connsiteX10" fmla="*/ 495300 w 1250950"/>
              <a:gd name="connsiteY10" fmla="*/ 0 h 1511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50950" h="1511300">
                <a:moveTo>
                  <a:pt x="495300" y="0"/>
                </a:moveTo>
                <a:cubicBezTo>
                  <a:pt x="912634" y="0"/>
                  <a:pt x="1250950" y="338316"/>
                  <a:pt x="1250950" y="755650"/>
                </a:cubicBezTo>
                <a:cubicBezTo>
                  <a:pt x="1250950" y="1172984"/>
                  <a:pt x="912634" y="1511300"/>
                  <a:pt x="495300" y="1511300"/>
                </a:cubicBezTo>
                <a:cubicBezTo>
                  <a:pt x="338800" y="1511300"/>
                  <a:pt x="193412" y="1463724"/>
                  <a:pt x="72809" y="1382247"/>
                </a:cubicBezTo>
                <a:lnTo>
                  <a:pt x="0" y="1322174"/>
                </a:lnTo>
                <a:lnTo>
                  <a:pt x="39025" y="1289975"/>
                </a:lnTo>
                <a:cubicBezTo>
                  <a:pt x="175771" y="1153230"/>
                  <a:pt x="260350" y="964317"/>
                  <a:pt x="260350" y="755650"/>
                </a:cubicBezTo>
                <a:cubicBezTo>
                  <a:pt x="260350" y="546983"/>
                  <a:pt x="175771" y="358071"/>
                  <a:pt x="39025" y="221325"/>
                </a:cubicBezTo>
                <a:lnTo>
                  <a:pt x="0" y="189126"/>
                </a:lnTo>
                <a:lnTo>
                  <a:pt x="72809" y="129053"/>
                </a:lnTo>
                <a:cubicBezTo>
                  <a:pt x="193412" y="47576"/>
                  <a:pt x="338800" y="0"/>
                  <a:pt x="495300" y="0"/>
                </a:cubicBezTo>
                <a:close/>
              </a:path>
            </a:pathLst>
          </a:custGeom>
          <a:solidFill>
            <a:srgbClr val="934D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lIns="179944" tIns="0" rIns="0" bIns="0" rtlCol="0" anchor="ctr"/>
          <a:lstStyle/>
          <a:p>
            <a:pPr algn="ctr" rtl="1"/>
            <a:r>
              <a:rPr lang="fa-IR" altLang="zh-CN" sz="2399" dirty="0">
                <a:solidFill>
                  <a:srgbClr val="FFFFFF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rPr>
              <a:t>قدم در</a:t>
            </a:r>
          </a:p>
          <a:p>
            <a:pPr algn="ctr" rtl="1"/>
            <a:r>
              <a:rPr lang="fa-IR" altLang="zh-CN" sz="2399" dirty="0">
                <a:solidFill>
                  <a:srgbClr val="FFFFFF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rPr>
              <a:t> اینجا</a:t>
            </a:r>
            <a:endParaRPr lang="zh-CN" altLang="en-US" sz="2399" dirty="0">
              <a:solidFill>
                <a:srgbClr val="FFFFFF"/>
              </a:solidFill>
              <a:latin typeface="+mj-lt"/>
              <a:ea typeface="微软雅黑" panose="020B0503020204020204" pitchFamily="34" charset="-122"/>
              <a:cs typeface="B Nazanin" panose="00000700000000000000" pitchFamily="2" charset="-78"/>
            </a:endParaRPr>
          </a:p>
        </p:txBody>
      </p:sp>
      <p:sp>
        <p:nvSpPr>
          <p:cNvPr id="27" name="任意多边形 26"/>
          <p:cNvSpPr/>
          <p:nvPr/>
        </p:nvSpPr>
        <p:spPr>
          <a:xfrm rot="7109777">
            <a:off x="3785451" y="2960049"/>
            <a:ext cx="1109462" cy="1470482"/>
          </a:xfrm>
          <a:custGeom>
            <a:avLst/>
            <a:gdLst>
              <a:gd name="connsiteX0" fmla="*/ 495300 w 1250950"/>
              <a:gd name="connsiteY0" fmla="*/ 0 h 1511300"/>
              <a:gd name="connsiteX1" fmla="*/ 1250950 w 1250950"/>
              <a:gd name="connsiteY1" fmla="*/ 755650 h 1511300"/>
              <a:gd name="connsiteX2" fmla="*/ 495300 w 1250950"/>
              <a:gd name="connsiteY2" fmla="*/ 1511300 h 1511300"/>
              <a:gd name="connsiteX3" fmla="*/ 72809 w 1250950"/>
              <a:gd name="connsiteY3" fmla="*/ 1382247 h 1511300"/>
              <a:gd name="connsiteX4" fmla="*/ 0 w 1250950"/>
              <a:gd name="connsiteY4" fmla="*/ 1322174 h 1511300"/>
              <a:gd name="connsiteX5" fmla="*/ 39025 w 1250950"/>
              <a:gd name="connsiteY5" fmla="*/ 1289975 h 1511300"/>
              <a:gd name="connsiteX6" fmla="*/ 260350 w 1250950"/>
              <a:gd name="connsiteY6" fmla="*/ 755650 h 1511300"/>
              <a:gd name="connsiteX7" fmla="*/ 39025 w 1250950"/>
              <a:gd name="connsiteY7" fmla="*/ 221325 h 1511300"/>
              <a:gd name="connsiteX8" fmla="*/ 0 w 1250950"/>
              <a:gd name="connsiteY8" fmla="*/ 189126 h 1511300"/>
              <a:gd name="connsiteX9" fmla="*/ 72809 w 1250950"/>
              <a:gd name="connsiteY9" fmla="*/ 129053 h 1511300"/>
              <a:gd name="connsiteX10" fmla="*/ 495300 w 1250950"/>
              <a:gd name="connsiteY10" fmla="*/ 0 h 1511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50950" h="1511300">
                <a:moveTo>
                  <a:pt x="495300" y="0"/>
                </a:moveTo>
                <a:cubicBezTo>
                  <a:pt x="912634" y="0"/>
                  <a:pt x="1250950" y="338316"/>
                  <a:pt x="1250950" y="755650"/>
                </a:cubicBezTo>
                <a:cubicBezTo>
                  <a:pt x="1250950" y="1172984"/>
                  <a:pt x="912634" y="1511300"/>
                  <a:pt x="495300" y="1511300"/>
                </a:cubicBezTo>
                <a:cubicBezTo>
                  <a:pt x="338800" y="1511300"/>
                  <a:pt x="193412" y="1463724"/>
                  <a:pt x="72809" y="1382247"/>
                </a:cubicBezTo>
                <a:lnTo>
                  <a:pt x="0" y="1322174"/>
                </a:lnTo>
                <a:lnTo>
                  <a:pt x="39025" y="1289975"/>
                </a:lnTo>
                <a:cubicBezTo>
                  <a:pt x="175771" y="1153230"/>
                  <a:pt x="260350" y="964317"/>
                  <a:pt x="260350" y="755650"/>
                </a:cubicBezTo>
                <a:cubicBezTo>
                  <a:pt x="260350" y="546983"/>
                  <a:pt x="175771" y="358071"/>
                  <a:pt x="39025" y="221325"/>
                </a:cubicBezTo>
                <a:lnTo>
                  <a:pt x="0" y="189126"/>
                </a:lnTo>
                <a:lnTo>
                  <a:pt x="72809" y="129053"/>
                </a:lnTo>
                <a:cubicBezTo>
                  <a:pt x="193412" y="47576"/>
                  <a:pt x="338800" y="0"/>
                  <a:pt x="495300" y="0"/>
                </a:cubicBezTo>
                <a:close/>
              </a:path>
            </a:pathLst>
          </a:custGeom>
          <a:solidFill>
            <a:srgbClr val="DB78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lIns="179944" tIns="0" rIns="0" bIns="0" rtlCol="0" anchor="ctr"/>
          <a:lstStyle/>
          <a:p>
            <a:pPr algn="ctr" rtl="1"/>
            <a:r>
              <a:rPr lang="fa-IR" altLang="zh-CN" sz="2399" dirty="0">
                <a:solidFill>
                  <a:srgbClr val="FFFFFF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rPr>
              <a:t>قدم در </a:t>
            </a:r>
          </a:p>
          <a:p>
            <a:pPr algn="ctr" rtl="1"/>
            <a:r>
              <a:rPr lang="fa-IR" altLang="zh-CN" sz="2399" dirty="0">
                <a:solidFill>
                  <a:srgbClr val="FFFFFF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rPr>
              <a:t>اینجا</a:t>
            </a:r>
            <a:endParaRPr lang="zh-CN" altLang="en-US" sz="2399" dirty="0">
              <a:solidFill>
                <a:srgbClr val="FFFFFF"/>
              </a:solidFill>
              <a:latin typeface="+mj-lt"/>
              <a:ea typeface="微软雅黑" panose="020B0503020204020204" pitchFamily="34" charset="-122"/>
              <a:cs typeface="B Nazanin" panose="00000700000000000000" pitchFamily="2" charset="-78"/>
            </a:endParaRPr>
          </a:p>
        </p:txBody>
      </p:sp>
      <p:sp>
        <p:nvSpPr>
          <p:cNvPr id="28" name="任意多边形 27"/>
          <p:cNvSpPr/>
          <p:nvPr/>
        </p:nvSpPr>
        <p:spPr>
          <a:xfrm rot="12790540">
            <a:off x="2899315" y="2085015"/>
            <a:ext cx="1149543" cy="1419209"/>
          </a:xfrm>
          <a:custGeom>
            <a:avLst/>
            <a:gdLst>
              <a:gd name="connsiteX0" fmla="*/ 495300 w 1250950"/>
              <a:gd name="connsiteY0" fmla="*/ 0 h 1511300"/>
              <a:gd name="connsiteX1" fmla="*/ 1250950 w 1250950"/>
              <a:gd name="connsiteY1" fmla="*/ 755650 h 1511300"/>
              <a:gd name="connsiteX2" fmla="*/ 495300 w 1250950"/>
              <a:gd name="connsiteY2" fmla="*/ 1511300 h 1511300"/>
              <a:gd name="connsiteX3" fmla="*/ 72809 w 1250950"/>
              <a:gd name="connsiteY3" fmla="*/ 1382247 h 1511300"/>
              <a:gd name="connsiteX4" fmla="*/ 0 w 1250950"/>
              <a:gd name="connsiteY4" fmla="*/ 1322174 h 1511300"/>
              <a:gd name="connsiteX5" fmla="*/ 39025 w 1250950"/>
              <a:gd name="connsiteY5" fmla="*/ 1289975 h 1511300"/>
              <a:gd name="connsiteX6" fmla="*/ 260350 w 1250950"/>
              <a:gd name="connsiteY6" fmla="*/ 755650 h 1511300"/>
              <a:gd name="connsiteX7" fmla="*/ 39025 w 1250950"/>
              <a:gd name="connsiteY7" fmla="*/ 221325 h 1511300"/>
              <a:gd name="connsiteX8" fmla="*/ 0 w 1250950"/>
              <a:gd name="connsiteY8" fmla="*/ 189126 h 1511300"/>
              <a:gd name="connsiteX9" fmla="*/ 72809 w 1250950"/>
              <a:gd name="connsiteY9" fmla="*/ 129053 h 1511300"/>
              <a:gd name="connsiteX10" fmla="*/ 495300 w 1250950"/>
              <a:gd name="connsiteY10" fmla="*/ 0 h 1511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50950" h="1511300">
                <a:moveTo>
                  <a:pt x="495300" y="0"/>
                </a:moveTo>
                <a:cubicBezTo>
                  <a:pt x="912634" y="0"/>
                  <a:pt x="1250950" y="338316"/>
                  <a:pt x="1250950" y="755650"/>
                </a:cubicBezTo>
                <a:cubicBezTo>
                  <a:pt x="1250950" y="1172984"/>
                  <a:pt x="912634" y="1511300"/>
                  <a:pt x="495300" y="1511300"/>
                </a:cubicBezTo>
                <a:cubicBezTo>
                  <a:pt x="338800" y="1511300"/>
                  <a:pt x="193412" y="1463724"/>
                  <a:pt x="72809" y="1382247"/>
                </a:cubicBezTo>
                <a:lnTo>
                  <a:pt x="0" y="1322174"/>
                </a:lnTo>
                <a:lnTo>
                  <a:pt x="39025" y="1289975"/>
                </a:lnTo>
                <a:cubicBezTo>
                  <a:pt x="175771" y="1153230"/>
                  <a:pt x="260350" y="964317"/>
                  <a:pt x="260350" y="755650"/>
                </a:cubicBezTo>
                <a:cubicBezTo>
                  <a:pt x="260350" y="546983"/>
                  <a:pt x="175771" y="358071"/>
                  <a:pt x="39025" y="221325"/>
                </a:cubicBezTo>
                <a:lnTo>
                  <a:pt x="0" y="189126"/>
                </a:lnTo>
                <a:lnTo>
                  <a:pt x="72809" y="129053"/>
                </a:lnTo>
                <a:cubicBezTo>
                  <a:pt x="193412" y="47576"/>
                  <a:pt x="338800" y="0"/>
                  <a:pt x="495300" y="0"/>
                </a:cubicBezTo>
                <a:close/>
              </a:path>
            </a:pathLst>
          </a:custGeom>
          <a:solidFill>
            <a:srgbClr val="934D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" lIns="107967" tIns="0" rIns="0" bIns="0" rtlCol="0" anchor="ctr"/>
          <a:lstStyle/>
          <a:p>
            <a:pPr algn="ctr" rtl="1"/>
            <a:r>
              <a:rPr lang="fa-IR" altLang="zh-CN" sz="2399" dirty="0">
                <a:solidFill>
                  <a:srgbClr val="FFFFFF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rPr>
              <a:t>قدم در</a:t>
            </a:r>
          </a:p>
          <a:p>
            <a:pPr algn="ctr" rtl="1"/>
            <a:r>
              <a:rPr lang="fa-IR" altLang="zh-CN" sz="2399" dirty="0">
                <a:solidFill>
                  <a:srgbClr val="FFFFFF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rPr>
              <a:t> اینجا</a:t>
            </a:r>
            <a:endParaRPr lang="zh-CN" altLang="en-US" sz="2399" dirty="0">
              <a:solidFill>
                <a:srgbClr val="FFFFFF"/>
              </a:solidFill>
              <a:latin typeface="+mj-lt"/>
              <a:ea typeface="微软雅黑" panose="020B0503020204020204" pitchFamily="34" charset="-122"/>
              <a:cs typeface="B Nazanin" panose="00000700000000000000" pitchFamily="2" charset="-78"/>
            </a:endParaRPr>
          </a:p>
        </p:txBody>
      </p:sp>
      <p:sp>
        <p:nvSpPr>
          <p:cNvPr id="29" name="文本框 14"/>
          <p:cNvSpPr txBox="1"/>
          <p:nvPr/>
        </p:nvSpPr>
        <p:spPr>
          <a:xfrm>
            <a:off x="1229922" y="1712559"/>
            <a:ext cx="2183726" cy="71241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 rtl="1">
              <a:lnSpc>
                <a:spcPct val="120000"/>
              </a:lnSpc>
            </a:pPr>
            <a:r>
              <a:rPr lang="fa-IR" altLang="zh-CN" sz="1400" dirty="0">
                <a:solidFill>
                  <a:srgbClr val="000000"/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ادامه دهید و آن را با متن خود جایگزین کنید.</a:t>
            </a:r>
            <a:endParaRPr lang="zh-CN" altLang="en-US" sz="1400" dirty="0">
              <a:solidFill>
                <a:srgbClr val="000000"/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30" name="文本框 15"/>
          <p:cNvSpPr txBox="1"/>
          <p:nvPr/>
        </p:nvSpPr>
        <p:spPr>
          <a:xfrm>
            <a:off x="833552" y="3096551"/>
            <a:ext cx="2183726" cy="850393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 rtl="1">
              <a:lnSpc>
                <a:spcPct val="120000"/>
              </a:lnSpc>
            </a:pPr>
            <a:r>
              <a:rPr lang="fa-IR" altLang="zh-CN" sz="1400" dirty="0">
                <a:solidFill>
                  <a:srgbClr val="000000"/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ادامه دهید و آن را با متن خود جایگزین کنید.</a:t>
            </a:r>
            <a:endParaRPr lang="zh-CN" altLang="en-US" sz="1400" dirty="0">
              <a:solidFill>
                <a:srgbClr val="000000"/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31" name="文本框 16"/>
          <p:cNvSpPr txBox="1"/>
          <p:nvPr/>
        </p:nvSpPr>
        <p:spPr>
          <a:xfrm>
            <a:off x="5489817" y="3627907"/>
            <a:ext cx="2183726" cy="74249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 rtl="1">
              <a:lnSpc>
                <a:spcPct val="120000"/>
              </a:lnSpc>
            </a:pPr>
            <a:r>
              <a:rPr lang="fa-IR" altLang="zh-CN" sz="1400" dirty="0">
                <a:solidFill>
                  <a:srgbClr val="000000"/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ادامه دهید و آن را با متن خود جایگزین کنید.</a:t>
            </a:r>
            <a:endParaRPr lang="zh-CN" altLang="en-US" sz="1400" dirty="0">
              <a:solidFill>
                <a:srgbClr val="000000"/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32" name="文本框 17"/>
          <p:cNvSpPr txBox="1"/>
          <p:nvPr/>
        </p:nvSpPr>
        <p:spPr>
          <a:xfrm>
            <a:off x="5914045" y="2265056"/>
            <a:ext cx="2183726" cy="850393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 rtl="1">
              <a:lnSpc>
                <a:spcPct val="120000"/>
              </a:lnSpc>
            </a:pPr>
            <a:r>
              <a:rPr lang="fa-IR" altLang="zh-CN" sz="1400" dirty="0">
                <a:solidFill>
                  <a:srgbClr val="000000"/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ادامه دهید و آن را با متن خود جایگزین کنید.</a:t>
            </a:r>
            <a:endParaRPr lang="zh-CN" altLang="en-US" sz="1400" dirty="0">
              <a:solidFill>
                <a:srgbClr val="000000"/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l"/>
            <a:r>
              <a:rPr lang="fa-IR" altLang="zh-CN" dirty="0">
                <a:cs typeface="B Nazanin" panose="00000700000000000000" pitchFamily="2" charset="-78"/>
              </a:rPr>
              <a:t>عنوان را اینجا بنویس</a:t>
            </a:r>
            <a:endParaRPr lang="zh-CN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232646700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8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" presetID="8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" presetID="8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" presetID="8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00"/>
                            </p:stCondLst>
                            <p:childTnLst>
                              <p:par>
                                <p:cTn id="4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25" grpId="1" animBg="1"/>
      <p:bldP spid="26" grpId="0" animBg="1"/>
      <p:bldP spid="26" grpId="1" animBg="1"/>
      <p:bldP spid="27" grpId="0" animBg="1"/>
      <p:bldP spid="27" grpId="1" animBg="1"/>
      <p:bldP spid="28" grpId="0" animBg="1"/>
      <p:bldP spid="28" grpId="1" animBg="1"/>
      <p:bldP spid="29" grpId="0"/>
      <p:bldP spid="30" grpId="0"/>
      <p:bldP spid="31" grpId="0"/>
      <p:bldP spid="32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泪滴形 53"/>
          <p:cNvSpPr/>
          <p:nvPr/>
        </p:nvSpPr>
        <p:spPr>
          <a:xfrm rot="8035252">
            <a:off x="515406" y="1323395"/>
            <a:ext cx="2663474" cy="2663474"/>
          </a:xfrm>
          <a:prstGeom prst="teardrop">
            <a:avLst/>
          </a:prstGeom>
          <a:solidFill>
            <a:srgbClr val="DB782B"/>
          </a:solidFill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zh-CN" altLang="en-US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56" name="泪滴形 55"/>
          <p:cNvSpPr/>
          <p:nvPr/>
        </p:nvSpPr>
        <p:spPr>
          <a:xfrm rot="8035252">
            <a:off x="2840732" y="2359775"/>
            <a:ext cx="1778878" cy="1778878"/>
          </a:xfrm>
          <a:prstGeom prst="teardrop">
            <a:avLst/>
          </a:prstGeom>
          <a:solidFill>
            <a:srgbClr val="DB782B"/>
          </a:solidFill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zh-CN" altLang="en-US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58" name="椭圆 57"/>
          <p:cNvSpPr/>
          <p:nvPr/>
        </p:nvSpPr>
        <p:spPr>
          <a:xfrm>
            <a:off x="2472536" y="1347992"/>
            <a:ext cx="863829" cy="863829"/>
          </a:xfrm>
          <a:prstGeom prst="ellipse">
            <a:avLst/>
          </a:prstGeom>
          <a:solidFill>
            <a:srgbClr val="934D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zh-CN" altLang="en-US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60" name="椭圆 59"/>
          <p:cNvSpPr/>
          <p:nvPr/>
        </p:nvSpPr>
        <p:spPr>
          <a:xfrm>
            <a:off x="3971367" y="2368703"/>
            <a:ext cx="671825" cy="671825"/>
          </a:xfrm>
          <a:prstGeom prst="ellipse">
            <a:avLst/>
          </a:prstGeom>
          <a:solidFill>
            <a:srgbClr val="934D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zh-CN" altLang="en-US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2588597" y="1563949"/>
            <a:ext cx="636713" cy="39998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en-US" altLang="zh-CN" sz="1999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80%</a:t>
            </a:r>
            <a:endParaRPr lang="zh-CN" altLang="en-US" sz="1999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4011483" y="2504623"/>
            <a:ext cx="490840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en-US" altLang="zh-CN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35%</a:t>
            </a:r>
            <a:endParaRPr lang="zh-CN" altLang="en-US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67" name="矩形 66"/>
          <p:cNvSpPr/>
          <p:nvPr/>
        </p:nvSpPr>
        <p:spPr>
          <a:xfrm flipH="1">
            <a:off x="960835" y="2357199"/>
            <a:ext cx="1719062" cy="649407"/>
          </a:xfrm>
          <a:prstGeom prst="rect">
            <a:avLst/>
          </a:prstGeom>
          <a:effectLst/>
        </p:spPr>
        <p:txBody>
          <a:bodyPr wrap="square" lIns="121855" tIns="60927" rIns="121855" bIns="60927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zh-CN" sz="1200" dirty="0">
                <a:solidFill>
                  <a:schemeClr val="bg1"/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ادامه دهید و آن را با متن خود جایگزین کنید.</a:t>
            </a:r>
            <a:endParaRPr lang="en-US" altLang="zh-CN" sz="1200" dirty="0">
              <a:solidFill>
                <a:schemeClr val="bg1"/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68" name="矩形 67"/>
          <p:cNvSpPr/>
          <p:nvPr/>
        </p:nvSpPr>
        <p:spPr>
          <a:xfrm>
            <a:off x="1032820" y="2040510"/>
            <a:ext cx="1439717" cy="328194"/>
          </a:xfrm>
          <a:prstGeom prst="rect">
            <a:avLst/>
          </a:prstGeom>
        </p:spPr>
        <p:txBody>
          <a:bodyPr wrap="square" lIns="121855" tIns="60927" rIns="121855" bIns="60927">
            <a:spAutoFit/>
          </a:bodyPr>
          <a:lstStyle/>
          <a:p>
            <a:pPr algn="just" defTabSz="1218534" rtl="1" fontAlgn="base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fa-IR" altLang="zh-CN" sz="1300" b="1" dirty="0">
                <a:solidFill>
                  <a:schemeClr val="bg1"/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مرحله اینجا</a:t>
            </a:r>
            <a:endParaRPr lang="en-US" altLang="zh-CN" sz="1300" b="1" dirty="0">
              <a:solidFill>
                <a:schemeClr val="bg1"/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69" name="矩形 68"/>
          <p:cNvSpPr/>
          <p:nvPr/>
        </p:nvSpPr>
        <p:spPr>
          <a:xfrm flipH="1">
            <a:off x="2870717" y="3128980"/>
            <a:ext cx="1478525" cy="930957"/>
          </a:xfrm>
          <a:prstGeom prst="rect">
            <a:avLst/>
          </a:prstGeom>
          <a:effectLst/>
        </p:spPr>
        <p:txBody>
          <a:bodyPr wrap="square" lIns="121855" tIns="60927" rIns="121855" bIns="60927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zh-CN" sz="1200" dirty="0">
                <a:solidFill>
                  <a:schemeClr val="bg1"/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ادامه دهید و آن را با متن خود جایگزین کنید.</a:t>
            </a:r>
            <a:endParaRPr lang="en-US" altLang="zh-CN" sz="1200" dirty="0">
              <a:solidFill>
                <a:schemeClr val="bg1"/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70" name="矩形 69"/>
          <p:cNvSpPr/>
          <p:nvPr/>
        </p:nvSpPr>
        <p:spPr>
          <a:xfrm>
            <a:off x="3002076" y="2837634"/>
            <a:ext cx="1439717" cy="328194"/>
          </a:xfrm>
          <a:prstGeom prst="rect">
            <a:avLst/>
          </a:prstGeom>
        </p:spPr>
        <p:txBody>
          <a:bodyPr wrap="square" lIns="121855" tIns="60927" rIns="121855" bIns="60927">
            <a:spAutoFit/>
          </a:bodyPr>
          <a:lstStyle/>
          <a:p>
            <a:pPr algn="just" defTabSz="1218534" rtl="1" fontAlgn="base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fa-IR" altLang="zh-CN" sz="1300" b="1" dirty="0">
                <a:solidFill>
                  <a:schemeClr val="bg1"/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مرحله اینجا</a:t>
            </a:r>
            <a:endParaRPr lang="en-US" altLang="zh-CN" sz="1300" b="1" dirty="0">
              <a:solidFill>
                <a:schemeClr val="bg1"/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71" name="矩形 70"/>
          <p:cNvSpPr/>
          <p:nvPr/>
        </p:nvSpPr>
        <p:spPr>
          <a:xfrm flipH="1">
            <a:off x="3971366" y="1319690"/>
            <a:ext cx="4775014" cy="376960"/>
          </a:xfrm>
          <a:prstGeom prst="rect">
            <a:avLst/>
          </a:prstGeom>
          <a:effectLst/>
        </p:spPr>
        <p:txBody>
          <a:bodyPr wrap="square" lIns="121855" tIns="60927" rIns="121855" bIns="60927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من امیدوارم و معتقدم که این الگو زمان، پول و اعتبار شما را جلب کند.</a:t>
            </a:r>
            <a:endParaRPr lang="en-US" altLang="zh-CN" sz="1200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72" name="矩形 71"/>
          <p:cNvSpPr/>
          <p:nvPr/>
        </p:nvSpPr>
        <p:spPr>
          <a:xfrm flipH="1">
            <a:off x="5579007" y="2600495"/>
            <a:ext cx="2831398" cy="649407"/>
          </a:xfrm>
          <a:prstGeom prst="rect">
            <a:avLst/>
          </a:prstGeom>
          <a:effectLst/>
        </p:spPr>
        <p:txBody>
          <a:bodyPr wrap="square" lIns="121855" tIns="60927" rIns="121855" bIns="60927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من امیدوارم و معتقدم که این الگو زمان، پول و اعتبار شما را جلب کند.</a:t>
            </a:r>
            <a:endParaRPr lang="en-US" altLang="zh-CN" sz="1200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38150" y="133717"/>
            <a:ext cx="3043180" cy="450056"/>
          </a:xfrm>
        </p:spPr>
        <p:txBody>
          <a:bodyPr/>
          <a:lstStyle/>
          <a:p>
            <a:pPr algn="r" rtl="1"/>
            <a:r>
              <a:rPr lang="fa-IR" altLang="zh-CN" dirty="0">
                <a:cs typeface="B Nazanin" panose="00000700000000000000" pitchFamily="2" charset="-78"/>
              </a:rPr>
              <a:t>عنوان را اینجا بنویس</a:t>
            </a:r>
            <a:endParaRPr lang="zh-CN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660981940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26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9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0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2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3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4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6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5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40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41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45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46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35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400" tmFilter="0, 0; .2, .5; .8, .5; 1, 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4" dur="200" autoRev="1" fill="hold"/>
                                        <p:tgtEl>
                                          <p:spTgt spid="6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40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4900"/>
                            </p:stCondLst>
                            <p:childTnLst>
                              <p:par>
                                <p:cTn id="6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400"/>
                            </p:stCondLst>
                            <p:childTnLst>
                              <p:par>
                                <p:cTn id="64" presetID="5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66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67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71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72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6400"/>
                            </p:stCondLst>
                            <p:childTnLst>
                              <p:par>
                                <p:cTn id="7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35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400" tmFilter="0, 0; .2, .5; .8, .5; 1, 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0" dur="200" autoRev="1" fill="hold"/>
                                        <p:tgtEl>
                                          <p:spTgt spid="7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6800"/>
                            </p:stCondLst>
                            <p:childTnLst>
                              <p:par>
                                <p:cTn id="8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7300"/>
                            </p:stCondLst>
                            <p:childTnLst>
                              <p:par>
                                <p:cTn id="8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/>
      <p:bldP spid="56" grpId="0" animBg="1"/>
      <p:bldP spid="58" grpId="0" animBg="1"/>
      <p:bldP spid="60" grpId="0" animBg="1"/>
      <p:bldP spid="61" grpId="0"/>
      <p:bldP spid="62" grpId="0"/>
      <p:bldP spid="67" grpId="0"/>
      <p:bldP spid="68" grpId="0"/>
      <p:bldP spid="68" grpId="1"/>
      <p:bldP spid="69" grpId="0"/>
      <p:bldP spid="70" grpId="0"/>
      <p:bldP spid="70" grpId="1"/>
      <p:bldP spid="71" grpId="0"/>
      <p:bldP spid="72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矩形 115"/>
          <p:cNvSpPr/>
          <p:nvPr/>
        </p:nvSpPr>
        <p:spPr>
          <a:xfrm>
            <a:off x="618" y="3623347"/>
            <a:ext cx="765489" cy="824377"/>
          </a:xfrm>
          <a:prstGeom prst="rect">
            <a:avLst/>
          </a:prstGeom>
          <a:gradFill flip="none" rotWithShape="1">
            <a:gsLst>
              <a:gs pos="0">
                <a:srgbClr val="934D19">
                  <a:shade val="30000"/>
                  <a:satMod val="115000"/>
                </a:srgbClr>
              </a:gs>
              <a:gs pos="50000">
                <a:srgbClr val="934D19">
                  <a:shade val="67500"/>
                  <a:satMod val="115000"/>
                </a:srgbClr>
              </a:gs>
              <a:gs pos="100000">
                <a:srgbClr val="934D19">
                  <a:shade val="100000"/>
                  <a:satMod val="115000"/>
                </a:srgbClr>
              </a:gs>
            </a:gsLst>
            <a:lin ang="10800000" scaled="1"/>
            <a:tileRect/>
          </a:gradFill>
          <a:ln w="25400" cap="flat" cmpd="sng" algn="ctr">
            <a:noFill/>
            <a:prstDash val="solid"/>
          </a:ln>
          <a:effectLst/>
        </p:spPr>
        <p:txBody>
          <a:bodyPr lIns="68577" tIns="34288" rIns="68577" bIns="34288" rtlCol="0" anchor="ctr"/>
          <a:lstStyle/>
          <a:p>
            <a:pPr algn="ctr" defTabSz="914126" rtl="1">
              <a:defRPr/>
            </a:pPr>
            <a:r>
              <a:rPr lang="en-US" altLang="zh-CN" sz="1799" kern="0">
                <a:solidFill>
                  <a:prstClr val="white"/>
                </a:solidFill>
                <a:latin typeface="+mj-lt"/>
                <a:ea typeface="宋体"/>
                <a:cs typeface="B Nazanin" panose="00000700000000000000" pitchFamily="2" charset="-78"/>
              </a:rPr>
              <a:t>04</a:t>
            </a:r>
            <a:endParaRPr lang="zh-CN" altLang="en-US" sz="1799" kern="0">
              <a:solidFill>
                <a:prstClr val="white"/>
              </a:solidFill>
              <a:latin typeface="+mj-lt"/>
              <a:ea typeface="宋体"/>
              <a:cs typeface="B Nazanin" panose="00000700000000000000" pitchFamily="2" charset="-78"/>
            </a:endParaRPr>
          </a:p>
        </p:txBody>
      </p:sp>
      <p:sp>
        <p:nvSpPr>
          <p:cNvPr id="117" name="矩形 116"/>
          <p:cNvSpPr/>
          <p:nvPr/>
        </p:nvSpPr>
        <p:spPr>
          <a:xfrm>
            <a:off x="618" y="2798970"/>
            <a:ext cx="765489" cy="824377"/>
          </a:xfrm>
          <a:prstGeom prst="rect">
            <a:avLst/>
          </a:prstGeom>
          <a:gradFill flip="none" rotWithShape="1">
            <a:gsLst>
              <a:gs pos="0">
                <a:srgbClr val="DB782B">
                  <a:shade val="30000"/>
                  <a:satMod val="115000"/>
                </a:srgbClr>
              </a:gs>
              <a:gs pos="50000">
                <a:srgbClr val="DB782B">
                  <a:shade val="67500"/>
                  <a:satMod val="115000"/>
                </a:srgbClr>
              </a:gs>
              <a:gs pos="100000">
                <a:srgbClr val="DB782B">
                  <a:shade val="100000"/>
                  <a:satMod val="115000"/>
                </a:srgbClr>
              </a:gs>
            </a:gsLst>
            <a:lin ang="10800000" scaled="1"/>
            <a:tileRect/>
          </a:gradFill>
          <a:ln w="25400" cap="flat" cmpd="sng" algn="ctr">
            <a:noFill/>
            <a:prstDash val="solid"/>
          </a:ln>
          <a:effectLst/>
        </p:spPr>
        <p:txBody>
          <a:bodyPr lIns="68577" tIns="34288" rIns="68577" bIns="34288" rtlCol="0" anchor="ctr"/>
          <a:lstStyle/>
          <a:p>
            <a:pPr algn="ctr" defTabSz="914126" rtl="1">
              <a:defRPr/>
            </a:pPr>
            <a:r>
              <a:rPr lang="en-US" altLang="zh-CN" sz="1799" kern="0">
                <a:solidFill>
                  <a:prstClr val="white"/>
                </a:solidFill>
                <a:latin typeface="+mj-lt"/>
                <a:ea typeface="宋体"/>
                <a:cs typeface="B Nazanin" panose="00000700000000000000" pitchFamily="2" charset="-78"/>
              </a:rPr>
              <a:t>03</a:t>
            </a:r>
            <a:endParaRPr lang="zh-CN" altLang="en-US" sz="1799" kern="0">
              <a:solidFill>
                <a:prstClr val="white"/>
              </a:solidFill>
              <a:latin typeface="+mj-lt"/>
              <a:ea typeface="宋体"/>
              <a:cs typeface="B Nazanin" panose="00000700000000000000" pitchFamily="2" charset="-78"/>
            </a:endParaRPr>
          </a:p>
        </p:txBody>
      </p:sp>
      <p:sp>
        <p:nvSpPr>
          <p:cNvPr id="118" name="矩形 117"/>
          <p:cNvSpPr/>
          <p:nvPr/>
        </p:nvSpPr>
        <p:spPr>
          <a:xfrm>
            <a:off x="618" y="1982687"/>
            <a:ext cx="765489" cy="824377"/>
          </a:xfrm>
          <a:prstGeom prst="rect">
            <a:avLst/>
          </a:prstGeom>
          <a:gradFill flip="none" rotWithShape="1">
            <a:gsLst>
              <a:gs pos="0">
                <a:srgbClr val="934D19">
                  <a:shade val="30000"/>
                  <a:satMod val="115000"/>
                </a:srgbClr>
              </a:gs>
              <a:gs pos="50000">
                <a:srgbClr val="934D19">
                  <a:shade val="67500"/>
                  <a:satMod val="115000"/>
                </a:srgbClr>
              </a:gs>
              <a:gs pos="100000">
                <a:srgbClr val="934D19">
                  <a:shade val="100000"/>
                  <a:satMod val="115000"/>
                </a:srgbClr>
              </a:gs>
            </a:gsLst>
            <a:lin ang="10800000" scaled="1"/>
            <a:tileRect/>
          </a:gradFill>
          <a:ln w="25400" cap="flat" cmpd="sng" algn="ctr">
            <a:noFill/>
            <a:prstDash val="solid"/>
          </a:ln>
          <a:effectLst/>
        </p:spPr>
        <p:txBody>
          <a:bodyPr lIns="68577" tIns="34288" rIns="68577" bIns="34288" rtlCol="0" anchor="ctr"/>
          <a:lstStyle/>
          <a:p>
            <a:pPr algn="ctr" defTabSz="914126" rtl="1">
              <a:defRPr/>
            </a:pPr>
            <a:r>
              <a:rPr lang="en-US" altLang="zh-CN" sz="1799" kern="0" dirty="0">
                <a:solidFill>
                  <a:prstClr val="white"/>
                </a:solidFill>
                <a:latin typeface="+mj-lt"/>
                <a:ea typeface="宋体"/>
                <a:cs typeface="B Nazanin" panose="00000700000000000000" pitchFamily="2" charset="-78"/>
              </a:rPr>
              <a:t>02</a:t>
            </a:r>
            <a:endParaRPr lang="zh-CN" altLang="en-US" sz="1799" kern="0" dirty="0">
              <a:solidFill>
                <a:prstClr val="white"/>
              </a:solidFill>
              <a:latin typeface="+mj-lt"/>
              <a:ea typeface="宋体"/>
              <a:cs typeface="B Nazanin" panose="00000700000000000000" pitchFamily="2" charset="-78"/>
            </a:endParaRPr>
          </a:p>
        </p:txBody>
      </p:sp>
      <p:sp>
        <p:nvSpPr>
          <p:cNvPr id="119" name="矩形 118"/>
          <p:cNvSpPr/>
          <p:nvPr/>
        </p:nvSpPr>
        <p:spPr>
          <a:xfrm>
            <a:off x="618" y="1161813"/>
            <a:ext cx="765489" cy="824377"/>
          </a:xfrm>
          <a:prstGeom prst="rect">
            <a:avLst/>
          </a:prstGeom>
          <a:gradFill flip="none" rotWithShape="1">
            <a:gsLst>
              <a:gs pos="0">
                <a:srgbClr val="DB782B">
                  <a:shade val="30000"/>
                  <a:satMod val="115000"/>
                </a:srgbClr>
              </a:gs>
              <a:gs pos="50000">
                <a:srgbClr val="DB782B">
                  <a:shade val="67500"/>
                  <a:satMod val="115000"/>
                </a:srgbClr>
              </a:gs>
              <a:gs pos="100000">
                <a:srgbClr val="DB782B">
                  <a:shade val="100000"/>
                  <a:satMod val="115000"/>
                </a:srgbClr>
              </a:gs>
            </a:gsLst>
            <a:lin ang="10800000" scaled="1"/>
            <a:tileRect/>
          </a:gradFill>
          <a:ln w="25400" cap="flat" cmpd="sng" algn="ctr">
            <a:noFill/>
            <a:prstDash val="solid"/>
          </a:ln>
          <a:effectLst/>
        </p:spPr>
        <p:txBody>
          <a:bodyPr lIns="68577" tIns="34288" rIns="68577" bIns="34288" rtlCol="0" anchor="ctr"/>
          <a:lstStyle/>
          <a:p>
            <a:pPr algn="ctr" defTabSz="914126" rtl="1">
              <a:defRPr/>
            </a:pPr>
            <a:r>
              <a:rPr lang="en-US" altLang="zh-CN" sz="1799" kern="0" dirty="0">
                <a:solidFill>
                  <a:sysClr val="window" lastClr="FFFFFF"/>
                </a:solidFill>
                <a:latin typeface="+mj-lt"/>
                <a:ea typeface="宋体"/>
                <a:cs typeface="B Nazanin" panose="00000700000000000000" pitchFamily="2" charset="-78"/>
              </a:rPr>
              <a:t>01</a:t>
            </a:r>
            <a:endParaRPr lang="zh-CN" altLang="en-US" sz="1799" kern="0" dirty="0">
              <a:solidFill>
                <a:sysClr val="window" lastClr="FFFFFF"/>
              </a:solidFill>
              <a:latin typeface="+mj-lt"/>
              <a:ea typeface="宋体"/>
              <a:cs typeface="B Nazanin" panose="00000700000000000000" pitchFamily="2" charset="-78"/>
            </a:endParaRPr>
          </a:p>
        </p:txBody>
      </p:sp>
      <p:sp>
        <p:nvSpPr>
          <p:cNvPr id="120" name="矩形 28"/>
          <p:cNvSpPr/>
          <p:nvPr/>
        </p:nvSpPr>
        <p:spPr>
          <a:xfrm>
            <a:off x="766107" y="1161812"/>
            <a:ext cx="1493775" cy="1047197"/>
          </a:xfrm>
          <a:custGeom>
            <a:avLst/>
            <a:gdLst>
              <a:gd name="connsiteX0" fmla="*/ 0 w 1826712"/>
              <a:gd name="connsiteY0" fmla="*/ 0 h 1280593"/>
              <a:gd name="connsiteX1" fmla="*/ 1826712 w 1826712"/>
              <a:gd name="connsiteY1" fmla="*/ 0 h 1280593"/>
              <a:gd name="connsiteX2" fmla="*/ 1826712 w 1826712"/>
              <a:gd name="connsiteY2" fmla="*/ 1280593 h 1280593"/>
              <a:gd name="connsiteX3" fmla="*/ 0 w 1826712"/>
              <a:gd name="connsiteY3" fmla="*/ 1280593 h 1280593"/>
              <a:gd name="connsiteX4" fmla="*/ 0 w 1826712"/>
              <a:gd name="connsiteY4" fmla="*/ 0 h 1280593"/>
              <a:gd name="connsiteX0" fmla="*/ 0 w 1826712"/>
              <a:gd name="connsiteY0" fmla="*/ 0 h 1280593"/>
              <a:gd name="connsiteX1" fmla="*/ 1826712 w 1826712"/>
              <a:gd name="connsiteY1" fmla="*/ 0 h 1280593"/>
              <a:gd name="connsiteX2" fmla="*/ 1826712 w 1826712"/>
              <a:gd name="connsiteY2" fmla="*/ 1280593 h 1280593"/>
              <a:gd name="connsiteX3" fmla="*/ 0 w 1826712"/>
              <a:gd name="connsiteY3" fmla="*/ 1007543 h 1280593"/>
              <a:gd name="connsiteX4" fmla="*/ 0 w 1826712"/>
              <a:gd name="connsiteY4" fmla="*/ 0 h 1280593"/>
              <a:gd name="connsiteX0" fmla="*/ 0 w 1826712"/>
              <a:gd name="connsiteY0" fmla="*/ 0 h 1280593"/>
              <a:gd name="connsiteX1" fmla="*/ 1826712 w 1826712"/>
              <a:gd name="connsiteY1" fmla="*/ 555625 h 1280593"/>
              <a:gd name="connsiteX2" fmla="*/ 1826712 w 1826712"/>
              <a:gd name="connsiteY2" fmla="*/ 1280593 h 1280593"/>
              <a:gd name="connsiteX3" fmla="*/ 0 w 1826712"/>
              <a:gd name="connsiteY3" fmla="*/ 1007543 h 1280593"/>
              <a:gd name="connsiteX4" fmla="*/ 0 w 1826712"/>
              <a:gd name="connsiteY4" fmla="*/ 0 h 1280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26712" h="1280593">
                <a:moveTo>
                  <a:pt x="0" y="0"/>
                </a:moveTo>
                <a:lnTo>
                  <a:pt x="1826712" y="555625"/>
                </a:lnTo>
                <a:lnTo>
                  <a:pt x="1826712" y="1280593"/>
                </a:lnTo>
                <a:lnTo>
                  <a:pt x="0" y="1007543"/>
                </a:lnTo>
                <a:lnTo>
                  <a:pt x="0" y="0"/>
                </a:lnTo>
                <a:close/>
              </a:path>
            </a:pathLst>
          </a:custGeom>
          <a:solidFill>
            <a:srgbClr val="DB782B"/>
          </a:solidFill>
          <a:ln w="25400" cap="flat" cmpd="sng" algn="ctr">
            <a:noFill/>
            <a:prstDash val="solid"/>
          </a:ln>
          <a:effectLst/>
        </p:spPr>
        <p:txBody>
          <a:bodyPr lIns="68577" tIns="34288" rIns="68577" bIns="34288" rtlCol="0" anchor="ctr"/>
          <a:lstStyle/>
          <a:p>
            <a:pPr algn="ctr" defTabSz="914126" rtl="1">
              <a:defRPr/>
            </a:pPr>
            <a:endParaRPr lang="zh-CN" altLang="en-US" sz="1799" kern="0">
              <a:solidFill>
                <a:sysClr val="window" lastClr="FFFFFF"/>
              </a:solidFill>
              <a:latin typeface="+mj-lt"/>
              <a:ea typeface="宋体"/>
              <a:cs typeface="B Nazanin" panose="00000700000000000000" pitchFamily="2" charset="-78"/>
            </a:endParaRPr>
          </a:p>
        </p:txBody>
      </p:sp>
      <p:sp>
        <p:nvSpPr>
          <p:cNvPr id="121" name="矩形 28"/>
          <p:cNvSpPr/>
          <p:nvPr/>
        </p:nvSpPr>
        <p:spPr>
          <a:xfrm>
            <a:off x="766108" y="1984243"/>
            <a:ext cx="1496370" cy="823912"/>
          </a:xfrm>
          <a:custGeom>
            <a:avLst/>
            <a:gdLst>
              <a:gd name="connsiteX0" fmla="*/ 0 w 1826712"/>
              <a:gd name="connsiteY0" fmla="*/ 0 h 1280593"/>
              <a:gd name="connsiteX1" fmla="*/ 1826712 w 1826712"/>
              <a:gd name="connsiteY1" fmla="*/ 0 h 1280593"/>
              <a:gd name="connsiteX2" fmla="*/ 1826712 w 1826712"/>
              <a:gd name="connsiteY2" fmla="*/ 1280593 h 1280593"/>
              <a:gd name="connsiteX3" fmla="*/ 0 w 1826712"/>
              <a:gd name="connsiteY3" fmla="*/ 1280593 h 1280593"/>
              <a:gd name="connsiteX4" fmla="*/ 0 w 1826712"/>
              <a:gd name="connsiteY4" fmla="*/ 0 h 1280593"/>
              <a:gd name="connsiteX0" fmla="*/ 0 w 1826712"/>
              <a:gd name="connsiteY0" fmla="*/ 0 h 1280593"/>
              <a:gd name="connsiteX1" fmla="*/ 1826712 w 1826712"/>
              <a:gd name="connsiteY1" fmla="*/ 0 h 1280593"/>
              <a:gd name="connsiteX2" fmla="*/ 1826712 w 1826712"/>
              <a:gd name="connsiteY2" fmla="*/ 1280593 h 1280593"/>
              <a:gd name="connsiteX3" fmla="*/ 0 w 1826712"/>
              <a:gd name="connsiteY3" fmla="*/ 1007543 h 1280593"/>
              <a:gd name="connsiteX4" fmla="*/ 0 w 1826712"/>
              <a:gd name="connsiteY4" fmla="*/ 0 h 1280593"/>
              <a:gd name="connsiteX0" fmla="*/ 0 w 1826712"/>
              <a:gd name="connsiteY0" fmla="*/ 0 h 1280593"/>
              <a:gd name="connsiteX1" fmla="*/ 1826712 w 1826712"/>
              <a:gd name="connsiteY1" fmla="*/ 555625 h 1280593"/>
              <a:gd name="connsiteX2" fmla="*/ 1826712 w 1826712"/>
              <a:gd name="connsiteY2" fmla="*/ 1280593 h 1280593"/>
              <a:gd name="connsiteX3" fmla="*/ 0 w 1826712"/>
              <a:gd name="connsiteY3" fmla="*/ 1007543 h 1280593"/>
              <a:gd name="connsiteX4" fmla="*/ 0 w 1826712"/>
              <a:gd name="connsiteY4" fmla="*/ 0 h 1280593"/>
              <a:gd name="connsiteX0" fmla="*/ 0 w 1829887"/>
              <a:gd name="connsiteY0" fmla="*/ 0 h 1280593"/>
              <a:gd name="connsiteX1" fmla="*/ 1829887 w 1829887"/>
              <a:gd name="connsiteY1" fmla="*/ 273050 h 1280593"/>
              <a:gd name="connsiteX2" fmla="*/ 1826712 w 1829887"/>
              <a:gd name="connsiteY2" fmla="*/ 1280593 h 1280593"/>
              <a:gd name="connsiteX3" fmla="*/ 0 w 1829887"/>
              <a:gd name="connsiteY3" fmla="*/ 1007543 h 1280593"/>
              <a:gd name="connsiteX4" fmla="*/ 0 w 1829887"/>
              <a:gd name="connsiteY4" fmla="*/ 0 h 1280593"/>
              <a:gd name="connsiteX0" fmla="*/ 0 w 1830192"/>
              <a:gd name="connsiteY0" fmla="*/ 0 h 1007543"/>
              <a:gd name="connsiteX1" fmla="*/ 1829887 w 1830192"/>
              <a:gd name="connsiteY1" fmla="*/ 273050 h 1007543"/>
              <a:gd name="connsiteX2" fmla="*/ 1829887 w 1830192"/>
              <a:gd name="connsiteY2" fmla="*/ 998018 h 1007543"/>
              <a:gd name="connsiteX3" fmla="*/ 0 w 1830192"/>
              <a:gd name="connsiteY3" fmla="*/ 1007543 h 1007543"/>
              <a:gd name="connsiteX4" fmla="*/ 0 w 1830192"/>
              <a:gd name="connsiteY4" fmla="*/ 0 h 1007543"/>
              <a:gd name="connsiteX0" fmla="*/ 0 w 1829887"/>
              <a:gd name="connsiteY0" fmla="*/ 0 h 1007543"/>
              <a:gd name="connsiteX1" fmla="*/ 1829887 w 1829887"/>
              <a:gd name="connsiteY1" fmla="*/ 273050 h 1007543"/>
              <a:gd name="connsiteX2" fmla="*/ 1823537 w 1829887"/>
              <a:gd name="connsiteY2" fmla="*/ 1001193 h 1007543"/>
              <a:gd name="connsiteX3" fmla="*/ 0 w 1829887"/>
              <a:gd name="connsiteY3" fmla="*/ 1007543 h 1007543"/>
              <a:gd name="connsiteX4" fmla="*/ 0 w 1829887"/>
              <a:gd name="connsiteY4" fmla="*/ 0 h 1007543"/>
              <a:gd name="connsiteX0" fmla="*/ 0 w 1830192"/>
              <a:gd name="connsiteY0" fmla="*/ 0 h 1007543"/>
              <a:gd name="connsiteX1" fmla="*/ 1829887 w 1830192"/>
              <a:gd name="connsiteY1" fmla="*/ 273050 h 1007543"/>
              <a:gd name="connsiteX2" fmla="*/ 1829887 w 1830192"/>
              <a:gd name="connsiteY2" fmla="*/ 1001193 h 1007543"/>
              <a:gd name="connsiteX3" fmla="*/ 0 w 1830192"/>
              <a:gd name="connsiteY3" fmla="*/ 1007543 h 1007543"/>
              <a:gd name="connsiteX4" fmla="*/ 0 w 1830192"/>
              <a:gd name="connsiteY4" fmla="*/ 0 h 1007543"/>
              <a:gd name="connsiteX0" fmla="*/ 0 w 1829887"/>
              <a:gd name="connsiteY0" fmla="*/ 0 h 1007543"/>
              <a:gd name="connsiteX1" fmla="*/ 1829887 w 1829887"/>
              <a:gd name="connsiteY1" fmla="*/ 273050 h 1007543"/>
              <a:gd name="connsiteX2" fmla="*/ 1826712 w 1829887"/>
              <a:gd name="connsiteY2" fmla="*/ 1001193 h 1007543"/>
              <a:gd name="connsiteX3" fmla="*/ 0 w 1829887"/>
              <a:gd name="connsiteY3" fmla="*/ 1007543 h 1007543"/>
              <a:gd name="connsiteX4" fmla="*/ 0 w 1829887"/>
              <a:gd name="connsiteY4" fmla="*/ 0 h 1007543"/>
              <a:gd name="connsiteX0" fmla="*/ 0 w 1833980"/>
              <a:gd name="connsiteY0" fmla="*/ 0 h 1007543"/>
              <a:gd name="connsiteX1" fmla="*/ 1829887 w 1833980"/>
              <a:gd name="connsiteY1" fmla="*/ 273050 h 1007543"/>
              <a:gd name="connsiteX2" fmla="*/ 1833856 w 1833980"/>
              <a:gd name="connsiteY2" fmla="*/ 1001193 h 1007543"/>
              <a:gd name="connsiteX3" fmla="*/ 0 w 1833980"/>
              <a:gd name="connsiteY3" fmla="*/ 1007543 h 1007543"/>
              <a:gd name="connsiteX4" fmla="*/ 0 w 1833980"/>
              <a:gd name="connsiteY4" fmla="*/ 0 h 1007543"/>
              <a:gd name="connsiteX0" fmla="*/ 0 w 1829887"/>
              <a:gd name="connsiteY0" fmla="*/ 0 h 1007543"/>
              <a:gd name="connsiteX1" fmla="*/ 1829887 w 1829887"/>
              <a:gd name="connsiteY1" fmla="*/ 273050 h 1007543"/>
              <a:gd name="connsiteX2" fmla="*/ 1829093 w 1829887"/>
              <a:gd name="connsiteY2" fmla="*/ 1003575 h 1007543"/>
              <a:gd name="connsiteX3" fmla="*/ 0 w 1829887"/>
              <a:gd name="connsiteY3" fmla="*/ 1007543 h 1007543"/>
              <a:gd name="connsiteX4" fmla="*/ 0 w 1829887"/>
              <a:gd name="connsiteY4" fmla="*/ 0 h 1007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29887" h="1007543">
                <a:moveTo>
                  <a:pt x="0" y="0"/>
                </a:moveTo>
                <a:lnTo>
                  <a:pt x="1829887" y="273050"/>
                </a:lnTo>
                <a:cubicBezTo>
                  <a:pt x="1828829" y="608898"/>
                  <a:pt x="1830151" y="667727"/>
                  <a:pt x="1829093" y="1003575"/>
                </a:cubicBezTo>
                <a:lnTo>
                  <a:pt x="0" y="1007543"/>
                </a:lnTo>
                <a:lnTo>
                  <a:pt x="0" y="0"/>
                </a:lnTo>
                <a:close/>
              </a:path>
            </a:pathLst>
          </a:custGeom>
          <a:solidFill>
            <a:srgbClr val="934D19"/>
          </a:solidFill>
          <a:ln w="25400" cap="flat" cmpd="sng" algn="ctr">
            <a:noFill/>
            <a:prstDash val="solid"/>
          </a:ln>
          <a:effectLst/>
        </p:spPr>
        <p:txBody>
          <a:bodyPr lIns="68577" tIns="34288" rIns="68577" bIns="34288" rtlCol="0" anchor="ctr"/>
          <a:lstStyle/>
          <a:p>
            <a:pPr algn="ctr" defTabSz="914126" rtl="1">
              <a:defRPr/>
            </a:pPr>
            <a:endParaRPr lang="zh-CN" altLang="en-US" sz="1799" kern="0" dirty="0">
              <a:solidFill>
                <a:sysClr val="window" lastClr="FFFFFF"/>
              </a:solidFill>
              <a:latin typeface="+mj-lt"/>
              <a:ea typeface="宋体"/>
              <a:cs typeface="B Nazanin" panose="00000700000000000000" pitchFamily="2" charset="-78"/>
            </a:endParaRPr>
          </a:p>
        </p:txBody>
      </p:sp>
      <p:sp>
        <p:nvSpPr>
          <p:cNvPr id="122" name="矩形 28"/>
          <p:cNvSpPr/>
          <p:nvPr/>
        </p:nvSpPr>
        <p:spPr>
          <a:xfrm>
            <a:off x="766107" y="2802520"/>
            <a:ext cx="1499773" cy="820666"/>
          </a:xfrm>
          <a:custGeom>
            <a:avLst/>
            <a:gdLst>
              <a:gd name="connsiteX0" fmla="*/ 0 w 1826712"/>
              <a:gd name="connsiteY0" fmla="*/ 0 h 1280593"/>
              <a:gd name="connsiteX1" fmla="*/ 1826712 w 1826712"/>
              <a:gd name="connsiteY1" fmla="*/ 0 h 1280593"/>
              <a:gd name="connsiteX2" fmla="*/ 1826712 w 1826712"/>
              <a:gd name="connsiteY2" fmla="*/ 1280593 h 1280593"/>
              <a:gd name="connsiteX3" fmla="*/ 0 w 1826712"/>
              <a:gd name="connsiteY3" fmla="*/ 1280593 h 1280593"/>
              <a:gd name="connsiteX4" fmla="*/ 0 w 1826712"/>
              <a:gd name="connsiteY4" fmla="*/ 0 h 1280593"/>
              <a:gd name="connsiteX0" fmla="*/ 0 w 1826712"/>
              <a:gd name="connsiteY0" fmla="*/ 0 h 1280593"/>
              <a:gd name="connsiteX1" fmla="*/ 1826712 w 1826712"/>
              <a:gd name="connsiteY1" fmla="*/ 0 h 1280593"/>
              <a:gd name="connsiteX2" fmla="*/ 1826712 w 1826712"/>
              <a:gd name="connsiteY2" fmla="*/ 1280593 h 1280593"/>
              <a:gd name="connsiteX3" fmla="*/ 0 w 1826712"/>
              <a:gd name="connsiteY3" fmla="*/ 1007543 h 1280593"/>
              <a:gd name="connsiteX4" fmla="*/ 0 w 1826712"/>
              <a:gd name="connsiteY4" fmla="*/ 0 h 1280593"/>
              <a:gd name="connsiteX0" fmla="*/ 0 w 1826712"/>
              <a:gd name="connsiteY0" fmla="*/ 0 h 1280593"/>
              <a:gd name="connsiteX1" fmla="*/ 1826712 w 1826712"/>
              <a:gd name="connsiteY1" fmla="*/ 555625 h 1280593"/>
              <a:gd name="connsiteX2" fmla="*/ 1826712 w 1826712"/>
              <a:gd name="connsiteY2" fmla="*/ 1280593 h 1280593"/>
              <a:gd name="connsiteX3" fmla="*/ 0 w 1826712"/>
              <a:gd name="connsiteY3" fmla="*/ 1007543 h 1280593"/>
              <a:gd name="connsiteX4" fmla="*/ 0 w 1826712"/>
              <a:gd name="connsiteY4" fmla="*/ 0 h 1280593"/>
              <a:gd name="connsiteX0" fmla="*/ 0 w 1829887"/>
              <a:gd name="connsiteY0" fmla="*/ 0 h 1280593"/>
              <a:gd name="connsiteX1" fmla="*/ 1829887 w 1829887"/>
              <a:gd name="connsiteY1" fmla="*/ 273050 h 1280593"/>
              <a:gd name="connsiteX2" fmla="*/ 1826712 w 1829887"/>
              <a:gd name="connsiteY2" fmla="*/ 1280593 h 1280593"/>
              <a:gd name="connsiteX3" fmla="*/ 0 w 1829887"/>
              <a:gd name="connsiteY3" fmla="*/ 1007543 h 1280593"/>
              <a:gd name="connsiteX4" fmla="*/ 0 w 1829887"/>
              <a:gd name="connsiteY4" fmla="*/ 0 h 1280593"/>
              <a:gd name="connsiteX0" fmla="*/ 0 w 1830192"/>
              <a:gd name="connsiteY0" fmla="*/ 0 h 1007543"/>
              <a:gd name="connsiteX1" fmla="*/ 1829887 w 1830192"/>
              <a:gd name="connsiteY1" fmla="*/ 273050 h 1007543"/>
              <a:gd name="connsiteX2" fmla="*/ 1829887 w 1830192"/>
              <a:gd name="connsiteY2" fmla="*/ 998018 h 1007543"/>
              <a:gd name="connsiteX3" fmla="*/ 0 w 1830192"/>
              <a:gd name="connsiteY3" fmla="*/ 1007543 h 1007543"/>
              <a:gd name="connsiteX4" fmla="*/ 0 w 1830192"/>
              <a:gd name="connsiteY4" fmla="*/ 0 h 1007543"/>
              <a:gd name="connsiteX0" fmla="*/ 0 w 1829887"/>
              <a:gd name="connsiteY0" fmla="*/ 0 h 1007543"/>
              <a:gd name="connsiteX1" fmla="*/ 1829887 w 1829887"/>
              <a:gd name="connsiteY1" fmla="*/ 273050 h 1007543"/>
              <a:gd name="connsiteX2" fmla="*/ 1823537 w 1829887"/>
              <a:gd name="connsiteY2" fmla="*/ 1001193 h 1007543"/>
              <a:gd name="connsiteX3" fmla="*/ 0 w 1829887"/>
              <a:gd name="connsiteY3" fmla="*/ 1007543 h 1007543"/>
              <a:gd name="connsiteX4" fmla="*/ 0 w 1829887"/>
              <a:gd name="connsiteY4" fmla="*/ 0 h 1007543"/>
              <a:gd name="connsiteX0" fmla="*/ 0 w 1830192"/>
              <a:gd name="connsiteY0" fmla="*/ 0 h 1007543"/>
              <a:gd name="connsiteX1" fmla="*/ 1829887 w 1830192"/>
              <a:gd name="connsiteY1" fmla="*/ 273050 h 1007543"/>
              <a:gd name="connsiteX2" fmla="*/ 1829887 w 1830192"/>
              <a:gd name="connsiteY2" fmla="*/ 1001193 h 1007543"/>
              <a:gd name="connsiteX3" fmla="*/ 0 w 1830192"/>
              <a:gd name="connsiteY3" fmla="*/ 1007543 h 1007543"/>
              <a:gd name="connsiteX4" fmla="*/ 0 w 1830192"/>
              <a:gd name="connsiteY4" fmla="*/ 0 h 1007543"/>
              <a:gd name="connsiteX0" fmla="*/ 0 w 1829887"/>
              <a:gd name="connsiteY0" fmla="*/ 0 h 1007543"/>
              <a:gd name="connsiteX1" fmla="*/ 1829887 w 1829887"/>
              <a:gd name="connsiteY1" fmla="*/ 273050 h 1007543"/>
              <a:gd name="connsiteX2" fmla="*/ 1826712 w 1829887"/>
              <a:gd name="connsiteY2" fmla="*/ 1001193 h 1007543"/>
              <a:gd name="connsiteX3" fmla="*/ 0 w 1829887"/>
              <a:gd name="connsiteY3" fmla="*/ 1007543 h 1007543"/>
              <a:gd name="connsiteX4" fmla="*/ 0 w 1829887"/>
              <a:gd name="connsiteY4" fmla="*/ 0 h 1007543"/>
              <a:gd name="connsiteX0" fmla="*/ 0 w 1829887"/>
              <a:gd name="connsiteY0" fmla="*/ 0 h 1001193"/>
              <a:gd name="connsiteX1" fmla="*/ 1829887 w 1829887"/>
              <a:gd name="connsiteY1" fmla="*/ 273050 h 1001193"/>
              <a:gd name="connsiteX2" fmla="*/ 1826712 w 1829887"/>
              <a:gd name="connsiteY2" fmla="*/ 1001193 h 1001193"/>
              <a:gd name="connsiteX3" fmla="*/ 0 w 1829887"/>
              <a:gd name="connsiteY3" fmla="*/ 998018 h 1001193"/>
              <a:gd name="connsiteX4" fmla="*/ 0 w 1829887"/>
              <a:gd name="connsiteY4" fmla="*/ 0 h 1001193"/>
              <a:gd name="connsiteX0" fmla="*/ 0 w 1832268"/>
              <a:gd name="connsiteY0" fmla="*/ 5556 h 1006749"/>
              <a:gd name="connsiteX1" fmla="*/ 1832268 w 1832268"/>
              <a:gd name="connsiteY1" fmla="*/ 0 h 1006749"/>
              <a:gd name="connsiteX2" fmla="*/ 1826712 w 1832268"/>
              <a:gd name="connsiteY2" fmla="*/ 1006749 h 1006749"/>
              <a:gd name="connsiteX3" fmla="*/ 0 w 1832268"/>
              <a:gd name="connsiteY3" fmla="*/ 1003574 h 1006749"/>
              <a:gd name="connsiteX4" fmla="*/ 0 w 1832268"/>
              <a:gd name="connsiteY4" fmla="*/ 5556 h 1006749"/>
              <a:gd name="connsiteX0" fmla="*/ 0 w 1832268"/>
              <a:gd name="connsiteY0" fmla="*/ 5556 h 1003574"/>
              <a:gd name="connsiteX1" fmla="*/ 1832268 w 1832268"/>
              <a:gd name="connsiteY1" fmla="*/ 0 h 1003574"/>
              <a:gd name="connsiteX2" fmla="*/ 1829093 w 1832268"/>
              <a:gd name="connsiteY2" fmla="*/ 720999 h 1003574"/>
              <a:gd name="connsiteX3" fmla="*/ 0 w 1832268"/>
              <a:gd name="connsiteY3" fmla="*/ 1003574 h 1003574"/>
              <a:gd name="connsiteX4" fmla="*/ 0 w 1832268"/>
              <a:gd name="connsiteY4" fmla="*/ 5556 h 1003574"/>
              <a:gd name="connsiteX0" fmla="*/ 0 w 1834048"/>
              <a:gd name="connsiteY0" fmla="*/ 5556 h 1003574"/>
              <a:gd name="connsiteX1" fmla="*/ 1832268 w 1834048"/>
              <a:gd name="connsiteY1" fmla="*/ 0 h 1003574"/>
              <a:gd name="connsiteX2" fmla="*/ 1833856 w 1834048"/>
              <a:gd name="connsiteY2" fmla="*/ 720999 h 1003574"/>
              <a:gd name="connsiteX3" fmla="*/ 0 w 1834048"/>
              <a:gd name="connsiteY3" fmla="*/ 1003574 h 1003574"/>
              <a:gd name="connsiteX4" fmla="*/ 0 w 1834048"/>
              <a:gd name="connsiteY4" fmla="*/ 5556 h 1003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34048" h="1003574">
                <a:moveTo>
                  <a:pt x="0" y="5556"/>
                </a:moveTo>
                <a:lnTo>
                  <a:pt x="1832268" y="0"/>
                </a:lnTo>
                <a:cubicBezTo>
                  <a:pt x="1831210" y="335848"/>
                  <a:pt x="1834914" y="385151"/>
                  <a:pt x="1833856" y="720999"/>
                </a:cubicBezTo>
                <a:lnTo>
                  <a:pt x="0" y="1003574"/>
                </a:lnTo>
                <a:lnTo>
                  <a:pt x="0" y="5556"/>
                </a:lnTo>
                <a:close/>
              </a:path>
            </a:pathLst>
          </a:custGeom>
          <a:solidFill>
            <a:srgbClr val="DB782B"/>
          </a:solidFill>
          <a:ln w="25400" cap="flat" cmpd="sng" algn="ctr">
            <a:noFill/>
            <a:prstDash val="solid"/>
          </a:ln>
          <a:effectLst/>
        </p:spPr>
        <p:txBody>
          <a:bodyPr lIns="68577" tIns="34288" rIns="68577" bIns="34288" rtlCol="0" anchor="ctr"/>
          <a:lstStyle/>
          <a:p>
            <a:pPr algn="ctr" defTabSz="914126" rtl="1">
              <a:defRPr/>
            </a:pPr>
            <a:endParaRPr lang="zh-CN" altLang="en-US" sz="1799" kern="0">
              <a:solidFill>
                <a:sysClr val="window" lastClr="FFFFFF"/>
              </a:solidFill>
              <a:latin typeface="+mj-lt"/>
              <a:ea typeface="宋体"/>
              <a:cs typeface="B Nazanin" panose="00000700000000000000" pitchFamily="2" charset="-78"/>
            </a:endParaRPr>
          </a:p>
        </p:txBody>
      </p:sp>
      <p:sp>
        <p:nvSpPr>
          <p:cNvPr id="123" name="矩形 28"/>
          <p:cNvSpPr/>
          <p:nvPr/>
        </p:nvSpPr>
        <p:spPr>
          <a:xfrm>
            <a:off x="762128" y="3387567"/>
            <a:ext cx="1502297" cy="1060179"/>
          </a:xfrm>
          <a:custGeom>
            <a:avLst/>
            <a:gdLst>
              <a:gd name="connsiteX0" fmla="*/ 0 w 1826712"/>
              <a:gd name="connsiteY0" fmla="*/ 0 h 1280593"/>
              <a:gd name="connsiteX1" fmla="*/ 1826712 w 1826712"/>
              <a:gd name="connsiteY1" fmla="*/ 0 h 1280593"/>
              <a:gd name="connsiteX2" fmla="*/ 1826712 w 1826712"/>
              <a:gd name="connsiteY2" fmla="*/ 1280593 h 1280593"/>
              <a:gd name="connsiteX3" fmla="*/ 0 w 1826712"/>
              <a:gd name="connsiteY3" fmla="*/ 1280593 h 1280593"/>
              <a:gd name="connsiteX4" fmla="*/ 0 w 1826712"/>
              <a:gd name="connsiteY4" fmla="*/ 0 h 1280593"/>
              <a:gd name="connsiteX0" fmla="*/ 0 w 1826712"/>
              <a:gd name="connsiteY0" fmla="*/ 0 h 1280593"/>
              <a:gd name="connsiteX1" fmla="*/ 1826712 w 1826712"/>
              <a:gd name="connsiteY1" fmla="*/ 0 h 1280593"/>
              <a:gd name="connsiteX2" fmla="*/ 1826712 w 1826712"/>
              <a:gd name="connsiteY2" fmla="*/ 1280593 h 1280593"/>
              <a:gd name="connsiteX3" fmla="*/ 0 w 1826712"/>
              <a:gd name="connsiteY3" fmla="*/ 1007543 h 1280593"/>
              <a:gd name="connsiteX4" fmla="*/ 0 w 1826712"/>
              <a:gd name="connsiteY4" fmla="*/ 0 h 1280593"/>
              <a:gd name="connsiteX0" fmla="*/ 0 w 1826712"/>
              <a:gd name="connsiteY0" fmla="*/ 0 h 1280593"/>
              <a:gd name="connsiteX1" fmla="*/ 1826712 w 1826712"/>
              <a:gd name="connsiteY1" fmla="*/ 555625 h 1280593"/>
              <a:gd name="connsiteX2" fmla="*/ 1826712 w 1826712"/>
              <a:gd name="connsiteY2" fmla="*/ 1280593 h 1280593"/>
              <a:gd name="connsiteX3" fmla="*/ 0 w 1826712"/>
              <a:gd name="connsiteY3" fmla="*/ 1007543 h 1280593"/>
              <a:gd name="connsiteX4" fmla="*/ 0 w 1826712"/>
              <a:gd name="connsiteY4" fmla="*/ 0 h 1280593"/>
              <a:gd name="connsiteX0" fmla="*/ 0 w 1829887"/>
              <a:gd name="connsiteY0" fmla="*/ 0 h 1280593"/>
              <a:gd name="connsiteX1" fmla="*/ 1829887 w 1829887"/>
              <a:gd name="connsiteY1" fmla="*/ 273050 h 1280593"/>
              <a:gd name="connsiteX2" fmla="*/ 1826712 w 1829887"/>
              <a:gd name="connsiteY2" fmla="*/ 1280593 h 1280593"/>
              <a:gd name="connsiteX3" fmla="*/ 0 w 1829887"/>
              <a:gd name="connsiteY3" fmla="*/ 1007543 h 1280593"/>
              <a:gd name="connsiteX4" fmla="*/ 0 w 1829887"/>
              <a:gd name="connsiteY4" fmla="*/ 0 h 1280593"/>
              <a:gd name="connsiteX0" fmla="*/ 0 w 1830192"/>
              <a:gd name="connsiteY0" fmla="*/ 0 h 1007543"/>
              <a:gd name="connsiteX1" fmla="*/ 1829887 w 1830192"/>
              <a:gd name="connsiteY1" fmla="*/ 273050 h 1007543"/>
              <a:gd name="connsiteX2" fmla="*/ 1829887 w 1830192"/>
              <a:gd name="connsiteY2" fmla="*/ 998018 h 1007543"/>
              <a:gd name="connsiteX3" fmla="*/ 0 w 1830192"/>
              <a:gd name="connsiteY3" fmla="*/ 1007543 h 1007543"/>
              <a:gd name="connsiteX4" fmla="*/ 0 w 1830192"/>
              <a:gd name="connsiteY4" fmla="*/ 0 h 1007543"/>
              <a:gd name="connsiteX0" fmla="*/ 0 w 1829887"/>
              <a:gd name="connsiteY0" fmla="*/ 0 h 1007543"/>
              <a:gd name="connsiteX1" fmla="*/ 1829887 w 1829887"/>
              <a:gd name="connsiteY1" fmla="*/ 273050 h 1007543"/>
              <a:gd name="connsiteX2" fmla="*/ 1823537 w 1829887"/>
              <a:gd name="connsiteY2" fmla="*/ 1001193 h 1007543"/>
              <a:gd name="connsiteX3" fmla="*/ 0 w 1829887"/>
              <a:gd name="connsiteY3" fmla="*/ 1007543 h 1007543"/>
              <a:gd name="connsiteX4" fmla="*/ 0 w 1829887"/>
              <a:gd name="connsiteY4" fmla="*/ 0 h 1007543"/>
              <a:gd name="connsiteX0" fmla="*/ 0 w 1830192"/>
              <a:gd name="connsiteY0" fmla="*/ 0 h 1007543"/>
              <a:gd name="connsiteX1" fmla="*/ 1829887 w 1830192"/>
              <a:gd name="connsiteY1" fmla="*/ 273050 h 1007543"/>
              <a:gd name="connsiteX2" fmla="*/ 1829887 w 1830192"/>
              <a:gd name="connsiteY2" fmla="*/ 1001193 h 1007543"/>
              <a:gd name="connsiteX3" fmla="*/ 0 w 1830192"/>
              <a:gd name="connsiteY3" fmla="*/ 1007543 h 1007543"/>
              <a:gd name="connsiteX4" fmla="*/ 0 w 1830192"/>
              <a:gd name="connsiteY4" fmla="*/ 0 h 1007543"/>
              <a:gd name="connsiteX0" fmla="*/ 0 w 1829887"/>
              <a:gd name="connsiteY0" fmla="*/ 0 h 1007543"/>
              <a:gd name="connsiteX1" fmla="*/ 1829887 w 1829887"/>
              <a:gd name="connsiteY1" fmla="*/ 273050 h 1007543"/>
              <a:gd name="connsiteX2" fmla="*/ 1826712 w 1829887"/>
              <a:gd name="connsiteY2" fmla="*/ 1001193 h 1007543"/>
              <a:gd name="connsiteX3" fmla="*/ 0 w 1829887"/>
              <a:gd name="connsiteY3" fmla="*/ 1007543 h 1007543"/>
              <a:gd name="connsiteX4" fmla="*/ 0 w 1829887"/>
              <a:gd name="connsiteY4" fmla="*/ 0 h 1007543"/>
              <a:gd name="connsiteX0" fmla="*/ 0 w 1829887"/>
              <a:gd name="connsiteY0" fmla="*/ 0 h 1001193"/>
              <a:gd name="connsiteX1" fmla="*/ 1829887 w 1829887"/>
              <a:gd name="connsiteY1" fmla="*/ 273050 h 1001193"/>
              <a:gd name="connsiteX2" fmla="*/ 1826712 w 1829887"/>
              <a:gd name="connsiteY2" fmla="*/ 1001193 h 1001193"/>
              <a:gd name="connsiteX3" fmla="*/ 0 w 1829887"/>
              <a:gd name="connsiteY3" fmla="*/ 998018 h 1001193"/>
              <a:gd name="connsiteX4" fmla="*/ 0 w 1829887"/>
              <a:gd name="connsiteY4" fmla="*/ 0 h 1001193"/>
              <a:gd name="connsiteX0" fmla="*/ 0 w 1832268"/>
              <a:gd name="connsiteY0" fmla="*/ 5556 h 1006749"/>
              <a:gd name="connsiteX1" fmla="*/ 1832268 w 1832268"/>
              <a:gd name="connsiteY1" fmla="*/ 0 h 1006749"/>
              <a:gd name="connsiteX2" fmla="*/ 1826712 w 1832268"/>
              <a:gd name="connsiteY2" fmla="*/ 1006749 h 1006749"/>
              <a:gd name="connsiteX3" fmla="*/ 0 w 1832268"/>
              <a:gd name="connsiteY3" fmla="*/ 1003574 h 1006749"/>
              <a:gd name="connsiteX4" fmla="*/ 0 w 1832268"/>
              <a:gd name="connsiteY4" fmla="*/ 5556 h 1006749"/>
              <a:gd name="connsiteX0" fmla="*/ 0 w 1832268"/>
              <a:gd name="connsiteY0" fmla="*/ 5556 h 1003574"/>
              <a:gd name="connsiteX1" fmla="*/ 1832268 w 1832268"/>
              <a:gd name="connsiteY1" fmla="*/ 0 h 1003574"/>
              <a:gd name="connsiteX2" fmla="*/ 1829093 w 1832268"/>
              <a:gd name="connsiteY2" fmla="*/ 720999 h 1003574"/>
              <a:gd name="connsiteX3" fmla="*/ 0 w 1832268"/>
              <a:gd name="connsiteY3" fmla="*/ 1003574 h 1003574"/>
              <a:gd name="connsiteX4" fmla="*/ 0 w 1832268"/>
              <a:gd name="connsiteY4" fmla="*/ 5556 h 1003574"/>
              <a:gd name="connsiteX0" fmla="*/ 0 w 1834649"/>
              <a:gd name="connsiteY0" fmla="*/ 793 h 1003574"/>
              <a:gd name="connsiteX1" fmla="*/ 1834649 w 1834649"/>
              <a:gd name="connsiteY1" fmla="*/ 0 h 1003574"/>
              <a:gd name="connsiteX2" fmla="*/ 1831474 w 1834649"/>
              <a:gd name="connsiteY2" fmla="*/ 720999 h 1003574"/>
              <a:gd name="connsiteX3" fmla="*/ 2381 w 1834649"/>
              <a:gd name="connsiteY3" fmla="*/ 1003574 h 1003574"/>
              <a:gd name="connsiteX4" fmla="*/ 0 w 1834649"/>
              <a:gd name="connsiteY4" fmla="*/ 793 h 1003574"/>
              <a:gd name="connsiteX0" fmla="*/ 0 w 1834649"/>
              <a:gd name="connsiteY0" fmla="*/ 284162 h 1286943"/>
              <a:gd name="connsiteX1" fmla="*/ 1834649 w 1834649"/>
              <a:gd name="connsiteY1" fmla="*/ 0 h 1286943"/>
              <a:gd name="connsiteX2" fmla="*/ 1831474 w 1834649"/>
              <a:gd name="connsiteY2" fmla="*/ 1004368 h 1286943"/>
              <a:gd name="connsiteX3" fmla="*/ 2381 w 1834649"/>
              <a:gd name="connsiteY3" fmla="*/ 1286943 h 1286943"/>
              <a:gd name="connsiteX4" fmla="*/ 0 w 1834649"/>
              <a:gd name="connsiteY4" fmla="*/ 284162 h 1286943"/>
              <a:gd name="connsiteX0" fmla="*/ 0 w 1834649"/>
              <a:gd name="connsiteY0" fmla="*/ 284162 h 1286943"/>
              <a:gd name="connsiteX1" fmla="*/ 1834649 w 1834649"/>
              <a:gd name="connsiteY1" fmla="*/ 0 h 1286943"/>
              <a:gd name="connsiteX2" fmla="*/ 1829093 w 1834649"/>
              <a:gd name="connsiteY2" fmla="*/ 721000 h 1286943"/>
              <a:gd name="connsiteX3" fmla="*/ 2381 w 1834649"/>
              <a:gd name="connsiteY3" fmla="*/ 1286943 h 1286943"/>
              <a:gd name="connsiteX4" fmla="*/ 0 w 1834649"/>
              <a:gd name="connsiteY4" fmla="*/ 284162 h 1286943"/>
              <a:gd name="connsiteX0" fmla="*/ 229 w 1834878"/>
              <a:gd name="connsiteY0" fmla="*/ 284162 h 1289324"/>
              <a:gd name="connsiteX1" fmla="*/ 1834878 w 1834878"/>
              <a:gd name="connsiteY1" fmla="*/ 0 h 1289324"/>
              <a:gd name="connsiteX2" fmla="*/ 1829322 w 1834878"/>
              <a:gd name="connsiteY2" fmla="*/ 721000 h 1289324"/>
              <a:gd name="connsiteX3" fmla="*/ 229 w 1834878"/>
              <a:gd name="connsiteY3" fmla="*/ 1289324 h 1289324"/>
              <a:gd name="connsiteX4" fmla="*/ 229 w 1834878"/>
              <a:gd name="connsiteY4" fmla="*/ 284162 h 1289324"/>
              <a:gd name="connsiteX0" fmla="*/ 2486 w 1837135"/>
              <a:gd name="connsiteY0" fmla="*/ 284162 h 1296468"/>
              <a:gd name="connsiteX1" fmla="*/ 1837135 w 1837135"/>
              <a:gd name="connsiteY1" fmla="*/ 0 h 1296468"/>
              <a:gd name="connsiteX2" fmla="*/ 1831579 w 1837135"/>
              <a:gd name="connsiteY2" fmla="*/ 721000 h 1296468"/>
              <a:gd name="connsiteX3" fmla="*/ 105 w 1837135"/>
              <a:gd name="connsiteY3" fmla="*/ 1296468 h 1296468"/>
              <a:gd name="connsiteX4" fmla="*/ 2486 w 1837135"/>
              <a:gd name="connsiteY4" fmla="*/ 284162 h 1296468"/>
              <a:gd name="connsiteX0" fmla="*/ 2486 w 1837135"/>
              <a:gd name="connsiteY0" fmla="*/ 284162 h 1296468"/>
              <a:gd name="connsiteX1" fmla="*/ 1837135 w 1837135"/>
              <a:gd name="connsiteY1" fmla="*/ 0 h 1296468"/>
              <a:gd name="connsiteX2" fmla="*/ 1836342 w 1837135"/>
              <a:gd name="connsiteY2" fmla="*/ 728144 h 1296468"/>
              <a:gd name="connsiteX3" fmla="*/ 105 w 1837135"/>
              <a:gd name="connsiteY3" fmla="*/ 1296468 h 1296468"/>
              <a:gd name="connsiteX4" fmla="*/ 2486 w 1837135"/>
              <a:gd name="connsiteY4" fmla="*/ 284162 h 1296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37135" h="1296468">
                <a:moveTo>
                  <a:pt x="2486" y="284162"/>
                </a:moveTo>
                <a:lnTo>
                  <a:pt x="1837135" y="0"/>
                </a:lnTo>
                <a:cubicBezTo>
                  <a:pt x="1836077" y="335848"/>
                  <a:pt x="1837400" y="392296"/>
                  <a:pt x="1836342" y="728144"/>
                </a:cubicBezTo>
                <a:lnTo>
                  <a:pt x="105" y="1296468"/>
                </a:lnTo>
                <a:cubicBezTo>
                  <a:pt x="-689" y="962208"/>
                  <a:pt x="3280" y="618422"/>
                  <a:pt x="2486" y="284162"/>
                </a:cubicBezTo>
                <a:close/>
              </a:path>
            </a:pathLst>
          </a:custGeom>
          <a:solidFill>
            <a:srgbClr val="934D19"/>
          </a:solidFill>
          <a:ln w="25400" cap="flat" cmpd="sng" algn="ctr">
            <a:noFill/>
            <a:prstDash val="solid"/>
          </a:ln>
          <a:effectLst/>
        </p:spPr>
        <p:txBody>
          <a:bodyPr lIns="68577" tIns="34288" rIns="68577" bIns="34288" rtlCol="0" anchor="ctr"/>
          <a:lstStyle/>
          <a:p>
            <a:pPr algn="ctr" defTabSz="914126" rtl="1">
              <a:defRPr/>
            </a:pPr>
            <a:endParaRPr lang="zh-CN" altLang="en-US" sz="1799" kern="0">
              <a:solidFill>
                <a:sysClr val="window" lastClr="FFFFFF"/>
              </a:solidFill>
              <a:latin typeface="+mj-lt"/>
              <a:ea typeface="宋体"/>
              <a:cs typeface="B Nazanin" panose="00000700000000000000" pitchFamily="2" charset="-78"/>
            </a:endParaRPr>
          </a:p>
        </p:txBody>
      </p:sp>
      <p:sp>
        <p:nvSpPr>
          <p:cNvPr id="124" name="Freeform 144"/>
          <p:cNvSpPr>
            <a:spLocks noEditPoints="1"/>
          </p:cNvSpPr>
          <p:nvPr/>
        </p:nvSpPr>
        <p:spPr bwMode="black">
          <a:xfrm>
            <a:off x="1342366" y="2231958"/>
            <a:ext cx="280475" cy="495037"/>
          </a:xfrm>
          <a:custGeom>
            <a:avLst/>
            <a:gdLst>
              <a:gd name="T0" fmla="*/ 35 w 46"/>
              <a:gd name="T1" fmla="*/ 7 h 84"/>
              <a:gd name="T2" fmla="*/ 29 w 46"/>
              <a:gd name="T3" fmla="*/ 14 h 84"/>
              <a:gd name="T4" fmla="*/ 22 w 46"/>
              <a:gd name="T5" fmla="*/ 7 h 84"/>
              <a:gd name="T6" fmla="*/ 29 w 46"/>
              <a:gd name="T7" fmla="*/ 0 h 84"/>
              <a:gd name="T8" fmla="*/ 35 w 46"/>
              <a:gd name="T9" fmla="*/ 7 h 84"/>
              <a:gd name="T10" fmla="*/ 20 w 46"/>
              <a:gd name="T11" fmla="*/ 12 h 84"/>
              <a:gd name="T12" fmla="*/ 2 w 46"/>
              <a:gd name="T13" fmla="*/ 22 h 84"/>
              <a:gd name="T14" fmla="*/ 0 w 46"/>
              <a:gd name="T15" fmla="*/ 41 h 84"/>
              <a:gd name="T16" fmla="*/ 6 w 46"/>
              <a:gd name="T17" fmla="*/ 41 h 84"/>
              <a:gd name="T18" fmla="*/ 7 w 46"/>
              <a:gd name="T19" fmla="*/ 26 h 84"/>
              <a:gd name="T20" fmla="*/ 15 w 46"/>
              <a:gd name="T21" fmla="*/ 22 h 84"/>
              <a:gd name="T22" fmla="*/ 10 w 46"/>
              <a:gd name="T23" fmla="*/ 37 h 84"/>
              <a:gd name="T24" fmla="*/ 12 w 46"/>
              <a:gd name="T25" fmla="*/ 45 h 84"/>
              <a:gd name="T26" fmla="*/ 0 w 46"/>
              <a:gd name="T27" fmla="*/ 82 h 84"/>
              <a:gd name="T28" fmla="*/ 8 w 46"/>
              <a:gd name="T29" fmla="*/ 84 h 84"/>
              <a:gd name="T30" fmla="*/ 18 w 46"/>
              <a:gd name="T31" fmla="*/ 57 h 84"/>
              <a:gd name="T32" fmla="*/ 21 w 46"/>
              <a:gd name="T33" fmla="*/ 62 h 84"/>
              <a:gd name="T34" fmla="*/ 27 w 46"/>
              <a:gd name="T35" fmla="*/ 84 h 84"/>
              <a:gd name="T36" fmla="*/ 36 w 46"/>
              <a:gd name="T37" fmla="*/ 81 h 84"/>
              <a:gd name="T38" fmla="*/ 29 w 46"/>
              <a:gd name="T39" fmla="*/ 56 h 84"/>
              <a:gd name="T40" fmla="*/ 22 w 46"/>
              <a:gd name="T41" fmla="*/ 45 h 84"/>
              <a:gd name="T42" fmla="*/ 27 w 46"/>
              <a:gd name="T43" fmla="*/ 29 h 84"/>
              <a:gd name="T44" fmla="*/ 29 w 46"/>
              <a:gd name="T45" fmla="*/ 35 h 84"/>
              <a:gd name="T46" fmla="*/ 44 w 46"/>
              <a:gd name="T47" fmla="*/ 41 h 84"/>
              <a:gd name="T48" fmla="*/ 46 w 46"/>
              <a:gd name="T49" fmla="*/ 35 h 84"/>
              <a:gd name="T50" fmla="*/ 35 w 46"/>
              <a:gd name="T51" fmla="*/ 30 h 84"/>
              <a:gd name="T52" fmla="*/ 31 w 46"/>
              <a:gd name="T53" fmla="*/ 17 h 84"/>
              <a:gd name="T54" fmla="*/ 20 w 46"/>
              <a:gd name="T55" fmla="*/ 12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6" h="84">
                <a:moveTo>
                  <a:pt x="35" y="7"/>
                </a:moveTo>
                <a:cubicBezTo>
                  <a:pt x="35" y="11"/>
                  <a:pt x="33" y="14"/>
                  <a:pt x="29" y="14"/>
                </a:cubicBezTo>
                <a:cubicBezTo>
                  <a:pt x="25" y="14"/>
                  <a:pt x="22" y="11"/>
                  <a:pt x="22" y="7"/>
                </a:cubicBezTo>
                <a:cubicBezTo>
                  <a:pt x="22" y="3"/>
                  <a:pt x="25" y="0"/>
                  <a:pt x="29" y="0"/>
                </a:cubicBezTo>
                <a:cubicBezTo>
                  <a:pt x="33" y="0"/>
                  <a:pt x="35" y="3"/>
                  <a:pt x="35" y="7"/>
                </a:cubicBezTo>
                <a:moveTo>
                  <a:pt x="20" y="12"/>
                </a:moveTo>
                <a:cubicBezTo>
                  <a:pt x="2" y="22"/>
                  <a:pt x="2" y="22"/>
                  <a:pt x="2" y="22"/>
                </a:cubicBezTo>
                <a:cubicBezTo>
                  <a:pt x="0" y="41"/>
                  <a:pt x="0" y="41"/>
                  <a:pt x="0" y="41"/>
                </a:cubicBezTo>
                <a:cubicBezTo>
                  <a:pt x="6" y="41"/>
                  <a:pt x="6" y="41"/>
                  <a:pt x="6" y="41"/>
                </a:cubicBezTo>
                <a:cubicBezTo>
                  <a:pt x="7" y="26"/>
                  <a:pt x="7" y="26"/>
                  <a:pt x="7" y="26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22"/>
                  <a:pt x="11" y="34"/>
                  <a:pt x="10" y="37"/>
                </a:cubicBezTo>
                <a:cubicBezTo>
                  <a:pt x="9" y="39"/>
                  <a:pt x="11" y="43"/>
                  <a:pt x="12" y="45"/>
                </a:cubicBezTo>
                <a:cubicBezTo>
                  <a:pt x="0" y="82"/>
                  <a:pt x="0" y="82"/>
                  <a:pt x="0" y="82"/>
                </a:cubicBezTo>
                <a:cubicBezTo>
                  <a:pt x="8" y="84"/>
                  <a:pt x="8" y="84"/>
                  <a:pt x="8" y="84"/>
                </a:cubicBezTo>
                <a:cubicBezTo>
                  <a:pt x="18" y="57"/>
                  <a:pt x="18" y="57"/>
                  <a:pt x="18" y="57"/>
                </a:cubicBezTo>
                <a:cubicBezTo>
                  <a:pt x="21" y="62"/>
                  <a:pt x="21" y="62"/>
                  <a:pt x="21" y="62"/>
                </a:cubicBezTo>
                <a:cubicBezTo>
                  <a:pt x="27" y="84"/>
                  <a:pt x="27" y="84"/>
                  <a:pt x="27" y="84"/>
                </a:cubicBezTo>
                <a:cubicBezTo>
                  <a:pt x="36" y="81"/>
                  <a:pt x="36" y="81"/>
                  <a:pt x="36" y="81"/>
                </a:cubicBezTo>
                <a:cubicBezTo>
                  <a:pt x="29" y="56"/>
                  <a:pt x="29" y="56"/>
                  <a:pt x="29" y="56"/>
                </a:cubicBezTo>
                <a:cubicBezTo>
                  <a:pt x="22" y="45"/>
                  <a:pt x="22" y="45"/>
                  <a:pt x="22" y="45"/>
                </a:cubicBezTo>
                <a:cubicBezTo>
                  <a:pt x="27" y="29"/>
                  <a:pt x="27" y="29"/>
                  <a:pt x="27" y="29"/>
                </a:cubicBezTo>
                <a:cubicBezTo>
                  <a:pt x="29" y="35"/>
                  <a:pt x="29" y="35"/>
                  <a:pt x="29" y="35"/>
                </a:cubicBezTo>
                <a:cubicBezTo>
                  <a:pt x="44" y="41"/>
                  <a:pt x="44" y="41"/>
                  <a:pt x="44" y="41"/>
                </a:cubicBezTo>
                <a:cubicBezTo>
                  <a:pt x="46" y="35"/>
                  <a:pt x="46" y="35"/>
                  <a:pt x="46" y="35"/>
                </a:cubicBezTo>
                <a:cubicBezTo>
                  <a:pt x="35" y="30"/>
                  <a:pt x="35" y="30"/>
                  <a:pt x="35" y="30"/>
                </a:cubicBezTo>
                <a:cubicBezTo>
                  <a:pt x="31" y="17"/>
                  <a:pt x="31" y="17"/>
                  <a:pt x="31" y="17"/>
                </a:cubicBezTo>
                <a:lnTo>
                  <a:pt x="20" y="12"/>
                </a:lnTo>
                <a:close/>
              </a:path>
            </a:pathLst>
          </a:custGeom>
          <a:noFill/>
          <a:ln w="19050">
            <a:solidFill>
              <a:sysClr val="window" lastClr="FFFFFF"/>
            </a:solidFill>
          </a:ln>
        </p:spPr>
        <p:txBody>
          <a:bodyPr vert="horz" wrap="square" lIns="51439" tIns="25720" rIns="51439" bIns="25720" numCol="1" anchor="t" anchorCtr="0" compatLnSpc="1">
            <a:prstTxWarp prst="textNoShape">
              <a:avLst/>
            </a:prstTxWarp>
          </a:bodyPr>
          <a:lstStyle/>
          <a:p>
            <a:pPr algn="r" defTabSz="914126" rtl="1">
              <a:defRPr/>
            </a:pPr>
            <a:endParaRPr lang="en-US" sz="1799" kern="0">
              <a:solidFill>
                <a:sysClr val="windowText" lastClr="000000"/>
              </a:solidFill>
              <a:latin typeface="+mj-lt"/>
              <a:cs typeface="B Nazanin" panose="00000700000000000000" pitchFamily="2" charset="-78"/>
            </a:endParaRPr>
          </a:p>
        </p:txBody>
      </p:sp>
      <p:pic>
        <p:nvPicPr>
          <p:cNvPr id="125" name="Picture 34" descr="Efficiency.pn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178752" y="2882903"/>
            <a:ext cx="607698" cy="56400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6" name="Group 173"/>
          <p:cNvGrpSpPr>
            <a:grpSpLocks noChangeAspect="1"/>
          </p:cNvGrpSpPr>
          <p:nvPr/>
        </p:nvGrpSpPr>
        <p:grpSpPr>
          <a:xfrm>
            <a:off x="1275785" y="3576096"/>
            <a:ext cx="413636" cy="532398"/>
            <a:chOff x="-2773363" y="1651000"/>
            <a:chExt cx="2692401" cy="3448051"/>
          </a:xfrm>
          <a:solidFill>
            <a:sysClr val="window" lastClr="FFFFFF"/>
          </a:solidFill>
        </p:grpSpPr>
        <p:sp>
          <p:nvSpPr>
            <p:cNvPr id="127" name="Freeform 19"/>
            <p:cNvSpPr>
              <a:spLocks noEditPoints="1"/>
            </p:cNvSpPr>
            <p:nvPr/>
          </p:nvSpPr>
          <p:spPr bwMode="auto">
            <a:xfrm>
              <a:off x="-1908175" y="1798638"/>
              <a:ext cx="641350" cy="641350"/>
            </a:xfrm>
            <a:custGeom>
              <a:avLst/>
              <a:gdLst>
                <a:gd name="T0" fmla="*/ 171 w 171"/>
                <a:gd name="T1" fmla="*/ 79 h 171"/>
                <a:gd name="T2" fmla="*/ 168 w 171"/>
                <a:gd name="T3" fmla="*/ 77 h 171"/>
                <a:gd name="T4" fmla="*/ 152 w 171"/>
                <a:gd name="T5" fmla="*/ 65 h 171"/>
                <a:gd name="T6" fmla="*/ 165 w 171"/>
                <a:gd name="T7" fmla="*/ 54 h 171"/>
                <a:gd name="T8" fmla="*/ 161 w 171"/>
                <a:gd name="T9" fmla="*/ 52 h 171"/>
                <a:gd name="T10" fmla="*/ 142 w 171"/>
                <a:gd name="T11" fmla="*/ 45 h 171"/>
                <a:gd name="T12" fmla="*/ 152 w 171"/>
                <a:gd name="T13" fmla="*/ 32 h 171"/>
                <a:gd name="T14" fmla="*/ 147 w 171"/>
                <a:gd name="T15" fmla="*/ 30 h 171"/>
                <a:gd name="T16" fmla="*/ 127 w 171"/>
                <a:gd name="T17" fmla="*/ 30 h 171"/>
                <a:gd name="T18" fmla="*/ 132 w 171"/>
                <a:gd name="T19" fmla="*/ 15 h 171"/>
                <a:gd name="T20" fmla="*/ 127 w 171"/>
                <a:gd name="T21" fmla="*/ 14 h 171"/>
                <a:gd name="T22" fmla="*/ 108 w 171"/>
                <a:gd name="T23" fmla="*/ 20 h 171"/>
                <a:gd name="T24" fmla="*/ 108 w 171"/>
                <a:gd name="T25" fmla="*/ 5 h 171"/>
                <a:gd name="T26" fmla="*/ 103 w 171"/>
                <a:gd name="T27" fmla="*/ 4 h 171"/>
                <a:gd name="T28" fmla="*/ 86 w 171"/>
                <a:gd name="T29" fmla="*/ 16 h 171"/>
                <a:gd name="T30" fmla="*/ 79 w 171"/>
                <a:gd name="T31" fmla="*/ 0 h 171"/>
                <a:gd name="T32" fmla="*/ 77 w 171"/>
                <a:gd name="T33" fmla="*/ 3 h 171"/>
                <a:gd name="T34" fmla="*/ 65 w 171"/>
                <a:gd name="T35" fmla="*/ 19 h 171"/>
                <a:gd name="T36" fmla="*/ 53 w 171"/>
                <a:gd name="T37" fmla="*/ 6 h 171"/>
                <a:gd name="T38" fmla="*/ 52 w 171"/>
                <a:gd name="T39" fmla="*/ 10 h 171"/>
                <a:gd name="T40" fmla="*/ 45 w 171"/>
                <a:gd name="T41" fmla="*/ 29 h 171"/>
                <a:gd name="T42" fmla="*/ 30 w 171"/>
                <a:gd name="T43" fmla="*/ 20 h 171"/>
                <a:gd name="T44" fmla="*/ 30 w 171"/>
                <a:gd name="T45" fmla="*/ 24 h 171"/>
                <a:gd name="T46" fmla="*/ 30 w 171"/>
                <a:gd name="T47" fmla="*/ 44 h 171"/>
                <a:gd name="T48" fmla="*/ 13 w 171"/>
                <a:gd name="T49" fmla="*/ 40 h 171"/>
                <a:gd name="T50" fmla="*/ 14 w 171"/>
                <a:gd name="T51" fmla="*/ 44 h 171"/>
                <a:gd name="T52" fmla="*/ 20 w 171"/>
                <a:gd name="T53" fmla="*/ 63 h 171"/>
                <a:gd name="T54" fmla="*/ 2 w 171"/>
                <a:gd name="T55" fmla="*/ 65 h 171"/>
                <a:gd name="T56" fmla="*/ 4 w 171"/>
                <a:gd name="T57" fmla="*/ 68 h 171"/>
                <a:gd name="T58" fmla="*/ 16 w 171"/>
                <a:gd name="T59" fmla="*/ 84 h 171"/>
                <a:gd name="T60" fmla="*/ 0 w 171"/>
                <a:gd name="T61" fmla="*/ 91 h 171"/>
                <a:gd name="T62" fmla="*/ 3 w 171"/>
                <a:gd name="T63" fmla="*/ 94 h 171"/>
                <a:gd name="T64" fmla="*/ 19 w 171"/>
                <a:gd name="T65" fmla="*/ 106 h 171"/>
                <a:gd name="T66" fmla="*/ 6 w 171"/>
                <a:gd name="T67" fmla="*/ 116 h 171"/>
                <a:gd name="T68" fmla="*/ 10 w 171"/>
                <a:gd name="T69" fmla="*/ 119 h 171"/>
                <a:gd name="T70" fmla="*/ 29 w 171"/>
                <a:gd name="T71" fmla="*/ 125 h 171"/>
                <a:gd name="T72" fmla="*/ 19 w 171"/>
                <a:gd name="T73" fmla="*/ 139 h 171"/>
                <a:gd name="T74" fmla="*/ 24 w 171"/>
                <a:gd name="T75" fmla="*/ 141 h 171"/>
                <a:gd name="T76" fmla="*/ 44 w 171"/>
                <a:gd name="T77" fmla="*/ 141 h 171"/>
                <a:gd name="T78" fmla="*/ 39 w 171"/>
                <a:gd name="T79" fmla="*/ 156 h 171"/>
                <a:gd name="T80" fmla="*/ 44 w 171"/>
                <a:gd name="T81" fmla="*/ 157 h 171"/>
                <a:gd name="T82" fmla="*/ 63 w 171"/>
                <a:gd name="T83" fmla="*/ 151 h 171"/>
                <a:gd name="T84" fmla="*/ 63 w 171"/>
                <a:gd name="T85" fmla="*/ 166 h 171"/>
                <a:gd name="T86" fmla="*/ 68 w 171"/>
                <a:gd name="T87" fmla="*/ 166 h 171"/>
                <a:gd name="T88" fmla="*/ 85 w 171"/>
                <a:gd name="T89" fmla="*/ 155 h 171"/>
                <a:gd name="T90" fmla="*/ 91 w 171"/>
                <a:gd name="T91" fmla="*/ 171 h 171"/>
                <a:gd name="T92" fmla="*/ 94 w 171"/>
                <a:gd name="T93" fmla="*/ 168 h 171"/>
                <a:gd name="T94" fmla="*/ 96 w 171"/>
                <a:gd name="T95" fmla="*/ 154 h 171"/>
                <a:gd name="T96" fmla="*/ 114 w 171"/>
                <a:gd name="T97" fmla="*/ 163 h 171"/>
                <a:gd name="T98" fmla="*/ 119 w 171"/>
                <a:gd name="T99" fmla="*/ 162 h 171"/>
                <a:gd name="T100" fmla="*/ 117 w 171"/>
                <a:gd name="T101" fmla="*/ 147 h 171"/>
                <a:gd name="T102" fmla="*/ 137 w 171"/>
                <a:gd name="T103" fmla="*/ 150 h 171"/>
                <a:gd name="T104" fmla="*/ 142 w 171"/>
                <a:gd name="T105" fmla="*/ 149 h 171"/>
                <a:gd name="T106" fmla="*/ 135 w 171"/>
                <a:gd name="T107" fmla="*/ 134 h 171"/>
                <a:gd name="T108" fmla="*/ 154 w 171"/>
                <a:gd name="T109" fmla="*/ 131 h 171"/>
                <a:gd name="T110" fmla="*/ 159 w 171"/>
                <a:gd name="T111" fmla="*/ 129 h 171"/>
                <a:gd name="T112" fmla="*/ 147 w 171"/>
                <a:gd name="T113" fmla="*/ 117 h 171"/>
                <a:gd name="T114" fmla="*/ 165 w 171"/>
                <a:gd name="T115" fmla="*/ 108 h 171"/>
                <a:gd name="T116" fmla="*/ 169 w 171"/>
                <a:gd name="T117" fmla="*/ 105 h 171"/>
                <a:gd name="T118" fmla="*/ 154 w 171"/>
                <a:gd name="T119" fmla="*/ 96 h 171"/>
                <a:gd name="T120" fmla="*/ 168 w 171"/>
                <a:gd name="T121" fmla="*/ 82 h 171"/>
                <a:gd name="T122" fmla="*/ 70 w 171"/>
                <a:gd name="T123" fmla="*/ 85 h 171"/>
                <a:gd name="T124" fmla="*/ 101 w 171"/>
                <a:gd name="T125" fmla="*/ 8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1" h="171">
                  <a:moveTo>
                    <a:pt x="168" y="82"/>
                  </a:moveTo>
                  <a:cubicBezTo>
                    <a:pt x="170" y="82"/>
                    <a:pt x="171" y="81"/>
                    <a:pt x="171" y="79"/>
                  </a:cubicBezTo>
                  <a:cubicBezTo>
                    <a:pt x="171" y="79"/>
                    <a:pt x="171" y="79"/>
                    <a:pt x="171" y="79"/>
                  </a:cubicBezTo>
                  <a:cubicBezTo>
                    <a:pt x="171" y="78"/>
                    <a:pt x="169" y="77"/>
                    <a:pt x="168" y="77"/>
                  </a:cubicBezTo>
                  <a:cubicBezTo>
                    <a:pt x="154" y="75"/>
                    <a:pt x="154" y="75"/>
                    <a:pt x="154" y="75"/>
                  </a:cubicBezTo>
                  <a:cubicBezTo>
                    <a:pt x="154" y="71"/>
                    <a:pt x="153" y="68"/>
                    <a:pt x="152" y="65"/>
                  </a:cubicBezTo>
                  <a:cubicBezTo>
                    <a:pt x="163" y="57"/>
                    <a:pt x="163" y="57"/>
                    <a:pt x="163" y="57"/>
                  </a:cubicBezTo>
                  <a:cubicBezTo>
                    <a:pt x="164" y="56"/>
                    <a:pt x="165" y="55"/>
                    <a:pt x="165" y="54"/>
                  </a:cubicBezTo>
                  <a:cubicBezTo>
                    <a:pt x="165" y="54"/>
                    <a:pt x="165" y="53"/>
                    <a:pt x="165" y="53"/>
                  </a:cubicBezTo>
                  <a:cubicBezTo>
                    <a:pt x="164" y="52"/>
                    <a:pt x="163" y="51"/>
                    <a:pt x="161" y="52"/>
                  </a:cubicBezTo>
                  <a:cubicBezTo>
                    <a:pt x="147" y="54"/>
                    <a:pt x="147" y="54"/>
                    <a:pt x="147" y="54"/>
                  </a:cubicBezTo>
                  <a:cubicBezTo>
                    <a:pt x="146" y="51"/>
                    <a:pt x="144" y="48"/>
                    <a:pt x="142" y="4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2" y="33"/>
                    <a:pt x="152" y="32"/>
                  </a:cubicBezTo>
                  <a:cubicBezTo>
                    <a:pt x="152" y="31"/>
                    <a:pt x="151" y="31"/>
                    <a:pt x="151" y="30"/>
                  </a:cubicBezTo>
                  <a:cubicBezTo>
                    <a:pt x="150" y="29"/>
                    <a:pt x="148" y="29"/>
                    <a:pt x="147" y="30"/>
                  </a:cubicBezTo>
                  <a:cubicBezTo>
                    <a:pt x="135" y="36"/>
                    <a:pt x="135" y="36"/>
                    <a:pt x="135" y="36"/>
                  </a:cubicBezTo>
                  <a:cubicBezTo>
                    <a:pt x="132" y="34"/>
                    <a:pt x="130" y="32"/>
                    <a:pt x="127" y="30"/>
                  </a:cubicBezTo>
                  <a:cubicBezTo>
                    <a:pt x="132" y="16"/>
                    <a:pt x="132" y="16"/>
                    <a:pt x="132" y="16"/>
                  </a:cubicBezTo>
                  <a:cubicBezTo>
                    <a:pt x="132" y="16"/>
                    <a:pt x="132" y="16"/>
                    <a:pt x="132" y="15"/>
                  </a:cubicBezTo>
                  <a:cubicBezTo>
                    <a:pt x="132" y="14"/>
                    <a:pt x="132" y="13"/>
                    <a:pt x="131" y="13"/>
                  </a:cubicBezTo>
                  <a:cubicBezTo>
                    <a:pt x="129" y="12"/>
                    <a:pt x="128" y="12"/>
                    <a:pt x="127" y="14"/>
                  </a:cubicBezTo>
                  <a:cubicBezTo>
                    <a:pt x="117" y="23"/>
                    <a:pt x="117" y="23"/>
                    <a:pt x="117" y="23"/>
                  </a:cubicBezTo>
                  <a:cubicBezTo>
                    <a:pt x="114" y="22"/>
                    <a:pt x="111" y="21"/>
                    <a:pt x="108" y="20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08" y="4"/>
                    <a:pt x="107" y="3"/>
                    <a:pt x="106" y="2"/>
                  </a:cubicBezTo>
                  <a:cubicBezTo>
                    <a:pt x="105" y="2"/>
                    <a:pt x="103" y="3"/>
                    <a:pt x="103" y="4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3" y="16"/>
                    <a:pt x="90" y="16"/>
                    <a:pt x="86" y="16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2" y="1"/>
                    <a:pt x="81" y="0"/>
                    <a:pt x="79" y="0"/>
                  </a:cubicBezTo>
                  <a:cubicBezTo>
                    <a:pt x="78" y="0"/>
                    <a:pt x="77" y="1"/>
                    <a:pt x="77" y="3"/>
                  </a:cubicBezTo>
                  <a:cubicBezTo>
                    <a:pt x="77" y="3"/>
                    <a:pt x="77" y="3"/>
                    <a:pt x="77" y="3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1" y="17"/>
                    <a:pt x="68" y="18"/>
                    <a:pt x="65" y="19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6" y="6"/>
                    <a:pt x="55" y="5"/>
                    <a:pt x="53" y="6"/>
                  </a:cubicBezTo>
                  <a:cubicBezTo>
                    <a:pt x="52" y="6"/>
                    <a:pt x="52" y="7"/>
                    <a:pt x="52" y="9"/>
                  </a:cubicBezTo>
                  <a:cubicBezTo>
                    <a:pt x="52" y="9"/>
                    <a:pt x="52" y="9"/>
                    <a:pt x="52" y="10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1" y="25"/>
                    <a:pt x="48" y="27"/>
                    <a:pt x="45" y="29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3" y="19"/>
                    <a:pt x="32" y="19"/>
                    <a:pt x="30" y="20"/>
                  </a:cubicBezTo>
                  <a:cubicBezTo>
                    <a:pt x="30" y="20"/>
                    <a:pt x="29" y="21"/>
                    <a:pt x="29" y="22"/>
                  </a:cubicBezTo>
                  <a:cubicBezTo>
                    <a:pt x="29" y="23"/>
                    <a:pt x="30" y="23"/>
                    <a:pt x="30" y="24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4" y="39"/>
                    <a:pt x="32" y="41"/>
                    <a:pt x="30" y="44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5" y="38"/>
                    <a:pt x="14" y="39"/>
                    <a:pt x="13" y="40"/>
                  </a:cubicBezTo>
                  <a:cubicBezTo>
                    <a:pt x="13" y="41"/>
                    <a:pt x="12" y="41"/>
                    <a:pt x="12" y="42"/>
                  </a:cubicBezTo>
                  <a:cubicBezTo>
                    <a:pt x="12" y="42"/>
                    <a:pt x="13" y="43"/>
                    <a:pt x="14" y="44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2" y="57"/>
                    <a:pt x="21" y="60"/>
                    <a:pt x="20" y="63"/>
                  </a:cubicBezTo>
                  <a:cubicBezTo>
                    <a:pt x="6" y="63"/>
                    <a:pt x="6" y="63"/>
                    <a:pt x="6" y="63"/>
                  </a:cubicBezTo>
                  <a:cubicBezTo>
                    <a:pt x="4" y="62"/>
                    <a:pt x="3" y="63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7"/>
                    <a:pt x="3" y="68"/>
                    <a:pt x="4" y="68"/>
                  </a:cubicBezTo>
                  <a:cubicBezTo>
                    <a:pt x="17" y="74"/>
                    <a:pt x="17" y="74"/>
                    <a:pt x="17" y="74"/>
                  </a:cubicBezTo>
                  <a:cubicBezTo>
                    <a:pt x="16" y="78"/>
                    <a:pt x="16" y="81"/>
                    <a:pt x="16" y="84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1" y="89"/>
                    <a:pt x="0" y="90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3"/>
                    <a:pt x="2" y="94"/>
                    <a:pt x="3" y="94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7" y="99"/>
                    <a:pt x="18" y="103"/>
                    <a:pt x="19" y="106"/>
                  </a:cubicBezTo>
                  <a:cubicBezTo>
                    <a:pt x="8" y="114"/>
                    <a:pt x="8" y="114"/>
                    <a:pt x="8" y="114"/>
                  </a:cubicBezTo>
                  <a:cubicBezTo>
                    <a:pt x="7" y="114"/>
                    <a:pt x="6" y="115"/>
                    <a:pt x="6" y="116"/>
                  </a:cubicBezTo>
                  <a:cubicBezTo>
                    <a:pt x="6" y="117"/>
                    <a:pt x="6" y="117"/>
                    <a:pt x="6" y="118"/>
                  </a:cubicBezTo>
                  <a:cubicBezTo>
                    <a:pt x="7" y="119"/>
                    <a:pt x="8" y="120"/>
                    <a:pt x="10" y="119"/>
                  </a:cubicBezTo>
                  <a:cubicBezTo>
                    <a:pt x="24" y="117"/>
                    <a:pt x="24" y="117"/>
                    <a:pt x="24" y="117"/>
                  </a:cubicBezTo>
                  <a:cubicBezTo>
                    <a:pt x="25" y="120"/>
                    <a:pt x="27" y="123"/>
                    <a:pt x="29" y="125"/>
                  </a:cubicBezTo>
                  <a:cubicBezTo>
                    <a:pt x="20" y="137"/>
                    <a:pt x="20" y="137"/>
                    <a:pt x="20" y="137"/>
                  </a:cubicBezTo>
                  <a:cubicBezTo>
                    <a:pt x="20" y="137"/>
                    <a:pt x="19" y="138"/>
                    <a:pt x="19" y="139"/>
                  </a:cubicBezTo>
                  <a:cubicBezTo>
                    <a:pt x="19" y="139"/>
                    <a:pt x="20" y="140"/>
                    <a:pt x="20" y="140"/>
                  </a:cubicBezTo>
                  <a:cubicBezTo>
                    <a:pt x="21" y="142"/>
                    <a:pt x="23" y="142"/>
                    <a:pt x="24" y="141"/>
                  </a:cubicBezTo>
                  <a:cubicBezTo>
                    <a:pt x="36" y="134"/>
                    <a:pt x="36" y="134"/>
                    <a:pt x="36" y="134"/>
                  </a:cubicBezTo>
                  <a:cubicBezTo>
                    <a:pt x="39" y="137"/>
                    <a:pt x="41" y="139"/>
                    <a:pt x="44" y="141"/>
                  </a:cubicBezTo>
                  <a:cubicBezTo>
                    <a:pt x="39" y="154"/>
                    <a:pt x="39" y="154"/>
                    <a:pt x="39" y="154"/>
                  </a:cubicBezTo>
                  <a:cubicBezTo>
                    <a:pt x="39" y="155"/>
                    <a:pt x="39" y="155"/>
                    <a:pt x="39" y="156"/>
                  </a:cubicBezTo>
                  <a:cubicBezTo>
                    <a:pt x="39" y="157"/>
                    <a:pt x="39" y="157"/>
                    <a:pt x="40" y="158"/>
                  </a:cubicBezTo>
                  <a:cubicBezTo>
                    <a:pt x="42" y="159"/>
                    <a:pt x="43" y="158"/>
                    <a:pt x="44" y="157"/>
                  </a:cubicBezTo>
                  <a:cubicBezTo>
                    <a:pt x="54" y="147"/>
                    <a:pt x="54" y="147"/>
                    <a:pt x="54" y="147"/>
                  </a:cubicBezTo>
                  <a:cubicBezTo>
                    <a:pt x="57" y="149"/>
                    <a:pt x="60" y="150"/>
                    <a:pt x="63" y="151"/>
                  </a:cubicBezTo>
                  <a:cubicBezTo>
                    <a:pt x="63" y="165"/>
                    <a:pt x="63" y="165"/>
                    <a:pt x="63" y="165"/>
                  </a:cubicBezTo>
                  <a:cubicBezTo>
                    <a:pt x="63" y="165"/>
                    <a:pt x="63" y="166"/>
                    <a:pt x="63" y="166"/>
                  </a:cubicBezTo>
                  <a:cubicBezTo>
                    <a:pt x="63" y="167"/>
                    <a:pt x="64" y="168"/>
                    <a:pt x="65" y="168"/>
                  </a:cubicBezTo>
                  <a:cubicBezTo>
                    <a:pt x="66" y="169"/>
                    <a:pt x="68" y="168"/>
                    <a:pt x="68" y="166"/>
                  </a:cubicBezTo>
                  <a:cubicBezTo>
                    <a:pt x="75" y="154"/>
                    <a:pt x="75" y="154"/>
                    <a:pt x="75" y="154"/>
                  </a:cubicBezTo>
                  <a:cubicBezTo>
                    <a:pt x="78" y="154"/>
                    <a:pt x="81" y="155"/>
                    <a:pt x="85" y="155"/>
                  </a:cubicBezTo>
                  <a:cubicBezTo>
                    <a:pt x="89" y="168"/>
                    <a:pt x="89" y="168"/>
                    <a:pt x="89" y="168"/>
                  </a:cubicBezTo>
                  <a:cubicBezTo>
                    <a:pt x="89" y="170"/>
                    <a:pt x="90" y="171"/>
                    <a:pt x="91" y="171"/>
                  </a:cubicBezTo>
                  <a:cubicBezTo>
                    <a:pt x="91" y="171"/>
                    <a:pt x="92" y="171"/>
                    <a:pt x="92" y="171"/>
                  </a:cubicBezTo>
                  <a:cubicBezTo>
                    <a:pt x="93" y="171"/>
                    <a:pt x="94" y="169"/>
                    <a:pt x="94" y="168"/>
                  </a:cubicBezTo>
                  <a:cubicBezTo>
                    <a:pt x="94" y="168"/>
                    <a:pt x="94" y="168"/>
                    <a:pt x="94" y="168"/>
                  </a:cubicBezTo>
                  <a:cubicBezTo>
                    <a:pt x="96" y="154"/>
                    <a:pt x="96" y="154"/>
                    <a:pt x="96" y="154"/>
                  </a:cubicBezTo>
                  <a:cubicBezTo>
                    <a:pt x="100" y="153"/>
                    <a:pt x="103" y="153"/>
                    <a:pt x="106" y="152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5" y="165"/>
                    <a:pt x="116" y="165"/>
                    <a:pt x="118" y="165"/>
                  </a:cubicBezTo>
                  <a:cubicBezTo>
                    <a:pt x="119" y="164"/>
                    <a:pt x="119" y="163"/>
                    <a:pt x="119" y="162"/>
                  </a:cubicBezTo>
                  <a:cubicBezTo>
                    <a:pt x="119" y="162"/>
                    <a:pt x="119" y="161"/>
                    <a:pt x="119" y="161"/>
                  </a:cubicBezTo>
                  <a:cubicBezTo>
                    <a:pt x="117" y="147"/>
                    <a:pt x="117" y="147"/>
                    <a:pt x="117" y="147"/>
                  </a:cubicBezTo>
                  <a:cubicBezTo>
                    <a:pt x="120" y="146"/>
                    <a:pt x="123" y="144"/>
                    <a:pt x="126" y="142"/>
                  </a:cubicBezTo>
                  <a:cubicBezTo>
                    <a:pt x="137" y="150"/>
                    <a:pt x="137" y="150"/>
                    <a:pt x="137" y="150"/>
                  </a:cubicBezTo>
                  <a:cubicBezTo>
                    <a:pt x="138" y="152"/>
                    <a:pt x="139" y="152"/>
                    <a:pt x="141" y="151"/>
                  </a:cubicBezTo>
                  <a:cubicBezTo>
                    <a:pt x="141" y="150"/>
                    <a:pt x="142" y="149"/>
                    <a:pt x="142" y="149"/>
                  </a:cubicBezTo>
                  <a:cubicBezTo>
                    <a:pt x="142" y="148"/>
                    <a:pt x="141" y="147"/>
                    <a:pt x="141" y="147"/>
                  </a:cubicBezTo>
                  <a:cubicBezTo>
                    <a:pt x="135" y="134"/>
                    <a:pt x="135" y="134"/>
                    <a:pt x="135" y="134"/>
                  </a:cubicBezTo>
                  <a:cubicBezTo>
                    <a:pt x="137" y="132"/>
                    <a:pt x="139" y="130"/>
                    <a:pt x="141" y="127"/>
                  </a:cubicBezTo>
                  <a:cubicBezTo>
                    <a:pt x="154" y="131"/>
                    <a:pt x="154" y="131"/>
                    <a:pt x="154" y="131"/>
                  </a:cubicBezTo>
                  <a:cubicBezTo>
                    <a:pt x="156" y="132"/>
                    <a:pt x="157" y="132"/>
                    <a:pt x="158" y="131"/>
                  </a:cubicBezTo>
                  <a:cubicBezTo>
                    <a:pt x="158" y="130"/>
                    <a:pt x="159" y="130"/>
                    <a:pt x="159" y="129"/>
                  </a:cubicBezTo>
                  <a:cubicBezTo>
                    <a:pt x="159" y="128"/>
                    <a:pt x="158" y="127"/>
                    <a:pt x="157" y="127"/>
                  </a:cubicBezTo>
                  <a:cubicBezTo>
                    <a:pt x="147" y="117"/>
                    <a:pt x="147" y="117"/>
                    <a:pt x="147" y="117"/>
                  </a:cubicBezTo>
                  <a:cubicBezTo>
                    <a:pt x="149" y="114"/>
                    <a:pt x="150" y="111"/>
                    <a:pt x="151" y="108"/>
                  </a:cubicBezTo>
                  <a:cubicBezTo>
                    <a:pt x="165" y="108"/>
                    <a:pt x="165" y="108"/>
                    <a:pt x="165" y="108"/>
                  </a:cubicBezTo>
                  <a:cubicBezTo>
                    <a:pt x="167" y="108"/>
                    <a:pt x="168" y="107"/>
                    <a:pt x="169" y="106"/>
                  </a:cubicBezTo>
                  <a:cubicBezTo>
                    <a:pt x="169" y="106"/>
                    <a:pt x="169" y="105"/>
                    <a:pt x="169" y="105"/>
                  </a:cubicBezTo>
                  <a:cubicBezTo>
                    <a:pt x="169" y="104"/>
                    <a:pt x="168" y="103"/>
                    <a:pt x="167" y="103"/>
                  </a:cubicBezTo>
                  <a:cubicBezTo>
                    <a:pt x="154" y="96"/>
                    <a:pt x="154" y="96"/>
                    <a:pt x="154" y="96"/>
                  </a:cubicBezTo>
                  <a:cubicBezTo>
                    <a:pt x="155" y="93"/>
                    <a:pt x="155" y="90"/>
                    <a:pt x="155" y="86"/>
                  </a:cubicBezTo>
                  <a:lnTo>
                    <a:pt x="168" y="82"/>
                  </a:lnTo>
                  <a:close/>
                  <a:moveTo>
                    <a:pt x="86" y="101"/>
                  </a:moveTo>
                  <a:cubicBezTo>
                    <a:pt x="77" y="101"/>
                    <a:pt x="70" y="94"/>
                    <a:pt x="70" y="85"/>
                  </a:cubicBezTo>
                  <a:cubicBezTo>
                    <a:pt x="70" y="77"/>
                    <a:pt x="77" y="70"/>
                    <a:pt x="86" y="70"/>
                  </a:cubicBezTo>
                  <a:cubicBezTo>
                    <a:pt x="94" y="70"/>
                    <a:pt x="101" y="77"/>
                    <a:pt x="101" y="85"/>
                  </a:cubicBezTo>
                  <a:cubicBezTo>
                    <a:pt x="101" y="94"/>
                    <a:pt x="94" y="101"/>
                    <a:pt x="86" y="1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2" tIns="45706" rIns="91412" bIns="45706" numCol="1" anchor="t" anchorCtr="0" compatLnSpc="1">
              <a:prstTxWarp prst="textNoShape">
                <a:avLst/>
              </a:prstTxWarp>
            </a:bodyPr>
            <a:lstStyle/>
            <a:p>
              <a:pPr algn="r" defTabSz="914126" rtl="1">
                <a:defRPr/>
              </a:pPr>
              <a:endParaRPr lang="en-US" sz="1799" kern="0">
                <a:solidFill>
                  <a:sysClr val="windowText" lastClr="000000"/>
                </a:solidFill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128" name="Freeform 20"/>
            <p:cNvSpPr>
              <a:spLocks noEditPoints="1"/>
            </p:cNvSpPr>
            <p:nvPr/>
          </p:nvSpPr>
          <p:spPr bwMode="auto">
            <a:xfrm>
              <a:off x="-1333500" y="1651000"/>
              <a:ext cx="454025" cy="454025"/>
            </a:xfrm>
            <a:custGeom>
              <a:avLst/>
              <a:gdLst>
                <a:gd name="T0" fmla="*/ 121 w 121"/>
                <a:gd name="T1" fmla="*/ 56 h 121"/>
                <a:gd name="T2" fmla="*/ 119 w 121"/>
                <a:gd name="T3" fmla="*/ 54 h 121"/>
                <a:gd name="T4" fmla="*/ 108 w 121"/>
                <a:gd name="T5" fmla="*/ 46 h 121"/>
                <a:gd name="T6" fmla="*/ 117 w 121"/>
                <a:gd name="T7" fmla="*/ 38 h 121"/>
                <a:gd name="T8" fmla="*/ 115 w 121"/>
                <a:gd name="T9" fmla="*/ 37 h 121"/>
                <a:gd name="T10" fmla="*/ 101 w 121"/>
                <a:gd name="T11" fmla="*/ 32 h 121"/>
                <a:gd name="T12" fmla="*/ 108 w 121"/>
                <a:gd name="T13" fmla="*/ 23 h 121"/>
                <a:gd name="T14" fmla="*/ 105 w 121"/>
                <a:gd name="T15" fmla="*/ 21 h 121"/>
                <a:gd name="T16" fmla="*/ 90 w 121"/>
                <a:gd name="T17" fmla="*/ 21 h 121"/>
                <a:gd name="T18" fmla="*/ 94 w 121"/>
                <a:gd name="T19" fmla="*/ 11 h 121"/>
                <a:gd name="T20" fmla="*/ 90 w 121"/>
                <a:gd name="T21" fmla="*/ 10 h 121"/>
                <a:gd name="T22" fmla="*/ 77 w 121"/>
                <a:gd name="T23" fmla="*/ 14 h 121"/>
                <a:gd name="T24" fmla="*/ 77 w 121"/>
                <a:gd name="T25" fmla="*/ 3 h 121"/>
                <a:gd name="T26" fmla="*/ 73 w 121"/>
                <a:gd name="T27" fmla="*/ 3 h 121"/>
                <a:gd name="T28" fmla="*/ 61 w 121"/>
                <a:gd name="T29" fmla="*/ 11 h 121"/>
                <a:gd name="T30" fmla="*/ 56 w 121"/>
                <a:gd name="T31" fmla="*/ 0 h 121"/>
                <a:gd name="T32" fmla="*/ 55 w 121"/>
                <a:gd name="T33" fmla="*/ 2 h 121"/>
                <a:gd name="T34" fmla="*/ 46 w 121"/>
                <a:gd name="T35" fmla="*/ 13 h 121"/>
                <a:gd name="T36" fmla="*/ 38 w 121"/>
                <a:gd name="T37" fmla="*/ 4 h 121"/>
                <a:gd name="T38" fmla="*/ 37 w 121"/>
                <a:gd name="T39" fmla="*/ 7 h 121"/>
                <a:gd name="T40" fmla="*/ 32 w 121"/>
                <a:gd name="T41" fmla="*/ 20 h 121"/>
                <a:gd name="T42" fmla="*/ 22 w 121"/>
                <a:gd name="T43" fmla="*/ 14 h 121"/>
                <a:gd name="T44" fmla="*/ 21 w 121"/>
                <a:gd name="T45" fmla="*/ 17 h 121"/>
                <a:gd name="T46" fmla="*/ 21 w 121"/>
                <a:gd name="T47" fmla="*/ 31 h 121"/>
                <a:gd name="T48" fmla="*/ 9 w 121"/>
                <a:gd name="T49" fmla="*/ 28 h 121"/>
                <a:gd name="T50" fmla="*/ 10 w 121"/>
                <a:gd name="T51" fmla="*/ 31 h 121"/>
                <a:gd name="T52" fmla="*/ 14 w 121"/>
                <a:gd name="T53" fmla="*/ 45 h 121"/>
                <a:gd name="T54" fmla="*/ 2 w 121"/>
                <a:gd name="T55" fmla="*/ 46 h 121"/>
                <a:gd name="T56" fmla="*/ 3 w 121"/>
                <a:gd name="T57" fmla="*/ 48 h 121"/>
                <a:gd name="T58" fmla="*/ 11 w 121"/>
                <a:gd name="T59" fmla="*/ 60 h 121"/>
                <a:gd name="T60" fmla="*/ 0 w 121"/>
                <a:gd name="T61" fmla="*/ 65 h 121"/>
                <a:gd name="T62" fmla="*/ 2 w 121"/>
                <a:gd name="T63" fmla="*/ 67 h 121"/>
                <a:gd name="T64" fmla="*/ 14 w 121"/>
                <a:gd name="T65" fmla="*/ 75 h 121"/>
                <a:gd name="T66" fmla="*/ 4 w 121"/>
                <a:gd name="T67" fmla="*/ 83 h 121"/>
                <a:gd name="T68" fmla="*/ 7 w 121"/>
                <a:gd name="T69" fmla="*/ 84 h 121"/>
                <a:gd name="T70" fmla="*/ 20 w 121"/>
                <a:gd name="T71" fmla="*/ 89 h 121"/>
                <a:gd name="T72" fmla="*/ 14 w 121"/>
                <a:gd name="T73" fmla="*/ 98 h 121"/>
                <a:gd name="T74" fmla="*/ 17 w 121"/>
                <a:gd name="T75" fmla="*/ 100 h 121"/>
                <a:gd name="T76" fmla="*/ 31 w 121"/>
                <a:gd name="T77" fmla="*/ 100 h 121"/>
                <a:gd name="T78" fmla="*/ 28 w 121"/>
                <a:gd name="T79" fmla="*/ 110 h 121"/>
                <a:gd name="T80" fmla="*/ 31 w 121"/>
                <a:gd name="T81" fmla="*/ 112 h 121"/>
                <a:gd name="T82" fmla="*/ 45 w 121"/>
                <a:gd name="T83" fmla="*/ 107 h 121"/>
                <a:gd name="T84" fmla="*/ 45 w 121"/>
                <a:gd name="T85" fmla="*/ 118 h 121"/>
                <a:gd name="T86" fmla="*/ 49 w 121"/>
                <a:gd name="T87" fmla="*/ 118 h 121"/>
                <a:gd name="T88" fmla="*/ 60 w 121"/>
                <a:gd name="T89" fmla="*/ 110 h 121"/>
                <a:gd name="T90" fmla="*/ 65 w 121"/>
                <a:gd name="T91" fmla="*/ 121 h 121"/>
                <a:gd name="T92" fmla="*/ 67 w 121"/>
                <a:gd name="T93" fmla="*/ 119 h 121"/>
                <a:gd name="T94" fmla="*/ 68 w 121"/>
                <a:gd name="T95" fmla="*/ 109 h 121"/>
                <a:gd name="T96" fmla="*/ 81 w 121"/>
                <a:gd name="T97" fmla="*/ 116 h 121"/>
                <a:gd name="T98" fmla="*/ 85 w 121"/>
                <a:gd name="T99" fmla="*/ 115 h 121"/>
                <a:gd name="T100" fmla="*/ 83 w 121"/>
                <a:gd name="T101" fmla="*/ 104 h 121"/>
                <a:gd name="T102" fmla="*/ 97 w 121"/>
                <a:gd name="T103" fmla="*/ 107 h 121"/>
                <a:gd name="T104" fmla="*/ 101 w 121"/>
                <a:gd name="T105" fmla="*/ 106 h 121"/>
                <a:gd name="T106" fmla="*/ 96 w 121"/>
                <a:gd name="T107" fmla="*/ 95 h 121"/>
                <a:gd name="T108" fmla="*/ 110 w 121"/>
                <a:gd name="T109" fmla="*/ 93 h 121"/>
                <a:gd name="T110" fmla="*/ 113 w 121"/>
                <a:gd name="T111" fmla="*/ 92 h 121"/>
                <a:gd name="T112" fmla="*/ 105 w 121"/>
                <a:gd name="T113" fmla="*/ 83 h 121"/>
                <a:gd name="T114" fmla="*/ 117 w 121"/>
                <a:gd name="T115" fmla="*/ 77 h 121"/>
                <a:gd name="T116" fmla="*/ 120 w 121"/>
                <a:gd name="T117" fmla="*/ 75 h 121"/>
                <a:gd name="T118" fmla="*/ 109 w 121"/>
                <a:gd name="T119" fmla="*/ 68 h 121"/>
                <a:gd name="T120" fmla="*/ 120 w 121"/>
                <a:gd name="T121" fmla="*/ 58 h 121"/>
                <a:gd name="T122" fmla="*/ 50 w 121"/>
                <a:gd name="T123" fmla="*/ 61 h 121"/>
                <a:gd name="T124" fmla="*/ 72 w 121"/>
                <a:gd name="T125" fmla="*/ 6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1" h="121">
                  <a:moveTo>
                    <a:pt x="120" y="58"/>
                  </a:moveTo>
                  <a:cubicBezTo>
                    <a:pt x="121" y="58"/>
                    <a:pt x="121" y="57"/>
                    <a:pt x="121" y="56"/>
                  </a:cubicBezTo>
                  <a:cubicBezTo>
                    <a:pt x="121" y="56"/>
                    <a:pt x="121" y="56"/>
                    <a:pt x="121" y="56"/>
                  </a:cubicBezTo>
                  <a:cubicBezTo>
                    <a:pt x="121" y="55"/>
                    <a:pt x="120" y="54"/>
                    <a:pt x="119" y="54"/>
                  </a:cubicBezTo>
                  <a:cubicBezTo>
                    <a:pt x="110" y="53"/>
                    <a:pt x="110" y="53"/>
                    <a:pt x="110" y="53"/>
                  </a:cubicBezTo>
                  <a:cubicBezTo>
                    <a:pt x="109" y="50"/>
                    <a:pt x="109" y="48"/>
                    <a:pt x="108" y="46"/>
                  </a:cubicBezTo>
                  <a:cubicBezTo>
                    <a:pt x="116" y="40"/>
                    <a:pt x="116" y="40"/>
                    <a:pt x="116" y="40"/>
                  </a:cubicBezTo>
                  <a:cubicBezTo>
                    <a:pt x="117" y="40"/>
                    <a:pt x="117" y="39"/>
                    <a:pt x="117" y="38"/>
                  </a:cubicBezTo>
                  <a:cubicBezTo>
                    <a:pt x="117" y="38"/>
                    <a:pt x="117" y="38"/>
                    <a:pt x="117" y="38"/>
                  </a:cubicBezTo>
                  <a:cubicBezTo>
                    <a:pt x="117" y="37"/>
                    <a:pt x="116" y="36"/>
                    <a:pt x="115" y="37"/>
                  </a:cubicBezTo>
                  <a:cubicBezTo>
                    <a:pt x="105" y="38"/>
                    <a:pt x="105" y="38"/>
                    <a:pt x="105" y="38"/>
                  </a:cubicBezTo>
                  <a:cubicBezTo>
                    <a:pt x="104" y="36"/>
                    <a:pt x="102" y="34"/>
                    <a:pt x="101" y="32"/>
                  </a:cubicBezTo>
                  <a:cubicBezTo>
                    <a:pt x="107" y="24"/>
                    <a:pt x="107" y="24"/>
                    <a:pt x="107" y="24"/>
                  </a:cubicBezTo>
                  <a:cubicBezTo>
                    <a:pt x="108" y="24"/>
                    <a:pt x="108" y="23"/>
                    <a:pt x="108" y="23"/>
                  </a:cubicBezTo>
                  <a:cubicBezTo>
                    <a:pt x="108" y="22"/>
                    <a:pt x="108" y="22"/>
                    <a:pt x="107" y="21"/>
                  </a:cubicBezTo>
                  <a:cubicBezTo>
                    <a:pt x="107" y="21"/>
                    <a:pt x="105" y="20"/>
                    <a:pt x="105" y="21"/>
                  </a:cubicBezTo>
                  <a:cubicBezTo>
                    <a:pt x="96" y="26"/>
                    <a:pt x="96" y="26"/>
                    <a:pt x="96" y="26"/>
                  </a:cubicBezTo>
                  <a:cubicBezTo>
                    <a:pt x="94" y="24"/>
                    <a:pt x="92" y="22"/>
                    <a:pt x="90" y="21"/>
                  </a:cubicBezTo>
                  <a:cubicBezTo>
                    <a:pt x="94" y="12"/>
                    <a:pt x="94" y="12"/>
                    <a:pt x="94" y="12"/>
                  </a:cubicBezTo>
                  <a:cubicBezTo>
                    <a:pt x="94" y="11"/>
                    <a:pt x="94" y="11"/>
                    <a:pt x="94" y="11"/>
                  </a:cubicBezTo>
                  <a:cubicBezTo>
                    <a:pt x="94" y="10"/>
                    <a:pt x="94" y="9"/>
                    <a:pt x="93" y="9"/>
                  </a:cubicBezTo>
                  <a:cubicBezTo>
                    <a:pt x="92" y="8"/>
                    <a:pt x="91" y="9"/>
                    <a:pt x="90" y="10"/>
                  </a:cubicBezTo>
                  <a:cubicBezTo>
                    <a:pt x="83" y="17"/>
                    <a:pt x="83" y="17"/>
                    <a:pt x="83" y="17"/>
                  </a:cubicBezTo>
                  <a:cubicBezTo>
                    <a:pt x="81" y="15"/>
                    <a:pt x="79" y="15"/>
                    <a:pt x="77" y="1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4"/>
                    <a:pt x="77" y="4"/>
                    <a:pt x="77" y="3"/>
                  </a:cubicBezTo>
                  <a:cubicBezTo>
                    <a:pt x="77" y="2"/>
                    <a:pt x="76" y="2"/>
                    <a:pt x="75" y="1"/>
                  </a:cubicBezTo>
                  <a:cubicBezTo>
                    <a:pt x="74" y="1"/>
                    <a:pt x="73" y="2"/>
                    <a:pt x="73" y="3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66" y="11"/>
                    <a:pt x="64" y="11"/>
                    <a:pt x="61" y="11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8" y="1"/>
                    <a:pt x="58" y="0"/>
                    <a:pt x="56" y="0"/>
                  </a:cubicBezTo>
                  <a:cubicBezTo>
                    <a:pt x="55" y="0"/>
                    <a:pt x="55" y="1"/>
                    <a:pt x="55" y="2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1" y="12"/>
                    <a:pt x="48" y="13"/>
                    <a:pt x="46" y="13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0" y="4"/>
                    <a:pt x="39" y="4"/>
                    <a:pt x="38" y="4"/>
                  </a:cubicBezTo>
                  <a:cubicBezTo>
                    <a:pt x="37" y="4"/>
                    <a:pt x="37" y="5"/>
                    <a:pt x="37" y="6"/>
                  </a:cubicBezTo>
                  <a:cubicBezTo>
                    <a:pt x="37" y="6"/>
                    <a:pt x="37" y="6"/>
                    <a:pt x="37" y="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6" y="18"/>
                    <a:pt x="34" y="19"/>
                    <a:pt x="32" y="20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3"/>
                    <a:pt x="22" y="13"/>
                    <a:pt x="22" y="14"/>
                  </a:cubicBezTo>
                  <a:cubicBezTo>
                    <a:pt x="21" y="14"/>
                    <a:pt x="21" y="15"/>
                    <a:pt x="21" y="15"/>
                  </a:cubicBezTo>
                  <a:cubicBezTo>
                    <a:pt x="21" y="16"/>
                    <a:pt x="21" y="16"/>
                    <a:pt x="21" y="17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4" y="27"/>
                    <a:pt x="23" y="29"/>
                    <a:pt x="21" y="31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1" y="27"/>
                    <a:pt x="10" y="27"/>
                    <a:pt x="9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30"/>
                    <a:pt x="9" y="31"/>
                    <a:pt x="10" y="31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6" y="40"/>
                    <a:pt x="15" y="42"/>
                    <a:pt x="14" y="45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3" y="44"/>
                    <a:pt x="2" y="45"/>
                    <a:pt x="2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2" y="47"/>
                    <a:pt x="2" y="48"/>
                    <a:pt x="3" y="48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2" y="55"/>
                    <a:pt x="11" y="57"/>
                    <a:pt x="11" y="60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0" y="64"/>
                    <a:pt x="0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6"/>
                    <a:pt x="1" y="67"/>
                    <a:pt x="2" y="67"/>
                  </a:cubicBezTo>
                  <a:cubicBezTo>
                    <a:pt x="12" y="68"/>
                    <a:pt x="12" y="68"/>
                    <a:pt x="12" y="68"/>
                  </a:cubicBezTo>
                  <a:cubicBezTo>
                    <a:pt x="12" y="71"/>
                    <a:pt x="13" y="73"/>
                    <a:pt x="14" y="75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4" y="82"/>
                    <a:pt x="4" y="83"/>
                  </a:cubicBezTo>
                  <a:cubicBezTo>
                    <a:pt x="4" y="83"/>
                    <a:pt x="4" y="83"/>
                    <a:pt x="4" y="83"/>
                  </a:cubicBezTo>
                  <a:cubicBezTo>
                    <a:pt x="5" y="84"/>
                    <a:pt x="6" y="85"/>
                    <a:pt x="7" y="84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8" y="85"/>
                    <a:pt x="19" y="87"/>
                    <a:pt x="20" y="89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4" y="97"/>
                    <a:pt x="14" y="98"/>
                    <a:pt x="14" y="98"/>
                  </a:cubicBezTo>
                  <a:cubicBezTo>
                    <a:pt x="14" y="99"/>
                    <a:pt x="14" y="99"/>
                    <a:pt x="14" y="100"/>
                  </a:cubicBezTo>
                  <a:cubicBezTo>
                    <a:pt x="15" y="100"/>
                    <a:pt x="16" y="101"/>
                    <a:pt x="17" y="100"/>
                  </a:cubicBezTo>
                  <a:cubicBezTo>
                    <a:pt x="26" y="95"/>
                    <a:pt x="26" y="95"/>
                    <a:pt x="26" y="95"/>
                  </a:cubicBezTo>
                  <a:cubicBezTo>
                    <a:pt x="28" y="97"/>
                    <a:pt x="29" y="99"/>
                    <a:pt x="31" y="100"/>
                  </a:cubicBezTo>
                  <a:cubicBezTo>
                    <a:pt x="28" y="109"/>
                    <a:pt x="28" y="109"/>
                    <a:pt x="28" y="109"/>
                  </a:cubicBezTo>
                  <a:cubicBezTo>
                    <a:pt x="28" y="110"/>
                    <a:pt x="28" y="110"/>
                    <a:pt x="28" y="110"/>
                  </a:cubicBezTo>
                  <a:cubicBezTo>
                    <a:pt x="28" y="111"/>
                    <a:pt x="28" y="112"/>
                    <a:pt x="29" y="112"/>
                  </a:cubicBezTo>
                  <a:cubicBezTo>
                    <a:pt x="30" y="113"/>
                    <a:pt x="31" y="112"/>
                    <a:pt x="31" y="112"/>
                  </a:cubicBezTo>
                  <a:cubicBezTo>
                    <a:pt x="38" y="104"/>
                    <a:pt x="38" y="104"/>
                    <a:pt x="38" y="104"/>
                  </a:cubicBezTo>
                  <a:cubicBezTo>
                    <a:pt x="40" y="106"/>
                    <a:pt x="43" y="106"/>
                    <a:pt x="45" y="107"/>
                  </a:cubicBezTo>
                  <a:cubicBezTo>
                    <a:pt x="45" y="117"/>
                    <a:pt x="45" y="117"/>
                    <a:pt x="45" y="117"/>
                  </a:cubicBezTo>
                  <a:cubicBezTo>
                    <a:pt x="45" y="117"/>
                    <a:pt x="45" y="117"/>
                    <a:pt x="45" y="118"/>
                  </a:cubicBezTo>
                  <a:cubicBezTo>
                    <a:pt x="45" y="119"/>
                    <a:pt x="45" y="119"/>
                    <a:pt x="46" y="120"/>
                  </a:cubicBezTo>
                  <a:cubicBezTo>
                    <a:pt x="47" y="120"/>
                    <a:pt x="48" y="119"/>
                    <a:pt x="49" y="118"/>
                  </a:cubicBezTo>
                  <a:cubicBezTo>
                    <a:pt x="53" y="109"/>
                    <a:pt x="53" y="109"/>
                    <a:pt x="53" y="109"/>
                  </a:cubicBezTo>
                  <a:cubicBezTo>
                    <a:pt x="55" y="110"/>
                    <a:pt x="58" y="110"/>
                    <a:pt x="60" y="110"/>
                  </a:cubicBezTo>
                  <a:cubicBezTo>
                    <a:pt x="63" y="119"/>
                    <a:pt x="63" y="119"/>
                    <a:pt x="63" y="119"/>
                  </a:cubicBezTo>
                  <a:cubicBezTo>
                    <a:pt x="63" y="120"/>
                    <a:pt x="64" y="121"/>
                    <a:pt x="65" y="121"/>
                  </a:cubicBezTo>
                  <a:cubicBezTo>
                    <a:pt x="65" y="121"/>
                    <a:pt x="65" y="121"/>
                    <a:pt x="65" y="121"/>
                  </a:cubicBezTo>
                  <a:cubicBezTo>
                    <a:pt x="66" y="121"/>
                    <a:pt x="67" y="120"/>
                    <a:pt x="67" y="119"/>
                  </a:cubicBezTo>
                  <a:cubicBezTo>
                    <a:pt x="67" y="119"/>
                    <a:pt x="67" y="119"/>
                    <a:pt x="67" y="119"/>
                  </a:cubicBezTo>
                  <a:cubicBezTo>
                    <a:pt x="68" y="109"/>
                    <a:pt x="68" y="109"/>
                    <a:pt x="68" y="109"/>
                  </a:cubicBezTo>
                  <a:cubicBezTo>
                    <a:pt x="71" y="109"/>
                    <a:pt x="73" y="108"/>
                    <a:pt x="75" y="108"/>
                  </a:cubicBezTo>
                  <a:cubicBezTo>
                    <a:pt x="81" y="116"/>
                    <a:pt x="81" y="116"/>
                    <a:pt x="81" y="116"/>
                  </a:cubicBezTo>
                  <a:cubicBezTo>
                    <a:pt x="82" y="117"/>
                    <a:pt x="83" y="117"/>
                    <a:pt x="84" y="117"/>
                  </a:cubicBezTo>
                  <a:cubicBezTo>
                    <a:pt x="84" y="117"/>
                    <a:pt x="85" y="116"/>
                    <a:pt x="85" y="115"/>
                  </a:cubicBezTo>
                  <a:cubicBezTo>
                    <a:pt x="85" y="115"/>
                    <a:pt x="85" y="115"/>
                    <a:pt x="85" y="114"/>
                  </a:cubicBezTo>
                  <a:cubicBezTo>
                    <a:pt x="83" y="104"/>
                    <a:pt x="83" y="104"/>
                    <a:pt x="83" y="104"/>
                  </a:cubicBezTo>
                  <a:cubicBezTo>
                    <a:pt x="85" y="103"/>
                    <a:pt x="87" y="102"/>
                    <a:pt x="89" y="101"/>
                  </a:cubicBezTo>
                  <a:cubicBezTo>
                    <a:pt x="97" y="107"/>
                    <a:pt x="97" y="107"/>
                    <a:pt x="97" y="107"/>
                  </a:cubicBezTo>
                  <a:cubicBezTo>
                    <a:pt x="98" y="108"/>
                    <a:pt x="99" y="108"/>
                    <a:pt x="100" y="107"/>
                  </a:cubicBezTo>
                  <a:cubicBezTo>
                    <a:pt x="100" y="107"/>
                    <a:pt x="101" y="106"/>
                    <a:pt x="101" y="106"/>
                  </a:cubicBezTo>
                  <a:cubicBezTo>
                    <a:pt x="101" y="105"/>
                    <a:pt x="100" y="105"/>
                    <a:pt x="100" y="104"/>
                  </a:cubicBezTo>
                  <a:cubicBezTo>
                    <a:pt x="96" y="95"/>
                    <a:pt x="96" y="95"/>
                    <a:pt x="96" y="95"/>
                  </a:cubicBezTo>
                  <a:cubicBezTo>
                    <a:pt x="97" y="94"/>
                    <a:pt x="99" y="92"/>
                    <a:pt x="100" y="90"/>
                  </a:cubicBezTo>
                  <a:cubicBezTo>
                    <a:pt x="110" y="93"/>
                    <a:pt x="110" y="93"/>
                    <a:pt x="110" y="93"/>
                  </a:cubicBezTo>
                  <a:cubicBezTo>
                    <a:pt x="111" y="94"/>
                    <a:pt x="112" y="94"/>
                    <a:pt x="112" y="93"/>
                  </a:cubicBezTo>
                  <a:cubicBezTo>
                    <a:pt x="113" y="92"/>
                    <a:pt x="113" y="92"/>
                    <a:pt x="113" y="92"/>
                  </a:cubicBezTo>
                  <a:cubicBezTo>
                    <a:pt x="113" y="91"/>
                    <a:pt x="112" y="90"/>
                    <a:pt x="112" y="90"/>
                  </a:cubicBezTo>
                  <a:cubicBezTo>
                    <a:pt x="105" y="83"/>
                    <a:pt x="105" y="83"/>
                    <a:pt x="105" y="83"/>
                  </a:cubicBezTo>
                  <a:cubicBezTo>
                    <a:pt x="106" y="81"/>
                    <a:pt x="107" y="79"/>
                    <a:pt x="107" y="76"/>
                  </a:cubicBezTo>
                  <a:cubicBezTo>
                    <a:pt x="117" y="77"/>
                    <a:pt x="117" y="77"/>
                    <a:pt x="117" y="77"/>
                  </a:cubicBezTo>
                  <a:cubicBezTo>
                    <a:pt x="118" y="77"/>
                    <a:pt x="120" y="76"/>
                    <a:pt x="120" y="75"/>
                  </a:cubicBezTo>
                  <a:cubicBezTo>
                    <a:pt x="120" y="75"/>
                    <a:pt x="120" y="75"/>
                    <a:pt x="120" y="75"/>
                  </a:cubicBezTo>
                  <a:cubicBezTo>
                    <a:pt x="120" y="74"/>
                    <a:pt x="119" y="73"/>
                    <a:pt x="118" y="73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10" y="66"/>
                    <a:pt x="110" y="64"/>
                    <a:pt x="110" y="61"/>
                  </a:cubicBezTo>
                  <a:lnTo>
                    <a:pt x="120" y="58"/>
                  </a:lnTo>
                  <a:close/>
                  <a:moveTo>
                    <a:pt x="61" y="72"/>
                  </a:moveTo>
                  <a:cubicBezTo>
                    <a:pt x="55" y="72"/>
                    <a:pt x="50" y="67"/>
                    <a:pt x="50" y="61"/>
                  </a:cubicBezTo>
                  <a:cubicBezTo>
                    <a:pt x="50" y="54"/>
                    <a:pt x="55" y="49"/>
                    <a:pt x="61" y="49"/>
                  </a:cubicBezTo>
                  <a:cubicBezTo>
                    <a:pt x="67" y="49"/>
                    <a:pt x="72" y="54"/>
                    <a:pt x="72" y="61"/>
                  </a:cubicBezTo>
                  <a:cubicBezTo>
                    <a:pt x="72" y="67"/>
                    <a:pt x="67" y="72"/>
                    <a:pt x="61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2" tIns="45706" rIns="91412" bIns="45706" numCol="1" anchor="t" anchorCtr="0" compatLnSpc="1">
              <a:prstTxWarp prst="textNoShape">
                <a:avLst/>
              </a:prstTxWarp>
            </a:bodyPr>
            <a:lstStyle/>
            <a:p>
              <a:pPr algn="r" defTabSz="914126" rtl="1">
                <a:defRPr/>
              </a:pPr>
              <a:endParaRPr lang="en-US" sz="1799" kern="0">
                <a:solidFill>
                  <a:sysClr val="windowText" lastClr="000000"/>
                </a:solidFill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129" name="Oval 21"/>
            <p:cNvSpPr>
              <a:spLocks noChangeArrowheads="1"/>
            </p:cNvSpPr>
            <p:nvPr/>
          </p:nvSpPr>
          <p:spPr bwMode="auto">
            <a:xfrm>
              <a:off x="-1055688" y="2462213"/>
              <a:ext cx="171450" cy="1714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2" tIns="45706" rIns="91412" bIns="45706" numCol="1" anchor="t" anchorCtr="0" compatLnSpc="1">
              <a:prstTxWarp prst="textNoShape">
                <a:avLst/>
              </a:prstTxWarp>
            </a:bodyPr>
            <a:lstStyle/>
            <a:p>
              <a:pPr algn="r" defTabSz="914126" rtl="1">
                <a:defRPr/>
              </a:pPr>
              <a:endParaRPr lang="en-US" sz="1799" kern="0">
                <a:solidFill>
                  <a:sysClr val="windowText" lastClr="000000"/>
                </a:solidFill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130" name="Oval 22"/>
            <p:cNvSpPr>
              <a:spLocks noChangeArrowheads="1"/>
            </p:cNvSpPr>
            <p:nvPr/>
          </p:nvSpPr>
          <p:spPr bwMode="auto">
            <a:xfrm>
              <a:off x="-1776413" y="2792413"/>
              <a:ext cx="115888" cy="1190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2" tIns="45706" rIns="91412" bIns="45706" numCol="1" anchor="t" anchorCtr="0" compatLnSpc="1">
              <a:prstTxWarp prst="textNoShape">
                <a:avLst/>
              </a:prstTxWarp>
            </a:bodyPr>
            <a:lstStyle/>
            <a:p>
              <a:pPr algn="r" defTabSz="914126" rtl="1">
                <a:defRPr/>
              </a:pPr>
              <a:endParaRPr lang="en-US" sz="1799" kern="0">
                <a:solidFill>
                  <a:sysClr val="windowText" lastClr="000000"/>
                </a:solidFill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131" name="Freeform 23"/>
            <p:cNvSpPr>
              <a:spLocks noEditPoints="1"/>
            </p:cNvSpPr>
            <p:nvPr/>
          </p:nvSpPr>
          <p:spPr bwMode="auto">
            <a:xfrm>
              <a:off x="-2773363" y="2439988"/>
              <a:ext cx="2692401" cy="2659063"/>
            </a:xfrm>
            <a:custGeom>
              <a:avLst/>
              <a:gdLst>
                <a:gd name="T0" fmla="*/ 605 w 718"/>
                <a:gd name="T1" fmla="*/ 20 h 709"/>
                <a:gd name="T2" fmla="*/ 602 w 718"/>
                <a:gd name="T3" fmla="*/ 58 h 709"/>
                <a:gd name="T4" fmla="*/ 587 w 718"/>
                <a:gd name="T5" fmla="*/ 93 h 709"/>
                <a:gd name="T6" fmla="*/ 563 w 718"/>
                <a:gd name="T7" fmla="*/ 121 h 709"/>
                <a:gd name="T8" fmla="*/ 530 w 718"/>
                <a:gd name="T9" fmla="*/ 141 h 709"/>
                <a:gd name="T10" fmla="*/ 493 w 718"/>
                <a:gd name="T11" fmla="*/ 149 h 709"/>
                <a:gd name="T12" fmla="*/ 456 w 718"/>
                <a:gd name="T13" fmla="*/ 147 h 709"/>
                <a:gd name="T14" fmla="*/ 420 w 718"/>
                <a:gd name="T15" fmla="*/ 134 h 709"/>
                <a:gd name="T16" fmla="*/ 391 w 718"/>
                <a:gd name="T17" fmla="*/ 110 h 709"/>
                <a:gd name="T18" fmla="*/ 371 w 718"/>
                <a:gd name="T19" fmla="*/ 78 h 709"/>
                <a:gd name="T20" fmla="*/ 361 w 718"/>
                <a:gd name="T21" fmla="*/ 42 h 709"/>
                <a:gd name="T22" fmla="*/ 363 w 718"/>
                <a:gd name="T23" fmla="*/ 4 h 709"/>
                <a:gd name="T24" fmla="*/ 68 w 718"/>
                <a:gd name="T25" fmla="*/ 221 h 709"/>
                <a:gd name="T26" fmla="*/ 162 w 718"/>
                <a:gd name="T27" fmla="*/ 514 h 709"/>
                <a:gd name="T28" fmla="*/ 334 w 718"/>
                <a:gd name="T29" fmla="*/ 176 h 709"/>
                <a:gd name="T30" fmla="*/ 311 w 718"/>
                <a:gd name="T31" fmla="*/ 189 h 709"/>
                <a:gd name="T32" fmla="*/ 288 w 718"/>
                <a:gd name="T33" fmla="*/ 197 h 709"/>
                <a:gd name="T34" fmla="*/ 258 w 718"/>
                <a:gd name="T35" fmla="*/ 192 h 709"/>
                <a:gd name="T36" fmla="*/ 234 w 718"/>
                <a:gd name="T37" fmla="*/ 181 h 709"/>
                <a:gd name="T38" fmla="*/ 214 w 718"/>
                <a:gd name="T39" fmla="*/ 164 h 709"/>
                <a:gd name="T40" fmla="*/ 201 w 718"/>
                <a:gd name="T41" fmla="*/ 141 h 709"/>
                <a:gd name="T42" fmla="*/ 195 w 718"/>
                <a:gd name="T43" fmla="*/ 116 h 709"/>
                <a:gd name="T44" fmla="*/ 197 w 718"/>
                <a:gd name="T45" fmla="*/ 89 h 709"/>
                <a:gd name="T46" fmla="*/ 207 w 718"/>
                <a:gd name="T47" fmla="*/ 64 h 709"/>
                <a:gd name="T48" fmla="*/ 225 w 718"/>
                <a:gd name="T49" fmla="*/ 43 h 709"/>
                <a:gd name="T50" fmla="*/ 249 w 718"/>
                <a:gd name="T51" fmla="*/ 29 h 709"/>
                <a:gd name="T52" fmla="*/ 275 w 718"/>
                <a:gd name="T53" fmla="*/ 23 h 709"/>
                <a:gd name="T54" fmla="*/ 305 w 718"/>
                <a:gd name="T55" fmla="*/ 28 h 709"/>
                <a:gd name="T56" fmla="*/ 329 w 718"/>
                <a:gd name="T57" fmla="*/ 38 h 709"/>
                <a:gd name="T58" fmla="*/ 349 w 718"/>
                <a:gd name="T59" fmla="*/ 55 h 709"/>
                <a:gd name="T60" fmla="*/ 362 w 718"/>
                <a:gd name="T61" fmla="*/ 78 h 709"/>
                <a:gd name="T62" fmla="*/ 368 w 718"/>
                <a:gd name="T63" fmla="*/ 104 h 709"/>
                <a:gd name="T64" fmla="*/ 366 w 718"/>
                <a:gd name="T65" fmla="*/ 131 h 709"/>
                <a:gd name="T66" fmla="*/ 356 w 718"/>
                <a:gd name="T67" fmla="*/ 156 h 709"/>
                <a:gd name="T68" fmla="*/ 338 w 718"/>
                <a:gd name="T69" fmla="*/ 176 h 709"/>
                <a:gd name="T70" fmla="*/ 451 w 718"/>
                <a:gd name="T71" fmla="*/ 208 h 709"/>
                <a:gd name="T72" fmla="*/ 444 w 718"/>
                <a:gd name="T73" fmla="*/ 224 h 709"/>
                <a:gd name="T74" fmla="*/ 433 w 718"/>
                <a:gd name="T75" fmla="*/ 237 h 709"/>
                <a:gd name="T76" fmla="*/ 418 w 718"/>
                <a:gd name="T77" fmla="*/ 247 h 709"/>
                <a:gd name="T78" fmla="*/ 401 w 718"/>
                <a:gd name="T79" fmla="*/ 251 h 709"/>
                <a:gd name="T80" fmla="*/ 383 w 718"/>
                <a:gd name="T81" fmla="*/ 250 h 709"/>
                <a:gd name="T82" fmla="*/ 367 w 718"/>
                <a:gd name="T83" fmla="*/ 243 h 709"/>
                <a:gd name="T84" fmla="*/ 353 w 718"/>
                <a:gd name="T85" fmla="*/ 232 h 709"/>
                <a:gd name="T86" fmla="*/ 343 w 718"/>
                <a:gd name="T87" fmla="*/ 217 h 709"/>
                <a:gd name="T88" fmla="*/ 339 w 718"/>
                <a:gd name="T89" fmla="*/ 200 h 709"/>
                <a:gd name="T90" fmla="*/ 340 w 718"/>
                <a:gd name="T91" fmla="*/ 183 h 709"/>
                <a:gd name="T92" fmla="*/ 346 w 718"/>
                <a:gd name="T93" fmla="*/ 166 h 709"/>
                <a:gd name="T94" fmla="*/ 357 w 718"/>
                <a:gd name="T95" fmla="*/ 153 h 709"/>
                <a:gd name="T96" fmla="*/ 372 w 718"/>
                <a:gd name="T97" fmla="*/ 143 h 709"/>
                <a:gd name="T98" fmla="*/ 389 w 718"/>
                <a:gd name="T99" fmla="*/ 138 h 709"/>
                <a:gd name="T100" fmla="*/ 407 w 718"/>
                <a:gd name="T101" fmla="*/ 139 h 709"/>
                <a:gd name="T102" fmla="*/ 423 w 718"/>
                <a:gd name="T103" fmla="*/ 146 h 709"/>
                <a:gd name="T104" fmla="*/ 437 w 718"/>
                <a:gd name="T105" fmla="*/ 157 h 709"/>
                <a:gd name="T106" fmla="*/ 446 w 718"/>
                <a:gd name="T107" fmla="*/ 172 h 709"/>
                <a:gd name="T108" fmla="*/ 451 w 718"/>
                <a:gd name="T109" fmla="*/ 189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18" h="709">
                  <a:moveTo>
                    <a:pt x="606" y="330"/>
                  </a:moveTo>
                  <a:cubicBezTo>
                    <a:pt x="718" y="140"/>
                    <a:pt x="627" y="0"/>
                    <a:pt x="627" y="0"/>
                  </a:cubicBezTo>
                  <a:cubicBezTo>
                    <a:pt x="578" y="0"/>
                    <a:pt x="578" y="0"/>
                    <a:pt x="578" y="0"/>
                  </a:cubicBezTo>
                  <a:cubicBezTo>
                    <a:pt x="579" y="4"/>
                    <a:pt x="580" y="9"/>
                    <a:pt x="581" y="13"/>
                  </a:cubicBezTo>
                  <a:cubicBezTo>
                    <a:pt x="601" y="16"/>
                    <a:pt x="601" y="16"/>
                    <a:pt x="601" y="16"/>
                  </a:cubicBezTo>
                  <a:cubicBezTo>
                    <a:pt x="603" y="16"/>
                    <a:pt x="605" y="18"/>
                    <a:pt x="605" y="20"/>
                  </a:cubicBezTo>
                  <a:cubicBezTo>
                    <a:pt x="605" y="20"/>
                    <a:pt x="605" y="20"/>
                    <a:pt x="605" y="20"/>
                  </a:cubicBezTo>
                  <a:cubicBezTo>
                    <a:pt x="605" y="23"/>
                    <a:pt x="604" y="24"/>
                    <a:pt x="601" y="24"/>
                  </a:cubicBezTo>
                  <a:cubicBezTo>
                    <a:pt x="582" y="30"/>
                    <a:pt x="582" y="30"/>
                    <a:pt x="582" y="30"/>
                  </a:cubicBezTo>
                  <a:cubicBezTo>
                    <a:pt x="582" y="35"/>
                    <a:pt x="581" y="40"/>
                    <a:pt x="581" y="45"/>
                  </a:cubicBezTo>
                  <a:cubicBezTo>
                    <a:pt x="599" y="54"/>
                    <a:pt x="599" y="54"/>
                    <a:pt x="599" y="54"/>
                  </a:cubicBezTo>
                  <a:cubicBezTo>
                    <a:pt x="601" y="55"/>
                    <a:pt x="602" y="56"/>
                    <a:pt x="602" y="58"/>
                  </a:cubicBezTo>
                  <a:cubicBezTo>
                    <a:pt x="602" y="58"/>
                    <a:pt x="602" y="59"/>
                    <a:pt x="602" y="59"/>
                  </a:cubicBezTo>
                  <a:cubicBezTo>
                    <a:pt x="601" y="61"/>
                    <a:pt x="599" y="62"/>
                    <a:pt x="597" y="62"/>
                  </a:cubicBezTo>
                  <a:cubicBezTo>
                    <a:pt x="577" y="62"/>
                    <a:pt x="577" y="62"/>
                    <a:pt x="577" y="62"/>
                  </a:cubicBezTo>
                  <a:cubicBezTo>
                    <a:pt x="575" y="66"/>
                    <a:pt x="573" y="71"/>
                    <a:pt x="571" y="75"/>
                  </a:cubicBezTo>
                  <a:cubicBezTo>
                    <a:pt x="585" y="89"/>
                    <a:pt x="585" y="89"/>
                    <a:pt x="585" y="89"/>
                  </a:cubicBezTo>
                  <a:cubicBezTo>
                    <a:pt x="587" y="90"/>
                    <a:pt x="587" y="91"/>
                    <a:pt x="587" y="93"/>
                  </a:cubicBezTo>
                  <a:cubicBezTo>
                    <a:pt x="587" y="94"/>
                    <a:pt x="587" y="94"/>
                    <a:pt x="587" y="95"/>
                  </a:cubicBezTo>
                  <a:cubicBezTo>
                    <a:pt x="585" y="97"/>
                    <a:pt x="583" y="97"/>
                    <a:pt x="581" y="96"/>
                  </a:cubicBezTo>
                  <a:cubicBezTo>
                    <a:pt x="562" y="90"/>
                    <a:pt x="562" y="90"/>
                    <a:pt x="562" y="90"/>
                  </a:cubicBezTo>
                  <a:cubicBezTo>
                    <a:pt x="559" y="94"/>
                    <a:pt x="556" y="97"/>
                    <a:pt x="552" y="101"/>
                  </a:cubicBezTo>
                  <a:cubicBezTo>
                    <a:pt x="562" y="119"/>
                    <a:pt x="562" y="119"/>
                    <a:pt x="562" y="119"/>
                  </a:cubicBezTo>
                  <a:cubicBezTo>
                    <a:pt x="562" y="120"/>
                    <a:pt x="563" y="120"/>
                    <a:pt x="563" y="121"/>
                  </a:cubicBezTo>
                  <a:cubicBezTo>
                    <a:pt x="563" y="122"/>
                    <a:pt x="562" y="124"/>
                    <a:pt x="561" y="124"/>
                  </a:cubicBezTo>
                  <a:cubicBezTo>
                    <a:pt x="559" y="126"/>
                    <a:pt x="557" y="126"/>
                    <a:pt x="555" y="124"/>
                  </a:cubicBezTo>
                  <a:cubicBezTo>
                    <a:pt x="539" y="112"/>
                    <a:pt x="539" y="112"/>
                    <a:pt x="539" y="112"/>
                  </a:cubicBezTo>
                  <a:cubicBezTo>
                    <a:pt x="535" y="114"/>
                    <a:pt x="531" y="117"/>
                    <a:pt x="527" y="119"/>
                  </a:cubicBezTo>
                  <a:cubicBezTo>
                    <a:pt x="530" y="139"/>
                    <a:pt x="530" y="139"/>
                    <a:pt x="530" y="139"/>
                  </a:cubicBezTo>
                  <a:cubicBezTo>
                    <a:pt x="530" y="140"/>
                    <a:pt x="530" y="140"/>
                    <a:pt x="530" y="141"/>
                  </a:cubicBezTo>
                  <a:cubicBezTo>
                    <a:pt x="530" y="142"/>
                    <a:pt x="529" y="144"/>
                    <a:pt x="528" y="145"/>
                  </a:cubicBezTo>
                  <a:cubicBezTo>
                    <a:pt x="526" y="145"/>
                    <a:pt x="523" y="144"/>
                    <a:pt x="522" y="142"/>
                  </a:cubicBezTo>
                  <a:cubicBezTo>
                    <a:pt x="511" y="126"/>
                    <a:pt x="511" y="126"/>
                    <a:pt x="511" y="126"/>
                  </a:cubicBezTo>
                  <a:cubicBezTo>
                    <a:pt x="506" y="127"/>
                    <a:pt x="501" y="128"/>
                    <a:pt x="497" y="129"/>
                  </a:cubicBezTo>
                  <a:cubicBezTo>
                    <a:pt x="493" y="149"/>
                    <a:pt x="493" y="149"/>
                    <a:pt x="493" y="149"/>
                  </a:cubicBezTo>
                  <a:cubicBezTo>
                    <a:pt x="493" y="149"/>
                    <a:pt x="493" y="149"/>
                    <a:pt x="493" y="149"/>
                  </a:cubicBezTo>
                  <a:cubicBezTo>
                    <a:pt x="493" y="151"/>
                    <a:pt x="492" y="153"/>
                    <a:pt x="490" y="153"/>
                  </a:cubicBezTo>
                  <a:cubicBezTo>
                    <a:pt x="490" y="153"/>
                    <a:pt x="490" y="153"/>
                    <a:pt x="489" y="153"/>
                  </a:cubicBezTo>
                  <a:cubicBezTo>
                    <a:pt x="487" y="153"/>
                    <a:pt x="486" y="152"/>
                    <a:pt x="485" y="150"/>
                  </a:cubicBezTo>
                  <a:cubicBezTo>
                    <a:pt x="479" y="130"/>
                    <a:pt x="479" y="130"/>
                    <a:pt x="479" y="130"/>
                  </a:cubicBezTo>
                  <a:cubicBezTo>
                    <a:pt x="475" y="130"/>
                    <a:pt x="470" y="130"/>
                    <a:pt x="465" y="129"/>
                  </a:cubicBezTo>
                  <a:cubicBezTo>
                    <a:pt x="456" y="147"/>
                    <a:pt x="456" y="147"/>
                    <a:pt x="456" y="147"/>
                  </a:cubicBezTo>
                  <a:cubicBezTo>
                    <a:pt x="455" y="149"/>
                    <a:pt x="453" y="151"/>
                    <a:pt x="451" y="150"/>
                  </a:cubicBezTo>
                  <a:cubicBezTo>
                    <a:pt x="449" y="150"/>
                    <a:pt x="448" y="148"/>
                    <a:pt x="448" y="146"/>
                  </a:cubicBezTo>
                  <a:cubicBezTo>
                    <a:pt x="448" y="146"/>
                    <a:pt x="448" y="146"/>
                    <a:pt x="448" y="145"/>
                  </a:cubicBezTo>
                  <a:cubicBezTo>
                    <a:pt x="448" y="125"/>
                    <a:pt x="448" y="125"/>
                    <a:pt x="448" y="125"/>
                  </a:cubicBezTo>
                  <a:cubicBezTo>
                    <a:pt x="444" y="123"/>
                    <a:pt x="439" y="121"/>
                    <a:pt x="435" y="119"/>
                  </a:cubicBezTo>
                  <a:cubicBezTo>
                    <a:pt x="420" y="134"/>
                    <a:pt x="420" y="134"/>
                    <a:pt x="420" y="134"/>
                  </a:cubicBezTo>
                  <a:cubicBezTo>
                    <a:pt x="419" y="135"/>
                    <a:pt x="417" y="136"/>
                    <a:pt x="415" y="135"/>
                  </a:cubicBezTo>
                  <a:cubicBezTo>
                    <a:pt x="414" y="134"/>
                    <a:pt x="413" y="133"/>
                    <a:pt x="413" y="131"/>
                  </a:cubicBezTo>
                  <a:cubicBezTo>
                    <a:pt x="413" y="131"/>
                    <a:pt x="413" y="130"/>
                    <a:pt x="414" y="129"/>
                  </a:cubicBezTo>
                  <a:cubicBezTo>
                    <a:pt x="420" y="110"/>
                    <a:pt x="420" y="110"/>
                    <a:pt x="420" y="110"/>
                  </a:cubicBezTo>
                  <a:cubicBezTo>
                    <a:pt x="416" y="107"/>
                    <a:pt x="413" y="104"/>
                    <a:pt x="409" y="101"/>
                  </a:cubicBezTo>
                  <a:cubicBezTo>
                    <a:pt x="391" y="110"/>
                    <a:pt x="391" y="110"/>
                    <a:pt x="391" y="110"/>
                  </a:cubicBezTo>
                  <a:cubicBezTo>
                    <a:pt x="389" y="111"/>
                    <a:pt x="387" y="111"/>
                    <a:pt x="386" y="109"/>
                  </a:cubicBezTo>
                  <a:cubicBezTo>
                    <a:pt x="385" y="109"/>
                    <a:pt x="385" y="108"/>
                    <a:pt x="385" y="107"/>
                  </a:cubicBezTo>
                  <a:cubicBezTo>
                    <a:pt x="385" y="106"/>
                    <a:pt x="385" y="104"/>
                    <a:pt x="386" y="104"/>
                  </a:cubicBezTo>
                  <a:cubicBezTo>
                    <a:pt x="398" y="87"/>
                    <a:pt x="398" y="87"/>
                    <a:pt x="398" y="87"/>
                  </a:cubicBezTo>
                  <a:cubicBezTo>
                    <a:pt x="395" y="83"/>
                    <a:pt x="393" y="79"/>
                    <a:pt x="391" y="75"/>
                  </a:cubicBezTo>
                  <a:cubicBezTo>
                    <a:pt x="371" y="78"/>
                    <a:pt x="371" y="78"/>
                    <a:pt x="371" y="78"/>
                  </a:cubicBezTo>
                  <a:cubicBezTo>
                    <a:pt x="369" y="79"/>
                    <a:pt x="366" y="78"/>
                    <a:pt x="365" y="76"/>
                  </a:cubicBezTo>
                  <a:cubicBezTo>
                    <a:pt x="365" y="75"/>
                    <a:pt x="365" y="75"/>
                    <a:pt x="365" y="74"/>
                  </a:cubicBezTo>
                  <a:cubicBezTo>
                    <a:pt x="365" y="73"/>
                    <a:pt x="366" y="71"/>
                    <a:pt x="368" y="71"/>
                  </a:cubicBezTo>
                  <a:cubicBezTo>
                    <a:pt x="384" y="59"/>
                    <a:pt x="384" y="59"/>
                    <a:pt x="384" y="59"/>
                  </a:cubicBezTo>
                  <a:cubicBezTo>
                    <a:pt x="383" y="54"/>
                    <a:pt x="382" y="50"/>
                    <a:pt x="381" y="45"/>
                  </a:cubicBezTo>
                  <a:cubicBezTo>
                    <a:pt x="361" y="42"/>
                    <a:pt x="361" y="42"/>
                    <a:pt x="361" y="42"/>
                  </a:cubicBezTo>
                  <a:cubicBezTo>
                    <a:pt x="359" y="42"/>
                    <a:pt x="357" y="40"/>
                    <a:pt x="357" y="38"/>
                  </a:cubicBezTo>
                  <a:cubicBezTo>
                    <a:pt x="357" y="38"/>
                    <a:pt x="357" y="38"/>
                    <a:pt x="357" y="38"/>
                  </a:cubicBezTo>
                  <a:cubicBezTo>
                    <a:pt x="357" y="36"/>
                    <a:pt x="358" y="34"/>
                    <a:pt x="360" y="34"/>
                  </a:cubicBezTo>
                  <a:cubicBezTo>
                    <a:pt x="380" y="28"/>
                    <a:pt x="380" y="28"/>
                    <a:pt x="380" y="28"/>
                  </a:cubicBezTo>
                  <a:cubicBezTo>
                    <a:pt x="380" y="23"/>
                    <a:pt x="380" y="18"/>
                    <a:pt x="381" y="13"/>
                  </a:cubicBezTo>
                  <a:cubicBezTo>
                    <a:pt x="363" y="4"/>
                    <a:pt x="363" y="4"/>
                    <a:pt x="363" y="4"/>
                  </a:cubicBezTo>
                  <a:cubicBezTo>
                    <a:pt x="361" y="4"/>
                    <a:pt x="360" y="2"/>
                    <a:pt x="360" y="0"/>
                  </a:cubicBezTo>
                  <a:cubicBezTo>
                    <a:pt x="360" y="0"/>
                    <a:pt x="360" y="0"/>
                    <a:pt x="36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03" y="41"/>
                    <a:pt x="83" y="85"/>
                    <a:pt x="83" y="85"/>
                  </a:cubicBezTo>
                  <a:cubicBezTo>
                    <a:pt x="71" y="115"/>
                    <a:pt x="79" y="137"/>
                    <a:pt x="79" y="137"/>
                  </a:cubicBezTo>
                  <a:cubicBezTo>
                    <a:pt x="103" y="178"/>
                    <a:pt x="84" y="200"/>
                    <a:pt x="68" y="221"/>
                  </a:cubicBezTo>
                  <a:cubicBezTo>
                    <a:pt x="53" y="242"/>
                    <a:pt x="0" y="315"/>
                    <a:pt x="51" y="317"/>
                  </a:cubicBezTo>
                  <a:cubicBezTo>
                    <a:pt x="99" y="318"/>
                    <a:pt x="84" y="334"/>
                    <a:pt x="84" y="334"/>
                  </a:cubicBezTo>
                  <a:cubicBezTo>
                    <a:pt x="63" y="380"/>
                    <a:pt x="96" y="381"/>
                    <a:pt x="96" y="381"/>
                  </a:cubicBezTo>
                  <a:cubicBezTo>
                    <a:pt x="81" y="408"/>
                    <a:pt x="103" y="409"/>
                    <a:pt x="103" y="409"/>
                  </a:cubicBezTo>
                  <a:cubicBezTo>
                    <a:pt x="135" y="409"/>
                    <a:pt x="118" y="438"/>
                    <a:pt x="118" y="438"/>
                  </a:cubicBezTo>
                  <a:cubicBezTo>
                    <a:pt x="79" y="481"/>
                    <a:pt x="113" y="524"/>
                    <a:pt x="162" y="514"/>
                  </a:cubicBezTo>
                  <a:cubicBezTo>
                    <a:pt x="259" y="494"/>
                    <a:pt x="309" y="527"/>
                    <a:pt x="286" y="597"/>
                  </a:cubicBezTo>
                  <a:cubicBezTo>
                    <a:pt x="263" y="666"/>
                    <a:pt x="232" y="709"/>
                    <a:pt x="232" y="709"/>
                  </a:cubicBezTo>
                  <a:cubicBezTo>
                    <a:pt x="659" y="709"/>
                    <a:pt x="659" y="709"/>
                    <a:pt x="659" y="709"/>
                  </a:cubicBezTo>
                  <a:cubicBezTo>
                    <a:pt x="568" y="521"/>
                    <a:pt x="568" y="521"/>
                    <a:pt x="568" y="521"/>
                  </a:cubicBezTo>
                  <a:cubicBezTo>
                    <a:pt x="540" y="458"/>
                    <a:pt x="606" y="330"/>
                    <a:pt x="606" y="330"/>
                  </a:cubicBezTo>
                  <a:close/>
                  <a:moveTo>
                    <a:pt x="334" y="176"/>
                  </a:moveTo>
                  <a:cubicBezTo>
                    <a:pt x="322" y="168"/>
                    <a:pt x="322" y="168"/>
                    <a:pt x="322" y="168"/>
                  </a:cubicBezTo>
                  <a:cubicBezTo>
                    <a:pt x="320" y="169"/>
                    <a:pt x="317" y="171"/>
                    <a:pt x="314" y="173"/>
                  </a:cubicBezTo>
                  <a:cubicBezTo>
                    <a:pt x="316" y="187"/>
                    <a:pt x="316" y="187"/>
                    <a:pt x="316" y="187"/>
                  </a:cubicBezTo>
                  <a:cubicBezTo>
                    <a:pt x="316" y="187"/>
                    <a:pt x="316" y="188"/>
                    <a:pt x="316" y="188"/>
                  </a:cubicBezTo>
                  <a:cubicBezTo>
                    <a:pt x="316" y="189"/>
                    <a:pt x="315" y="190"/>
                    <a:pt x="314" y="191"/>
                  </a:cubicBezTo>
                  <a:cubicBezTo>
                    <a:pt x="313" y="191"/>
                    <a:pt x="311" y="190"/>
                    <a:pt x="311" y="189"/>
                  </a:cubicBezTo>
                  <a:cubicBezTo>
                    <a:pt x="302" y="177"/>
                    <a:pt x="302" y="177"/>
                    <a:pt x="302" y="177"/>
                  </a:cubicBezTo>
                  <a:cubicBezTo>
                    <a:pt x="299" y="178"/>
                    <a:pt x="296" y="179"/>
                    <a:pt x="293" y="180"/>
                  </a:cubicBezTo>
                  <a:cubicBezTo>
                    <a:pt x="290" y="194"/>
                    <a:pt x="290" y="194"/>
                    <a:pt x="290" y="194"/>
                  </a:cubicBezTo>
                  <a:cubicBezTo>
                    <a:pt x="290" y="194"/>
                    <a:pt x="290" y="194"/>
                    <a:pt x="290" y="194"/>
                  </a:cubicBezTo>
                  <a:cubicBezTo>
                    <a:pt x="290" y="195"/>
                    <a:pt x="289" y="197"/>
                    <a:pt x="288" y="197"/>
                  </a:cubicBezTo>
                  <a:cubicBezTo>
                    <a:pt x="288" y="197"/>
                    <a:pt x="288" y="197"/>
                    <a:pt x="288" y="197"/>
                  </a:cubicBezTo>
                  <a:cubicBezTo>
                    <a:pt x="286" y="197"/>
                    <a:pt x="285" y="196"/>
                    <a:pt x="285" y="194"/>
                  </a:cubicBezTo>
                  <a:cubicBezTo>
                    <a:pt x="281" y="180"/>
                    <a:pt x="281" y="180"/>
                    <a:pt x="281" y="180"/>
                  </a:cubicBezTo>
                  <a:cubicBezTo>
                    <a:pt x="277" y="180"/>
                    <a:pt x="274" y="180"/>
                    <a:pt x="270" y="180"/>
                  </a:cubicBezTo>
                  <a:cubicBezTo>
                    <a:pt x="264" y="192"/>
                    <a:pt x="264" y="192"/>
                    <a:pt x="264" y="192"/>
                  </a:cubicBezTo>
                  <a:cubicBezTo>
                    <a:pt x="264" y="194"/>
                    <a:pt x="262" y="195"/>
                    <a:pt x="261" y="194"/>
                  </a:cubicBezTo>
                  <a:cubicBezTo>
                    <a:pt x="259" y="194"/>
                    <a:pt x="258" y="193"/>
                    <a:pt x="258" y="192"/>
                  </a:cubicBezTo>
                  <a:cubicBezTo>
                    <a:pt x="258" y="191"/>
                    <a:pt x="258" y="191"/>
                    <a:pt x="259" y="191"/>
                  </a:cubicBezTo>
                  <a:cubicBezTo>
                    <a:pt x="259" y="177"/>
                    <a:pt x="259" y="177"/>
                    <a:pt x="259" y="177"/>
                  </a:cubicBezTo>
                  <a:cubicBezTo>
                    <a:pt x="255" y="176"/>
                    <a:pt x="252" y="174"/>
                    <a:pt x="249" y="173"/>
                  </a:cubicBezTo>
                  <a:cubicBezTo>
                    <a:pt x="239" y="183"/>
                    <a:pt x="239" y="183"/>
                    <a:pt x="239" y="183"/>
                  </a:cubicBezTo>
                  <a:cubicBezTo>
                    <a:pt x="238" y="184"/>
                    <a:pt x="237" y="185"/>
                    <a:pt x="235" y="184"/>
                  </a:cubicBezTo>
                  <a:cubicBezTo>
                    <a:pt x="235" y="183"/>
                    <a:pt x="234" y="182"/>
                    <a:pt x="234" y="181"/>
                  </a:cubicBezTo>
                  <a:cubicBezTo>
                    <a:pt x="234" y="181"/>
                    <a:pt x="234" y="180"/>
                    <a:pt x="235" y="180"/>
                  </a:cubicBezTo>
                  <a:cubicBezTo>
                    <a:pt x="239" y="166"/>
                    <a:pt x="239" y="166"/>
                    <a:pt x="239" y="166"/>
                  </a:cubicBezTo>
                  <a:cubicBezTo>
                    <a:pt x="236" y="164"/>
                    <a:pt x="234" y="162"/>
                    <a:pt x="231" y="160"/>
                  </a:cubicBezTo>
                  <a:cubicBezTo>
                    <a:pt x="219" y="166"/>
                    <a:pt x="219" y="166"/>
                    <a:pt x="219" y="166"/>
                  </a:cubicBezTo>
                  <a:cubicBezTo>
                    <a:pt x="218" y="167"/>
                    <a:pt x="216" y="167"/>
                    <a:pt x="215" y="166"/>
                  </a:cubicBezTo>
                  <a:cubicBezTo>
                    <a:pt x="214" y="165"/>
                    <a:pt x="214" y="165"/>
                    <a:pt x="214" y="164"/>
                  </a:cubicBezTo>
                  <a:cubicBezTo>
                    <a:pt x="214" y="163"/>
                    <a:pt x="214" y="163"/>
                    <a:pt x="215" y="162"/>
                  </a:cubicBezTo>
                  <a:cubicBezTo>
                    <a:pt x="224" y="151"/>
                    <a:pt x="224" y="151"/>
                    <a:pt x="224" y="151"/>
                  </a:cubicBezTo>
                  <a:cubicBezTo>
                    <a:pt x="222" y="148"/>
                    <a:pt x="220" y="145"/>
                    <a:pt x="218" y="142"/>
                  </a:cubicBezTo>
                  <a:cubicBezTo>
                    <a:pt x="204" y="144"/>
                    <a:pt x="204" y="144"/>
                    <a:pt x="204" y="144"/>
                  </a:cubicBezTo>
                  <a:cubicBezTo>
                    <a:pt x="203" y="145"/>
                    <a:pt x="201" y="144"/>
                    <a:pt x="201" y="143"/>
                  </a:cubicBezTo>
                  <a:cubicBezTo>
                    <a:pt x="201" y="142"/>
                    <a:pt x="201" y="142"/>
                    <a:pt x="201" y="141"/>
                  </a:cubicBezTo>
                  <a:cubicBezTo>
                    <a:pt x="201" y="140"/>
                    <a:pt x="201" y="139"/>
                    <a:pt x="202" y="139"/>
                  </a:cubicBezTo>
                  <a:cubicBezTo>
                    <a:pt x="214" y="131"/>
                    <a:pt x="214" y="131"/>
                    <a:pt x="214" y="131"/>
                  </a:cubicBezTo>
                  <a:cubicBezTo>
                    <a:pt x="213" y="127"/>
                    <a:pt x="212" y="124"/>
                    <a:pt x="212" y="121"/>
                  </a:cubicBezTo>
                  <a:cubicBezTo>
                    <a:pt x="198" y="119"/>
                    <a:pt x="198" y="119"/>
                    <a:pt x="198" y="119"/>
                  </a:cubicBezTo>
                  <a:cubicBezTo>
                    <a:pt x="196" y="119"/>
                    <a:pt x="195" y="118"/>
                    <a:pt x="195" y="116"/>
                  </a:cubicBezTo>
                  <a:cubicBezTo>
                    <a:pt x="195" y="116"/>
                    <a:pt x="195" y="116"/>
                    <a:pt x="195" y="116"/>
                  </a:cubicBezTo>
                  <a:cubicBezTo>
                    <a:pt x="195" y="114"/>
                    <a:pt x="196" y="113"/>
                    <a:pt x="197" y="113"/>
                  </a:cubicBezTo>
                  <a:cubicBezTo>
                    <a:pt x="211" y="109"/>
                    <a:pt x="211" y="109"/>
                    <a:pt x="211" y="109"/>
                  </a:cubicBezTo>
                  <a:cubicBezTo>
                    <a:pt x="211" y="105"/>
                    <a:pt x="211" y="102"/>
                    <a:pt x="212" y="99"/>
                  </a:cubicBezTo>
                  <a:cubicBezTo>
                    <a:pt x="199" y="92"/>
                    <a:pt x="199" y="92"/>
                    <a:pt x="199" y="92"/>
                  </a:cubicBezTo>
                  <a:cubicBezTo>
                    <a:pt x="198" y="92"/>
                    <a:pt x="197" y="91"/>
                    <a:pt x="197" y="89"/>
                  </a:cubicBezTo>
                  <a:cubicBezTo>
                    <a:pt x="197" y="89"/>
                    <a:pt x="197" y="89"/>
                    <a:pt x="197" y="89"/>
                  </a:cubicBezTo>
                  <a:cubicBezTo>
                    <a:pt x="197" y="87"/>
                    <a:pt x="199" y="86"/>
                    <a:pt x="200" y="87"/>
                  </a:cubicBezTo>
                  <a:cubicBezTo>
                    <a:pt x="215" y="87"/>
                    <a:pt x="215" y="87"/>
                    <a:pt x="215" y="87"/>
                  </a:cubicBezTo>
                  <a:cubicBezTo>
                    <a:pt x="216" y="84"/>
                    <a:pt x="217" y="81"/>
                    <a:pt x="218" y="78"/>
                  </a:cubicBezTo>
                  <a:cubicBezTo>
                    <a:pt x="208" y="68"/>
                    <a:pt x="208" y="68"/>
                    <a:pt x="208" y="68"/>
                  </a:cubicBezTo>
                  <a:cubicBezTo>
                    <a:pt x="208" y="67"/>
                    <a:pt x="207" y="66"/>
                    <a:pt x="207" y="65"/>
                  </a:cubicBezTo>
                  <a:cubicBezTo>
                    <a:pt x="207" y="65"/>
                    <a:pt x="207" y="64"/>
                    <a:pt x="207" y="64"/>
                  </a:cubicBezTo>
                  <a:cubicBezTo>
                    <a:pt x="208" y="62"/>
                    <a:pt x="210" y="62"/>
                    <a:pt x="211" y="63"/>
                  </a:cubicBezTo>
                  <a:cubicBezTo>
                    <a:pt x="225" y="67"/>
                    <a:pt x="225" y="67"/>
                    <a:pt x="225" y="67"/>
                  </a:cubicBezTo>
                  <a:cubicBezTo>
                    <a:pt x="227" y="65"/>
                    <a:pt x="229" y="62"/>
                    <a:pt x="232" y="60"/>
                  </a:cubicBezTo>
                  <a:cubicBezTo>
                    <a:pt x="225" y="47"/>
                    <a:pt x="225" y="47"/>
                    <a:pt x="225" y="47"/>
                  </a:cubicBezTo>
                  <a:cubicBezTo>
                    <a:pt x="225" y="46"/>
                    <a:pt x="224" y="46"/>
                    <a:pt x="224" y="45"/>
                  </a:cubicBezTo>
                  <a:cubicBezTo>
                    <a:pt x="224" y="44"/>
                    <a:pt x="225" y="44"/>
                    <a:pt x="225" y="43"/>
                  </a:cubicBezTo>
                  <a:cubicBezTo>
                    <a:pt x="227" y="42"/>
                    <a:pt x="228" y="42"/>
                    <a:pt x="229" y="43"/>
                  </a:cubicBezTo>
                  <a:cubicBezTo>
                    <a:pt x="241" y="52"/>
                    <a:pt x="241" y="52"/>
                    <a:pt x="241" y="52"/>
                  </a:cubicBezTo>
                  <a:cubicBezTo>
                    <a:pt x="243" y="50"/>
                    <a:pt x="246" y="48"/>
                    <a:pt x="249" y="47"/>
                  </a:cubicBezTo>
                  <a:cubicBezTo>
                    <a:pt x="247" y="33"/>
                    <a:pt x="247" y="33"/>
                    <a:pt x="247" y="33"/>
                  </a:cubicBezTo>
                  <a:cubicBezTo>
                    <a:pt x="247" y="32"/>
                    <a:pt x="247" y="32"/>
                    <a:pt x="247" y="32"/>
                  </a:cubicBezTo>
                  <a:cubicBezTo>
                    <a:pt x="247" y="30"/>
                    <a:pt x="248" y="29"/>
                    <a:pt x="249" y="29"/>
                  </a:cubicBezTo>
                  <a:cubicBezTo>
                    <a:pt x="250" y="28"/>
                    <a:pt x="252" y="29"/>
                    <a:pt x="252" y="31"/>
                  </a:cubicBezTo>
                  <a:cubicBezTo>
                    <a:pt x="261" y="42"/>
                    <a:pt x="261" y="42"/>
                    <a:pt x="261" y="42"/>
                  </a:cubicBezTo>
                  <a:cubicBezTo>
                    <a:pt x="264" y="41"/>
                    <a:pt x="267" y="40"/>
                    <a:pt x="270" y="40"/>
                  </a:cubicBezTo>
                  <a:cubicBezTo>
                    <a:pt x="273" y="26"/>
                    <a:pt x="273" y="26"/>
                    <a:pt x="273" y="26"/>
                  </a:cubicBezTo>
                  <a:cubicBezTo>
                    <a:pt x="273" y="26"/>
                    <a:pt x="273" y="26"/>
                    <a:pt x="273" y="26"/>
                  </a:cubicBezTo>
                  <a:cubicBezTo>
                    <a:pt x="273" y="24"/>
                    <a:pt x="274" y="23"/>
                    <a:pt x="275" y="23"/>
                  </a:cubicBezTo>
                  <a:cubicBezTo>
                    <a:pt x="277" y="23"/>
                    <a:pt x="278" y="24"/>
                    <a:pt x="278" y="25"/>
                  </a:cubicBezTo>
                  <a:cubicBezTo>
                    <a:pt x="282" y="39"/>
                    <a:pt x="282" y="39"/>
                    <a:pt x="282" y="39"/>
                  </a:cubicBezTo>
                  <a:cubicBezTo>
                    <a:pt x="286" y="39"/>
                    <a:pt x="289" y="39"/>
                    <a:pt x="293" y="40"/>
                  </a:cubicBezTo>
                  <a:cubicBezTo>
                    <a:pt x="299" y="27"/>
                    <a:pt x="299" y="27"/>
                    <a:pt x="299" y="27"/>
                  </a:cubicBezTo>
                  <a:cubicBezTo>
                    <a:pt x="299" y="26"/>
                    <a:pt x="301" y="25"/>
                    <a:pt x="302" y="25"/>
                  </a:cubicBezTo>
                  <a:cubicBezTo>
                    <a:pt x="304" y="25"/>
                    <a:pt x="305" y="27"/>
                    <a:pt x="305" y="28"/>
                  </a:cubicBezTo>
                  <a:cubicBezTo>
                    <a:pt x="305" y="28"/>
                    <a:pt x="305" y="28"/>
                    <a:pt x="304" y="29"/>
                  </a:cubicBezTo>
                  <a:cubicBezTo>
                    <a:pt x="304" y="43"/>
                    <a:pt x="304" y="43"/>
                    <a:pt x="304" y="43"/>
                  </a:cubicBezTo>
                  <a:cubicBezTo>
                    <a:pt x="308" y="44"/>
                    <a:pt x="311" y="45"/>
                    <a:pt x="314" y="47"/>
                  </a:cubicBezTo>
                  <a:cubicBezTo>
                    <a:pt x="324" y="37"/>
                    <a:pt x="324" y="37"/>
                    <a:pt x="324" y="37"/>
                  </a:cubicBezTo>
                  <a:cubicBezTo>
                    <a:pt x="325" y="35"/>
                    <a:pt x="326" y="35"/>
                    <a:pt x="328" y="36"/>
                  </a:cubicBezTo>
                  <a:cubicBezTo>
                    <a:pt x="328" y="36"/>
                    <a:pt x="329" y="37"/>
                    <a:pt x="329" y="38"/>
                  </a:cubicBezTo>
                  <a:cubicBezTo>
                    <a:pt x="329" y="39"/>
                    <a:pt x="329" y="39"/>
                    <a:pt x="328" y="40"/>
                  </a:cubicBezTo>
                  <a:cubicBezTo>
                    <a:pt x="324" y="53"/>
                    <a:pt x="324" y="53"/>
                    <a:pt x="324" y="53"/>
                  </a:cubicBezTo>
                  <a:cubicBezTo>
                    <a:pt x="327" y="55"/>
                    <a:pt x="329" y="57"/>
                    <a:pt x="332" y="60"/>
                  </a:cubicBezTo>
                  <a:cubicBezTo>
                    <a:pt x="344" y="53"/>
                    <a:pt x="344" y="53"/>
                    <a:pt x="344" y="53"/>
                  </a:cubicBezTo>
                  <a:cubicBezTo>
                    <a:pt x="345" y="52"/>
                    <a:pt x="347" y="52"/>
                    <a:pt x="348" y="54"/>
                  </a:cubicBezTo>
                  <a:cubicBezTo>
                    <a:pt x="349" y="54"/>
                    <a:pt x="349" y="55"/>
                    <a:pt x="349" y="55"/>
                  </a:cubicBezTo>
                  <a:cubicBezTo>
                    <a:pt x="349" y="56"/>
                    <a:pt x="349" y="57"/>
                    <a:pt x="348" y="58"/>
                  </a:cubicBezTo>
                  <a:cubicBezTo>
                    <a:pt x="339" y="69"/>
                    <a:pt x="339" y="69"/>
                    <a:pt x="339" y="69"/>
                  </a:cubicBezTo>
                  <a:cubicBezTo>
                    <a:pt x="341" y="72"/>
                    <a:pt x="343" y="75"/>
                    <a:pt x="345" y="78"/>
                  </a:cubicBezTo>
                  <a:cubicBezTo>
                    <a:pt x="359" y="75"/>
                    <a:pt x="359" y="75"/>
                    <a:pt x="359" y="75"/>
                  </a:cubicBezTo>
                  <a:cubicBezTo>
                    <a:pt x="360" y="75"/>
                    <a:pt x="362" y="76"/>
                    <a:pt x="362" y="77"/>
                  </a:cubicBezTo>
                  <a:cubicBezTo>
                    <a:pt x="362" y="77"/>
                    <a:pt x="362" y="78"/>
                    <a:pt x="362" y="78"/>
                  </a:cubicBezTo>
                  <a:cubicBezTo>
                    <a:pt x="362" y="79"/>
                    <a:pt x="362" y="80"/>
                    <a:pt x="361" y="81"/>
                  </a:cubicBezTo>
                  <a:cubicBezTo>
                    <a:pt x="349" y="89"/>
                    <a:pt x="349" y="89"/>
                    <a:pt x="349" y="89"/>
                  </a:cubicBezTo>
                  <a:cubicBezTo>
                    <a:pt x="350" y="92"/>
                    <a:pt x="351" y="95"/>
                    <a:pt x="351" y="99"/>
                  </a:cubicBezTo>
                  <a:cubicBezTo>
                    <a:pt x="365" y="101"/>
                    <a:pt x="365" y="101"/>
                    <a:pt x="365" y="101"/>
                  </a:cubicBezTo>
                  <a:cubicBezTo>
                    <a:pt x="367" y="101"/>
                    <a:pt x="368" y="102"/>
                    <a:pt x="368" y="104"/>
                  </a:cubicBezTo>
                  <a:cubicBezTo>
                    <a:pt x="368" y="104"/>
                    <a:pt x="368" y="104"/>
                    <a:pt x="368" y="104"/>
                  </a:cubicBezTo>
                  <a:cubicBezTo>
                    <a:pt x="368" y="105"/>
                    <a:pt x="367" y="106"/>
                    <a:pt x="366" y="107"/>
                  </a:cubicBezTo>
                  <a:cubicBezTo>
                    <a:pt x="352" y="111"/>
                    <a:pt x="352" y="111"/>
                    <a:pt x="352" y="111"/>
                  </a:cubicBezTo>
                  <a:cubicBezTo>
                    <a:pt x="352" y="114"/>
                    <a:pt x="352" y="118"/>
                    <a:pt x="351" y="121"/>
                  </a:cubicBezTo>
                  <a:cubicBezTo>
                    <a:pt x="364" y="127"/>
                    <a:pt x="364" y="127"/>
                    <a:pt x="364" y="127"/>
                  </a:cubicBezTo>
                  <a:cubicBezTo>
                    <a:pt x="365" y="128"/>
                    <a:pt x="366" y="129"/>
                    <a:pt x="366" y="130"/>
                  </a:cubicBezTo>
                  <a:cubicBezTo>
                    <a:pt x="366" y="130"/>
                    <a:pt x="366" y="130"/>
                    <a:pt x="366" y="131"/>
                  </a:cubicBezTo>
                  <a:cubicBezTo>
                    <a:pt x="366" y="132"/>
                    <a:pt x="364" y="133"/>
                    <a:pt x="363" y="133"/>
                  </a:cubicBezTo>
                  <a:cubicBezTo>
                    <a:pt x="348" y="133"/>
                    <a:pt x="348" y="133"/>
                    <a:pt x="348" y="133"/>
                  </a:cubicBezTo>
                  <a:cubicBezTo>
                    <a:pt x="347" y="136"/>
                    <a:pt x="346" y="139"/>
                    <a:pt x="345" y="142"/>
                  </a:cubicBezTo>
                  <a:cubicBezTo>
                    <a:pt x="355" y="152"/>
                    <a:pt x="355" y="152"/>
                    <a:pt x="355" y="152"/>
                  </a:cubicBezTo>
                  <a:cubicBezTo>
                    <a:pt x="355" y="153"/>
                    <a:pt x="356" y="153"/>
                    <a:pt x="356" y="154"/>
                  </a:cubicBezTo>
                  <a:cubicBezTo>
                    <a:pt x="356" y="155"/>
                    <a:pt x="356" y="155"/>
                    <a:pt x="356" y="156"/>
                  </a:cubicBezTo>
                  <a:cubicBezTo>
                    <a:pt x="355" y="157"/>
                    <a:pt x="353" y="158"/>
                    <a:pt x="352" y="157"/>
                  </a:cubicBezTo>
                  <a:cubicBezTo>
                    <a:pt x="338" y="152"/>
                    <a:pt x="338" y="152"/>
                    <a:pt x="338" y="152"/>
                  </a:cubicBezTo>
                  <a:cubicBezTo>
                    <a:pt x="336" y="155"/>
                    <a:pt x="334" y="157"/>
                    <a:pt x="331" y="160"/>
                  </a:cubicBezTo>
                  <a:cubicBezTo>
                    <a:pt x="338" y="173"/>
                    <a:pt x="338" y="173"/>
                    <a:pt x="338" y="173"/>
                  </a:cubicBezTo>
                  <a:cubicBezTo>
                    <a:pt x="338" y="173"/>
                    <a:pt x="339" y="174"/>
                    <a:pt x="339" y="174"/>
                  </a:cubicBezTo>
                  <a:cubicBezTo>
                    <a:pt x="339" y="175"/>
                    <a:pt x="338" y="176"/>
                    <a:pt x="338" y="176"/>
                  </a:cubicBezTo>
                  <a:cubicBezTo>
                    <a:pt x="336" y="177"/>
                    <a:pt x="335" y="177"/>
                    <a:pt x="334" y="176"/>
                  </a:cubicBezTo>
                  <a:close/>
                  <a:moveTo>
                    <a:pt x="451" y="192"/>
                  </a:moveTo>
                  <a:cubicBezTo>
                    <a:pt x="442" y="195"/>
                    <a:pt x="442" y="195"/>
                    <a:pt x="442" y="195"/>
                  </a:cubicBezTo>
                  <a:cubicBezTo>
                    <a:pt x="442" y="197"/>
                    <a:pt x="442" y="200"/>
                    <a:pt x="441" y="202"/>
                  </a:cubicBezTo>
                  <a:cubicBezTo>
                    <a:pt x="450" y="206"/>
                    <a:pt x="450" y="206"/>
                    <a:pt x="450" y="206"/>
                  </a:cubicBezTo>
                  <a:cubicBezTo>
                    <a:pt x="451" y="206"/>
                    <a:pt x="451" y="207"/>
                    <a:pt x="451" y="208"/>
                  </a:cubicBezTo>
                  <a:cubicBezTo>
                    <a:pt x="451" y="208"/>
                    <a:pt x="451" y="208"/>
                    <a:pt x="451" y="208"/>
                  </a:cubicBezTo>
                  <a:cubicBezTo>
                    <a:pt x="451" y="209"/>
                    <a:pt x="450" y="210"/>
                    <a:pt x="449" y="210"/>
                  </a:cubicBezTo>
                  <a:cubicBezTo>
                    <a:pt x="439" y="210"/>
                    <a:pt x="439" y="210"/>
                    <a:pt x="439" y="210"/>
                  </a:cubicBezTo>
                  <a:cubicBezTo>
                    <a:pt x="439" y="212"/>
                    <a:pt x="438" y="214"/>
                    <a:pt x="437" y="216"/>
                  </a:cubicBezTo>
                  <a:cubicBezTo>
                    <a:pt x="444" y="223"/>
                    <a:pt x="444" y="223"/>
                    <a:pt x="444" y="223"/>
                  </a:cubicBezTo>
                  <a:cubicBezTo>
                    <a:pt x="444" y="223"/>
                    <a:pt x="444" y="224"/>
                    <a:pt x="444" y="224"/>
                  </a:cubicBezTo>
                  <a:cubicBezTo>
                    <a:pt x="444" y="225"/>
                    <a:pt x="444" y="225"/>
                    <a:pt x="444" y="225"/>
                  </a:cubicBezTo>
                  <a:cubicBezTo>
                    <a:pt x="444" y="226"/>
                    <a:pt x="443" y="226"/>
                    <a:pt x="442" y="226"/>
                  </a:cubicBezTo>
                  <a:cubicBezTo>
                    <a:pt x="433" y="223"/>
                    <a:pt x="433" y="223"/>
                    <a:pt x="433" y="223"/>
                  </a:cubicBezTo>
                  <a:cubicBezTo>
                    <a:pt x="431" y="224"/>
                    <a:pt x="430" y="226"/>
                    <a:pt x="428" y="228"/>
                  </a:cubicBezTo>
                  <a:cubicBezTo>
                    <a:pt x="433" y="236"/>
                    <a:pt x="433" y="236"/>
                    <a:pt x="433" y="236"/>
                  </a:cubicBezTo>
                  <a:cubicBezTo>
                    <a:pt x="433" y="237"/>
                    <a:pt x="433" y="237"/>
                    <a:pt x="433" y="237"/>
                  </a:cubicBezTo>
                  <a:cubicBezTo>
                    <a:pt x="433" y="238"/>
                    <a:pt x="433" y="239"/>
                    <a:pt x="432" y="239"/>
                  </a:cubicBezTo>
                  <a:cubicBezTo>
                    <a:pt x="431" y="240"/>
                    <a:pt x="430" y="239"/>
                    <a:pt x="430" y="239"/>
                  </a:cubicBezTo>
                  <a:cubicBezTo>
                    <a:pt x="422" y="233"/>
                    <a:pt x="422" y="233"/>
                    <a:pt x="422" y="233"/>
                  </a:cubicBezTo>
                  <a:cubicBezTo>
                    <a:pt x="420" y="234"/>
                    <a:pt x="418" y="235"/>
                    <a:pt x="416" y="236"/>
                  </a:cubicBezTo>
                  <a:cubicBezTo>
                    <a:pt x="418" y="246"/>
                    <a:pt x="418" y="246"/>
                    <a:pt x="418" y="246"/>
                  </a:cubicBezTo>
                  <a:cubicBezTo>
                    <a:pt x="418" y="246"/>
                    <a:pt x="418" y="246"/>
                    <a:pt x="418" y="247"/>
                  </a:cubicBezTo>
                  <a:cubicBezTo>
                    <a:pt x="418" y="247"/>
                    <a:pt x="417" y="248"/>
                    <a:pt x="417" y="248"/>
                  </a:cubicBezTo>
                  <a:cubicBezTo>
                    <a:pt x="416" y="249"/>
                    <a:pt x="415" y="248"/>
                    <a:pt x="414" y="247"/>
                  </a:cubicBezTo>
                  <a:cubicBezTo>
                    <a:pt x="409" y="239"/>
                    <a:pt x="409" y="239"/>
                    <a:pt x="409" y="239"/>
                  </a:cubicBezTo>
                  <a:cubicBezTo>
                    <a:pt x="407" y="240"/>
                    <a:pt x="404" y="241"/>
                    <a:pt x="402" y="241"/>
                  </a:cubicBezTo>
                  <a:cubicBezTo>
                    <a:pt x="401" y="250"/>
                    <a:pt x="401" y="250"/>
                    <a:pt x="401" y="250"/>
                  </a:cubicBezTo>
                  <a:cubicBezTo>
                    <a:pt x="401" y="250"/>
                    <a:pt x="401" y="251"/>
                    <a:pt x="401" y="251"/>
                  </a:cubicBezTo>
                  <a:cubicBezTo>
                    <a:pt x="401" y="252"/>
                    <a:pt x="400" y="252"/>
                    <a:pt x="399" y="252"/>
                  </a:cubicBezTo>
                  <a:cubicBezTo>
                    <a:pt x="399" y="252"/>
                    <a:pt x="399" y="252"/>
                    <a:pt x="399" y="252"/>
                  </a:cubicBezTo>
                  <a:cubicBezTo>
                    <a:pt x="398" y="252"/>
                    <a:pt x="397" y="252"/>
                    <a:pt x="397" y="251"/>
                  </a:cubicBezTo>
                  <a:cubicBezTo>
                    <a:pt x="394" y="242"/>
                    <a:pt x="394" y="242"/>
                    <a:pt x="394" y="242"/>
                  </a:cubicBezTo>
                  <a:cubicBezTo>
                    <a:pt x="392" y="242"/>
                    <a:pt x="390" y="241"/>
                    <a:pt x="387" y="241"/>
                  </a:cubicBezTo>
                  <a:cubicBezTo>
                    <a:pt x="383" y="250"/>
                    <a:pt x="383" y="250"/>
                    <a:pt x="383" y="250"/>
                  </a:cubicBezTo>
                  <a:cubicBezTo>
                    <a:pt x="383" y="251"/>
                    <a:pt x="382" y="251"/>
                    <a:pt x="381" y="251"/>
                  </a:cubicBezTo>
                  <a:cubicBezTo>
                    <a:pt x="380" y="251"/>
                    <a:pt x="379" y="250"/>
                    <a:pt x="379" y="249"/>
                  </a:cubicBezTo>
                  <a:cubicBezTo>
                    <a:pt x="379" y="249"/>
                    <a:pt x="379" y="249"/>
                    <a:pt x="379" y="249"/>
                  </a:cubicBezTo>
                  <a:cubicBezTo>
                    <a:pt x="380" y="239"/>
                    <a:pt x="380" y="239"/>
                    <a:pt x="380" y="239"/>
                  </a:cubicBezTo>
                  <a:cubicBezTo>
                    <a:pt x="377" y="238"/>
                    <a:pt x="375" y="237"/>
                    <a:pt x="373" y="236"/>
                  </a:cubicBezTo>
                  <a:cubicBezTo>
                    <a:pt x="367" y="243"/>
                    <a:pt x="367" y="243"/>
                    <a:pt x="367" y="243"/>
                  </a:cubicBezTo>
                  <a:cubicBezTo>
                    <a:pt x="366" y="244"/>
                    <a:pt x="365" y="244"/>
                    <a:pt x="364" y="244"/>
                  </a:cubicBezTo>
                  <a:cubicBezTo>
                    <a:pt x="364" y="243"/>
                    <a:pt x="363" y="243"/>
                    <a:pt x="363" y="242"/>
                  </a:cubicBezTo>
                  <a:cubicBezTo>
                    <a:pt x="363" y="242"/>
                    <a:pt x="363" y="242"/>
                    <a:pt x="364" y="241"/>
                  </a:cubicBezTo>
                  <a:cubicBezTo>
                    <a:pt x="367" y="232"/>
                    <a:pt x="367" y="232"/>
                    <a:pt x="367" y="232"/>
                  </a:cubicBezTo>
                  <a:cubicBezTo>
                    <a:pt x="365" y="231"/>
                    <a:pt x="363" y="229"/>
                    <a:pt x="361" y="228"/>
                  </a:cubicBezTo>
                  <a:cubicBezTo>
                    <a:pt x="353" y="232"/>
                    <a:pt x="353" y="232"/>
                    <a:pt x="353" y="232"/>
                  </a:cubicBezTo>
                  <a:cubicBezTo>
                    <a:pt x="352" y="233"/>
                    <a:pt x="351" y="233"/>
                    <a:pt x="350" y="232"/>
                  </a:cubicBezTo>
                  <a:cubicBezTo>
                    <a:pt x="350" y="232"/>
                    <a:pt x="350" y="231"/>
                    <a:pt x="350" y="231"/>
                  </a:cubicBezTo>
                  <a:cubicBezTo>
                    <a:pt x="350" y="230"/>
                    <a:pt x="350" y="230"/>
                    <a:pt x="351" y="229"/>
                  </a:cubicBezTo>
                  <a:cubicBezTo>
                    <a:pt x="356" y="222"/>
                    <a:pt x="356" y="222"/>
                    <a:pt x="356" y="222"/>
                  </a:cubicBezTo>
                  <a:cubicBezTo>
                    <a:pt x="355" y="220"/>
                    <a:pt x="354" y="218"/>
                    <a:pt x="353" y="216"/>
                  </a:cubicBezTo>
                  <a:cubicBezTo>
                    <a:pt x="343" y="217"/>
                    <a:pt x="343" y="217"/>
                    <a:pt x="343" y="217"/>
                  </a:cubicBezTo>
                  <a:cubicBezTo>
                    <a:pt x="342" y="218"/>
                    <a:pt x="341" y="217"/>
                    <a:pt x="341" y="216"/>
                  </a:cubicBezTo>
                  <a:cubicBezTo>
                    <a:pt x="341" y="216"/>
                    <a:pt x="341" y="216"/>
                    <a:pt x="341" y="216"/>
                  </a:cubicBezTo>
                  <a:cubicBezTo>
                    <a:pt x="341" y="215"/>
                    <a:pt x="341" y="214"/>
                    <a:pt x="342" y="214"/>
                  </a:cubicBezTo>
                  <a:cubicBezTo>
                    <a:pt x="350" y="208"/>
                    <a:pt x="350" y="208"/>
                    <a:pt x="350" y="208"/>
                  </a:cubicBezTo>
                  <a:cubicBezTo>
                    <a:pt x="349" y="206"/>
                    <a:pt x="349" y="204"/>
                    <a:pt x="348" y="202"/>
                  </a:cubicBezTo>
                  <a:cubicBezTo>
                    <a:pt x="339" y="200"/>
                    <a:pt x="339" y="200"/>
                    <a:pt x="339" y="200"/>
                  </a:cubicBezTo>
                  <a:cubicBezTo>
                    <a:pt x="338" y="200"/>
                    <a:pt x="337" y="200"/>
                    <a:pt x="337" y="199"/>
                  </a:cubicBezTo>
                  <a:cubicBezTo>
                    <a:pt x="337" y="199"/>
                    <a:pt x="337" y="198"/>
                    <a:pt x="337" y="198"/>
                  </a:cubicBezTo>
                  <a:cubicBezTo>
                    <a:pt x="337" y="197"/>
                    <a:pt x="338" y="197"/>
                    <a:pt x="339" y="197"/>
                  </a:cubicBezTo>
                  <a:cubicBezTo>
                    <a:pt x="348" y="194"/>
                    <a:pt x="348" y="194"/>
                    <a:pt x="348" y="194"/>
                  </a:cubicBezTo>
                  <a:cubicBezTo>
                    <a:pt x="348" y="191"/>
                    <a:pt x="348" y="189"/>
                    <a:pt x="348" y="187"/>
                  </a:cubicBezTo>
                  <a:cubicBezTo>
                    <a:pt x="340" y="183"/>
                    <a:pt x="340" y="183"/>
                    <a:pt x="340" y="183"/>
                  </a:cubicBezTo>
                  <a:cubicBezTo>
                    <a:pt x="339" y="182"/>
                    <a:pt x="338" y="182"/>
                    <a:pt x="338" y="181"/>
                  </a:cubicBezTo>
                  <a:cubicBezTo>
                    <a:pt x="338" y="181"/>
                    <a:pt x="338" y="181"/>
                    <a:pt x="338" y="180"/>
                  </a:cubicBezTo>
                  <a:cubicBezTo>
                    <a:pt x="339" y="179"/>
                    <a:pt x="340" y="179"/>
                    <a:pt x="341" y="179"/>
                  </a:cubicBezTo>
                  <a:cubicBezTo>
                    <a:pt x="350" y="179"/>
                    <a:pt x="350" y="179"/>
                    <a:pt x="350" y="179"/>
                  </a:cubicBezTo>
                  <a:cubicBezTo>
                    <a:pt x="351" y="177"/>
                    <a:pt x="352" y="175"/>
                    <a:pt x="353" y="173"/>
                  </a:cubicBezTo>
                  <a:cubicBezTo>
                    <a:pt x="346" y="166"/>
                    <a:pt x="346" y="166"/>
                    <a:pt x="346" y="166"/>
                  </a:cubicBezTo>
                  <a:cubicBezTo>
                    <a:pt x="346" y="166"/>
                    <a:pt x="345" y="165"/>
                    <a:pt x="345" y="165"/>
                  </a:cubicBezTo>
                  <a:cubicBezTo>
                    <a:pt x="345" y="164"/>
                    <a:pt x="345" y="164"/>
                    <a:pt x="345" y="164"/>
                  </a:cubicBezTo>
                  <a:cubicBezTo>
                    <a:pt x="346" y="163"/>
                    <a:pt x="347" y="163"/>
                    <a:pt x="348" y="163"/>
                  </a:cubicBezTo>
                  <a:cubicBezTo>
                    <a:pt x="357" y="166"/>
                    <a:pt x="357" y="166"/>
                    <a:pt x="357" y="166"/>
                  </a:cubicBezTo>
                  <a:cubicBezTo>
                    <a:pt x="358" y="164"/>
                    <a:pt x="360" y="163"/>
                    <a:pt x="361" y="161"/>
                  </a:cubicBezTo>
                  <a:cubicBezTo>
                    <a:pt x="357" y="153"/>
                    <a:pt x="357" y="153"/>
                    <a:pt x="357" y="153"/>
                  </a:cubicBezTo>
                  <a:cubicBezTo>
                    <a:pt x="357" y="152"/>
                    <a:pt x="357" y="152"/>
                    <a:pt x="357" y="151"/>
                  </a:cubicBezTo>
                  <a:cubicBezTo>
                    <a:pt x="357" y="151"/>
                    <a:pt x="357" y="150"/>
                    <a:pt x="357" y="150"/>
                  </a:cubicBezTo>
                  <a:cubicBezTo>
                    <a:pt x="358" y="149"/>
                    <a:pt x="359" y="149"/>
                    <a:pt x="360" y="150"/>
                  </a:cubicBezTo>
                  <a:cubicBezTo>
                    <a:pt x="368" y="156"/>
                    <a:pt x="368" y="156"/>
                    <a:pt x="368" y="156"/>
                  </a:cubicBezTo>
                  <a:cubicBezTo>
                    <a:pt x="369" y="155"/>
                    <a:pt x="371" y="153"/>
                    <a:pt x="373" y="152"/>
                  </a:cubicBezTo>
                  <a:cubicBezTo>
                    <a:pt x="372" y="143"/>
                    <a:pt x="372" y="143"/>
                    <a:pt x="372" y="143"/>
                  </a:cubicBezTo>
                  <a:cubicBezTo>
                    <a:pt x="372" y="143"/>
                    <a:pt x="372" y="143"/>
                    <a:pt x="372" y="142"/>
                  </a:cubicBezTo>
                  <a:cubicBezTo>
                    <a:pt x="372" y="142"/>
                    <a:pt x="372" y="141"/>
                    <a:pt x="373" y="141"/>
                  </a:cubicBezTo>
                  <a:cubicBezTo>
                    <a:pt x="374" y="140"/>
                    <a:pt x="375" y="141"/>
                    <a:pt x="375" y="142"/>
                  </a:cubicBezTo>
                  <a:cubicBezTo>
                    <a:pt x="381" y="149"/>
                    <a:pt x="381" y="149"/>
                    <a:pt x="381" y="149"/>
                  </a:cubicBezTo>
                  <a:cubicBezTo>
                    <a:pt x="383" y="149"/>
                    <a:pt x="385" y="148"/>
                    <a:pt x="387" y="148"/>
                  </a:cubicBezTo>
                  <a:cubicBezTo>
                    <a:pt x="389" y="138"/>
                    <a:pt x="389" y="138"/>
                    <a:pt x="389" y="138"/>
                  </a:cubicBezTo>
                  <a:cubicBezTo>
                    <a:pt x="389" y="138"/>
                    <a:pt x="389" y="138"/>
                    <a:pt x="389" y="138"/>
                  </a:cubicBezTo>
                  <a:cubicBezTo>
                    <a:pt x="389" y="137"/>
                    <a:pt x="390" y="136"/>
                    <a:pt x="391" y="136"/>
                  </a:cubicBezTo>
                  <a:cubicBezTo>
                    <a:pt x="392" y="136"/>
                    <a:pt x="393" y="137"/>
                    <a:pt x="393" y="138"/>
                  </a:cubicBezTo>
                  <a:cubicBezTo>
                    <a:pt x="395" y="147"/>
                    <a:pt x="395" y="147"/>
                    <a:pt x="395" y="147"/>
                  </a:cubicBezTo>
                  <a:cubicBezTo>
                    <a:pt x="398" y="147"/>
                    <a:pt x="400" y="147"/>
                    <a:pt x="402" y="148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8"/>
                    <a:pt x="408" y="138"/>
                    <a:pt x="409" y="138"/>
                  </a:cubicBezTo>
                  <a:cubicBezTo>
                    <a:pt x="410" y="138"/>
                    <a:pt x="410" y="139"/>
                    <a:pt x="410" y="140"/>
                  </a:cubicBezTo>
                  <a:cubicBezTo>
                    <a:pt x="410" y="140"/>
                    <a:pt x="410" y="140"/>
                    <a:pt x="410" y="140"/>
                  </a:cubicBezTo>
                  <a:cubicBezTo>
                    <a:pt x="410" y="150"/>
                    <a:pt x="410" y="150"/>
                    <a:pt x="410" y="150"/>
                  </a:cubicBezTo>
                  <a:cubicBezTo>
                    <a:pt x="412" y="150"/>
                    <a:pt x="414" y="151"/>
                    <a:pt x="416" y="152"/>
                  </a:cubicBezTo>
                  <a:cubicBezTo>
                    <a:pt x="423" y="146"/>
                    <a:pt x="423" y="146"/>
                    <a:pt x="423" y="146"/>
                  </a:cubicBezTo>
                  <a:cubicBezTo>
                    <a:pt x="424" y="145"/>
                    <a:pt x="425" y="145"/>
                    <a:pt x="426" y="145"/>
                  </a:cubicBezTo>
                  <a:cubicBezTo>
                    <a:pt x="426" y="145"/>
                    <a:pt x="426" y="146"/>
                    <a:pt x="426" y="147"/>
                  </a:cubicBezTo>
                  <a:cubicBezTo>
                    <a:pt x="426" y="147"/>
                    <a:pt x="426" y="147"/>
                    <a:pt x="426" y="148"/>
                  </a:cubicBezTo>
                  <a:cubicBezTo>
                    <a:pt x="423" y="157"/>
                    <a:pt x="423" y="157"/>
                    <a:pt x="423" y="157"/>
                  </a:cubicBezTo>
                  <a:cubicBezTo>
                    <a:pt x="425" y="158"/>
                    <a:pt x="427" y="159"/>
                    <a:pt x="428" y="161"/>
                  </a:cubicBezTo>
                  <a:cubicBezTo>
                    <a:pt x="437" y="157"/>
                    <a:pt x="437" y="157"/>
                    <a:pt x="437" y="157"/>
                  </a:cubicBezTo>
                  <a:cubicBezTo>
                    <a:pt x="437" y="156"/>
                    <a:pt x="439" y="156"/>
                    <a:pt x="439" y="157"/>
                  </a:cubicBezTo>
                  <a:cubicBezTo>
                    <a:pt x="440" y="157"/>
                    <a:pt x="440" y="158"/>
                    <a:pt x="440" y="158"/>
                  </a:cubicBezTo>
                  <a:cubicBezTo>
                    <a:pt x="440" y="159"/>
                    <a:pt x="440" y="159"/>
                    <a:pt x="439" y="160"/>
                  </a:cubicBezTo>
                  <a:cubicBezTo>
                    <a:pt x="433" y="167"/>
                    <a:pt x="433" y="167"/>
                    <a:pt x="433" y="167"/>
                  </a:cubicBezTo>
                  <a:cubicBezTo>
                    <a:pt x="435" y="169"/>
                    <a:pt x="436" y="171"/>
                    <a:pt x="437" y="173"/>
                  </a:cubicBezTo>
                  <a:cubicBezTo>
                    <a:pt x="446" y="172"/>
                    <a:pt x="446" y="172"/>
                    <a:pt x="446" y="172"/>
                  </a:cubicBezTo>
                  <a:cubicBezTo>
                    <a:pt x="447" y="171"/>
                    <a:pt x="448" y="172"/>
                    <a:pt x="449" y="173"/>
                  </a:cubicBezTo>
                  <a:cubicBezTo>
                    <a:pt x="449" y="173"/>
                    <a:pt x="449" y="173"/>
                    <a:pt x="449" y="173"/>
                  </a:cubicBezTo>
                  <a:cubicBezTo>
                    <a:pt x="449" y="174"/>
                    <a:pt x="448" y="175"/>
                    <a:pt x="448" y="175"/>
                  </a:cubicBezTo>
                  <a:cubicBezTo>
                    <a:pt x="440" y="180"/>
                    <a:pt x="440" y="180"/>
                    <a:pt x="440" y="180"/>
                  </a:cubicBezTo>
                  <a:cubicBezTo>
                    <a:pt x="441" y="183"/>
                    <a:pt x="441" y="185"/>
                    <a:pt x="441" y="187"/>
                  </a:cubicBezTo>
                  <a:cubicBezTo>
                    <a:pt x="451" y="189"/>
                    <a:pt x="451" y="189"/>
                    <a:pt x="451" y="189"/>
                  </a:cubicBezTo>
                  <a:cubicBezTo>
                    <a:pt x="452" y="188"/>
                    <a:pt x="453" y="189"/>
                    <a:pt x="453" y="190"/>
                  </a:cubicBezTo>
                  <a:cubicBezTo>
                    <a:pt x="453" y="190"/>
                    <a:pt x="453" y="190"/>
                    <a:pt x="453" y="190"/>
                  </a:cubicBezTo>
                  <a:cubicBezTo>
                    <a:pt x="453" y="191"/>
                    <a:pt x="452" y="192"/>
                    <a:pt x="451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2" tIns="45706" rIns="91412" bIns="45706" numCol="1" anchor="t" anchorCtr="0" compatLnSpc="1">
              <a:prstTxWarp prst="textNoShape">
                <a:avLst/>
              </a:prstTxWarp>
            </a:bodyPr>
            <a:lstStyle/>
            <a:p>
              <a:pPr algn="r" defTabSz="914126" rtl="1">
                <a:defRPr/>
              </a:pPr>
              <a:endParaRPr lang="en-US" sz="1799" kern="0">
                <a:solidFill>
                  <a:sysClr val="windowText" lastClr="000000"/>
                </a:solidFill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132" name="Oval 24"/>
            <p:cNvSpPr>
              <a:spLocks noChangeArrowheads="1"/>
            </p:cNvSpPr>
            <p:nvPr/>
          </p:nvSpPr>
          <p:spPr bwMode="auto">
            <a:xfrm>
              <a:off x="-1333500" y="3128963"/>
              <a:ext cx="77788" cy="79375"/>
            </a:xfrm>
            <a:prstGeom prst="ellipse">
              <a:avLst/>
            </a:prstGeom>
            <a:grpFill/>
            <a:ln w="9525">
              <a:solidFill>
                <a:sysClr val="windowText" lastClr="000000"/>
              </a:solidFill>
              <a:round/>
              <a:headEnd/>
              <a:tailEnd/>
            </a:ln>
          </p:spPr>
          <p:txBody>
            <a:bodyPr vert="horz" wrap="square" lIns="91412" tIns="45706" rIns="91412" bIns="45706" numCol="1" anchor="t" anchorCtr="0" compatLnSpc="1">
              <a:prstTxWarp prst="textNoShape">
                <a:avLst/>
              </a:prstTxWarp>
            </a:bodyPr>
            <a:lstStyle/>
            <a:p>
              <a:pPr algn="r" defTabSz="914126" rtl="1">
                <a:defRPr/>
              </a:pPr>
              <a:endParaRPr lang="en-US" sz="1799" kern="0">
                <a:solidFill>
                  <a:sysClr val="windowText" lastClr="000000"/>
                </a:solidFill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133" name="Freeform 25"/>
            <p:cNvSpPr>
              <a:spLocks/>
            </p:cNvSpPr>
            <p:nvPr/>
          </p:nvSpPr>
          <p:spPr bwMode="auto">
            <a:xfrm>
              <a:off x="-1423988" y="2082800"/>
              <a:ext cx="889000" cy="357188"/>
            </a:xfrm>
            <a:custGeom>
              <a:avLst/>
              <a:gdLst>
                <a:gd name="T0" fmla="*/ 218 w 237"/>
                <a:gd name="T1" fmla="*/ 95 h 95"/>
                <a:gd name="T2" fmla="*/ 217 w 237"/>
                <a:gd name="T3" fmla="*/ 94 h 95"/>
                <a:gd name="T4" fmla="*/ 234 w 237"/>
                <a:gd name="T5" fmla="*/ 82 h 95"/>
                <a:gd name="T6" fmla="*/ 237 w 237"/>
                <a:gd name="T7" fmla="*/ 79 h 95"/>
                <a:gd name="T8" fmla="*/ 236 w 237"/>
                <a:gd name="T9" fmla="*/ 77 h 95"/>
                <a:gd name="T10" fmla="*/ 231 w 237"/>
                <a:gd name="T11" fmla="*/ 75 h 95"/>
                <a:gd name="T12" fmla="*/ 211 w 237"/>
                <a:gd name="T13" fmla="*/ 78 h 95"/>
                <a:gd name="T14" fmla="*/ 203 w 237"/>
                <a:gd name="T15" fmla="*/ 66 h 95"/>
                <a:gd name="T16" fmla="*/ 216 w 237"/>
                <a:gd name="T17" fmla="*/ 49 h 95"/>
                <a:gd name="T18" fmla="*/ 217 w 237"/>
                <a:gd name="T19" fmla="*/ 46 h 95"/>
                <a:gd name="T20" fmla="*/ 216 w 237"/>
                <a:gd name="T21" fmla="*/ 44 h 95"/>
                <a:gd name="T22" fmla="*/ 211 w 237"/>
                <a:gd name="T23" fmla="*/ 43 h 95"/>
                <a:gd name="T24" fmla="*/ 192 w 237"/>
                <a:gd name="T25" fmla="*/ 53 h 95"/>
                <a:gd name="T26" fmla="*/ 181 w 237"/>
                <a:gd name="T27" fmla="*/ 43 h 95"/>
                <a:gd name="T28" fmla="*/ 188 w 237"/>
                <a:gd name="T29" fmla="*/ 24 h 95"/>
                <a:gd name="T30" fmla="*/ 189 w 237"/>
                <a:gd name="T31" fmla="*/ 22 h 95"/>
                <a:gd name="T32" fmla="*/ 187 w 237"/>
                <a:gd name="T33" fmla="*/ 18 h 95"/>
                <a:gd name="T34" fmla="*/ 181 w 237"/>
                <a:gd name="T35" fmla="*/ 20 h 95"/>
                <a:gd name="T36" fmla="*/ 167 w 237"/>
                <a:gd name="T37" fmla="*/ 34 h 95"/>
                <a:gd name="T38" fmla="*/ 153 w 237"/>
                <a:gd name="T39" fmla="*/ 28 h 95"/>
                <a:gd name="T40" fmla="*/ 154 w 237"/>
                <a:gd name="T41" fmla="*/ 8 h 95"/>
                <a:gd name="T42" fmla="*/ 154 w 237"/>
                <a:gd name="T43" fmla="*/ 7 h 95"/>
                <a:gd name="T44" fmla="*/ 151 w 237"/>
                <a:gd name="T45" fmla="*/ 3 h 95"/>
                <a:gd name="T46" fmla="*/ 146 w 237"/>
                <a:gd name="T47" fmla="*/ 6 h 95"/>
                <a:gd name="T48" fmla="*/ 137 w 237"/>
                <a:gd name="T49" fmla="*/ 24 h 95"/>
                <a:gd name="T50" fmla="*/ 122 w 237"/>
                <a:gd name="T51" fmla="*/ 23 h 95"/>
                <a:gd name="T52" fmla="*/ 116 w 237"/>
                <a:gd name="T53" fmla="*/ 4 h 95"/>
                <a:gd name="T54" fmla="*/ 112 w 237"/>
                <a:gd name="T55" fmla="*/ 0 h 95"/>
                <a:gd name="T56" fmla="*/ 108 w 237"/>
                <a:gd name="T57" fmla="*/ 4 h 95"/>
                <a:gd name="T58" fmla="*/ 108 w 237"/>
                <a:gd name="T59" fmla="*/ 4 h 95"/>
                <a:gd name="T60" fmla="*/ 105 w 237"/>
                <a:gd name="T61" fmla="*/ 24 h 95"/>
                <a:gd name="T62" fmla="*/ 91 w 237"/>
                <a:gd name="T63" fmla="*/ 28 h 95"/>
                <a:gd name="T64" fmla="*/ 79 w 237"/>
                <a:gd name="T65" fmla="*/ 11 h 95"/>
                <a:gd name="T66" fmla="*/ 74 w 237"/>
                <a:gd name="T67" fmla="*/ 9 h 95"/>
                <a:gd name="T68" fmla="*/ 71 w 237"/>
                <a:gd name="T69" fmla="*/ 12 h 95"/>
                <a:gd name="T70" fmla="*/ 72 w 237"/>
                <a:gd name="T71" fmla="*/ 14 h 95"/>
                <a:gd name="T72" fmla="*/ 75 w 237"/>
                <a:gd name="T73" fmla="*/ 34 h 95"/>
                <a:gd name="T74" fmla="*/ 63 w 237"/>
                <a:gd name="T75" fmla="*/ 42 h 95"/>
                <a:gd name="T76" fmla="*/ 46 w 237"/>
                <a:gd name="T77" fmla="*/ 29 h 95"/>
                <a:gd name="T78" fmla="*/ 41 w 237"/>
                <a:gd name="T79" fmla="*/ 29 h 95"/>
                <a:gd name="T80" fmla="*/ 39 w 237"/>
                <a:gd name="T81" fmla="*/ 32 h 95"/>
                <a:gd name="T82" fmla="*/ 40 w 237"/>
                <a:gd name="T83" fmla="*/ 34 h 95"/>
                <a:gd name="T84" fmla="*/ 49 w 237"/>
                <a:gd name="T85" fmla="*/ 53 h 95"/>
                <a:gd name="T86" fmla="*/ 40 w 237"/>
                <a:gd name="T87" fmla="*/ 64 h 95"/>
                <a:gd name="T88" fmla="*/ 21 w 237"/>
                <a:gd name="T89" fmla="*/ 57 h 95"/>
                <a:gd name="T90" fmla="*/ 15 w 237"/>
                <a:gd name="T91" fmla="*/ 58 h 95"/>
                <a:gd name="T92" fmla="*/ 14 w 237"/>
                <a:gd name="T93" fmla="*/ 60 h 95"/>
                <a:gd name="T94" fmla="*/ 16 w 237"/>
                <a:gd name="T95" fmla="*/ 64 h 95"/>
                <a:gd name="T96" fmla="*/ 31 w 237"/>
                <a:gd name="T97" fmla="*/ 78 h 95"/>
                <a:gd name="T98" fmla="*/ 25 w 237"/>
                <a:gd name="T99" fmla="*/ 92 h 95"/>
                <a:gd name="T100" fmla="*/ 5 w 237"/>
                <a:gd name="T101" fmla="*/ 91 h 95"/>
                <a:gd name="T102" fmla="*/ 0 w 237"/>
                <a:gd name="T103" fmla="*/ 94 h 95"/>
                <a:gd name="T104" fmla="*/ 0 w 237"/>
                <a:gd name="T105" fmla="*/ 95 h 95"/>
                <a:gd name="T106" fmla="*/ 218 w 237"/>
                <a:gd name="T107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37" h="95">
                  <a:moveTo>
                    <a:pt x="218" y="95"/>
                  </a:moveTo>
                  <a:cubicBezTo>
                    <a:pt x="218" y="95"/>
                    <a:pt x="217" y="94"/>
                    <a:pt x="217" y="94"/>
                  </a:cubicBezTo>
                  <a:cubicBezTo>
                    <a:pt x="234" y="82"/>
                    <a:pt x="234" y="82"/>
                    <a:pt x="234" y="82"/>
                  </a:cubicBezTo>
                  <a:cubicBezTo>
                    <a:pt x="236" y="82"/>
                    <a:pt x="237" y="80"/>
                    <a:pt x="237" y="79"/>
                  </a:cubicBezTo>
                  <a:cubicBezTo>
                    <a:pt x="237" y="78"/>
                    <a:pt x="236" y="78"/>
                    <a:pt x="236" y="77"/>
                  </a:cubicBezTo>
                  <a:cubicBezTo>
                    <a:pt x="235" y="75"/>
                    <a:pt x="233" y="74"/>
                    <a:pt x="231" y="75"/>
                  </a:cubicBezTo>
                  <a:cubicBezTo>
                    <a:pt x="211" y="78"/>
                    <a:pt x="211" y="78"/>
                    <a:pt x="211" y="78"/>
                  </a:cubicBezTo>
                  <a:cubicBezTo>
                    <a:pt x="209" y="74"/>
                    <a:pt x="206" y="70"/>
                    <a:pt x="203" y="66"/>
                  </a:cubicBezTo>
                  <a:cubicBezTo>
                    <a:pt x="216" y="49"/>
                    <a:pt x="216" y="49"/>
                    <a:pt x="216" y="49"/>
                  </a:cubicBezTo>
                  <a:cubicBezTo>
                    <a:pt x="217" y="49"/>
                    <a:pt x="217" y="48"/>
                    <a:pt x="217" y="46"/>
                  </a:cubicBezTo>
                  <a:cubicBezTo>
                    <a:pt x="217" y="46"/>
                    <a:pt x="217" y="45"/>
                    <a:pt x="216" y="44"/>
                  </a:cubicBezTo>
                  <a:cubicBezTo>
                    <a:pt x="215" y="42"/>
                    <a:pt x="212" y="42"/>
                    <a:pt x="211" y="43"/>
                  </a:cubicBezTo>
                  <a:cubicBezTo>
                    <a:pt x="192" y="53"/>
                    <a:pt x="192" y="53"/>
                    <a:pt x="192" y="53"/>
                  </a:cubicBezTo>
                  <a:cubicBezTo>
                    <a:pt x="189" y="49"/>
                    <a:pt x="185" y="46"/>
                    <a:pt x="181" y="43"/>
                  </a:cubicBezTo>
                  <a:cubicBezTo>
                    <a:pt x="188" y="24"/>
                    <a:pt x="188" y="24"/>
                    <a:pt x="188" y="24"/>
                  </a:cubicBezTo>
                  <a:cubicBezTo>
                    <a:pt x="188" y="23"/>
                    <a:pt x="189" y="22"/>
                    <a:pt x="189" y="22"/>
                  </a:cubicBezTo>
                  <a:cubicBezTo>
                    <a:pt x="189" y="20"/>
                    <a:pt x="188" y="19"/>
                    <a:pt x="187" y="18"/>
                  </a:cubicBezTo>
                  <a:cubicBezTo>
                    <a:pt x="185" y="17"/>
                    <a:pt x="182" y="18"/>
                    <a:pt x="181" y="20"/>
                  </a:cubicBezTo>
                  <a:cubicBezTo>
                    <a:pt x="167" y="34"/>
                    <a:pt x="167" y="34"/>
                    <a:pt x="167" y="34"/>
                  </a:cubicBezTo>
                  <a:cubicBezTo>
                    <a:pt x="162" y="32"/>
                    <a:pt x="158" y="30"/>
                    <a:pt x="153" y="28"/>
                  </a:cubicBezTo>
                  <a:cubicBezTo>
                    <a:pt x="154" y="8"/>
                    <a:pt x="154" y="8"/>
                    <a:pt x="154" y="8"/>
                  </a:cubicBezTo>
                  <a:cubicBezTo>
                    <a:pt x="154" y="8"/>
                    <a:pt x="154" y="7"/>
                    <a:pt x="154" y="7"/>
                  </a:cubicBezTo>
                  <a:cubicBezTo>
                    <a:pt x="154" y="5"/>
                    <a:pt x="153" y="4"/>
                    <a:pt x="151" y="3"/>
                  </a:cubicBezTo>
                  <a:cubicBezTo>
                    <a:pt x="149" y="3"/>
                    <a:pt x="146" y="4"/>
                    <a:pt x="146" y="6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2" y="24"/>
                    <a:pt x="127" y="23"/>
                    <a:pt x="122" y="23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1"/>
                    <a:pt x="114" y="0"/>
                    <a:pt x="112" y="0"/>
                  </a:cubicBezTo>
                  <a:cubicBezTo>
                    <a:pt x="110" y="0"/>
                    <a:pt x="108" y="2"/>
                    <a:pt x="108" y="4"/>
                  </a:cubicBezTo>
                  <a:cubicBezTo>
                    <a:pt x="108" y="4"/>
                    <a:pt x="108" y="4"/>
                    <a:pt x="108" y="4"/>
                  </a:cubicBezTo>
                  <a:cubicBezTo>
                    <a:pt x="105" y="24"/>
                    <a:pt x="105" y="24"/>
                    <a:pt x="105" y="24"/>
                  </a:cubicBezTo>
                  <a:cubicBezTo>
                    <a:pt x="100" y="25"/>
                    <a:pt x="95" y="26"/>
                    <a:pt x="91" y="28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78" y="9"/>
                    <a:pt x="76" y="8"/>
                    <a:pt x="74" y="9"/>
                  </a:cubicBezTo>
                  <a:cubicBezTo>
                    <a:pt x="72" y="9"/>
                    <a:pt x="71" y="11"/>
                    <a:pt x="71" y="12"/>
                  </a:cubicBezTo>
                  <a:cubicBezTo>
                    <a:pt x="71" y="13"/>
                    <a:pt x="72" y="13"/>
                    <a:pt x="72" y="14"/>
                  </a:cubicBezTo>
                  <a:cubicBezTo>
                    <a:pt x="75" y="34"/>
                    <a:pt x="75" y="34"/>
                    <a:pt x="75" y="34"/>
                  </a:cubicBezTo>
                  <a:cubicBezTo>
                    <a:pt x="71" y="36"/>
                    <a:pt x="66" y="39"/>
                    <a:pt x="63" y="42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5" y="28"/>
                    <a:pt x="42" y="27"/>
                    <a:pt x="41" y="29"/>
                  </a:cubicBezTo>
                  <a:cubicBezTo>
                    <a:pt x="40" y="30"/>
                    <a:pt x="39" y="31"/>
                    <a:pt x="39" y="32"/>
                  </a:cubicBezTo>
                  <a:cubicBezTo>
                    <a:pt x="39" y="33"/>
                    <a:pt x="39" y="34"/>
                    <a:pt x="40" y="34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46" y="56"/>
                    <a:pt x="43" y="60"/>
                    <a:pt x="40" y="64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19" y="56"/>
                    <a:pt x="16" y="56"/>
                    <a:pt x="15" y="58"/>
                  </a:cubicBezTo>
                  <a:cubicBezTo>
                    <a:pt x="15" y="59"/>
                    <a:pt x="14" y="60"/>
                    <a:pt x="14" y="60"/>
                  </a:cubicBezTo>
                  <a:cubicBezTo>
                    <a:pt x="14" y="62"/>
                    <a:pt x="15" y="63"/>
                    <a:pt x="16" y="64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29" y="82"/>
                    <a:pt x="27" y="87"/>
                    <a:pt x="25" y="92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3" y="91"/>
                    <a:pt x="0" y="92"/>
                    <a:pt x="0" y="94"/>
                  </a:cubicBezTo>
                  <a:cubicBezTo>
                    <a:pt x="0" y="94"/>
                    <a:pt x="0" y="95"/>
                    <a:pt x="0" y="95"/>
                  </a:cubicBezTo>
                  <a:lnTo>
                    <a:pt x="218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2" tIns="45706" rIns="91412" bIns="45706" numCol="1" anchor="t" anchorCtr="0" compatLnSpc="1">
              <a:prstTxWarp prst="textNoShape">
                <a:avLst/>
              </a:prstTxWarp>
            </a:bodyPr>
            <a:lstStyle/>
            <a:p>
              <a:pPr algn="r" defTabSz="914126" rtl="1">
                <a:defRPr/>
              </a:pPr>
              <a:endParaRPr lang="en-US" sz="1799" kern="0">
                <a:solidFill>
                  <a:sysClr val="windowText" lastClr="000000"/>
                </a:solidFill>
                <a:latin typeface="+mj-lt"/>
                <a:cs typeface="B Nazanin" panose="00000700000000000000" pitchFamily="2" charset="-78"/>
              </a:endParaRPr>
            </a:p>
          </p:txBody>
        </p:sp>
      </p:grpSp>
      <p:sp>
        <p:nvSpPr>
          <p:cNvPr id="134" name="Freeform 89"/>
          <p:cNvSpPr>
            <a:spLocks noEditPoints="1"/>
          </p:cNvSpPr>
          <p:nvPr/>
        </p:nvSpPr>
        <p:spPr bwMode="black">
          <a:xfrm>
            <a:off x="1201197" y="1614871"/>
            <a:ext cx="513545" cy="330498"/>
          </a:xfrm>
          <a:custGeom>
            <a:avLst/>
            <a:gdLst>
              <a:gd name="T0" fmla="*/ 350 w 3153"/>
              <a:gd name="T1" fmla="*/ 935 h 2031"/>
              <a:gd name="T2" fmla="*/ 788 w 3153"/>
              <a:gd name="T3" fmla="*/ 0 h 2031"/>
              <a:gd name="T4" fmla="*/ 2918 w 3153"/>
              <a:gd name="T5" fmla="*/ 1882 h 2031"/>
              <a:gd name="T6" fmla="*/ 2403 w 3153"/>
              <a:gd name="T7" fmla="*/ 1493 h 2031"/>
              <a:gd name="T8" fmla="*/ 2244 w 3153"/>
              <a:gd name="T9" fmla="*/ 1424 h 2031"/>
              <a:gd name="T10" fmla="*/ 2391 w 3153"/>
              <a:gd name="T11" fmla="*/ 1458 h 2031"/>
              <a:gd name="T12" fmla="*/ 1437 w 3153"/>
              <a:gd name="T13" fmla="*/ 1486 h 2031"/>
              <a:gd name="T14" fmla="*/ 1460 w 3153"/>
              <a:gd name="T15" fmla="*/ 1427 h 2031"/>
              <a:gd name="T16" fmla="*/ 1588 w 3153"/>
              <a:gd name="T17" fmla="*/ 1440 h 2031"/>
              <a:gd name="T18" fmla="*/ 1563 w 3153"/>
              <a:gd name="T19" fmla="*/ 1636 h 2031"/>
              <a:gd name="T20" fmla="*/ 1421 w 3153"/>
              <a:gd name="T21" fmla="*/ 1612 h 2031"/>
              <a:gd name="T22" fmla="*/ 1170 w 3153"/>
              <a:gd name="T23" fmla="*/ 1604 h 2031"/>
              <a:gd name="T24" fmla="*/ 1340 w 3153"/>
              <a:gd name="T25" fmla="*/ 1589 h 2031"/>
              <a:gd name="T26" fmla="*/ 1175 w 3153"/>
              <a:gd name="T27" fmla="*/ 1631 h 2031"/>
              <a:gd name="T28" fmla="*/ 1228 w 3153"/>
              <a:gd name="T29" fmla="*/ 1433 h 2031"/>
              <a:gd name="T30" fmla="*/ 1366 w 3153"/>
              <a:gd name="T31" fmla="*/ 1441 h 2031"/>
              <a:gd name="T32" fmla="*/ 916 w 3153"/>
              <a:gd name="T33" fmla="*/ 1607 h 2031"/>
              <a:gd name="T34" fmla="*/ 1099 w 3153"/>
              <a:gd name="T35" fmla="*/ 1564 h 2031"/>
              <a:gd name="T36" fmla="*/ 911 w 3153"/>
              <a:gd name="T37" fmla="*/ 1624 h 2031"/>
              <a:gd name="T38" fmla="*/ 832 w 3153"/>
              <a:gd name="T39" fmla="*/ 1503 h 2031"/>
              <a:gd name="T40" fmla="*/ 922 w 3153"/>
              <a:gd name="T41" fmla="*/ 1437 h 2031"/>
              <a:gd name="T42" fmla="*/ 999 w 3153"/>
              <a:gd name="T43" fmla="*/ 1440 h 2031"/>
              <a:gd name="T44" fmla="*/ 1143 w 3153"/>
              <a:gd name="T45" fmla="*/ 1436 h 2031"/>
              <a:gd name="T46" fmla="*/ 1113 w 3153"/>
              <a:gd name="T47" fmla="*/ 1496 h 2031"/>
              <a:gd name="T48" fmla="*/ 692 w 3153"/>
              <a:gd name="T49" fmla="*/ 1804 h 2031"/>
              <a:gd name="T50" fmla="*/ 574 w 3153"/>
              <a:gd name="T51" fmla="*/ 1739 h 2031"/>
              <a:gd name="T52" fmla="*/ 656 w 3153"/>
              <a:gd name="T53" fmla="*/ 1687 h 2031"/>
              <a:gd name="T54" fmla="*/ 823 w 3153"/>
              <a:gd name="T55" fmla="*/ 1619 h 2031"/>
              <a:gd name="T56" fmla="*/ 669 w 3153"/>
              <a:gd name="T57" fmla="*/ 1638 h 2031"/>
              <a:gd name="T58" fmla="*/ 713 w 3153"/>
              <a:gd name="T59" fmla="*/ 1551 h 2031"/>
              <a:gd name="T60" fmla="*/ 828 w 3153"/>
              <a:gd name="T61" fmla="*/ 1613 h 2031"/>
              <a:gd name="T62" fmla="*/ 1570 w 3153"/>
              <a:gd name="T63" fmla="*/ 1798 h 2031"/>
              <a:gd name="T64" fmla="*/ 850 w 3153"/>
              <a:gd name="T65" fmla="*/ 1803 h 2031"/>
              <a:gd name="T66" fmla="*/ 882 w 3153"/>
              <a:gd name="T67" fmla="*/ 1698 h 2031"/>
              <a:gd name="T68" fmla="*/ 1563 w 3153"/>
              <a:gd name="T69" fmla="*/ 1687 h 2031"/>
              <a:gd name="T70" fmla="*/ 1670 w 3153"/>
              <a:gd name="T71" fmla="*/ 1489 h 2031"/>
              <a:gd name="T72" fmla="*/ 1693 w 3153"/>
              <a:gd name="T73" fmla="*/ 1424 h 2031"/>
              <a:gd name="T74" fmla="*/ 1793 w 3153"/>
              <a:gd name="T75" fmla="*/ 1500 h 2031"/>
              <a:gd name="T76" fmla="*/ 1675 w 3153"/>
              <a:gd name="T77" fmla="*/ 1612 h 2031"/>
              <a:gd name="T78" fmla="*/ 1843 w 3153"/>
              <a:gd name="T79" fmla="*/ 1621 h 2031"/>
              <a:gd name="T80" fmla="*/ 1804 w 3153"/>
              <a:gd name="T81" fmla="*/ 1637 h 2031"/>
              <a:gd name="T82" fmla="*/ 1866 w 3153"/>
              <a:gd name="T83" fmla="*/ 1793 h 2031"/>
              <a:gd name="T84" fmla="*/ 1690 w 3153"/>
              <a:gd name="T85" fmla="*/ 1778 h 2031"/>
              <a:gd name="T86" fmla="*/ 1686 w 3153"/>
              <a:gd name="T87" fmla="*/ 1702 h 2031"/>
              <a:gd name="T88" fmla="*/ 1724 w 3153"/>
              <a:gd name="T89" fmla="*/ 1685 h 2031"/>
              <a:gd name="T90" fmla="*/ 1843 w 3153"/>
              <a:gd name="T91" fmla="*/ 1691 h 2031"/>
              <a:gd name="T92" fmla="*/ 2009 w 3153"/>
              <a:gd name="T93" fmla="*/ 1439 h 2031"/>
              <a:gd name="T94" fmla="*/ 2140 w 3153"/>
              <a:gd name="T95" fmla="*/ 1428 h 2031"/>
              <a:gd name="T96" fmla="*/ 2161 w 3153"/>
              <a:gd name="T97" fmla="*/ 1499 h 2031"/>
              <a:gd name="T98" fmla="*/ 2064 w 3153"/>
              <a:gd name="T99" fmla="*/ 1588 h 2031"/>
              <a:gd name="T100" fmla="*/ 2218 w 3153"/>
              <a:gd name="T101" fmla="*/ 1565 h 2031"/>
              <a:gd name="T102" fmla="*/ 2225 w 3153"/>
              <a:gd name="T103" fmla="*/ 1634 h 2031"/>
              <a:gd name="T104" fmla="*/ 2319 w 3153"/>
              <a:gd name="T105" fmla="*/ 1790 h 2031"/>
              <a:gd name="T106" fmla="*/ 2131 w 3153"/>
              <a:gd name="T107" fmla="*/ 1770 h 2031"/>
              <a:gd name="T108" fmla="*/ 2145 w 3153"/>
              <a:gd name="T109" fmla="*/ 1683 h 2031"/>
              <a:gd name="T110" fmla="*/ 2340 w 3153"/>
              <a:gd name="T111" fmla="*/ 1624 h 2031"/>
              <a:gd name="T112" fmla="*/ 2463 w 3153"/>
              <a:gd name="T113" fmla="*/ 1564 h 2031"/>
              <a:gd name="T114" fmla="*/ 2434 w 3153"/>
              <a:gd name="T115" fmla="*/ 1636 h 2031"/>
              <a:gd name="T116" fmla="*/ 2415 w 3153"/>
              <a:gd name="T117" fmla="*/ 1769 h 2031"/>
              <a:gd name="T118" fmla="*/ 2500 w 3153"/>
              <a:gd name="T119" fmla="*/ 1683 h 2031"/>
              <a:gd name="T120" fmla="*/ 2605 w 3153"/>
              <a:gd name="T121" fmla="*/ 1791 h 20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153" h="2031">
                <a:moveTo>
                  <a:pt x="448" y="830"/>
                </a:moveTo>
                <a:cubicBezTo>
                  <a:pt x="368" y="755"/>
                  <a:pt x="368" y="615"/>
                  <a:pt x="448" y="539"/>
                </a:cubicBezTo>
                <a:cubicBezTo>
                  <a:pt x="393" y="549"/>
                  <a:pt x="339" y="610"/>
                  <a:pt x="339" y="685"/>
                </a:cubicBezTo>
                <a:cubicBezTo>
                  <a:pt x="339" y="759"/>
                  <a:pt x="393" y="820"/>
                  <a:pt x="448" y="830"/>
                </a:cubicBezTo>
                <a:close/>
                <a:moveTo>
                  <a:pt x="2814" y="685"/>
                </a:moveTo>
                <a:cubicBezTo>
                  <a:pt x="2815" y="610"/>
                  <a:pt x="2761" y="549"/>
                  <a:pt x="2706" y="539"/>
                </a:cubicBezTo>
                <a:cubicBezTo>
                  <a:pt x="2786" y="615"/>
                  <a:pt x="2786" y="755"/>
                  <a:pt x="2706" y="830"/>
                </a:cubicBezTo>
                <a:cubicBezTo>
                  <a:pt x="2761" y="820"/>
                  <a:pt x="2815" y="759"/>
                  <a:pt x="2814" y="685"/>
                </a:cubicBezTo>
                <a:close/>
                <a:moveTo>
                  <a:pt x="2804" y="935"/>
                </a:moveTo>
                <a:cubicBezTo>
                  <a:pt x="2886" y="904"/>
                  <a:pt x="2970" y="808"/>
                  <a:pt x="2969" y="685"/>
                </a:cubicBezTo>
                <a:cubicBezTo>
                  <a:pt x="2970" y="561"/>
                  <a:pt x="2886" y="465"/>
                  <a:pt x="2804" y="434"/>
                </a:cubicBezTo>
                <a:cubicBezTo>
                  <a:pt x="2871" y="501"/>
                  <a:pt x="2915" y="591"/>
                  <a:pt x="2914" y="685"/>
                </a:cubicBezTo>
                <a:cubicBezTo>
                  <a:pt x="2915" y="778"/>
                  <a:pt x="2871" y="868"/>
                  <a:pt x="2804" y="935"/>
                </a:cubicBezTo>
                <a:close/>
                <a:moveTo>
                  <a:pt x="350" y="935"/>
                </a:moveTo>
                <a:cubicBezTo>
                  <a:pt x="282" y="868"/>
                  <a:pt x="239" y="778"/>
                  <a:pt x="239" y="685"/>
                </a:cubicBezTo>
                <a:cubicBezTo>
                  <a:pt x="239" y="591"/>
                  <a:pt x="282" y="501"/>
                  <a:pt x="350" y="434"/>
                </a:cubicBezTo>
                <a:cubicBezTo>
                  <a:pt x="267" y="465"/>
                  <a:pt x="183" y="561"/>
                  <a:pt x="184" y="685"/>
                </a:cubicBezTo>
                <a:cubicBezTo>
                  <a:pt x="183" y="808"/>
                  <a:pt x="267" y="904"/>
                  <a:pt x="350" y="935"/>
                </a:cubicBezTo>
                <a:close/>
                <a:moveTo>
                  <a:pt x="2877" y="1804"/>
                </a:moveTo>
                <a:cubicBezTo>
                  <a:pt x="2844" y="1765"/>
                  <a:pt x="2811" y="1726"/>
                  <a:pt x="2778" y="1687"/>
                </a:cubicBezTo>
                <a:cubicBezTo>
                  <a:pt x="2705" y="1601"/>
                  <a:pt x="2633" y="1516"/>
                  <a:pt x="2560" y="1430"/>
                </a:cubicBezTo>
                <a:cubicBezTo>
                  <a:pt x="2557" y="1426"/>
                  <a:pt x="2553" y="1421"/>
                  <a:pt x="2549" y="1417"/>
                </a:cubicBezTo>
                <a:cubicBezTo>
                  <a:pt x="2534" y="1399"/>
                  <a:pt x="2511" y="1389"/>
                  <a:pt x="2489" y="1381"/>
                </a:cubicBezTo>
                <a:cubicBezTo>
                  <a:pt x="2466" y="1373"/>
                  <a:pt x="2441" y="1368"/>
                  <a:pt x="2416" y="1367"/>
                </a:cubicBezTo>
                <a:cubicBezTo>
                  <a:pt x="2503" y="1344"/>
                  <a:pt x="2567" y="1266"/>
                  <a:pt x="2567" y="1172"/>
                </a:cubicBezTo>
                <a:cubicBezTo>
                  <a:pt x="2567" y="202"/>
                  <a:pt x="2567" y="202"/>
                  <a:pt x="2567" y="202"/>
                </a:cubicBezTo>
                <a:cubicBezTo>
                  <a:pt x="2567" y="90"/>
                  <a:pt x="2476" y="0"/>
                  <a:pt x="2365" y="0"/>
                </a:cubicBezTo>
                <a:cubicBezTo>
                  <a:pt x="788" y="0"/>
                  <a:pt x="788" y="0"/>
                  <a:pt x="788" y="0"/>
                </a:cubicBezTo>
                <a:cubicBezTo>
                  <a:pt x="677" y="0"/>
                  <a:pt x="586" y="90"/>
                  <a:pt x="586" y="202"/>
                </a:cubicBezTo>
                <a:cubicBezTo>
                  <a:pt x="586" y="1172"/>
                  <a:pt x="586" y="1172"/>
                  <a:pt x="586" y="1172"/>
                </a:cubicBezTo>
                <a:cubicBezTo>
                  <a:pt x="586" y="1266"/>
                  <a:pt x="651" y="1345"/>
                  <a:pt x="738" y="1368"/>
                </a:cubicBezTo>
                <a:cubicBezTo>
                  <a:pt x="689" y="1370"/>
                  <a:pt x="633" y="1388"/>
                  <a:pt x="600" y="1426"/>
                </a:cubicBezTo>
                <a:cubicBezTo>
                  <a:pt x="575" y="1457"/>
                  <a:pt x="549" y="1487"/>
                  <a:pt x="524" y="1518"/>
                </a:cubicBezTo>
                <a:cubicBezTo>
                  <a:pt x="446" y="1610"/>
                  <a:pt x="368" y="1703"/>
                  <a:pt x="290" y="1796"/>
                </a:cubicBezTo>
                <a:cubicBezTo>
                  <a:pt x="271" y="1819"/>
                  <a:pt x="235" y="1852"/>
                  <a:pt x="235" y="1884"/>
                </a:cubicBezTo>
                <a:cubicBezTo>
                  <a:pt x="235" y="1971"/>
                  <a:pt x="235" y="1971"/>
                  <a:pt x="235" y="1971"/>
                </a:cubicBezTo>
                <a:cubicBezTo>
                  <a:pt x="236" y="1982"/>
                  <a:pt x="238" y="1993"/>
                  <a:pt x="244" y="2002"/>
                </a:cubicBezTo>
                <a:cubicBezTo>
                  <a:pt x="264" y="2030"/>
                  <a:pt x="304" y="2031"/>
                  <a:pt x="336" y="2031"/>
                </a:cubicBezTo>
                <a:cubicBezTo>
                  <a:pt x="380" y="2031"/>
                  <a:pt x="2688" y="2031"/>
                  <a:pt x="2758" y="2031"/>
                </a:cubicBezTo>
                <a:cubicBezTo>
                  <a:pt x="2792" y="2031"/>
                  <a:pt x="2831" y="2027"/>
                  <a:pt x="2865" y="2020"/>
                </a:cubicBezTo>
                <a:cubicBezTo>
                  <a:pt x="2888" y="2016"/>
                  <a:pt x="2915" y="2003"/>
                  <a:pt x="2918" y="1976"/>
                </a:cubicBezTo>
                <a:cubicBezTo>
                  <a:pt x="2918" y="1882"/>
                  <a:pt x="2918" y="1882"/>
                  <a:pt x="2918" y="1882"/>
                </a:cubicBezTo>
                <a:cubicBezTo>
                  <a:pt x="2921" y="1861"/>
                  <a:pt x="2909" y="1841"/>
                  <a:pt x="2896" y="1826"/>
                </a:cubicBezTo>
                <a:cubicBezTo>
                  <a:pt x="2889" y="1818"/>
                  <a:pt x="2883" y="1811"/>
                  <a:pt x="2877" y="1804"/>
                </a:cubicBezTo>
                <a:close/>
                <a:moveTo>
                  <a:pt x="705" y="1159"/>
                </a:moveTo>
                <a:cubicBezTo>
                  <a:pt x="705" y="215"/>
                  <a:pt x="705" y="215"/>
                  <a:pt x="705" y="215"/>
                </a:cubicBezTo>
                <a:cubicBezTo>
                  <a:pt x="705" y="157"/>
                  <a:pt x="752" y="111"/>
                  <a:pt x="809" y="111"/>
                </a:cubicBezTo>
                <a:cubicBezTo>
                  <a:pt x="2344" y="111"/>
                  <a:pt x="2344" y="111"/>
                  <a:pt x="2344" y="111"/>
                </a:cubicBezTo>
                <a:cubicBezTo>
                  <a:pt x="2401" y="111"/>
                  <a:pt x="2448" y="157"/>
                  <a:pt x="2448" y="215"/>
                </a:cubicBezTo>
                <a:cubicBezTo>
                  <a:pt x="2448" y="1159"/>
                  <a:pt x="2448" y="1159"/>
                  <a:pt x="2448" y="1159"/>
                </a:cubicBezTo>
                <a:cubicBezTo>
                  <a:pt x="2448" y="1216"/>
                  <a:pt x="2401" y="1263"/>
                  <a:pt x="2344" y="1263"/>
                </a:cubicBezTo>
                <a:cubicBezTo>
                  <a:pt x="809" y="1263"/>
                  <a:pt x="809" y="1263"/>
                  <a:pt x="809" y="1263"/>
                </a:cubicBezTo>
                <a:cubicBezTo>
                  <a:pt x="752" y="1263"/>
                  <a:pt x="705" y="1216"/>
                  <a:pt x="705" y="1159"/>
                </a:cubicBezTo>
                <a:close/>
                <a:moveTo>
                  <a:pt x="2407" y="1487"/>
                </a:moveTo>
                <a:cubicBezTo>
                  <a:pt x="2407" y="1489"/>
                  <a:pt x="2406" y="1491"/>
                  <a:pt x="2404" y="1493"/>
                </a:cubicBezTo>
                <a:cubicBezTo>
                  <a:pt x="2404" y="1493"/>
                  <a:pt x="2403" y="1493"/>
                  <a:pt x="2403" y="1493"/>
                </a:cubicBezTo>
                <a:cubicBezTo>
                  <a:pt x="2403" y="1493"/>
                  <a:pt x="2403" y="1493"/>
                  <a:pt x="2403" y="1493"/>
                </a:cubicBezTo>
                <a:cubicBezTo>
                  <a:pt x="2403" y="1494"/>
                  <a:pt x="2403" y="1494"/>
                  <a:pt x="2402" y="1494"/>
                </a:cubicBezTo>
                <a:cubicBezTo>
                  <a:pt x="2402" y="1494"/>
                  <a:pt x="2402" y="1494"/>
                  <a:pt x="2401" y="1495"/>
                </a:cubicBezTo>
                <a:cubicBezTo>
                  <a:pt x="2401" y="1495"/>
                  <a:pt x="2400" y="1495"/>
                  <a:pt x="2400" y="1496"/>
                </a:cubicBezTo>
                <a:cubicBezTo>
                  <a:pt x="2399" y="1496"/>
                  <a:pt x="2399" y="1496"/>
                  <a:pt x="2398" y="1496"/>
                </a:cubicBezTo>
                <a:cubicBezTo>
                  <a:pt x="2388" y="1501"/>
                  <a:pt x="2374" y="1500"/>
                  <a:pt x="2362" y="1500"/>
                </a:cubicBezTo>
                <a:cubicBezTo>
                  <a:pt x="2304" y="1500"/>
                  <a:pt x="2304" y="1500"/>
                  <a:pt x="2304" y="1500"/>
                </a:cubicBezTo>
                <a:cubicBezTo>
                  <a:pt x="2293" y="1500"/>
                  <a:pt x="2281" y="1498"/>
                  <a:pt x="2271" y="1493"/>
                </a:cubicBezTo>
                <a:cubicBezTo>
                  <a:pt x="2267" y="1491"/>
                  <a:pt x="2263" y="1489"/>
                  <a:pt x="2260" y="1487"/>
                </a:cubicBezTo>
                <a:cubicBezTo>
                  <a:pt x="2257" y="1484"/>
                  <a:pt x="2254" y="1482"/>
                  <a:pt x="2252" y="1479"/>
                </a:cubicBezTo>
                <a:cubicBezTo>
                  <a:pt x="2250" y="1474"/>
                  <a:pt x="2250" y="1474"/>
                  <a:pt x="2250" y="1474"/>
                </a:cubicBezTo>
                <a:cubicBezTo>
                  <a:pt x="2244" y="1463"/>
                  <a:pt x="2236" y="1453"/>
                  <a:pt x="2231" y="1441"/>
                </a:cubicBezTo>
                <a:cubicBezTo>
                  <a:pt x="2227" y="1433"/>
                  <a:pt x="2231" y="1429"/>
                  <a:pt x="2238" y="1426"/>
                </a:cubicBezTo>
                <a:cubicBezTo>
                  <a:pt x="2240" y="1425"/>
                  <a:pt x="2242" y="1424"/>
                  <a:pt x="2244" y="1424"/>
                </a:cubicBezTo>
                <a:cubicBezTo>
                  <a:pt x="2248" y="1423"/>
                  <a:pt x="2253" y="1422"/>
                  <a:pt x="2258" y="1422"/>
                </a:cubicBezTo>
                <a:cubicBezTo>
                  <a:pt x="2266" y="1422"/>
                  <a:pt x="2266" y="1422"/>
                  <a:pt x="2266" y="1422"/>
                </a:cubicBezTo>
                <a:cubicBezTo>
                  <a:pt x="2266" y="1422"/>
                  <a:pt x="2266" y="1422"/>
                  <a:pt x="2266" y="1422"/>
                </a:cubicBezTo>
                <a:cubicBezTo>
                  <a:pt x="2282" y="1422"/>
                  <a:pt x="2297" y="1422"/>
                  <a:pt x="2312" y="1422"/>
                </a:cubicBezTo>
                <a:cubicBezTo>
                  <a:pt x="2313" y="1422"/>
                  <a:pt x="2313" y="1422"/>
                  <a:pt x="2313" y="1422"/>
                </a:cubicBezTo>
                <a:cubicBezTo>
                  <a:pt x="2328" y="1422"/>
                  <a:pt x="2328" y="1422"/>
                  <a:pt x="2328" y="1422"/>
                </a:cubicBezTo>
                <a:cubicBezTo>
                  <a:pt x="2333" y="1422"/>
                  <a:pt x="2339" y="1422"/>
                  <a:pt x="2344" y="1423"/>
                </a:cubicBezTo>
                <a:cubicBezTo>
                  <a:pt x="2347" y="1424"/>
                  <a:pt x="2351" y="1425"/>
                  <a:pt x="2354" y="1426"/>
                </a:cubicBezTo>
                <a:cubicBezTo>
                  <a:pt x="2355" y="1426"/>
                  <a:pt x="2355" y="1426"/>
                  <a:pt x="2356" y="1426"/>
                </a:cubicBezTo>
                <a:cubicBezTo>
                  <a:pt x="2356" y="1427"/>
                  <a:pt x="2356" y="1427"/>
                  <a:pt x="2357" y="1427"/>
                </a:cubicBezTo>
                <a:cubicBezTo>
                  <a:pt x="2357" y="1427"/>
                  <a:pt x="2358" y="1427"/>
                  <a:pt x="2358" y="1427"/>
                </a:cubicBezTo>
                <a:cubicBezTo>
                  <a:pt x="2363" y="1429"/>
                  <a:pt x="2367" y="1431"/>
                  <a:pt x="2371" y="1433"/>
                </a:cubicBezTo>
                <a:cubicBezTo>
                  <a:pt x="2374" y="1436"/>
                  <a:pt x="2377" y="1438"/>
                  <a:pt x="2379" y="1441"/>
                </a:cubicBezTo>
                <a:cubicBezTo>
                  <a:pt x="2391" y="1458"/>
                  <a:pt x="2391" y="1458"/>
                  <a:pt x="2391" y="1458"/>
                </a:cubicBezTo>
                <a:cubicBezTo>
                  <a:pt x="2394" y="1463"/>
                  <a:pt x="2401" y="1471"/>
                  <a:pt x="2404" y="1478"/>
                </a:cubicBezTo>
                <a:cubicBezTo>
                  <a:pt x="2404" y="1478"/>
                  <a:pt x="2404" y="1478"/>
                  <a:pt x="2404" y="1478"/>
                </a:cubicBezTo>
                <a:cubicBezTo>
                  <a:pt x="2406" y="1481"/>
                  <a:pt x="2407" y="1484"/>
                  <a:pt x="2407" y="1487"/>
                </a:cubicBezTo>
                <a:close/>
                <a:moveTo>
                  <a:pt x="1589" y="1480"/>
                </a:moveTo>
                <a:cubicBezTo>
                  <a:pt x="1589" y="1483"/>
                  <a:pt x="1588" y="1485"/>
                  <a:pt x="1587" y="1487"/>
                </a:cubicBezTo>
                <a:cubicBezTo>
                  <a:pt x="1576" y="1507"/>
                  <a:pt x="1525" y="1502"/>
                  <a:pt x="1507" y="1502"/>
                </a:cubicBezTo>
                <a:cubicBezTo>
                  <a:pt x="1496" y="1502"/>
                  <a:pt x="1485" y="1502"/>
                  <a:pt x="1474" y="1502"/>
                </a:cubicBezTo>
                <a:cubicBezTo>
                  <a:pt x="1464" y="1502"/>
                  <a:pt x="1451" y="1500"/>
                  <a:pt x="1442" y="1493"/>
                </a:cubicBezTo>
                <a:cubicBezTo>
                  <a:pt x="1442" y="1493"/>
                  <a:pt x="1441" y="1492"/>
                  <a:pt x="1441" y="1492"/>
                </a:cubicBezTo>
                <a:cubicBezTo>
                  <a:pt x="1441" y="1492"/>
                  <a:pt x="1440" y="1491"/>
                  <a:pt x="1440" y="1491"/>
                </a:cubicBezTo>
                <a:cubicBezTo>
                  <a:pt x="1439" y="1490"/>
                  <a:pt x="1439" y="1490"/>
                  <a:pt x="1439" y="1489"/>
                </a:cubicBezTo>
                <a:cubicBezTo>
                  <a:pt x="1439" y="1489"/>
                  <a:pt x="1439" y="1489"/>
                  <a:pt x="1438" y="1489"/>
                </a:cubicBezTo>
                <a:cubicBezTo>
                  <a:pt x="1438" y="1489"/>
                  <a:pt x="1438" y="1489"/>
                  <a:pt x="1438" y="1489"/>
                </a:cubicBezTo>
                <a:cubicBezTo>
                  <a:pt x="1438" y="1488"/>
                  <a:pt x="1437" y="1487"/>
                  <a:pt x="1437" y="1486"/>
                </a:cubicBezTo>
                <a:cubicBezTo>
                  <a:pt x="1436" y="1484"/>
                  <a:pt x="1436" y="1483"/>
                  <a:pt x="1436" y="1481"/>
                </a:cubicBezTo>
                <a:cubicBezTo>
                  <a:pt x="1436" y="1479"/>
                  <a:pt x="1436" y="1479"/>
                  <a:pt x="1436" y="1479"/>
                </a:cubicBezTo>
                <a:cubicBezTo>
                  <a:pt x="1437" y="1477"/>
                  <a:pt x="1437" y="1474"/>
                  <a:pt x="1437" y="1472"/>
                </a:cubicBezTo>
                <a:cubicBezTo>
                  <a:pt x="1437" y="1471"/>
                  <a:pt x="1437" y="1471"/>
                  <a:pt x="1437" y="1471"/>
                </a:cubicBezTo>
                <a:cubicBezTo>
                  <a:pt x="1438" y="1463"/>
                  <a:pt x="1438" y="1454"/>
                  <a:pt x="1440" y="1446"/>
                </a:cubicBezTo>
                <a:cubicBezTo>
                  <a:pt x="1440" y="1443"/>
                  <a:pt x="1440" y="1443"/>
                  <a:pt x="1440" y="1443"/>
                </a:cubicBezTo>
                <a:cubicBezTo>
                  <a:pt x="1441" y="1441"/>
                  <a:pt x="1442" y="1438"/>
                  <a:pt x="1444" y="1436"/>
                </a:cubicBezTo>
                <a:cubicBezTo>
                  <a:pt x="1446" y="1434"/>
                  <a:pt x="1448" y="1433"/>
                  <a:pt x="1450" y="1431"/>
                </a:cubicBezTo>
                <a:cubicBezTo>
                  <a:pt x="1450" y="1431"/>
                  <a:pt x="1450" y="1431"/>
                  <a:pt x="1450" y="1431"/>
                </a:cubicBezTo>
                <a:cubicBezTo>
                  <a:pt x="1451" y="1431"/>
                  <a:pt x="1451" y="1430"/>
                  <a:pt x="1452" y="1430"/>
                </a:cubicBezTo>
                <a:cubicBezTo>
                  <a:pt x="1452" y="1430"/>
                  <a:pt x="1453" y="1430"/>
                  <a:pt x="1453" y="1429"/>
                </a:cubicBezTo>
                <a:cubicBezTo>
                  <a:pt x="1453" y="1429"/>
                  <a:pt x="1454" y="1429"/>
                  <a:pt x="1454" y="1429"/>
                </a:cubicBezTo>
                <a:cubicBezTo>
                  <a:pt x="1455" y="1428"/>
                  <a:pt x="1457" y="1428"/>
                  <a:pt x="1458" y="1427"/>
                </a:cubicBezTo>
                <a:cubicBezTo>
                  <a:pt x="1459" y="1427"/>
                  <a:pt x="1459" y="1427"/>
                  <a:pt x="1460" y="1427"/>
                </a:cubicBezTo>
                <a:cubicBezTo>
                  <a:pt x="1461" y="1426"/>
                  <a:pt x="1463" y="1426"/>
                  <a:pt x="1464" y="1426"/>
                </a:cubicBezTo>
                <a:cubicBezTo>
                  <a:pt x="1465" y="1426"/>
                  <a:pt x="1465" y="1425"/>
                  <a:pt x="1466" y="1425"/>
                </a:cubicBezTo>
                <a:cubicBezTo>
                  <a:pt x="1466" y="1425"/>
                  <a:pt x="1466" y="1425"/>
                  <a:pt x="1466" y="1425"/>
                </a:cubicBezTo>
                <a:cubicBezTo>
                  <a:pt x="1467" y="1425"/>
                  <a:pt x="1468" y="1425"/>
                  <a:pt x="1468" y="1425"/>
                </a:cubicBezTo>
                <a:cubicBezTo>
                  <a:pt x="1472" y="1424"/>
                  <a:pt x="1476" y="1424"/>
                  <a:pt x="1480" y="1424"/>
                </a:cubicBezTo>
                <a:cubicBezTo>
                  <a:pt x="1483" y="1424"/>
                  <a:pt x="1483" y="1424"/>
                  <a:pt x="1483" y="1424"/>
                </a:cubicBezTo>
                <a:cubicBezTo>
                  <a:pt x="1487" y="1424"/>
                  <a:pt x="1492" y="1424"/>
                  <a:pt x="1496" y="1424"/>
                </a:cubicBezTo>
                <a:cubicBezTo>
                  <a:pt x="1550" y="1424"/>
                  <a:pt x="1550" y="1424"/>
                  <a:pt x="1550" y="1424"/>
                </a:cubicBezTo>
                <a:cubicBezTo>
                  <a:pt x="1551" y="1424"/>
                  <a:pt x="1552" y="1424"/>
                  <a:pt x="1554" y="1424"/>
                </a:cubicBezTo>
                <a:cubicBezTo>
                  <a:pt x="1554" y="1424"/>
                  <a:pt x="1555" y="1424"/>
                  <a:pt x="1555" y="1424"/>
                </a:cubicBezTo>
                <a:cubicBezTo>
                  <a:pt x="1556" y="1424"/>
                  <a:pt x="1558" y="1424"/>
                  <a:pt x="1559" y="1424"/>
                </a:cubicBezTo>
                <a:cubicBezTo>
                  <a:pt x="1570" y="1425"/>
                  <a:pt x="1582" y="1428"/>
                  <a:pt x="1586" y="1438"/>
                </a:cubicBezTo>
                <a:cubicBezTo>
                  <a:pt x="1587" y="1438"/>
                  <a:pt x="1587" y="1439"/>
                  <a:pt x="1587" y="1440"/>
                </a:cubicBezTo>
                <a:cubicBezTo>
                  <a:pt x="1588" y="1440"/>
                  <a:pt x="1588" y="1440"/>
                  <a:pt x="1588" y="1440"/>
                </a:cubicBezTo>
                <a:cubicBezTo>
                  <a:pt x="1591" y="1452"/>
                  <a:pt x="1588" y="1466"/>
                  <a:pt x="1589" y="1478"/>
                </a:cubicBezTo>
                <a:lnTo>
                  <a:pt x="1589" y="1480"/>
                </a:lnTo>
                <a:close/>
                <a:moveTo>
                  <a:pt x="1511" y="1543"/>
                </a:moveTo>
                <a:cubicBezTo>
                  <a:pt x="1531" y="1543"/>
                  <a:pt x="1577" y="1537"/>
                  <a:pt x="1588" y="1559"/>
                </a:cubicBezTo>
                <a:cubicBezTo>
                  <a:pt x="1589" y="1561"/>
                  <a:pt x="1590" y="1563"/>
                  <a:pt x="1590" y="1566"/>
                </a:cubicBezTo>
                <a:cubicBezTo>
                  <a:pt x="1590" y="1589"/>
                  <a:pt x="1590" y="1589"/>
                  <a:pt x="1590" y="1589"/>
                </a:cubicBezTo>
                <a:cubicBezTo>
                  <a:pt x="1590" y="1595"/>
                  <a:pt x="1590" y="1602"/>
                  <a:pt x="1590" y="1609"/>
                </a:cubicBezTo>
                <a:cubicBezTo>
                  <a:pt x="1590" y="1609"/>
                  <a:pt x="1590" y="1609"/>
                  <a:pt x="1590" y="1609"/>
                </a:cubicBezTo>
                <a:cubicBezTo>
                  <a:pt x="1590" y="1612"/>
                  <a:pt x="1590" y="1612"/>
                  <a:pt x="1590" y="1612"/>
                </a:cubicBezTo>
                <a:cubicBezTo>
                  <a:pt x="1590" y="1615"/>
                  <a:pt x="1589" y="1619"/>
                  <a:pt x="1587" y="1622"/>
                </a:cubicBezTo>
                <a:cubicBezTo>
                  <a:pt x="1587" y="1622"/>
                  <a:pt x="1586" y="1623"/>
                  <a:pt x="1586" y="1623"/>
                </a:cubicBezTo>
                <a:cubicBezTo>
                  <a:pt x="1585" y="1624"/>
                  <a:pt x="1584" y="1625"/>
                  <a:pt x="1583" y="1626"/>
                </a:cubicBezTo>
                <a:cubicBezTo>
                  <a:pt x="1583" y="1626"/>
                  <a:pt x="1583" y="1626"/>
                  <a:pt x="1583" y="1626"/>
                </a:cubicBezTo>
                <a:cubicBezTo>
                  <a:pt x="1578" y="1631"/>
                  <a:pt x="1571" y="1634"/>
                  <a:pt x="1563" y="1636"/>
                </a:cubicBezTo>
                <a:cubicBezTo>
                  <a:pt x="1563" y="1636"/>
                  <a:pt x="1563" y="1636"/>
                  <a:pt x="1563" y="1636"/>
                </a:cubicBezTo>
                <a:cubicBezTo>
                  <a:pt x="1563" y="1636"/>
                  <a:pt x="1563" y="1636"/>
                  <a:pt x="1563" y="1636"/>
                </a:cubicBezTo>
                <a:cubicBezTo>
                  <a:pt x="1560" y="1637"/>
                  <a:pt x="1558" y="1637"/>
                  <a:pt x="1556" y="1637"/>
                </a:cubicBezTo>
                <a:cubicBezTo>
                  <a:pt x="1555" y="1637"/>
                  <a:pt x="1554" y="1637"/>
                  <a:pt x="1554" y="1638"/>
                </a:cubicBezTo>
                <a:cubicBezTo>
                  <a:pt x="1551" y="1638"/>
                  <a:pt x="1548" y="1638"/>
                  <a:pt x="1546" y="1638"/>
                </a:cubicBezTo>
                <a:cubicBezTo>
                  <a:pt x="1546" y="1638"/>
                  <a:pt x="1546" y="1638"/>
                  <a:pt x="1546" y="1638"/>
                </a:cubicBezTo>
                <a:cubicBezTo>
                  <a:pt x="1463" y="1638"/>
                  <a:pt x="1463" y="1638"/>
                  <a:pt x="1463" y="1638"/>
                </a:cubicBezTo>
                <a:cubicBezTo>
                  <a:pt x="1453" y="1638"/>
                  <a:pt x="1441" y="1636"/>
                  <a:pt x="1432" y="1631"/>
                </a:cubicBezTo>
                <a:cubicBezTo>
                  <a:pt x="1432" y="1631"/>
                  <a:pt x="1432" y="1631"/>
                  <a:pt x="1432" y="1631"/>
                </a:cubicBezTo>
                <a:cubicBezTo>
                  <a:pt x="1432" y="1631"/>
                  <a:pt x="1432" y="1630"/>
                  <a:pt x="1432" y="1630"/>
                </a:cubicBezTo>
                <a:cubicBezTo>
                  <a:pt x="1431" y="1629"/>
                  <a:pt x="1429" y="1628"/>
                  <a:pt x="1427" y="1627"/>
                </a:cubicBezTo>
                <a:cubicBezTo>
                  <a:pt x="1426" y="1626"/>
                  <a:pt x="1425" y="1624"/>
                  <a:pt x="1424" y="1623"/>
                </a:cubicBezTo>
                <a:cubicBezTo>
                  <a:pt x="1424" y="1623"/>
                  <a:pt x="1424" y="1623"/>
                  <a:pt x="1424" y="1622"/>
                </a:cubicBezTo>
                <a:cubicBezTo>
                  <a:pt x="1422" y="1619"/>
                  <a:pt x="1421" y="1616"/>
                  <a:pt x="1421" y="1612"/>
                </a:cubicBezTo>
                <a:cubicBezTo>
                  <a:pt x="1422" y="1606"/>
                  <a:pt x="1422" y="1606"/>
                  <a:pt x="1422" y="1606"/>
                </a:cubicBezTo>
                <a:cubicBezTo>
                  <a:pt x="1422" y="1606"/>
                  <a:pt x="1422" y="1606"/>
                  <a:pt x="1422" y="1606"/>
                </a:cubicBezTo>
                <a:cubicBezTo>
                  <a:pt x="1424" y="1593"/>
                  <a:pt x="1425" y="1580"/>
                  <a:pt x="1427" y="1567"/>
                </a:cubicBezTo>
                <a:cubicBezTo>
                  <a:pt x="1427" y="1566"/>
                  <a:pt x="1427" y="1566"/>
                  <a:pt x="1427" y="1566"/>
                </a:cubicBezTo>
                <a:cubicBezTo>
                  <a:pt x="1427" y="1566"/>
                  <a:pt x="1427" y="1566"/>
                  <a:pt x="1427" y="1565"/>
                </a:cubicBezTo>
                <a:cubicBezTo>
                  <a:pt x="1432" y="1536"/>
                  <a:pt x="1490" y="1543"/>
                  <a:pt x="1511" y="1543"/>
                </a:cubicBezTo>
                <a:close/>
                <a:moveTo>
                  <a:pt x="1175" y="1631"/>
                </a:moveTo>
                <a:cubicBezTo>
                  <a:pt x="1173" y="1630"/>
                  <a:pt x="1172" y="1629"/>
                  <a:pt x="1170" y="1627"/>
                </a:cubicBezTo>
                <a:cubicBezTo>
                  <a:pt x="1169" y="1626"/>
                  <a:pt x="1169" y="1625"/>
                  <a:pt x="1168" y="1624"/>
                </a:cubicBezTo>
                <a:cubicBezTo>
                  <a:pt x="1168" y="1623"/>
                  <a:pt x="1168" y="1623"/>
                  <a:pt x="1168" y="1623"/>
                </a:cubicBezTo>
                <a:cubicBezTo>
                  <a:pt x="1166" y="1620"/>
                  <a:pt x="1166" y="1616"/>
                  <a:pt x="1167" y="1613"/>
                </a:cubicBezTo>
                <a:cubicBezTo>
                  <a:pt x="1169" y="1607"/>
                  <a:pt x="1169" y="1607"/>
                  <a:pt x="1169" y="1607"/>
                </a:cubicBezTo>
                <a:cubicBezTo>
                  <a:pt x="1169" y="1607"/>
                  <a:pt x="1169" y="1607"/>
                  <a:pt x="1169" y="1607"/>
                </a:cubicBezTo>
                <a:cubicBezTo>
                  <a:pt x="1169" y="1606"/>
                  <a:pt x="1169" y="1605"/>
                  <a:pt x="1170" y="1604"/>
                </a:cubicBezTo>
                <a:cubicBezTo>
                  <a:pt x="1181" y="1567"/>
                  <a:pt x="1181" y="1567"/>
                  <a:pt x="1181" y="1567"/>
                </a:cubicBezTo>
                <a:cubicBezTo>
                  <a:pt x="1181" y="1566"/>
                  <a:pt x="1181" y="1566"/>
                  <a:pt x="1182" y="1565"/>
                </a:cubicBezTo>
                <a:cubicBezTo>
                  <a:pt x="1193" y="1537"/>
                  <a:pt x="1244" y="1543"/>
                  <a:pt x="1268" y="1543"/>
                </a:cubicBezTo>
                <a:cubicBezTo>
                  <a:pt x="1278" y="1543"/>
                  <a:pt x="1297" y="1542"/>
                  <a:pt x="1314" y="1543"/>
                </a:cubicBezTo>
                <a:cubicBezTo>
                  <a:pt x="1317" y="1544"/>
                  <a:pt x="1320" y="1544"/>
                  <a:pt x="1323" y="1545"/>
                </a:cubicBezTo>
                <a:cubicBezTo>
                  <a:pt x="1323" y="1545"/>
                  <a:pt x="1323" y="1545"/>
                  <a:pt x="1324" y="1545"/>
                </a:cubicBezTo>
                <a:cubicBezTo>
                  <a:pt x="1332" y="1547"/>
                  <a:pt x="1339" y="1551"/>
                  <a:pt x="1342" y="1556"/>
                </a:cubicBezTo>
                <a:cubicBezTo>
                  <a:pt x="1342" y="1557"/>
                  <a:pt x="1342" y="1557"/>
                  <a:pt x="1343" y="1557"/>
                </a:cubicBezTo>
                <a:cubicBezTo>
                  <a:pt x="1343" y="1558"/>
                  <a:pt x="1343" y="1558"/>
                  <a:pt x="1343" y="1558"/>
                </a:cubicBezTo>
                <a:cubicBezTo>
                  <a:pt x="1343" y="1558"/>
                  <a:pt x="1343" y="1559"/>
                  <a:pt x="1343" y="1559"/>
                </a:cubicBezTo>
                <a:cubicBezTo>
                  <a:pt x="1344" y="1561"/>
                  <a:pt x="1345" y="1564"/>
                  <a:pt x="1344" y="1567"/>
                </a:cubicBezTo>
                <a:cubicBezTo>
                  <a:pt x="1344" y="1569"/>
                  <a:pt x="1344" y="1569"/>
                  <a:pt x="1344" y="1569"/>
                </a:cubicBezTo>
                <a:cubicBezTo>
                  <a:pt x="1344" y="1569"/>
                  <a:pt x="1344" y="1569"/>
                  <a:pt x="1344" y="1569"/>
                </a:cubicBezTo>
                <a:cubicBezTo>
                  <a:pt x="1343" y="1576"/>
                  <a:pt x="1341" y="1583"/>
                  <a:pt x="1340" y="1589"/>
                </a:cubicBezTo>
                <a:cubicBezTo>
                  <a:pt x="1336" y="1612"/>
                  <a:pt x="1336" y="1612"/>
                  <a:pt x="1336" y="1612"/>
                </a:cubicBezTo>
                <a:cubicBezTo>
                  <a:pt x="1336" y="1616"/>
                  <a:pt x="1334" y="1619"/>
                  <a:pt x="1331" y="1622"/>
                </a:cubicBezTo>
                <a:cubicBezTo>
                  <a:pt x="1331" y="1623"/>
                  <a:pt x="1330" y="1623"/>
                  <a:pt x="1330" y="1623"/>
                </a:cubicBezTo>
                <a:cubicBezTo>
                  <a:pt x="1330" y="1624"/>
                  <a:pt x="1329" y="1624"/>
                  <a:pt x="1329" y="1624"/>
                </a:cubicBezTo>
                <a:cubicBezTo>
                  <a:pt x="1328" y="1625"/>
                  <a:pt x="1327" y="1626"/>
                  <a:pt x="1326" y="1627"/>
                </a:cubicBezTo>
                <a:cubicBezTo>
                  <a:pt x="1320" y="1632"/>
                  <a:pt x="1312" y="1635"/>
                  <a:pt x="1305" y="1636"/>
                </a:cubicBezTo>
                <a:cubicBezTo>
                  <a:pt x="1305" y="1637"/>
                  <a:pt x="1305" y="1637"/>
                  <a:pt x="1305" y="1637"/>
                </a:cubicBezTo>
                <a:cubicBezTo>
                  <a:pt x="1304" y="1637"/>
                  <a:pt x="1304" y="1637"/>
                  <a:pt x="1304" y="1637"/>
                </a:cubicBezTo>
                <a:cubicBezTo>
                  <a:pt x="1302" y="1637"/>
                  <a:pt x="1300" y="1638"/>
                  <a:pt x="1297" y="1638"/>
                </a:cubicBezTo>
                <a:cubicBezTo>
                  <a:pt x="1297" y="1638"/>
                  <a:pt x="1296" y="1638"/>
                  <a:pt x="1295" y="1638"/>
                </a:cubicBezTo>
                <a:cubicBezTo>
                  <a:pt x="1292" y="1638"/>
                  <a:pt x="1290" y="1639"/>
                  <a:pt x="1287" y="1639"/>
                </a:cubicBezTo>
                <a:cubicBezTo>
                  <a:pt x="1287" y="1639"/>
                  <a:pt x="1287" y="1639"/>
                  <a:pt x="1287" y="1639"/>
                </a:cubicBezTo>
                <a:cubicBezTo>
                  <a:pt x="1204" y="1639"/>
                  <a:pt x="1204" y="1639"/>
                  <a:pt x="1204" y="1639"/>
                </a:cubicBezTo>
                <a:cubicBezTo>
                  <a:pt x="1194" y="1639"/>
                  <a:pt x="1183" y="1637"/>
                  <a:pt x="1175" y="1631"/>
                </a:cubicBezTo>
                <a:cubicBezTo>
                  <a:pt x="1175" y="1631"/>
                  <a:pt x="1175" y="1631"/>
                  <a:pt x="1175" y="1631"/>
                </a:cubicBezTo>
                <a:close/>
                <a:moveTo>
                  <a:pt x="1278" y="1502"/>
                </a:moveTo>
                <a:cubicBezTo>
                  <a:pt x="1266" y="1502"/>
                  <a:pt x="1253" y="1502"/>
                  <a:pt x="1241" y="1502"/>
                </a:cubicBezTo>
                <a:cubicBezTo>
                  <a:pt x="1230" y="1502"/>
                  <a:pt x="1213" y="1500"/>
                  <a:pt x="1207" y="1489"/>
                </a:cubicBezTo>
                <a:cubicBezTo>
                  <a:pt x="1207" y="1488"/>
                  <a:pt x="1207" y="1487"/>
                  <a:pt x="1207" y="1486"/>
                </a:cubicBezTo>
                <a:cubicBezTo>
                  <a:pt x="1206" y="1486"/>
                  <a:pt x="1206" y="1485"/>
                  <a:pt x="1206" y="1484"/>
                </a:cubicBezTo>
                <a:cubicBezTo>
                  <a:pt x="1206" y="1483"/>
                  <a:pt x="1207" y="1482"/>
                  <a:pt x="1207" y="1481"/>
                </a:cubicBezTo>
                <a:cubicBezTo>
                  <a:pt x="1207" y="1481"/>
                  <a:pt x="1207" y="1481"/>
                  <a:pt x="1207" y="1481"/>
                </a:cubicBezTo>
                <a:cubicBezTo>
                  <a:pt x="1207" y="1481"/>
                  <a:pt x="1207" y="1481"/>
                  <a:pt x="1207" y="1481"/>
                </a:cubicBezTo>
                <a:cubicBezTo>
                  <a:pt x="1207" y="1478"/>
                  <a:pt x="1209" y="1474"/>
                  <a:pt x="1210" y="1472"/>
                </a:cubicBezTo>
                <a:cubicBezTo>
                  <a:pt x="1212" y="1463"/>
                  <a:pt x="1214" y="1453"/>
                  <a:pt x="1218" y="1445"/>
                </a:cubicBezTo>
                <a:cubicBezTo>
                  <a:pt x="1218" y="1444"/>
                  <a:pt x="1218" y="1444"/>
                  <a:pt x="1218" y="1444"/>
                </a:cubicBezTo>
                <a:cubicBezTo>
                  <a:pt x="1219" y="1441"/>
                  <a:pt x="1221" y="1438"/>
                  <a:pt x="1223" y="1436"/>
                </a:cubicBezTo>
                <a:cubicBezTo>
                  <a:pt x="1225" y="1435"/>
                  <a:pt x="1226" y="1434"/>
                  <a:pt x="1228" y="1433"/>
                </a:cubicBezTo>
                <a:cubicBezTo>
                  <a:pt x="1233" y="1429"/>
                  <a:pt x="1239" y="1427"/>
                  <a:pt x="1245" y="1426"/>
                </a:cubicBezTo>
                <a:cubicBezTo>
                  <a:pt x="1246" y="1426"/>
                  <a:pt x="1246" y="1426"/>
                  <a:pt x="1247" y="1426"/>
                </a:cubicBezTo>
                <a:cubicBezTo>
                  <a:pt x="1251" y="1425"/>
                  <a:pt x="1257" y="1424"/>
                  <a:pt x="1262" y="1424"/>
                </a:cubicBezTo>
                <a:cubicBezTo>
                  <a:pt x="1269" y="1424"/>
                  <a:pt x="1269" y="1424"/>
                  <a:pt x="1269" y="1424"/>
                </a:cubicBezTo>
                <a:cubicBezTo>
                  <a:pt x="1271" y="1424"/>
                  <a:pt x="1274" y="1424"/>
                  <a:pt x="1276" y="1424"/>
                </a:cubicBezTo>
                <a:cubicBezTo>
                  <a:pt x="1291" y="1424"/>
                  <a:pt x="1307" y="1424"/>
                  <a:pt x="1322" y="1424"/>
                </a:cubicBezTo>
                <a:cubicBezTo>
                  <a:pt x="1324" y="1424"/>
                  <a:pt x="1326" y="1424"/>
                  <a:pt x="1329" y="1424"/>
                </a:cubicBezTo>
                <a:cubicBezTo>
                  <a:pt x="1331" y="1424"/>
                  <a:pt x="1331" y="1424"/>
                  <a:pt x="1331" y="1424"/>
                </a:cubicBezTo>
                <a:cubicBezTo>
                  <a:pt x="1332" y="1424"/>
                  <a:pt x="1332" y="1424"/>
                  <a:pt x="1333" y="1424"/>
                </a:cubicBezTo>
                <a:cubicBezTo>
                  <a:pt x="1335" y="1424"/>
                  <a:pt x="1337" y="1424"/>
                  <a:pt x="1339" y="1425"/>
                </a:cubicBezTo>
                <a:cubicBezTo>
                  <a:pt x="1339" y="1425"/>
                  <a:pt x="1339" y="1425"/>
                  <a:pt x="1339" y="1425"/>
                </a:cubicBezTo>
                <a:cubicBezTo>
                  <a:pt x="1351" y="1426"/>
                  <a:pt x="1364" y="1429"/>
                  <a:pt x="1366" y="1439"/>
                </a:cubicBezTo>
                <a:cubicBezTo>
                  <a:pt x="1366" y="1439"/>
                  <a:pt x="1366" y="1440"/>
                  <a:pt x="1366" y="1440"/>
                </a:cubicBezTo>
                <a:cubicBezTo>
                  <a:pt x="1366" y="1440"/>
                  <a:pt x="1366" y="1440"/>
                  <a:pt x="1366" y="1441"/>
                </a:cubicBezTo>
                <a:cubicBezTo>
                  <a:pt x="1367" y="1452"/>
                  <a:pt x="1362" y="1467"/>
                  <a:pt x="1360" y="1478"/>
                </a:cubicBezTo>
                <a:cubicBezTo>
                  <a:pt x="1360" y="1478"/>
                  <a:pt x="1360" y="1478"/>
                  <a:pt x="1360" y="1478"/>
                </a:cubicBezTo>
                <a:cubicBezTo>
                  <a:pt x="1359" y="1481"/>
                  <a:pt x="1359" y="1481"/>
                  <a:pt x="1359" y="1481"/>
                </a:cubicBezTo>
                <a:cubicBezTo>
                  <a:pt x="1359" y="1483"/>
                  <a:pt x="1358" y="1485"/>
                  <a:pt x="1356" y="1487"/>
                </a:cubicBezTo>
                <a:cubicBezTo>
                  <a:pt x="1356" y="1488"/>
                  <a:pt x="1355" y="1488"/>
                  <a:pt x="1355" y="1489"/>
                </a:cubicBezTo>
                <a:cubicBezTo>
                  <a:pt x="1355" y="1489"/>
                  <a:pt x="1355" y="1489"/>
                  <a:pt x="1355" y="1489"/>
                </a:cubicBezTo>
                <a:cubicBezTo>
                  <a:pt x="1355" y="1489"/>
                  <a:pt x="1355" y="1489"/>
                  <a:pt x="1354" y="1489"/>
                </a:cubicBezTo>
                <a:cubicBezTo>
                  <a:pt x="1339" y="1507"/>
                  <a:pt x="1298" y="1502"/>
                  <a:pt x="1278" y="1502"/>
                </a:cubicBezTo>
                <a:close/>
                <a:moveTo>
                  <a:pt x="911" y="1620"/>
                </a:moveTo>
                <a:cubicBezTo>
                  <a:pt x="911" y="1619"/>
                  <a:pt x="911" y="1618"/>
                  <a:pt x="911" y="1618"/>
                </a:cubicBezTo>
                <a:cubicBezTo>
                  <a:pt x="912" y="1616"/>
                  <a:pt x="912" y="1615"/>
                  <a:pt x="913" y="1614"/>
                </a:cubicBezTo>
                <a:cubicBezTo>
                  <a:pt x="913" y="1614"/>
                  <a:pt x="913" y="1614"/>
                  <a:pt x="913" y="1613"/>
                </a:cubicBezTo>
                <a:cubicBezTo>
                  <a:pt x="913" y="1612"/>
                  <a:pt x="913" y="1612"/>
                  <a:pt x="913" y="1612"/>
                </a:cubicBezTo>
                <a:cubicBezTo>
                  <a:pt x="914" y="1611"/>
                  <a:pt x="915" y="1609"/>
                  <a:pt x="916" y="1607"/>
                </a:cubicBezTo>
                <a:cubicBezTo>
                  <a:pt x="922" y="1594"/>
                  <a:pt x="928" y="1582"/>
                  <a:pt x="935" y="1569"/>
                </a:cubicBezTo>
                <a:cubicBezTo>
                  <a:pt x="935" y="1569"/>
                  <a:pt x="935" y="1569"/>
                  <a:pt x="935" y="1569"/>
                </a:cubicBezTo>
                <a:cubicBezTo>
                  <a:pt x="935" y="1568"/>
                  <a:pt x="935" y="1568"/>
                  <a:pt x="935" y="1568"/>
                </a:cubicBezTo>
                <a:cubicBezTo>
                  <a:pt x="936" y="1567"/>
                  <a:pt x="936" y="1566"/>
                  <a:pt x="937" y="1566"/>
                </a:cubicBezTo>
                <a:cubicBezTo>
                  <a:pt x="937" y="1565"/>
                  <a:pt x="938" y="1564"/>
                  <a:pt x="938" y="1563"/>
                </a:cubicBezTo>
                <a:cubicBezTo>
                  <a:pt x="938" y="1563"/>
                  <a:pt x="938" y="1563"/>
                  <a:pt x="939" y="1563"/>
                </a:cubicBezTo>
                <a:cubicBezTo>
                  <a:pt x="956" y="1539"/>
                  <a:pt x="997" y="1544"/>
                  <a:pt x="1023" y="1544"/>
                </a:cubicBezTo>
                <a:cubicBezTo>
                  <a:pt x="1023" y="1544"/>
                  <a:pt x="1023" y="1544"/>
                  <a:pt x="1023" y="1544"/>
                </a:cubicBezTo>
                <a:cubicBezTo>
                  <a:pt x="1030" y="1544"/>
                  <a:pt x="1049" y="1542"/>
                  <a:pt x="1066" y="1544"/>
                </a:cubicBezTo>
                <a:cubicBezTo>
                  <a:pt x="1071" y="1544"/>
                  <a:pt x="1077" y="1544"/>
                  <a:pt x="1081" y="1545"/>
                </a:cubicBezTo>
                <a:cubicBezTo>
                  <a:pt x="1084" y="1546"/>
                  <a:pt x="1087" y="1547"/>
                  <a:pt x="1089" y="1548"/>
                </a:cubicBezTo>
                <a:cubicBezTo>
                  <a:pt x="1095" y="1551"/>
                  <a:pt x="1099" y="1556"/>
                  <a:pt x="1099" y="1562"/>
                </a:cubicBezTo>
                <a:cubicBezTo>
                  <a:pt x="1099" y="1562"/>
                  <a:pt x="1099" y="1562"/>
                  <a:pt x="1099" y="1562"/>
                </a:cubicBezTo>
                <a:cubicBezTo>
                  <a:pt x="1099" y="1563"/>
                  <a:pt x="1099" y="1563"/>
                  <a:pt x="1099" y="1564"/>
                </a:cubicBezTo>
                <a:cubicBezTo>
                  <a:pt x="1099" y="1565"/>
                  <a:pt x="1099" y="1566"/>
                  <a:pt x="1099" y="1567"/>
                </a:cubicBezTo>
                <a:cubicBezTo>
                  <a:pt x="1082" y="1613"/>
                  <a:pt x="1082" y="1613"/>
                  <a:pt x="1082" y="1613"/>
                </a:cubicBezTo>
                <a:cubicBezTo>
                  <a:pt x="1081" y="1617"/>
                  <a:pt x="1078" y="1620"/>
                  <a:pt x="1075" y="1623"/>
                </a:cubicBezTo>
                <a:cubicBezTo>
                  <a:pt x="1071" y="1626"/>
                  <a:pt x="1067" y="1629"/>
                  <a:pt x="1062" y="1631"/>
                </a:cubicBezTo>
                <a:cubicBezTo>
                  <a:pt x="1062" y="1632"/>
                  <a:pt x="1061" y="1632"/>
                  <a:pt x="1061" y="1632"/>
                </a:cubicBezTo>
                <a:cubicBezTo>
                  <a:pt x="1054" y="1635"/>
                  <a:pt x="1047" y="1637"/>
                  <a:pt x="1039" y="1639"/>
                </a:cubicBezTo>
                <a:cubicBezTo>
                  <a:pt x="1038" y="1639"/>
                  <a:pt x="1038" y="1639"/>
                  <a:pt x="1038" y="1639"/>
                </a:cubicBezTo>
                <a:cubicBezTo>
                  <a:pt x="1036" y="1639"/>
                  <a:pt x="1035" y="1639"/>
                  <a:pt x="1034" y="1639"/>
                </a:cubicBezTo>
                <a:cubicBezTo>
                  <a:pt x="1020" y="1640"/>
                  <a:pt x="1005" y="1639"/>
                  <a:pt x="990" y="1639"/>
                </a:cubicBezTo>
                <a:cubicBezTo>
                  <a:pt x="975" y="1639"/>
                  <a:pt x="960" y="1640"/>
                  <a:pt x="945" y="1640"/>
                </a:cubicBezTo>
                <a:cubicBezTo>
                  <a:pt x="935" y="1640"/>
                  <a:pt x="920" y="1638"/>
                  <a:pt x="914" y="1628"/>
                </a:cubicBezTo>
                <a:cubicBezTo>
                  <a:pt x="913" y="1628"/>
                  <a:pt x="913" y="1628"/>
                  <a:pt x="913" y="1627"/>
                </a:cubicBezTo>
                <a:cubicBezTo>
                  <a:pt x="913" y="1627"/>
                  <a:pt x="912" y="1626"/>
                  <a:pt x="912" y="1626"/>
                </a:cubicBezTo>
                <a:cubicBezTo>
                  <a:pt x="912" y="1625"/>
                  <a:pt x="912" y="1624"/>
                  <a:pt x="911" y="1624"/>
                </a:cubicBezTo>
                <a:cubicBezTo>
                  <a:pt x="911" y="1624"/>
                  <a:pt x="911" y="1624"/>
                  <a:pt x="911" y="1624"/>
                </a:cubicBezTo>
                <a:cubicBezTo>
                  <a:pt x="911" y="1623"/>
                  <a:pt x="911" y="1623"/>
                  <a:pt x="911" y="1623"/>
                </a:cubicBezTo>
                <a:cubicBezTo>
                  <a:pt x="911" y="1622"/>
                  <a:pt x="911" y="1621"/>
                  <a:pt x="911" y="1620"/>
                </a:cubicBezTo>
                <a:close/>
                <a:moveTo>
                  <a:pt x="910" y="1465"/>
                </a:moveTo>
                <a:cubicBezTo>
                  <a:pt x="910" y="1465"/>
                  <a:pt x="910" y="1465"/>
                  <a:pt x="910" y="1465"/>
                </a:cubicBezTo>
                <a:cubicBezTo>
                  <a:pt x="900" y="1482"/>
                  <a:pt x="900" y="1482"/>
                  <a:pt x="900" y="1482"/>
                </a:cubicBezTo>
                <a:cubicBezTo>
                  <a:pt x="899" y="1485"/>
                  <a:pt x="896" y="1488"/>
                  <a:pt x="893" y="1490"/>
                </a:cubicBezTo>
                <a:cubicBezTo>
                  <a:pt x="889" y="1493"/>
                  <a:pt x="885" y="1495"/>
                  <a:pt x="880" y="1497"/>
                </a:cubicBezTo>
                <a:cubicBezTo>
                  <a:pt x="879" y="1497"/>
                  <a:pt x="878" y="1498"/>
                  <a:pt x="876" y="1498"/>
                </a:cubicBezTo>
                <a:cubicBezTo>
                  <a:pt x="876" y="1499"/>
                  <a:pt x="875" y="1499"/>
                  <a:pt x="874" y="1499"/>
                </a:cubicBezTo>
                <a:cubicBezTo>
                  <a:pt x="874" y="1499"/>
                  <a:pt x="874" y="1499"/>
                  <a:pt x="874" y="1499"/>
                </a:cubicBezTo>
                <a:cubicBezTo>
                  <a:pt x="871" y="1500"/>
                  <a:pt x="868" y="1501"/>
                  <a:pt x="865" y="1502"/>
                </a:cubicBezTo>
                <a:cubicBezTo>
                  <a:pt x="859" y="1503"/>
                  <a:pt x="854" y="1503"/>
                  <a:pt x="848" y="1503"/>
                </a:cubicBezTo>
                <a:cubicBezTo>
                  <a:pt x="832" y="1503"/>
                  <a:pt x="832" y="1503"/>
                  <a:pt x="832" y="1503"/>
                </a:cubicBezTo>
                <a:cubicBezTo>
                  <a:pt x="832" y="1503"/>
                  <a:pt x="832" y="1503"/>
                  <a:pt x="832" y="1503"/>
                </a:cubicBezTo>
                <a:cubicBezTo>
                  <a:pt x="812" y="1503"/>
                  <a:pt x="793" y="1504"/>
                  <a:pt x="774" y="1504"/>
                </a:cubicBezTo>
                <a:cubicBezTo>
                  <a:pt x="765" y="1504"/>
                  <a:pt x="747" y="1502"/>
                  <a:pt x="745" y="1491"/>
                </a:cubicBezTo>
                <a:cubicBezTo>
                  <a:pt x="745" y="1489"/>
                  <a:pt x="745" y="1488"/>
                  <a:pt x="746" y="1486"/>
                </a:cubicBezTo>
                <a:cubicBezTo>
                  <a:pt x="747" y="1482"/>
                  <a:pt x="751" y="1478"/>
                  <a:pt x="753" y="1475"/>
                </a:cubicBezTo>
                <a:cubicBezTo>
                  <a:pt x="760" y="1464"/>
                  <a:pt x="766" y="1452"/>
                  <a:pt x="775" y="1443"/>
                </a:cubicBezTo>
                <a:cubicBezTo>
                  <a:pt x="775" y="1442"/>
                  <a:pt x="776" y="1442"/>
                  <a:pt x="776" y="1441"/>
                </a:cubicBezTo>
                <a:cubicBezTo>
                  <a:pt x="776" y="1441"/>
                  <a:pt x="777" y="1441"/>
                  <a:pt x="777" y="1441"/>
                </a:cubicBezTo>
                <a:cubicBezTo>
                  <a:pt x="799" y="1419"/>
                  <a:pt x="845" y="1425"/>
                  <a:pt x="873" y="1425"/>
                </a:cubicBezTo>
                <a:cubicBezTo>
                  <a:pt x="886" y="1425"/>
                  <a:pt x="901" y="1423"/>
                  <a:pt x="913" y="1428"/>
                </a:cubicBezTo>
                <a:cubicBezTo>
                  <a:pt x="913" y="1428"/>
                  <a:pt x="913" y="1428"/>
                  <a:pt x="913" y="1428"/>
                </a:cubicBezTo>
                <a:cubicBezTo>
                  <a:pt x="915" y="1429"/>
                  <a:pt x="916" y="1430"/>
                  <a:pt x="917" y="1430"/>
                </a:cubicBezTo>
                <a:cubicBezTo>
                  <a:pt x="917" y="1430"/>
                  <a:pt x="917" y="1431"/>
                  <a:pt x="918" y="1431"/>
                </a:cubicBezTo>
                <a:cubicBezTo>
                  <a:pt x="920" y="1432"/>
                  <a:pt x="922" y="1435"/>
                  <a:pt x="922" y="1437"/>
                </a:cubicBezTo>
                <a:cubicBezTo>
                  <a:pt x="923" y="1439"/>
                  <a:pt x="923" y="1442"/>
                  <a:pt x="921" y="1444"/>
                </a:cubicBezTo>
                <a:cubicBezTo>
                  <a:pt x="920" y="1446"/>
                  <a:pt x="920" y="1446"/>
                  <a:pt x="920" y="1446"/>
                </a:cubicBezTo>
                <a:cubicBezTo>
                  <a:pt x="918" y="1452"/>
                  <a:pt x="913" y="1460"/>
                  <a:pt x="910" y="1465"/>
                </a:cubicBezTo>
                <a:close/>
                <a:moveTo>
                  <a:pt x="1095" y="1502"/>
                </a:moveTo>
                <a:cubicBezTo>
                  <a:pt x="1093" y="1502"/>
                  <a:pt x="1091" y="1502"/>
                  <a:pt x="1089" y="1502"/>
                </a:cubicBezTo>
                <a:cubicBezTo>
                  <a:pt x="1089" y="1502"/>
                  <a:pt x="1089" y="1503"/>
                  <a:pt x="1088" y="1503"/>
                </a:cubicBezTo>
                <a:cubicBezTo>
                  <a:pt x="1077" y="1504"/>
                  <a:pt x="1066" y="1503"/>
                  <a:pt x="1054" y="1503"/>
                </a:cubicBezTo>
                <a:cubicBezTo>
                  <a:pt x="1007" y="1503"/>
                  <a:pt x="1007" y="1503"/>
                  <a:pt x="1007" y="1503"/>
                </a:cubicBezTo>
                <a:cubicBezTo>
                  <a:pt x="997" y="1503"/>
                  <a:pt x="980" y="1501"/>
                  <a:pt x="976" y="1490"/>
                </a:cubicBezTo>
                <a:cubicBezTo>
                  <a:pt x="976" y="1489"/>
                  <a:pt x="976" y="1488"/>
                  <a:pt x="976" y="1487"/>
                </a:cubicBezTo>
                <a:cubicBezTo>
                  <a:pt x="976" y="1486"/>
                  <a:pt x="976" y="1486"/>
                  <a:pt x="976" y="1485"/>
                </a:cubicBezTo>
                <a:cubicBezTo>
                  <a:pt x="977" y="1481"/>
                  <a:pt x="980" y="1477"/>
                  <a:pt x="982" y="1473"/>
                </a:cubicBezTo>
                <a:cubicBezTo>
                  <a:pt x="986" y="1463"/>
                  <a:pt x="990" y="1449"/>
                  <a:pt x="998" y="1441"/>
                </a:cubicBezTo>
                <a:cubicBezTo>
                  <a:pt x="998" y="1440"/>
                  <a:pt x="999" y="1440"/>
                  <a:pt x="999" y="1440"/>
                </a:cubicBezTo>
                <a:cubicBezTo>
                  <a:pt x="1000" y="1439"/>
                  <a:pt x="1000" y="1439"/>
                  <a:pt x="1000" y="1438"/>
                </a:cubicBezTo>
                <a:cubicBezTo>
                  <a:pt x="1001" y="1438"/>
                  <a:pt x="1001" y="1438"/>
                  <a:pt x="1001" y="1438"/>
                </a:cubicBezTo>
                <a:cubicBezTo>
                  <a:pt x="1002" y="1437"/>
                  <a:pt x="1002" y="1437"/>
                  <a:pt x="1002" y="1437"/>
                </a:cubicBezTo>
                <a:cubicBezTo>
                  <a:pt x="1003" y="1436"/>
                  <a:pt x="1003" y="1436"/>
                  <a:pt x="1003" y="1436"/>
                </a:cubicBezTo>
                <a:cubicBezTo>
                  <a:pt x="1010" y="1431"/>
                  <a:pt x="1018" y="1428"/>
                  <a:pt x="1027" y="1427"/>
                </a:cubicBezTo>
                <a:cubicBezTo>
                  <a:pt x="1027" y="1427"/>
                  <a:pt x="1027" y="1426"/>
                  <a:pt x="1028" y="1426"/>
                </a:cubicBezTo>
                <a:cubicBezTo>
                  <a:pt x="1033" y="1425"/>
                  <a:pt x="1038" y="1425"/>
                  <a:pt x="1043" y="1425"/>
                </a:cubicBezTo>
                <a:cubicBezTo>
                  <a:pt x="1072" y="1425"/>
                  <a:pt x="1072" y="1425"/>
                  <a:pt x="1072" y="1425"/>
                </a:cubicBezTo>
                <a:cubicBezTo>
                  <a:pt x="1081" y="1425"/>
                  <a:pt x="1090" y="1425"/>
                  <a:pt x="1099" y="1425"/>
                </a:cubicBezTo>
                <a:cubicBezTo>
                  <a:pt x="1112" y="1425"/>
                  <a:pt x="1130" y="1423"/>
                  <a:pt x="1140" y="1432"/>
                </a:cubicBezTo>
                <a:cubicBezTo>
                  <a:pt x="1140" y="1433"/>
                  <a:pt x="1141" y="1433"/>
                  <a:pt x="1141" y="1434"/>
                </a:cubicBezTo>
                <a:cubicBezTo>
                  <a:pt x="1142" y="1434"/>
                  <a:pt x="1142" y="1434"/>
                  <a:pt x="1142" y="1434"/>
                </a:cubicBezTo>
                <a:cubicBezTo>
                  <a:pt x="1142" y="1434"/>
                  <a:pt x="1142" y="1435"/>
                  <a:pt x="1142" y="1435"/>
                </a:cubicBezTo>
                <a:cubicBezTo>
                  <a:pt x="1143" y="1435"/>
                  <a:pt x="1143" y="1436"/>
                  <a:pt x="1143" y="1436"/>
                </a:cubicBezTo>
                <a:cubicBezTo>
                  <a:pt x="1144" y="1438"/>
                  <a:pt x="1144" y="1440"/>
                  <a:pt x="1144" y="1442"/>
                </a:cubicBezTo>
                <a:cubicBezTo>
                  <a:pt x="1143" y="1452"/>
                  <a:pt x="1135" y="1467"/>
                  <a:pt x="1133" y="1473"/>
                </a:cubicBezTo>
                <a:cubicBezTo>
                  <a:pt x="1133" y="1474"/>
                  <a:pt x="1133" y="1474"/>
                  <a:pt x="1133" y="1474"/>
                </a:cubicBezTo>
                <a:cubicBezTo>
                  <a:pt x="1132" y="1476"/>
                  <a:pt x="1131" y="1478"/>
                  <a:pt x="1130" y="1480"/>
                </a:cubicBezTo>
                <a:cubicBezTo>
                  <a:pt x="1130" y="1481"/>
                  <a:pt x="1130" y="1481"/>
                  <a:pt x="1130" y="1481"/>
                </a:cubicBezTo>
                <a:cubicBezTo>
                  <a:pt x="1130" y="1482"/>
                  <a:pt x="1129" y="1483"/>
                  <a:pt x="1129" y="1483"/>
                </a:cubicBezTo>
                <a:cubicBezTo>
                  <a:pt x="1129" y="1484"/>
                  <a:pt x="1128" y="1484"/>
                  <a:pt x="1128" y="1485"/>
                </a:cubicBezTo>
                <a:cubicBezTo>
                  <a:pt x="1128" y="1485"/>
                  <a:pt x="1127" y="1486"/>
                  <a:pt x="1127" y="1487"/>
                </a:cubicBezTo>
                <a:cubicBezTo>
                  <a:pt x="1126" y="1487"/>
                  <a:pt x="1126" y="1487"/>
                  <a:pt x="1126" y="1488"/>
                </a:cubicBezTo>
                <a:cubicBezTo>
                  <a:pt x="1125" y="1488"/>
                  <a:pt x="1125" y="1488"/>
                  <a:pt x="1125" y="1488"/>
                </a:cubicBezTo>
                <a:cubicBezTo>
                  <a:pt x="1124" y="1489"/>
                  <a:pt x="1124" y="1489"/>
                  <a:pt x="1124" y="1490"/>
                </a:cubicBezTo>
                <a:cubicBezTo>
                  <a:pt x="1122" y="1491"/>
                  <a:pt x="1121" y="1492"/>
                  <a:pt x="1119" y="1493"/>
                </a:cubicBezTo>
                <a:cubicBezTo>
                  <a:pt x="1117" y="1494"/>
                  <a:pt x="1115" y="1495"/>
                  <a:pt x="1114" y="1496"/>
                </a:cubicBezTo>
                <a:cubicBezTo>
                  <a:pt x="1113" y="1496"/>
                  <a:pt x="1113" y="1496"/>
                  <a:pt x="1113" y="1496"/>
                </a:cubicBezTo>
                <a:cubicBezTo>
                  <a:pt x="1112" y="1497"/>
                  <a:pt x="1112" y="1497"/>
                  <a:pt x="1112" y="1497"/>
                </a:cubicBezTo>
                <a:cubicBezTo>
                  <a:pt x="1106" y="1499"/>
                  <a:pt x="1100" y="1501"/>
                  <a:pt x="1095" y="1502"/>
                </a:cubicBezTo>
                <a:close/>
                <a:moveTo>
                  <a:pt x="773" y="1710"/>
                </a:moveTo>
                <a:cubicBezTo>
                  <a:pt x="773" y="1710"/>
                  <a:pt x="773" y="1710"/>
                  <a:pt x="773" y="1710"/>
                </a:cubicBezTo>
                <a:cubicBezTo>
                  <a:pt x="771" y="1721"/>
                  <a:pt x="762" y="1732"/>
                  <a:pt x="756" y="1742"/>
                </a:cubicBezTo>
                <a:cubicBezTo>
                  <a:pt x="756" y="1742"/>
                  <a:pt x="756" y="1742"/>
                  <a:pt x="756" y="1742"/>
                </a:cubicBezTo>
                <a:cubicBezTo>
                  <a:pt x="750" y="1753"/>
                  <a:pt x="744" y="1767"/>
                  <a:pt x="736" y="1777"/>
                </a:cubicBezTo>
                <a:cubicBezTo>
                  <a:pt x="735" y="1778"/>
                  <a:pt x="735" y="1779"/>
                  <a:pt x="734" y="1781"/>
                </a:cubicBezTo>
                <a:cubicBezTo>
                  <a:pt x="734" y="1781"/>
                  <a:pt x="733" y="1781"/>
                  <a:pt x="733" y="1781"/>
                </a:cubicBezTo>
                <a:cubicBezTo>
                  <a:pt x="732" y="1782"/>
                  <a:pt x="731" y="1783"/>
                  <a:pt x="730" y="1784"/>
                </a:cubicBezTo>
                <a:cubicBezTo>
                  <a:pt x="729" y="1785"/>
                  <a:pt x="729" y="1785"/>
                  <a:pt x="728" y="1786"/>
                </a:cubicBezTo>
                <a:cubicBezTo>
                  <a:pt x="728" y="1786"/>
                  <a:pt x="728" y="1786"/>
                  <a:pt x="728" y="1786"/>
                </a:cubicBezTo>
                <a:cubicBezTo>
                  <a:pt x="719" y="1794"/>
                  <a:pt x="708" y="1799"/>
                  <a:pt x="696" y="1802"/>
                </a:cubicBezTo>
                <a:cubicBezTo>
                  <a:pt x="695" y="1803"/>
                  <a:pt x="693" y="1803"/>
                  <a:pt x="692" y="1804"/>
                </a:cubicBezTo>
                <a:cubicBezTo>
                  <a:pt x="685" y="1805"/>
                  <a:pt x="678" y="1806"/>
                  <a:pt x="671" y="1806"/>
                </a:cubicBezTo>
                <a:cubicBezTo>
                  <a:pt x="665" y="1806"/>
                  <a:pt x="665" y="1806"/>
                  <a:pt x="665" y="1806"/>
                </a:cubicBezTo>
                <a:cubicBezTo>
                  <a:pt x="665" y="1806"/>
                  <a:pt x="665" y="1806"/>
                  <a:pt x="665" y="1806"/>
                </a:cubicBezTo>
                <a:cubicBezTo>
                  <a:pt x="636" y="1806"/>
                  <a:pt x="607" y="1807"/>
                  <a:pt x="578" y="1807"/>
                </a:cubicBezTo>
                <a:cubicBezTo>
                  <a:pt x="575" y="1807"/>
                  <a:pt x="573" y="1806"/>
                  <a:pt x="571" y="1806"/>
                </a:cubicBezTo>
                <a:cubicBezTo>
                  <a:pt x="567" y="1806"/>
                  <a:pt x="563" y="1805"/>
                  <a:pt x="560" y="1804"/>
                </a:cubicBezTo>
                <a:cubicBezTo>
                  <a:pt x="555" y="1802"/>
                  <a:pt x="551" y="1800"/>
                  <a:pt x="549" y="1797"/>
                </a:cubicBezTo>
                <a:cubicBezTo>
                  <a:pt x="546" y="1794"/>
                  <a:pt x="545" y="1790"/>
                  <a:pt x="545" y="1786"/>
                </a:cubicBezTo>
                <a:cubicBezTo>
                  <a:pt x="545" y="1783"/>
                  <a:pt x="546" y="1780"/>
                  <a:pt x="548" y="1777"/>
                </a:cubicBezTo>
                <a:cubicBezTo>
                  <a:pt x="548" y="1776"/>
                  <a:pt x="549" y="1776"/>
                  <a:pt x="549" y="1776"/>
                </a:cubicBezTo>
                <a:cubicBezTo>
                  <a:pt x="549" y="1775"/>
                  <a:pt x="549" y="1774"/>
                  <a:pt x="550" y="1774"/>
                </a:cubicBezTo>
                <a:cubicBezTo>
                  <a:pt x="551" y="1772"/>
                  <a:pt x="551" y="1772"/>
                  <a:pt x="551" y="1772"/>
                </a:cubicBezTo>
                <a:cubicBezTo>
                  <a:pt x="551" y="1772"/>
                  <a:pt x="551" y="1772"/>
                  <a:pt x="551" y="1772"/>
                </a:cubicBezTo>
                <a:cubicBezTo>
                  <a:pt x="558" y="1761"/>
                  <a:pt x="566" y="1750"/>
                  <a:pt x="574" y="1739"/>
                </a:cubicBezTo>
                <a:cubicBezTo>
                  <a:pt x="579" y="1730"/>
                  <a:pt x="585" y="1720"/>
                  <a:pt x="592" y="1713"/>
                </a:cubicBezTo>
                <a:cubicBezTo>
                  <a:pt x="593" y="1712"/>
                  <a:pt x="593" y="1711"/>
                  <a:pt x="594" y="1710"/>
                </a:cubicBezTo>
                <a:cubicBezTo>
                  <a:pt x="594" y="1710"/>
                  <a:pt x="595" y="1710"/>
                  <a:pt x="595" y="1710"/>
                </a:cubicBezTo>
                <a:cubicBezTo>
                  <a:pt x="596" y="1708"/>
                  <a:pt x="598" y="1707"/>
                  <a:pt x="600" y="1705"/>
                </a:cubicBezTo>
                <a:cubicBezTo>
                  <a:pt x="600" y="1705"/>
                  <a:pt x="600" y="1705"/>
                  <a:pt x="600" y="1705"/>
                </a:cubicBezTo>
                <a:cubicBezTo>
                  <a:pt x="600" y="1705"/>
                  <a:pt x="600" y="1705"/>
                  <a:pt x="600" y="1705"/>
                </a:cubicBezTo>
                <a:cubicBezTo>
                  <a:pt x="610" y="1697"/>
                  <a:pt x="622" y="1692"/>
                  <a:pt x="635" y="1690"/>
                </a:cubicBezTo>
                <a:cubicBezTo>
                  <a:pt x="635" y="1690"/>
                  <a:pt x="635" y="1690"/>
                  <a:pt x="635" y="1690"/>
                </a:cubicBezTo>
                <a:cubicBezTo>
                  <a:pt x="636" y="1690"/>
                  <a:pt x="636" y="1690"/>
                  <a:pt x="636" y="1690"/>
                </a:cubicBezTo>
                <a:cubicBezTo>
                  <a:pt x="638" y="1689"/>
                  <a:pt x="640" y="1689"/>
                  <a:pt x="643" y="1688"/>
                </a:cubicBezTo>
                <a:cubicBezTo>
                  <a:pt x="644" y="1688"/>
                  <a:pt x="646" y="1688"/>
                  <a:pt x="647" y="1688"/>
                </a:cubicBezTo>
                <a:cubicBezTo>
                  <a:pt x="649" y="1688"/>
                  <a:pt x="650" y="1688"/>
                  <a:pt x="652" y="1688"/>
                </a:cubicBezTo>
                <a:cubicBezTo>
                  <a:pt x="653" y="1687"/>
                  <a:pt x="654" y="1687"/>
                  <a:pt x="655" y="1687"/>
                </a:cubicBezTo>
                <a:cubicBezTo>
                  <a:pt x="656" y="1687"/>
                  <a:pt x="656" y="1687"/>
                  <a:pt x="656" y="1687"/>
                </a:cubicBezTo>
                <a:cubicBezTo>
                  <a:pt x="656" y="1687"/>
                  <a:pt x="656" y="1687"/>
                  <a:pt x="656" y="1687"/>
                </a:cubicBezTo>
                <a:cubicBezTo>
                  <a:pt x="683" y="1687"/>
                  <a:pt x="709" y="1687"/>
                  <a:pt x="736" y="1687"/>
                </a:cubicBezTo>
                <a:cubicBezTo>
                  <a:pt x="736" y="1687"/>
                  <a:pt x="736" y="1687"/>
                  <a:pt x="736" y="1687"/>
                </a:cubicBezTo>
                <a:cubicBezTo>
                  <a:pt x="740" y="1687"/>
                  <a:pt x="740" y="1687"/>
                  <a:pt x="740" y="1687"/>
                </a:cubicBezTo>
                <a:cubicBezTo>
                  <a:pt x="747" y="1687"/>
                  <a:pt x="753" y="1688"/>
                  <a:pt x="757" y="1689"/>
                </a:cubicBezTo>
                <a:cubicBezTo>
                  <a:pt x="759" y="1690"/>
                  <a:pt x="760" y="1690"/>
                  <a:pt x="761" y="1691"/>
                </a:cubicBezTo>
                <a:cubicBezTo>
                  <a:pt x="761" y="1691"/>
                  <a:pt x="762" y="1691"/>
                  <a:pt x="763" y="1691"/>
                </a:cubicBezTo>
                <a:cubicBezTo>
                  <a:pt x="763" y="1692"/>
                  <a:pt x="763" y="1692"/>
                  <a:pt x="764" y="1692"/>
                </a:cubicBezTo>
                <a:cubicBezTo>
                  <a:pt x="771" y="1695"/>
                  <a:pt x="775" y="1701"/>
                  <a:pt x="773" y="1710"/>
                </a:cubicBezTo>
                <a:close/>
                <a:moveTo>
                  <a:pt x="828" y="1613"/>
                </a:moveTo>
                <a:cubicBezTo>
                  <a:pt x="827" y="1614"/>
                  <a:pt x="827" y="1614"/>
                  <a:pt x="827" y="1614"/>
                </a:cubicBezTo>
                <a:cubicBezTo>
                  <a:pt x="827" y="1614"/>
                  <a:pt x="827" y="1614"/>
                  <a:pt x="827" y="1614"/>
                </a:cubicBezTo>
                <a:cubicBezTo>
                  <a:pt x="826" y="1616"/>
                  <a:pt x="825" y="1617"/>
                  <a:pt x="824" y="1619"/>
                </a:cubicBezTo>
                <a:cubicBezTo>
                  <a:pt x="824" y="1619"/>
                  <a:pt x="824" y="1619"/>
                  <a:pt x="823" y="1619"/>
                </a:cubicBezTo>
                <a:cubicBezTo>
                  <a:pt x="817" y="1627"/>
                  <a:pt x="807" y="1632"/>
                  <a:pt x="797" y="1635"/>
                </a:cubicBezTo>
                <a:cubicBezTo>
                  <a:pt x="797" y="1635"/>
                  <a:pt x="797" y="1635"/>
                  <a:pt x="797" y="1635"/>
                </a:cubicBezTo>
                <a:cubicBezTo>
                  <a:pt x="795" y="1636"/>
                  <a:pt x="794" y="1636"/>
                  <a:pt x="792" y="1636"/>
                </a:cubicBezTo>
                <a:cubicBezTo>
                  <a:pt x="791" y="1637"/>
                  <a:pt x="790" y="1637"/>
                  <a:pt x="789" y="1637"/>
                </a:cubicBezTo>
                <a:cubicBezTo>
                  <a:pt x="788" y="1637"/>
                  <a:pt x="788" y="1638"/>
                  <a:pt x="787" y="1638"/>
                </a:cubicBezTo>
                <a:cubicBezTo>
                  <a:pt x="781" y="1639"/>
                  <a:pt x="774" y="1640"/>
                  <a:pt x="768" y="1640"/>
                </a:cubicBezTo>
                <a:cubicBezTo>
                  <a:pt x="767" y="1640"/>
                  <a:pt x="767" y="1640"/>
                  <a:pt x="767" y="1640"/>
                </a:cubicBezTo>
                <a:cubicBezTo>
                  <a:pt x="756" y="1641"/>
                  <a:pt x="745" y="1640"/>
                  <a:pt x="735" y="1640"/>
                </a:cubicBezTo>
                <a:cubicBezTo>
                  <a:pt x="718" y="1640"/>
                  <a:pt x="702" y="1640"/>
                  <a:pt x="685" y="1640"/>
                </a:cubicBezTo>
                <a:cubicBezTo>
                  <a:pt x="683" y="1640"/>
                  <a:pt x="680" y="1640"/>
                  <a:pt x="677" y="1640"/>
                </a:cubicBezTo>
                <a:cubicBezTo>
                  <a:pt x="677" y="1640"/>
                  <a:pt x="677" y="1640"/>
                  <a:pt x="676" y="1640"/>
                </a:cubicBezTo>
                <a:cubicBezTo>
                  <a:pt x="674" y="1639"/>
                  <a:pt x="672" y="1639"/>
                  <a:pt x="669" y="1638"/>
                </a:cubicBezTo>
                <a:cubicBezTo>
                  <a:pt x="669" y="1638"/>
                  <a:pt x="669" y="1638"/>
                  <a:pt x="669" y="1638"/>
                </a:cubicBezTo>
                <a:cubicBezTo>
                  <a:pt x="669" y="1638"/>
                  <a:pt x="669" y="1638"/>
                  <a:pt x="669" y="1638"/>
                </a:cubicBezTo>
                <a:cubicBezTo>
                  <a:pt x="662" y="1636"/>
                  <a:pt x="655" y="1632"/>
                  <a:pt x="655" y="1624"/>
                </a:cubicBezTo>
                <a:cubicBezTo>
                  <a:pt x="655" y="1623"/>
                  <a:pt x="655" y="1621"/>
                  <a:pt x="656" y="1620"/>
                </a:cubicBezTo>
                <a:cubicBezTo>
                  <a:pt x="656" y="1619"/>
                  <a:pt x="656" y="1619"/>
                  <a:pt x="656" y="1618"/>
                </a:cubicBezTo>
                <a:cubicBezTo>
                  <a:pt x="657" y="1617"/>
                  <a:pt x="657" y="1616"/>
                  <a:pt x="658" y="1614"/>
                </a:cubicBezTo>
                <a:cubicBezTo>
                  <a:pt x="658" y="1614"/>
                  <a:pt x="658" y="1614"/>
                  <a:pt x="658" y="1614"/>
                </a:cubicBezTo>
                <a:cubicBezTo>
                  <a:pt x="659" y="1613"/>
                  <a:pt x="659" y="1613"/>
                  <a:pt x="659" y="1613"/>
                </a:cubicBezTo>
                <a:cubicBezTo>
                  <a:pt x="660" y="1612"/>
                  <a:pt x="661" y="1610"/>
                  <a:pt x="662" y="1609"/>
                </a:cubicBezTo>
                <a:cubicBezTo>
                  <a:pt x="670" y="1597"/>
                  <a:pt x="678" y="1585"/>
                  <a:pt x="686" y="1572"/>
                </a:cubicBezTo>
                <a:cubicBezTo>
                  <a:pt x="687" y="1572"/>
                  <a:pt x="687" y="1572"/>
                  <a:pt x="687" y="1572"/>
                </a:cubicBezTo>
                <a:cubicBezTo>
                  <a:pt x="689" y="1568"/>
                  <a:pt x="689" y="1568"/>
                  <a:pt x="689" y="1568"/>
                </a:cubicBezTo>
                <a:cubicBezTo>
                  <a:pt x="692" y="1565"/>
                  <a:pt x="695" y="1562"/>
                  <a:pt x="699" y="1559"/>
                </a:cubicBezTo>
                <a:cubicBezTo>
                  <a:pt x="702" y="1557"/>
                  <a:pt x="705" y="1555"/>
                  <a:pt x="708" y="1554"/>
                </a:cubicBezTo>
                <a:cubicBezTo>
                  <a:pt x="709" y="1553"/>
                  <a:pt x="710" y="1553"/>
                  <a:pt x="711" y="1552"/>
                </a:cubicBezTo>
                <a:cubicBezTo>
                  <a:pt x="712" y="1552"/>
                  <a:pt x="712" y="1552"/>
                  <a:pt x="713" y="1551"/>
                </a:cubicBezTo>
                <a:cubicBezTo>
                  <a:pt x="713" y="1551"/>
                  <a:pt x="714" y="1551"/>
                  <a:pt x="714" y="1551"/>
                </a:cubicBezTo>
                <a:cubicBezTo>
                  <a:pt x="715" y="1551"/>
                  <a:pt x="715" y="1551"/>
                  <a:pt x="716" y="1550"/>
                </a:cubicBezTo>
                <a:cubicBezTo>
                  <a:pt x="720" y="1549"/>
                  <a:pt x="725" y="1547"/>
                  <a:pt x="730" y="1546"/>
                </a:cubicBezTo>
                <a:cubicBezTo>
                  <a:pt x="735" y="1545"/>
                  <a:pt x="741" y="1544"/>
                  <a:pt x="747" y="1544"/>
                </a:cubicBezTo>
                <a:cubicBezTo>
                  <a:pt x="763" y="1544"/>
                  <a:pt x="763" y="1544"/>
                  <a:pt x="763" y="1544"/>
                </a:cubicBezTo>
                <a:cubicBezTo>
                  <a:pt x="767" y="1544"/>
                  <a:pt x="770" y="1544"/>
                  <a:pt x="774" y="1544"/>
                </a:cubicBezTo>
                <a:cubicBezTo>
                  <a:pt x="789" y="1544"/>
                  <a:pt x="803" y="1544"/>
                  <a:pt x="818" y="1544"/>
                </a:cubicBezTo>
                <a:cubicBezTo>
                  <a:pt x="818" y="1544"/>
                  <a:pt x="818" y="1544"/>
                  <a:pt x="818" y="1544"/>
                </a:cubicBezTo>
                <a:cubicBezTo>
                  <a:pt x="824" y="1544"/>
                  <a:pt x="824" y="1544"/>
                  <a:pt x="824" y="1544"/>
                </a:cubicBezTo>
                <a:cubicBezTo>
                  <a:pt x="830" y="1544"/>
                  <a:pt x="835" y="1545"/>
                  <a:pt x="839" y="1546"/>
                </a:cubicBezTo>
                <a:cubicBezTo>
                  <a:pt x="843" y="1547"/>
                  <a:pt x="845" y="1548"/>
                  <a:pt x="847" y="1549"/>
                </a:cubicBezTo>
                <a:cubicBezTo>
                  <a:pt x="854" y="1553"/>
                  <a:pt x="858" y="1559"/>
                  <a:pt x="853" y="1568"/>
                </a:cubicBezTo>
                <a:cubicBezTo>
                  <a:pt x="848" y="1579"/>
                  <a:pt x="841" y="1590"/>
                  <a:pt x="835" y="1600"/>
                </a:cubicBezTo>
                <a:cubicBezTo>
                  <a:pt x="828" y="1613"/>
                  <a:pt x="828" y="1613"/>
                  <a:pt x="828" y="1613"/>
                </a:cubicBezTo>
                <a:cubicBezTo>
                  <a:pt x="828" y="1613"/>
                  <a:pt x="828" y="1613"/>
                  <a:pt x="828" y="1613"/>
                </a:cubicBezTo>
                <a:close/>
                <a:moveTo>
                  <a:pt x="1592" y="1771"/>
                </a:moveTo>
                <a:cubicBezTo>
                  <a:pt x="1592" y="1773"/>
                  <a:pt x="1592" y="1775"/>
                  <a:pt x="1591" y="1777"/>
                </a:cubicBezTo>
                <a:cubicBezTo>
                  <a:pt x="1591" y="1778"/>
                  <a:pt x="1591" y="1778"/>
                  <a:pt x="1591" y="1778"/>
                </a:cubicBezTo>
                <a:cubicBezTo>
                  <a:pt x="1590" y="1780"/>
                  <a:pt x="1590" y="1782"/>
                  <a:pt x="1589" y="1783"/>
                </a:cubicBezTo>
                <a:cubicBezTo>
                  <a:pt x="1589" y="1783"/>
                  <a:pt x="1589" y="1783"/>
                  <a:pt x="1589" y="1784"/>
                </a:cubicBezTo>
                <a:cubicBezTo>
                  <a:pt x="1588" y="1784"/>
                  <a:pt x="1588" y="1784"/>
                  <a:pt x="1588" y="1784"/>
                </a:cubicBezTo>
                <a:cubicBezTo>
                  <a:pt x="1587" y="1786"/>
                  <a:pt x="1586" y="1788"/>
                  <a:pt x="1584" y="1789"/>
                </a:cubicBezTo>
                <a:cubicBezTo>
                  <a:pt x="1584" y="1789"/>
                  <a:pt x="1584" y="1789"/>
                  <a:pt x="1584" y="1789"/>
                </a:cubicBezTo>
                <a:cubicBezTo>
                  <a:pt x="1582" y="1791"/>
                  <a:pt x="1581" y="1792"/>
                  <a:pt x="1579" y="1794"/>
                </a:cubicBezTo>
                <a:cubicBezTo>
                  <a:pt x="1578" y="1794"/>
                  <a:pt x="1578" y="1794"/>
                  <a:pt x="1578" y="1794"/>
                </a:cubicBezTo>
                <a:cubicBezTo>
                  <a:pt x="1578" y="1794"/>
                  <a:pt x="1577" y="1795"/>
                  <a:pt x="1577" y="1795"/>
                </a:cubicBezTo>
                <a:cubicBezTo>
                  <a:pt x="1575" y="1796"/>
                  <a:pt x="1573" y="1797"/>
                  <a:pt x="1571" y="1798"/>
                </a:cubicBezTo>
                <a:cubicBezTo>
                  <a:pt x="1571" y="1798"/>
                  <a:pt x="1571" y="1798"/>
                  <a:pt x="1570" y="1798"/>
                </a:cubicBezTo>
                <a:cubicBezTo>
                  <a:pt x="1569" y="1799"/>
                  <a:pt x="1567" y="1800"/>
                  <a:pt x="1566" y="1800"/>
                </a:cubicBezTo>
                <a:cubicBezTo>
                  <a:pt x="1565" y="1800"/>
                  <a:pt x="1564" y="1801"/>
                  <a:pt x="1563" y="1801"/>
                </a:cubicBezTo>
                <a:cubicBezTo>
                  <a:pt x="1563" y="1801"/>
                  <a:pt x="1563" y="1801"/>
                  <a:pt x="1562" y="1801"/>
                </a:cubicBezTo>
                <a:cubicBezTo>
                  <a:pt x="1562" y="1801"/>
                  <a:pt x="1561" y="1801"/>
                  <a:pt x="1561" y="1802"/>
                </a:cubicBezTo>
                <a:cubicBezTo>
                  <a:pt x="1559" y="1802"/>
                  <a:pt x="1557" y="1802"/>
                  <a:pt x="1555" y="1803"/>
                </a:cubicBezTo>
                <a:cubicBezTo>
                  <a:pt x="1553" y="1803"/>
                  <a:pt x="1551" y="1803"/>
                  <a:pt x="1550" y="1803"/>
                </a:cubicBezTo>
                <a:cubicBezTo>
                  <a:pt x="1548" y="1804"/>
                  <a:pt x="1546" y="1804"/>
                  <a:pt x="1544" y="1804"/>
                </a:cubicBezTo>
                <a:cubicBezTo>
                  <a:pt x="1544" y="1804"/>
                  <a:pt x="1543" y="1804"/>
                  <a:pt x="1542" y="1804"/>
                </a:cubicBezTo>
                <a:cubicBezTo>
                  <a:pt x="1540" y="1804"/>
                  <a:pt x="1540" y="1804"/>
                  <a:pt x="1540" y="1804"/>
                </a:cubicBezTo>
                <a:cubicBezTo>
                  <a:pt x="1540" y="1804"/>
                  <a:pt x="1540" y="1804"/>
                  <a:pt x="1540" y="1804"/>
                </a:cubicBezTo>
                <a:cubicBezTo>
                  <a:pt x="1530" y="1804"/>
                  <a:pt x="1519" y="1804"/>
                  <a:pt x="1509" y="1804"/>
                </a:cubicBezTo>
                <a:cubicBezTo>
                  <a:pt x="1461" y="1804"/>
                  <a:pt x="908" y="1806"/>
                  <a:pt x="869" y="1806"/>
                </a:cubicBezTo>
                <a:cubicBezTo>
                  <a:pt x="866" y="1806"/>
                  <a:pt x="863" y="1806"/>
                  <a:pt x="861" y="1805"/>
                </a:cubicBezTo>
                <a:cubicBezTo>
                  <a:pt x="857" y="1805"/>
                  <a:pt x="853" y="1804"/>
                  <a:pt x="850" y="1803"/>
                </a:cubicBezTo>
                <a:cubicBezTo>
                  <a:pt x="845" y="1802"/>
                  <a:pt x="841" y="1799"/>
                  <a:pt x="838" y="1796"/>
                </a:cubicBezTo>
                <a:cubicBezTo>
                  <a:pt x="835" y="1793"/>
                  <a:pt x="833" y="1790"/>
                  <a:pt x="832" y="1786"/>
                </a:cubicBezTo>
                <a:cubicBezTo>
                  <a:pt x="832" y="1782"/>
                  <a:pt x="832" y="1778"/>
                  <a:pt x="834" y="1773"/>
                </a:cubicBezTo>
                <a:cubicBezTo>
                  <a:pt x="836" y="1771"/>
                  <a:pt x="836" y="1771"/>
                  <a:pt x="836" y="1771"/>
                </a:cubicBezTo>
                <a:cubicBezTo>
                  <a:pt x="836" y="1771"/>
                  <a:pt x="836" y="1771"/>
                  <a:pt x="836" y="1771"/>
                </a:cubicBezTo>
                <a:cubicBezTo>
                  <a:pt x="842" y="1758"/>
                  <a:pt x="848" y="1745"/>
                  <a:pt x="854" y="1732"/>
                </a:cubicBezTo>
                <a:cubicBezTo>
                  <a:pt x="856" y="1730"/>
                  <a:pt x="857" y="1728"/>
                  <a:pt x="858" y="1726"/>
                </a:cubicBezTo>
                <a:cubicBezTo>
                  <a:pt x="862" y="1716"/>
                  <a:pt x="862" y="1716"/>
                  <a:pt x="862" y="1716"/>
                </a:cubicBezTo>
                <a:cubicBezTo>
                  <a:pt x="864" y="1712"/>
                  <a:pt x="868" y="1708"/>
                  <a:pt x="872" y="1704"/>
                </a:cubicBezTo>
                <a:cubicBezTo>
                  <a:pt x="873" y="1704"/>
                  <a:pt x="874" y="1703"/>
                  <a:pt x="875" y="1702"/>
                </a:cubicBezTo>
                <a:cubicBezTo>
                  <a:pt x="875" y="1702"/>
                  <a:pt x="876" y="1701"/>
                  <a:pt x="877" y="1701"/>
                </a:cubicBezTo>
                <a:cubicBezTo>
                  <a:pt x="878" y="1700"/>
                  <a:pt x="878" y="1700"/>
                  <a:pt x="879" y="1699"/>
                </a:cubicBezTo>
                <a:cubicBezTo>
                  <a:pt x="880" y="1699"/>
                  <a:pt x="880" y="1699"/>
                  <a:pt x="880" y="1699"/>
                </a:cubicBezTo>
                <a:cubicBezTo>
                  <a:pt x="881" y="1698"/>
                  <a:pt x="881" y="1698"/>
                  <a:pt x="882" y="1698"/>
                </a:cubicBezTo>
                <a:cubicBezTo>
                  <a:pt x="883" y="1697"/>
                  <a:pt x="885" y="1696"/>
                  <a:pt x="886" y="1695"/>
                </a:cubicBezTo>
                <a:cubicBezTo>
                  <a:pt x="887" y="1695"/>
                  <a:pt x="888" y="1695"/>
                  <a:pt x="889" y="1694"/>
                </a:cubicBezTo>
                <a:cubicBezTo>
                  <a:pt x="890" y="1694"/>
                  <a:pt x="891" y="1693"/>
                  <a:pt x="893" y="1693"/>
                </a:cubicBezTo>
                <a:cubicBezTo>
                  <a:pt x="895" y="1692"/>
                  <a:pt x="897" y="1691"/>
                  <a:pt x="899" y="1690"/>
                </a:cubicBezTo>
                <a:cubicBezTo>
                  <a:pt x="900" y="1690"/>
                  <a:pt x="901" y="1690"/>
                  <a:pt x="903" y="1689"/>
                </a:cubicBezTo>
                <a:cubicBezTo>
                  <a:pt x="903" y="1689"/>
                  <a:pt x="904" y="1689"/>
                  <a:pt x="904" y="1689"/>
                </a:cubicBezTo>
                <a:cubicBezTo>
                  <a:pt x="910" y="1687"/>
                  <a:pt x="917" y="1687"/>
                  <a:pt x="923" y="1687"/>
                </a:cubicBezTo>
                <a:cubicBezTo>
                  <a:pt x="923" y="1687"/>
                  <a:pt x="1503" y="1685"/>
                  <a:pt x="1525" y="1685"/>
                </a:cubicBezTo>
                <a:cubicBezTo>
                  <a:pt x="1531" y="1685"/>
                  <a:pt x="1538" y="1685"/>
                  <a:pt x="1545" y="1685"/>
                </a:cubicBezTo>
                <a:cubicBezTo>
                  <a:pt x="1548" y="1685"/>
                  <a:pt x="1551" y="1685"/>
                  <a:pt x="1554" y="1686"/>
                </a:cubicBezTo>
                <a:cubicBezTo>
                  <a:pt x="1554" y="1686"/>
                  <a:pt x="1555" y="1686"/>
                  <a:pt x="1555" y="1686"/>
                </a:cubicBezTo>
                <a:cubicBezTo>
                  <a:pt x="1557" y="1686"/>
                  <a:pt x="1560" y="1686"/>
                  <a:pt x="1562" y="1687"/>
                </a:cubicBezTo>
                <a:cubicBezTo>
                  <a:pt x="1562" y="1687"/>
                  <a:pt x="1563" y="1687"/>
                  <a:pt x="1563" y="1687"/>
                </a:cubicBezTo>
                <a:cubicBezTo>
                  <a:pt x="1563" y="1687"/>
                  <a:pt x="1563" y="1687"/>
                  <a:pt x="1563" y="1687"/>
                </a:cubicBezTo>
                <a:cubicBezTo>
                  <a:pt x="1566" y="1688"/>
                  <a:pt x="1568" y="1689"/>
                  <a:pt x="1570" y="1690"/>
                </a:cubicBezTo>
                <a:cubicBezTo>
                  <a:pt x="1570" y="1690"/>
                  <a:pt x="1571" y="1690"/>
                  <a:pt x="1571" y="1690"/>
                </a:cubicBezTo>
                <a:cubicBezTo>
                  <a:pt x="1573" y="1691"/>
                  <a:pt x="1575" y="1692"/>
                  <a:pt x="1577" y="1693"/>
                </a:cubicBezTo>
                <a:cubicBezTo>
                  <a:pt x="1577" y="1693"/>
                  <a:pt x="1577" y="1693"/>
                  <a:pt x="1578" y="1693"/>
                </a:cubicBezTo>
                <a:cubicBezTo>
                  <a:pt x="1578" y="1694"/>
                  <a:pt x="1578" y="1694"/>
                  <a:pt x="1578" y="1694"/>
                </a:cubicBezTo>
                <a:cubicBezTo>
                  <a:pt x="1580" y="1695"/>
                  <a:pt x="1581" y="1696"/>
                  <a:pt x="1582" y="1697"/>
                </a:cubicBezTo>
                <a:cubicBezTo>
                  <a:pt x="1584" y="1698"/>
                  <a:pt x="1586" y="1700"/>
                  <a:pt x="1588" y="1703"/>
                </a:cubicBezTo>
                <a:cubicBezTo>
                  <a:pt x="1590" y="1706"/>
                  <a:pt x="1592" y="1710"/>
                  <a:pt x="1592" y="1714"/>
                </a:cubicBezTo>
                <a:cubicBezTo>
                  <a:pt x="1592" y="1717"/>
                  <a:pt x="1592" y="1717"/>
                  <a:pt x="1592" y="1717"/>
                </a:cubicBezTo>
                <a:cubicBezTo>
                  <a:pt x="1592" y="1717"/>
                  <a:pt x="1592" y="1717"/>
                  <a:pt x="1592" y="1717"/>
                </a:cubicBezTo>
                <a:cubicBezTo>
                  <a:pt x="1592" y="1731"/>
                  <a:pt x="1592" y="1746"/>
                  <a:pt x="1592" y="1760"/>
                </a:cubicBezTo>
                <a:cubicBezTo>
                  <a:pt x="1592" y="1764"/>
                  <a:pt x="1593" y="1767"/>
                  <a:pt x="1592" y="1771"/>
                </a:cubicBezTo>
                <a:close/>
                <a:moveTo>
                  <a:pt x="1671" y="1490"/>
                </a:moveTo>
                <a:cubicBezTo>
                  <a:pt x="1671" y="1490"/>
                  <a:pt x="1670" y="1489"/>
                  <a:pt x="1670" y="1489"/>
                </a:cubicBezTo>
                <a:cubicBezTo>
                  <a:pt x="1670" y="1489"/>
                  <a:pt x="1669" y="1489"/>
                  <a:pt x="1669" y="1488"/>
                </a:cubicBezTo>
                <a:cubicBezTo>
                  <a:pt x="1667" y="1486"/>
                  <a:pt x="1666" y="1483"/>
                  <a:pt x="1665" y="1480"/>
                </a:cubicBezTo>
                <a:cubicBezTo>
                  <a:pt x="1665" y="1477"/>
                  <a:pt x="1665" y="1477"/>
                  <a:pt x="1665" y="1477"/>
                </a:cubicBezTo>
                <a:cubicBezTo>
                  <a:pt x="1665" y="1475"/>
                  <a:pt x="1665" y="1473"/>
                  <a:pt x="1665" y="1471"/>
                </a:cubicBezTo>
                <a:cubicBezTo>
                  <a:pt x="1665" y="1471"/>
                  <a:pt x="1665" y="1471"/>
                  <a:pt x="1665" y="1471"/>
                </a:cubicBezTo>
                <a:cubicBezTo>
                  <a:pt x="1664" y="1463"/>
                  <a:pt x="1662" y="1454"/>
                  <a:pt x="1663" y="1445"/>
                </a:cubicBezTo>
                <a:cubicBezTo>
                  <a:pt x="1663" y="1443"/>
                  <a:pt x="1663" y="1443"/>
                  <a:pt x="1663" y="1443"/>
                </a:cubicBezTo>
                <a:cubicBezTo>
                  <a:pt x="1662" y="1440"/>
                  <a:pt x="1663" y="1437"/>
                  <a:pt x="1665" y="1435"/>
                </a:cubicBezTo>
                <a:cubicBezTo>
                  <a:pt x="1667" y="1433"/>
                  <a:pt x="1669" y="1431"/>
                  <a:pt x="1673" y="1429"/>
                </a:cubicBezTo>
                <a:cubicBezTo>
                  <a:pt x="1676" y="1427"/>
                  <a:pt x="1680" y="1426"/>
                  <a:pt x="1684" y="1425"/>
                </a:cubicBezTo>
                <a:cubicBezTo>
                  <a:pt x="1684" y="1425"/>
                  <a:pt x="1684" y="1425"/>
                  <a:pt x="1684" y="1425"/>
                </a:cubicBezTo>
                <a:cubicBezTo>
                  <a:pt x="1685" y="1425"/>
                  <a:pt x="1685" y="1425"/>
                  <a:pt x="1685" y="1425"/>
                </a:cubicBezTo>
                <a:cubicBezTo>
                  <a:pt x="1687" y="1424"/>
                  <a:pt x="1689" y="1424"/>
                  <a:pt x="1690" y="1424"/>
                </a:cubicBezTo>
                <a:cubicBezTo>
                  <a:pt x="1691" y="1424"/>
                  <a:pt x="1692" y="1424"/>
                  <a:pt x="1693" y="1424"/>
                </a:cubicBezTo>
                <a:cubicBezTo>
                  <a:pt x="1700" y="1423"/>
                  <a:pt x="1708" y="1423"/>
                  <a:pt x="1716" y="1423"/>
                </a:cubicBezTo>
                <a:cubicBezTo>
                  <a:pt x="1769" y="1423"/>
                  <a:pt x="1769" y="1423"/>
                  <a:pt x="1769" y="1423"/>
                </a:cubicBezTo>
                <a:cubicBezTo>
                  <a:pt x="1772" y="1423"/>
                  <a:pt x="1775" y="1423"/>
                  <a:pt x="1778" y="1424"/>
                </a:cubicBezTo>
                <a:cubicBezTo>
                  <a:pt x="1792" y="1425"/>
                  <a:pt x="1808" y="1429"/>
                  <a:pt x="1810" y="1442"/>
                </a:cubicBezTo>
                <a:cubicBezTo>
                  <a:pt x="1814" y="1454"/>
                  <a:pt x="1815" y="1466"/>
                  <a:pt x="1817" y="1478"/>
                </a:cubicBezTo>
                <a:cubicBezTo>
                  <a:pt x="1818" y="1480"/>
                  <a:pt x="1818" y="1480"/>
                  <a:pt x="1818" y="1480"/>
                </a:cubicBezTo>
                <a:cubicBezTo>
                  <a:pt x="1818" y="1482"/>
                  <a:pt x="1818" y="1485"/>
                  <a:pt x="1817" y="1487"/>
                </a:cubicBezTo>
                <a:cubicBezTo>
                  <a:pt x="1817" y="1487"/>
                  <a:pt x="1817" y="1488"/>
                  <a:pt x="1816" y="1488"/>
                </a:cubicBezTo>
                <a:cubicBezTo>
                  <a:pt x="1816" y="1488"/>
                  <a:pt x="1816" y="1488"/>
                  <a:pt x="1816" y="1488"/>
                </a:cubicBezTo>
                <a:cubicBezTo>
                  <a:pt x="1816" y="1488"/>
                  <a:pt x="1816" y="1488"/>
                  <a:pt x="1816" y="1488"/>
                </a:cubicBezTo>
                <a:cubicBezTo>
                  <a:pt x="1813" y="1494"/>
                  <a:pt x="1807" y="1497"/>
                  <a:pt x="1799" y="1499"/>
                </a:cubicBezTo>
                <a:cubicBezTo>
                  <a:pt x="1798" y="1499"/>
                  <a:pt x="1798" y="1499"/>
                  <a:pt x="1797" y="1499"/>
                </a:cubicBezTo>
                <a:cubicBezTo>
                  <a:pt x="1796" y="1500"/>
                  <a:pt x="1796" y="1500"/>
                  <a:pt x="1795" y="1500"/>
                </a:cubicBezTo>
                <a:cubicBezTo>
                  <a:pt x="1794" y="1500"/>
                  <a:pt x="1794" y="1500"/>
                  <a:pt x="1793" y="1500"/>
                </a:cubicBezTo>
                <a:cubicBezTo>
                  <a:pt x="1792" y="1500"/>
                  <a:pt x="1790" y="1501"/>
                  <a:pt x="1789" y="1501"/>
                </a:cubicBezTo>
                <a:cubicBezTo>
                  <a:pt x="1771" y="1503"/>
                  <a:pt x="1750" y="1501"/>
                  <a:pt x="1741" y="1501"/>
                </a:cubicBezTo>
                <a:cubicBezTo>
                  <a:pt x="1707" y="1501"/>
                  <a:pt x="1707" y="1501"/>
                  <a:pt x="1707" y="1501"/>
                </a:cubicBezTo>
                <a:cubicBezTo>
                  <a:pt x="1704" y="1501"/>
                  <a:pt x="1702" y="1501"/>
                  <a:pt x="1699" y="1501"/>
                </a:cubicBezTo>
                <a:cubicBezTo>
                  <a:pt x="1697" y="1501"/>
                  <a:pt x="1695" y="1500"/>
                  <a:pt x="1693" y="1500"/>
                </a:cubicBezTo>
                <a:cubicBezTo>
                  <a:pt x="1693" y="1500"/>
                  <a:pt x="1692" y="1500"/>
                  <a:pt x="1692" y="1500"/>
                </a:cubicBezTo>
                <a:cubicBezTo>
                  <a:pt x="1691" y="1500"/>
                  <a:pt x="1691" y="1500"/>
                  <a:pt x="1691" y="1500"/>
                </a:cubicBezTo>
                <a:cubicBezTo>
                  <a:pt x="1689" y="1499"/>
                  <a:pt x="1687" y="1499"/>
                  <a:pt x="1685" y="1498"/>
                </a:cubicBezTo>
                <a:cubicBezTo>
                  <a:pt x="1684" y="1498"/>
                  <a:pt x="1684" y="1497"/>
                  <a:pt x="1683" y="1497"/>
                </a:cubicBezTo>
                <a:cubicBezTo>
                  <a:pt x="1681" y="1496"/>
                  <a:pt x="1680" y="1496"/>
                  <a:pt x="1678" y="1495"/>
                </a:cubicBezTo>
                <a:cubicBezTo>
                  <a:pt x="1676" y="1494"/>
                  <a:pt x="1674" y="1492"/>
                  <a:pt x="1672" y="1491"/>
                </a:cubicBezTo>
                <a:cubicBezTo>
                  <a:pt x="1672" y="1491"/>
                  <a:pt x="1671" y="1490"/>
                  <a:pt x="1671" y="1490"/>
                </a:cubicBezTo>
                <a:close/>
                <a:moveTo>
                  <a:pt x="1680" y="1622"/>
                </a:moveTo>
                <a:cubicBezTo>
                  <a:pt x="1677" y="1618"/>
                  <a:pt x="1676" y="1615"/>
                  <a:pt x="1675" y="1612"/>
                </a:cubicBezTo>
                <a:cubicBezTo>
                  <a:pt x="1675" y="1607"/>
                  <a:pt x="1675" y="1607"/>
                  <a:pt x="1675" y="1607"/>
                </a:cubicBezTo>
                <a:cubicBezTo>
                  <a:pt x="1675" y="1607"/>
                  <a:pt x="1675" y="1607"/>
                  <a:pt x="1675" y="1607"/>
                </a:cubicBezTo>
                <a:cubicBezTo>
                  <a:pt x="1674" y="1593"/>
                  <a:pt x="1673" y="1580"/>
                  <a:pt x="1672" y="1567"/>
                </a:cubicBezTo>
                <a:cubicBezTo>
                  <a:pt x="1672" y="1567"/>
                  <a:pt x="1672" y="1567"/>
                  <a:pt x="1672" y="1567"/>
                </a:cubicBezTo>
                <a:cubicBezTo>
                  <a:pt x="1672" y="1566"/>
                  <a:pt x="1672" y="1566"/>
                  <a:pt x="1672" y="1566"/>
                </a:cubicBezTo>
                <a:cubicBezTo>
                  <a:pt x="1672" y="1565"/>
                  <a:pt x="1672" y="1564"/>
                  <a:pt x="1672" y="1563"/>
                </a:cubicBezTo>
                <a:cubicBezTo>
                  <a:pt x="1675" y="1535"/>
                  <a:pt x="1735" y="1542"/>
                  <a:pt x="1754" y="1542"/>
                </a:cubicBezTo>
                <a:cubicBezTo>
                  <a:pt x="1776" y="1542"/>
                  <a:pt x="1819" y="1537"/>
                  <a:pt x="1832" y="1559"/>
                </a:cubicBezTo>
                <a:cubicBezTo>
                  <a:pt x="1833" y="1561"/>
                  <a:pt x="1835" y="1563"/>
                  <a:pt x="1835" y="1565"/>
                </a:cubicBezTo>
                <a:cubicBezTo>
                  <a:pt x="1836" y="1568"/>
                  <a:pt x="1836" y="1568"/>
                  <a:pt x="1836" y="1568"/>
                </a:cubicBezTo>
                <a:cubicBezTo>
                  <a:pt x="1836" y="1568"/>
                  <a:pt x="1836" y="1568"/>
                  <a:pt x="1836" y="1568"/>
                </a:cubicBezTo>
                <a:cubicBezTo>
                  <a:pt x="1837" y="1575"/>
                  <a:pt x="1838" y="1581"/>
                  <a:pt x="1840" y="1588"/>
                </a:cubicBezTo>
                <a:cubicBezTo>
                  <a:pt x="1844" y="1611"/>
                  <a:pt x="1844" y="1611"/>
                  <a:pt x="1844" y="1611"/>
                </a:cubicBezTo>
                <a:cubicBezTo>
                  <a:pt x="1845" y="1615"/>
                  <a:pt x="1844" y="1618"/>
                  <a:pt x="1843" y="1621"/>
                </a:cubicBezTo>
                <a:cubicBezTo>
                  <a:pt x="1842" y="1623"/>
                  <a:pt x="1840" y="1625"/>
                  <a:pt x="1838" y="1627"/>
                </a:cubicBezTo>
                <a:cubicBezTo>
                  <a:pt x="1838" y="1627"/>
                  <a:pt x="1837" y="1628"/>
                  <a:pt x="1836" y="1629"/>
                </a:cubicBezTo>
                <a:cubicBezTo>
                  <a:pt x="1836" y="1629"/>
                  <a:pt x="1835" y="1629"/>
                  <a:pt x="1835" y="1630"/>
                </a:cubicBezTo>
                <a:cubicBezTo>
                  <a:pt x="1835" y="1630"/>
                  <a:pt x="1834" y="1630"/>
                  <a:pt x="1834" y="1630"/>
                </a:cubicBezTo>
                <a:cubicBezTo>
                  <a:pt x="1833" y="1631"/>
                  <a:pt x="1832" y="1631"/>
                  <a:pt x="1830" y="1632"/>
                </a:cubicBezTo>
                <a:cubicBezTo>
                  <a:pt x="1829" y="1633"/>
                  <a:pt x="1828" y="1633"/>
                  <a:pt x="1827" y="1634"/>
                </a:cubicBezTo>
                <a:cubicBezTo>
                  <a:pt x="1826" y="1634"/>
                  <a:pt x="1825" y="1634"/>
                  <a:pt x="1825" y="1634"/>
                </a:cubicBezTo>
                <a:cubicBezTo>
                  <a:pt x="1824" y="1635"/>
                  <a:pt x="1823" y="1635"/>
                  <a:pt x="1822" y="1635"/>
                </a:cubicBezTo>
                <a:cubicBezTo>
                  <a:pt x="1821" y="1635"/>
                  <a:pt x="1820" y="1636"/>
                  <a:pt x="1819" y="1636"/>
                </a:cubicBezTo>
                <a:cubicBezTo>
                  <a:pt x="1818" y="1636"/>
                  <a:pt x="1818" y="1636"/>
                  <a:pt x="1818" y="1636"/>
                </a:cubicBezTo>
                <a:cubicBezTo>
                  <a:pt x="1816" y="1636"/>
                  <a:pt x="1814" y="1637"/>
                  <a:pt x="1812" y="1637"/>
                </a:cubicBezTo>
                <a:cubicBezTo>
                  <a:pt x="1809" y="1637"/>
                  <a:pt x="1807" y="1637"/>
                  <a:pt x="1805" y="1637"/>
                </a:cubicBezTo>
                <a:cubicBezTo>
                  <a:pt x="1805" y="1637"/>
                  <a:pt x="1805" y="1637"/>
                  <a:pt x="1805" y="1637"/>
                </a:cubicBezTo>
                <a:cubicBezTo>
                  <a:pt x="1804" y="1637"/>
                  <a:pt x="1804" y="1637"/>
                  <a:pt x="1804" y="1637"/>
                </a:cubicBezTo>
                <a:cubicBezTo>
                  <a:pt x="1804" y="1637"/>
                  <a:pt x="1804" y="1637"/>
                  <a:pt x="1804" y="1637"/>
                </a:cubicBezTo>
                <a:cubicBezTo>
                  <a:pt x="1777" y="1637"/>
                  <a:pt x="1750" y="1637"/>
                  <a:pt x="1722" y="1638"/>
                </a:cubicBezTo>
                <a:cubicBezTo>
                  <a:pt x="1719" y="1638"/>
                  <a:pt x="1716" y="1637"/>
                  <a:pt x="1714" y="1637"/>
                </a:cubicBezTo>
                <a:cubicBezTo>
                  <a:pt x="1713" y="1637"/>
                  <a:pt x="1712" y="1637"/>
                  <a:pt x="1712" y="1637"/>
                </a:cubicBezTo>
                <a:cubicBezTo>
                  <a:pt x="1709" y="1636"/>
                  <a:pt x="1707" y="1636"/>
                  <a:pt x="1705" y="1636"/>
                </a:cubicBezTo>
                <a:cubicBezTo>
                  <a:pt x="1705" y="1636"/>
                  <a:pt x="1705" y="1636"/>
                  <a:pt x="1705" y="1636"/>
                </a:cubicBezTo>
                <a:cubicBezTo>
                  <a:pt x="1704" y="1635"/>
                  <a:pt x="1704" y="1635"/>
                  <a:pt x="1704" y="1635"/>
                </a:cubicBezTo>
                <a:cubicBezTo>
                  <a:pt x="1701" y="1635"/>
                  <a:pt x="1699" y="1634"/>
                  <a:pt x="1697" y="1633"/>
                </a:cubicBezTo>
                <a:cubicBezTo>
                  <a:pt x="1696" y="1633"/>
                  <a:pt x="1695" y="1632"/>
                  <a:pt x="1695" y="1632"/>
                </a:cubicBezTo>
                <a:cubicBezTo>
                  <a:pt x="1693" y="1632"/>
                  <a:pt x="1692" y="1631"/>
                  <a:pt x="1691" y="1630"/>
                </a:cubicBezTo>
                <a:cubicBezTo>
                  <a:pt x="1691" y="1630"/>
                  <a:pt x="1690" y="1630"/>
                  <a:pt x="1690" y="1630"/>
                </a:cubicBezTo>
                <a:cubicBezTo>
                  <a:pt x="1686" y="1628"/>
                  <a:pt x="1682" y="1625"/>
                  <a:pt x="1680" y="1622"/>
                </a:cubicBezTo>
                <a:close/>
                <a:moveTo>
                  <a:pt x="1875" y="1783"/>
                </a:moveTo>
                <a:cubicBezTo>
                  <a:pt x="1873" y="1787"/>
                  <a:pt x="1870" y="1790"/>
                  <a:pt x="1866" y="1793"/>
                </a:cubicBezTo>
                <a:cubicBezTo>
                  <a:pt x="1862" y="1796"/>
                  <a:pt x="1858" y="1799"/>
                  <a:pt x="1852" y="1800"/>
                </a:cubicBezTo>
                <a:cubicBezTo>
                  <a:pt x="1846" y="1802"/>
                  <a:pt x="1840" y="1803"/>
                  <a:pt x="1833" y="1803"/>
                </a:cubicBezTo>
                <a:cubicBezTo>
                  <a:pt x="1815" y="1803"/>
                  <a:pt x="1815" y="1803"/>
                  <a:pt x="1815" y="1803"/>
                </a:cubicBezTo>
                <a:cubicBezTo>
                  <a:pt x="1814" y="1803"/>
                  <a:pt x="1814" y="1803"/>
                  <a:pt x="1814" y="1803"/>
                </a:cubicBezTo>
                <a:cubicBezTo>
                  <a:pt x="1789" y="1803"/>
                  <a:pt x="1765" y="1803"/>
                  <a:pt x="1740" y="1803"/>
                </a:cubicBezTo>
                <a:cubicBezTo>
                  <a:pt x="1737" y="1803"/>
                  <a:pt x="1734" y="1803"/>
                  <a:pt x="1731" y="1803"/>
                </a:cubicBezTo>
                <a:cubicBezTo>
                  <a:pt x="1730" y="1803"/>
                  <a:pt x="1730" y="1803"/>
                  <a:pt x="1729" y="1803"/>
                </a:cubicBezTo>
                <a:cubicBezTo>
                  <a:pt x="1726" y="1802"/>
                  <a:pt x="1724" y="1802"/>
                  <a:pt x="1721" y="1801"/>
                </a:cubicBezTo>
                <a:cubicBezTo>
                  <a:pt x="1721" y="1801"/>
                  <a:pt x="1721" y="1801"/>
                  <a:pt x="1720" y="1801"/>
                </a:cubicBezTo>
                <a:cubicBezTo>
                  <a:pt x="1720" y="1801"/>
                  <a:pt x="1720" y="1801"/>
                  <a:pt x="1720" y="1801"/>
                </a:cubicBezTo>
                <a:cubicBezTo>
                  <a:pt x="1709" y="1798"/>
                  <a:pt x="1698" y="1792"/>
                  <a:pt x="1692" y="1783"/>
                </a:cubicBezTo>
                <a:cubicBezTo>
                  <a:pt x="1692" y="1783"/>
                  <a:pt x="1692" y="1783"/>
                  <a:pt x="1692" y="1783"/>
                </a:cubicBezTo>
                <a:cubicBezTo>
                  <a:pt x="1692" y="1783"/>
                  <a:pt x="1692" y="1783"/>
                  <a:pt x="1692" y="1783"/>
                </a:cubicBezTo>
                <a:cubicBezTo>
                  <a:pt x="1691" y="1782"/>
                  <a:pt x="1690" y="1780"/>
                  <a:pt x="1690" y="1778"/>
                </a:cubicBezTo>
                <a:cubicBezTo>
                  <a:pt x="1689" y="1777"/>
                  <a:pt x="1689" y="1776"/>
                  <a:pt x="1689" y="1775"/>
                </a:cubicBezTo>
                <a:cubicBezTo>
                  <a:pt x="1688" y="1774"/>
                  <a:pt x="1688" y="1773"/>
                  <a:pt x="1688" y="1772"/>
                </a:cubicBezTo>
                <a:cubicBezTo>
                  <a:pt x="1688" y="1772"/>
                  <a:pt x="1688" y="1771"/>
                  <a:pt x="1688" y="1771"/>
                </a:cubicBezTo>
                <a:cubicBezTo>
                  <a:pt x="1687" y="1769"/>
                  <a:pt x="1687" y="1769"/>
                  <a:pt x="1687" y="1769"/>
                </a:cubicBezTo>
                <a:cubicBezTo>
                  <a:pt x="1687" y="1769"/>
                  <a:pt x="1687" y="1769"/>
                  <a:pt x="1687" y="1769"/>
                </a:cubicBezTo>
                <a:cubicBezTo>
                  <a:pt x="1686" y="1756"/>
                  <a:pt x="1685" y="1742"/>
                  <a:pt x="1684" y="1728"/>
                </a:cubicBezTo>
                <a:cubicBezTo>
                  <a:pt x="1684" y="1725"/>
                  <a:pt x="1684" y="1723"/>
                  <a:pt x="1684" y="1721"/>
                </a:cubicBezTo>
                <a:cubicBezTo>
                  <a:pt x="1683" y="1714"/>
                  <a:pt x="1683" y="1714"/>
                  <a:pt x="1683" y="1714"/>
                </a:cubicBezTo>
                <a:cubicBezTo>
                  <a:pt x="1683" y="1713"/>
                  <a:pt x="1683" y="1713"/>
                  <a:pt x="1683" y="1713"/>
                </a:cubicBezTo>
                <a:cubicBezTo>
                  <a:pt x="1683" y="1711"/>
                  <a:pt x="1683" y="1710"/>
                  <a:pt x="1684" y="1709"/>
                </a:cubicBezTo>
                <a:cubicBezTo>
                  <a:pt x="1684" y="1708"/>
                  <a:pt x="1684" y="1707"/>
                  <a:pt x="1684" y="1707"/>
                </a:cubicBezTo>
                <a:cubicBezTo>
                  <a:pt x="1685" y="1706"/>
                  <a:pt x="1685" y="1705"/>
                  <a:pt x="1685" y="1704"/>
                </a:cubicBezTo>
                <a:cubicBezTo>
                  <a:pt x="1686" y="1703"/>
                  <a:pt x="1686" y="1703"/>
                  <a:pt x="1686" y="1702"/>
                </a:cubicBezTo>
                <a:cubicBezTo>
                  <a:pt x="1686" y="1702"/>
                  <a:pt x="1686" y="1702"/>
                  <a:pt x="1686" y="1702"/>
                </a:cubicBezTo>
                <a:cubicBezTo>
                  <a:pt x="1687" y="1700"/>
                  <a:pt x="1688" y="1699"/>
                  <a:pt x="1689" y="1698"/>
                </a:cubicBezTo>
                <a:cubicBezTo>
                  <a:pt x="1690" y="1697"/>
                  <a:pt x="1691" y="1697"/>
                  <a:pt x="1691" y="1696"/>
                </a:cubicBezTo>
                <a:cubicBezTo>
                  <a:pt x="1692" y="1695"/>
                  <a:pt x="1693" y="1695"/>
                  <a:pt x="1694" y="1694"/>
                </a:cubicBezTo>
                <a:cubicBezTo>
                  <a:pt x="1695" y="1694"/>
                  <a:pt x="1695" y="1693"/>
                  <a:pt x="1695" y="1693"/>
                </a:cubicBezTo>
                <a:cubicBezTo>
                  <a:pt x="1695" y="1693"/>
                  <a:pt x="1696" y="1693"/>
                  <a:pt x="1696" y="1693"/>
                </a:cubicBezTo>
                <a:cubicBezTo>
                  <a:pt x="1698" y="1692"/>
                  <a:pt x="1699" y="1691"/>
                  <a:pt x="1701" y="1690"/>
                </a:cubicBezTo>
                <a:cubicBezTo>
                  <a:pt x="1702" y="1690"/>
                  <a:pt x="1702" y="1689"/>
                  <a:pt x="1702" y="1689"/>
                </a:cubicBezTo>
                <a:cubicBezTo>
                  <a:pt x="1703" y="1689"/>
                  <a:pt x="1703" y="1689"/>
                  <a:pt x="1703" y="1689"/>
                </a:cubicBezTo>
                <a:cubicBezTo>
                  <a:pt x="1704" y="1689"/>
                  <a:pt x="1704" y="1689"/>
                  <a:pt x="1705" y="1688"/>
                </a:cubicBezTo>
                <a:cubicBezTo>
                  <a:pt x="1706" y="1688"/>
                  <a:pt x="1708" y="1687"/>
                  <a:pt x="1709" y="1687"/>
                </a:cubicBezTo>
                <a:cubicBezTo>
                  <a:pt x="1710" y="1687"/>
                  <a:pt x="1711" y="1686"/>
                  <a:pt x="1712" y="1686"/>
                </a:cubicBezTo>
                <a:cubicBezTo>
                  <a:pt x="1713" y="1686"/>
                  <a:pt x="1714" y="1686"/>
                  <a:pt x="1714" y="1686"/>
                </a:cubicBezTo>
                <a:cubicBezTo>
                  <a:pt x="1717" y="1685"/>
                  <a:pt x="1720" y="1685"/>
                  <a:pt x="1723" y="1685"/>
                </a:cubicBezTo>
                <a:cubicBezTo>
                  <a:pt x="1723" y="1685"/>
                  <a:pt x="1724" y="1685"/>
                  <a:pt x="1724" y="1685"/>
                </a:cubicBezTo>
                <a:cubicBezTo>
                  <a:pt x="1725" y="1685"/>
                  <a:pt x="1726" y="1685"/>
                  <a:pt x="1727" y="1685"/>
                </a:cubicBezTo>
                <a:cubicBezTo>
                  <a:pt x="1731" y="1685"/>
                  <a:pt x="1731" y="1685"/>
                  <a:pt x="1731" y="1685"/>
                </a:cubicBezTo>
                <a:cubicBezTo>
                  <a:pt x="1736" y="1684"/>
                  <a:pt x="1740" y="1684"/>
                  <a:pt x="1744" y="1684"/>
                </a:cubicBezTo>
                <a:cubicBezTo>
                  <a:pt x="1748" y="1684"/>
                  <a:pt x="1752" y="1684"/>
                  <a:pt x="1755" y="1684"/>
                </a:cubicBezTo>
                <a:cubicBezTo>
                  <a:pt x="1791" y="1684"/>
                  <a:pt x="1791" y="1684"/>
                  <a:pt x="1791" y="1684"/>
                </a:cubicBezTo>
                <a:cubicBezTo>
                  <a:pt x="1801" y="1684"/>
                  <a:pt x="1811" y="1684"/>
                  <a:pt x="1820" y="1685"/>
                </a:cubicBezTo>
                <a:cubicBezTo>
                  <a:pt x="1822" y="1685"/>
                  <a:pt x="1823" y="1685"/>
                  <a:pt x="1825" y="1685"/>
                </a:cubicBezTo>
                <a:cubicBezTo>
                  <a:pt x="1826" y="1686"/>
                  <a:pt x="1827" y="1686"/>
                  <a:pt x="1828" y="1686"/>
                </a:cubicBezTo>
                <a:cubicBezTo>
                  <a:pt x="1828" y="1686"/>
                  <a:pt x="1829" y="1686"/>
                  <a:pt x="1830" y="1686"/>
                </a:cubicBezTo>
                <a:cubicBezTo>
                  <a:pt x="1830" y="1686"/>
                  <a:pt x="1831" y="1686"/>
                  <a:pt x="1831" y="1687"/>
                </a:cubicBezTo>
                <a:cubicBezTo>
                  <a:pt x="1832" y="1687"/>
                  <a:pt x="1832" y="1687"/>
                  <a:pt x="1833" y="1687"/>
                </a:cubicBezTo>
                <a:cubicBezTo>
                  <a:pt x="1834" y="1687"/>
                  <a:pt x="1836" y="1688"/>
                  <a:pt x="1838" y="1689"/>
                </a:cubicBezTo>
                <a:cubicBezTo>
                  <a:pt x="1839" y="1689"/>
                  <a:pt x="1840" y="1689"/>
                  <a:pt x="1841" y="1690"/>
                </a:cubicBezTo>
                <a:cubicBezTo>
                  <a:pt x="1842" y="1690"/>
                  <a:pt x="1842" y="1690"/>
                  <a:pt x="1843" y="1691"/>
                </a:cubicBezTo>
                <a:cubicBezTo>
                  <a:pt x="1845" y="1691"/>
                  <a:pt x="1846" y="1692"/>
                  <a:pt x="1847" y="1693"/>
                </a:cubicBezTo>
                <a:cubicBezTo>
                  <a:pt x="1852" y="1695"/>
                  <a:pt x="1856" y="1698"/>
                  <a:pt x="1859" y="1702"/>
                </a:cubicBezTo>
                <a:cubicBezTo>
                  <a:pt x="1862" y="1705"/>
                  <a:pt x="1864" y="1709"/>
                  <a:pt x="1865" y="1713"/>
                </a:cubicBezTo>
                <a:cubicBezTo>
                  <a:pt x="1870" y="1736"/>
                  <a:pt x="1870" y="1736"/>
                  <a:pt x="1870" y="1736"/>
                </a:cubicBezTo>
                <a:cubicBezTo>
                  <a:pt x="1871" y="1746"/>
                  <a:pt x="1873" y="1755"/>
                  <a:pt x="1875" y="1764"/>
                </a:cubicBezTo>
                <a:cubicBezTo>
                  <a:pt x="1875" y="1764"/>
                  <a:pt x="1875" y="1764"/>
                  <a:pt x="1875" y="1764"/>
                </a:cubicBezTo>
                <a:cubicBezTo>
                  <a:pt x="1876" y="1770"/>
                  <a:pt x="1876" y="1770"/>
                  <a:pt x="1876" y="1770"/>
                </a:cubicBezTo>
                <a:cubicBezTo>
                  <a:pt x="1877" y="1775"/>
                  <a:pt x="1877" y="1779"/>
                  <a:pt x="1875" y="1783"/>
                </a:cubicBezTo>
                <a:close/>
                <a:moveTo>
                  <a:pt x="2041" y="1494"/>
                </a:moveTo>
                <a:cubicBezTo>
                  <a:pt x="2036" y="1492"/>
                  <a:pt x="2032" y="1490"/>
                  <a:pt x="2030" y="1487"/>
                </a:cubicBezTo>
                <a:cubicBezTo>
                  <a:pt x="2027" y="1485"/>
                  <a:pt x="2024" y="1482"/>
                  <a:pt x="2023" y="1479"/>
                </a:cubicBezTo>
                <a:cubicBezTo>
                  <a:pt x="2021" y="1474"/>
                  <a:pt x="2021" y="1474"/>
                  <a:pt x="2021" y="1474"/>
                </a:cubicBezTo>
                <a:cubicBezTo>
                  <a:pt x="2019" y="1467"/>
                  <a:pt x="2016" y="1460"/>
                  <a:pt x="2014" y="1453"/>
                </a:cubicBezTo>
                <a:cubicBezTo>
                  <a:pt x="2012" y="1449"/>
                  <a:pt x="2009" y="1444"/>
                  <a:pt x="2009" y="1439"/>
                </a:cubicBezTo>
                <a:cubicBezTo>
                  <a:pt x="2009" y="1439"/>
                  <a:pt x="2009" y="1438"/>
                  <a:pt x="2009" y="1437"/>
                </a:cubicBezTo>
                <a:cubicBezTo>
                  <a:pt x="2009" y="1437"/>
                  <a:pt x="2009" y="1437"/>
                  <a:pt x="2009" y="1437"/>
                </a:cubicBezTo>
                <a:cubicBezTo>
                  <a:pt x="2009" y="1436"/>
                  <a:pt x="2009" y="1436"/>
                  <a:pt x="2009" y="1436"/>
                </a:cubicBezTo>
                <a:cubicBezTo>
                  <a:pt x="2010" y="1435"/>
                  <a:pt x="2009" y="1435"/>
                  <a:pt x="2010" y="1434"/>
                </a:cubicBezTo>
                <a:cubicBezTo>
                  <a:pt x="2010" y="1434"/>
                  <a:pt x="2010" y="1434"/>
                  <a:pt x="2010" y="1434"/>
                </a:cubicBezTo>
                <a:cubicBezTo>
                  <a:pt x="2016" y="1421"/>
                  <a:pt x="2039" y="1423"/>
                  <a:pt x="2051" y="1423"/>
                </a:cubicBezTo>
                <a:cubicBezTo>
                  <a:pt x="2110" y="1422"/>
                  <a:pt x="2110" y="1422"/>
                  <a:pt x="2110" y="1422"/>
                </a:cubicBezTo>
                <a:cubicBezTo>
                  <a:pt x="2115" y="1422"/>
                  <a:pt x="2120" y="1423"/>
                  <a:pt x="2125" y="1424"/>
                </a:cubicBezTo>
                <a:cubicBezTo>
                  <a:pt x="2126" y="1424"/>
                  <a:pt x="2128" y="1424"/>
                  <a:pt x="2129" y="1425"/>
                </a:cubicBezTo>
                <a:cubicBezTo>
                  <a:pt x="2129" y="1425"/>
                  <a:pt x="2130" y="1425"/>
                  <a:pt x="2131" y="1425"/>
                </a:cubicBezTo>
                <a:cubicBezTo>
                  <a:pt x="2132" y="1425"/>
                  <a:pt x="2133" y="1426"/>
                  <a:pt x="2133" y="1426"/>
                </a:cubicBezTo>
                <a:cubicBezTo>
                  <a:pt x="2135" y="1426"/>
                  <a:pt x="2137" y="1427"/>
                  <a:pt x="2138" y="1428"/>
                </a:cubicBezTo>
                <a:cubicBezTo>
                  <a:pt x="2139" y="1428"/>
                  <a:pt x="2139" y="1428"/>
                  <a:pt x="2139" y="1428"/>
                </a:cubicBezTo>
                <a:cubicBezTo>
                  <a:pt x="2139" y="1428"/>
                  <a:pt x="2139" y="1428"/>
                  <a:pt x="2140" y="1428"/>
                </a:cubicBezTo>
                <a:cubicBezTo>
                  <a:pt x="2141" y="1429"/>
                  <a:pt x="2142" y="1429"/>
                  <a:pt x="2144" y="1430"/>
                </a:cubicBezTo>
                <a:cubicBezTo>
                  <a:pt x="2145" y="1431"/>
                  <a:pt x="2146" y="1431"/>
                  <a:pt x="2146" y="1431"/>
                </a:cubicBezTo>
                <a:cubicBezTo>
                  <a:pt x="2147" y="1432"/>
                  <a:pt x="2147" y="1432"/>
                  <a:pt x="2148" y="1432"/>
                </a:cubicBezTo>
                <a:cubicBezTo>
                  <a:pt x="2148" y="1433"/>
                  <a:pt x="2148" y="1433"/>
                  <a:pt x="2149" y="1433"/>
                </a:cubicBezTo>
                <a:cubicBezTo>
                  <a:pt x="2149" y="1433"/>
                  <a:pt x="2150" y="1434"/>
                  <a:pt x="2150" y="1434"/>
                </a:cubicBezTo>
                <a:cubicBezTo>
                  <a:pt x="2153" y="1436"/>
                  <a:pt x="2156" y="1439"/>
                  <a:pt x="2157" y="1442"/>
                </a:cubicBezTo>
                <a:cubicBezTo>
                  <a:pt x="2157" y="1442"/>
                  <a:pt x="2157" y="1442"/>
                  <a:pt x="2157" y="1442"/>
                </a:cubicBezTo>
                <a:cubicBezTo>
                  <a:pt x="2163" y="1450"/>
                  <a:pt x="2166" y="1460"/>
                  <a:pt x="2170" y="1468"/>
                </a:cubicBezTo>
                <a:cubicBezTo>
                  <a:pt x="2170" y="1468"/>
                  <a:pt x="2170" y="1468"/>
                  <a:pt x="2170" y="1468"/>
                </a:cubicBezTo>
                <a:cubicBezTo>
                  <a:pt x="2172" y="1473"/>
                  <a:pt x="2176" y="1477"/>
                  <a:pt x="2177" y="1482"/>
                </a:cubicBezTo>
                <a:cubicBezTo>
                  <a:pt x="2177" y="1482"/>
                  <a:pt x="2177" y="1483"/>
                  <a:pt x="2177" y="1483"/>
                </a:cubicBezTo>
                <a:cubicBezTo>
                  <a:pt x="2177" y="1483"/>
                  <a:pt x="2177" y="1483"/>
                  <a:pt x="2177" y="1483"/>
                </a:cubicBezTo>
                <a:cubicBezTo>
                  <a:pt x="2178" y="1492"/>
                  <a:pt x="2170" y="1496"/>
                  <a:pt x="2162" y="1498"/>
                </a:cubicBezTo>
                <a:cubicBezTo>
                  <a:pt x="2161" y="1498"/>
                  <a:pt x="2161" y="1498"/>
                  <a:pt x="2161" y="1499"/>
                </a:cubicBezTo>
                <a:cubicBezTo>
                  <a:pt x="2160" y="1499"/>
                  <a:pt x="2160" y="1499"/>
                  <a:pt x="2159" y="1499"/>
                </a:cubicBezTo>
                <a:cubicBezTo>
                  <a:pt x="2158" y="1499"/>
                  <a:pt x="2156" y="1499"/>
                  <a:pt x="2155" y="1500"/>
                </a:cubicBezTo>
                <a:cubicBezTo>
                  <a:pt x="2154" y="1500"/>
                  <a:pt x="2154" y="1500"/>
                  <a:pt x="2153" y="1500"/>
                </a:cubicBezTo>
                <a:cubicBezTo>
                  <a:pt x="2152" y="1500"/>
                  <a:pt x="2150" y="1500"/>
                  <a:pt x="2149" y="1500"/>
                </a:cubicBezTo>
                <a:cubicBezTo>
                  <a:pt x="2148" y="1500"/>
                  <a:pt x="2147" y="1500"/>
                  <a:pt x="2146" y="1500"/>
                </a:cubicBezTo>
                <a:cubicBezTo>
                  <a:pt x="2146" y="1500"/>
                  <a:pt x="2146" y="1500"/>
                  <a:pt x="2146" y="1500"/>
                </a:cubicBezTo>
                <a:cubicBezTo>
                  <a:pt x="2144" y="1500"/>
                  <a:pt x="2144" y="1500"/>
                  <a:pt x="2144" y="1500"/>
                </a:cubicBezTo>
                <a:cubicBezTo>
                  <a:pt x="2135" y="1500"/>
                  <a:pt x="2126" y="1500"/>
                  <a:pt x="2117" y="1500"/>
                </a:cubicBezTo>
                <a:cubicBezTo>
                  <a:pt x="2102" y="1500"/>
                  <a:pt x="2087" y="1500"/>
                  <a:pt x="2072" y="1500"/>
                </a:cubicBezTo>
                <a:cubicBezTo>
                  <a:pt x="2061" y="1500"/>
                  <a:pt x="2050" y="1499"/>
                  <a:pt x="2041" y="1494"/>
                </a:cubicBezTo>
                <a:cubicBezTo>
                  <a:pt x="2041" y="1494"/>
                  <a:pt x="2041" y="1494"/>
                  <a:pt x="2041" y="1494"/>
                </a:cubicBezTo>
                <a:close/>
                <a:moveTo>
                  <a:pt x="2079" y="1621"/>
                </a:moveTo>
                <a:cubicBezTo>
                  <a:pt x="2076" y="1617"/>
                  <a:pt x="2073" y="1614"/>
                  <a:pt x="2072" y="1611"/>
                </a:cubicBezTo>
                <a:cubicBezTo>
                  <a:pt x="2064" y="1588"/>
                  <a:pt x="2064" y="1588"/>
                  <a:pt x="2064" y="1588"/>
                </a:cubicBezTo>
                <a:cubicBezTo>
                  <a:pt x="2061" y="1581"/>
                  <a:pt x="2059" y="1575"/>
                  <a:pt x="2056" y="1568"/>
                </a:cubicBezTo>
                <a:cubicBezTo>
                  <a:pt x="2056" y="1568"/>
                  <a:pt x="2056" y="1568"/>
                  <a:pt x="2056" y="1568"/>
                </a:cubicBezTo>
                <a:cubicBezTo>
                  <a:pt x="2055" y="1565"/>
                  <a:pt x="2055" y="1565"/>
                  <a:pt x="2055" y="1565"/>
                </a:cubicBezTo>
                <a:cubicBezTo>
                  <a:pt x="2054" y="1561"/>
                  <a:pt x="2054" y="1558"/>
                  <a:pt x="2055" y="1555"/>
                </a:cubicBezTo>
                <a:cubicBezTo>
                  <a:pt x="2056" y="1553"/>
                  <a:pt x="2057" y="1552"/>
                  <a:pt x="2059" y="1550"/>
                </a:cubicBezTo>
                <a:cubicBezTo>
                  <a:pt x="2059" y="1550"/>
                  <a:pt x="2059" y="1550"/>
                  <a:pt x="2060" y="1549"/>
                </a:cubicBezTo>
                <a:cubicBezTo>
                  <a:pt x="2060" y="1549"/>
                  <a:pt x="2061" y="1548"/>
                  <a:pt x="2061" y="1548"/>
                </a:cubicBezTo>
                <a:cubicBezTo>
                  <a:pt x="2064" y="1546"/>
                  <a:pt x="2068" y="1544"/>
                  <a:pt x="2072" y="1543"/>
                </a:cubicBezTo>
                <a:cubicBezTo>
                  <a:pt x="2076" y="1542"/>
                  <a:pt x="2080" y="1542"/>
                  <a:pt x="2084" y="1541"/>
                </a:cubicBezTo>
                <a:cubicBezTo>
                  <a:pt x="2100" y="1540"/>
                  <a:pt x="2117" y="1541"/>
                  <a:pt x="2125" y="1541"/>
                </a:cubicBezTo>
                <a:cubicBezTo>
                  <a:pt x="2153" y="1541"/>
                  <a:pt x="2202" y="1535"/>
                  <a:pt x="2218" y="1564"/>
                </a:cubicBezTo>
                <a:cubicBezTo>
                  <a:pt x="2218" y="1564"/>
                  <a:pt x="2218" y="1564"/>
                  <a:pt x="2218" y="1564"/>
                </a:cubicBezTo>
                <a:cubicBezTo>
                  <a:pt x="2218" y="1565"/>
                  <a:pt x="2218" y="1565"/>
                  <a:pt x="2218" y="1565"/>
                </a:cubicBezTo>
                <a:cubicBezTo>
                  <a:pt x="2218" y="1565"/>
                  <a:pt x="2218" y="1565"/>
                  <a:pt x="2218" y="1565"/>
                </a:cubicBezTo>
                <a:cubicBezTo>
                  <a:pt x="2224" y="1577"/>
                  <a:pt x="2230" y="1589"/>
                  <a:pt x="2236" y="1601"/>
                </a:cubicBezTo>
                <a:cubicBezTo>
                  <a:pt x="2238" y="1605"/>
                  <a:pt x="2241" y="1609"/>
                  <a:pt x="2242" y="1614"/>
                </a:cubicBezTo>
                <a:cubicBezTo>
                  <a:pt x="2242" y="1614"/>
                  <a:pt x="2242" y="1614"/>
                  <a:pt x="2242" y="1614"/>
                </a:cubicBezTo>
                <a:cubicBezTo>
                  <a:pt x="2242" y="1615"/>
                  <a:pt x="2242" y="1616"/>
                  <a:pt x="2242" y="1617"/>
                </a:cubicBezTo>
                <a:cubicBezTo>
                  <a:pt x="2242" y="1618"/>
                  <a:pt x="2242" y="1619"/>
                  <a:pt x="2242" y="1620"/>
                </a:cubicBezTo>
                <a:cubicBezTo>
                  <a:pt x="2242" y="1620"/>
                  <a:pt x="2242" y="1620"/>
                  <a:pt x="2242" y="1620"/>
                </a:cubicBezTo>
                <a:cubicBezTo>
                  <a:pt x="2242" y="1620"/>
                  <a:pt x="2242" y="1621"/>
                  <a:pt x="2242" y="1621"/>
                </a:cubicBezTo>
                <a:cubicBezTo>
                  <a:pt x="2242" y="1622"/>
                  <a:pt x="2241" y="1623"/>
                  <a:pt x="2240" y="1624"/>
                </a:cubicBezTo>
                <a:cubicBezTo>
                  <a:pt x="2240" y="1625"/>
                  <a:pt x="2240" y="1625"/>
                  <a:pt x="2240" y="1625"/>
                </a:cubicBezTo>
                <a:cubicBezTo>
                  <a:pt x="2239" y="1626"/>
                  <a:pt x="2238" y="1627"/>
                  <a:pt x="2237" y="1628"/>
                </a:cubicBezTo>
                <a:cubicBezTo>
                  <a:pt x="2237" y="1628"/>
                  <a:pt x="2237" y="1628"/>
                  <a:pt x="2237" y="1628"/>
                </a:cubicBezTo>
                <a:cubicBezTo>
                  <a:pt x="2236" y="1629"/>
                  <a:pt x="2236" y="1629"/>
                  <a:pt x="2236" y="1629"/>
                </a:cubicBezTo>
                <a:cubicBezTo>
                  <a:pt x="2235" y="1630"/>
                  <a:pt x="2234" y="1630"/>
                  <a:pt x="2234" y="1630"/>
                </a:cubicBezTo>
                <a:cubicBezTo>
                  <a:pt x="2231" y="1632"/>
                  <a:pt x="2229" y="1633"/>
                  <a:pt x="2225" y="1634"/>
                </a:cubicBezTo>
                <a:cubicBezTo>
                  <a:pt x="2225" y="1634"/>
                  <a:pt x="2224" y="1635"/>
                  <a:pt x="2223" y="1635"/>
                </a:cubicBezTo>
                <a:cubicBezTo>
                  <a:pt x="2221" y="1635"/>
                  <a:pt x="2220" y="1635"/>
                  <a:pt x="2219" y="1636"/>
                </a:cubicBezTo>
                <a:cubicBezTo>
                  <a:pt x="2218" y="1636"/>
                  <a:pt x="2218" y="1636"/>
                  <a:pt x="2217" y="1636"/>
                </a:cubicBezTo>
                <a:cubicBezTo>
                  <a:pt x="2217" y="1636"/>
                  <a:pt x="2216" y="1636"/>
                  <a:pt x="2216" y="1636"/>
                </a:cubicBezTo>
                <a:cubicBezTo>
                  <a:pt x="2187" y="1639"/>
                  <a:pt x="2156" y="1636"/>
                  <a:pt x="2126" y="1637"/>
                </a:cubicBezTo>
                <a:cubicBezTo>
                  <a:pt x="2123" y="1637"/>
                  <a:pt x="2120" y="1636"/>
                  <a:pt x="2117" y="1636"/>
                </a:cubicBezTo>
                <a:cubicBezTo>
                  <a:pt x="2117" y="1636"/>
                  <a:pt x="2117" y="1636"/>
                  <a:pt x="2117" y="1636"/>
                </a:cubicBezTo>
                <a:cubicBezTo>
                  <a:pt x="2106" y="1635"/>
                  <a:pt x="2095" y="1631"/>
                  <a:pt x="2086" y="1625"/>
                </a:cubicBezTo>
                <a:cubicBezTo>
                  <a:pt x="2083" y="1624"/>
                  <a:pt x="2081" y="1622"/>
                  <a:pt x="2079" y="1621"/>
                </a:cubicBezTo>
                <a:close/>
                <a:moveTo>
                  <a:pt x="2322" y="1782"/>
                </a:moveTo>
                <a:cubicBezTo>
                  <a:pt x="2322" y="1783"/>
                  <a:pt x="2321" y="1783"/>
                  <a:pt x="2321" y="1784"/>
                </a:cubicBezTo>
                <a:cubicBezTo>
                  <a:pt x="2321" y="1785"/>
                  <a:pt x="2321" y="1785"/>
                  <a:pt x="2321" y="1786"/>
                </a:cubicBezTo>
                <a:cubicBezTo>
                  <a:pt x="2320" y="1787"/>
                  <a:pt x="2320" y="1788"/>
                  <a:pt x="2319" y="1789"/>
                </a:cubicBezTo>
                <a:cubicBezTo>
                  <a:pt x="2319" y="1789"/>
                  <a:pt x="2319" y="1789"/>
                  <a:pt x="2319" y="1790"/>
                </a:cubicBezTo>
                <a:cubicBezTo>
                  <a:pt x="2318" y="1790"/>
                  <a:pt x="2318" y="1791"/>
                  <a:pt x="2317" y="1791"/>
                </a:cubicBezTo>
                <a:cubicBezTo>
                  <a:pt x="2317" y="1791"/>
                  <a:pt x="2317" y="1792"/>
                  <a:pt x="2316" y="1792"/>
                </a:cubicBezTo>
                <a:cubicBezTo>
                  <a:pt x="2316" y="1792"/>
                  <a:pt x="2316" y="1792"/>
                  <a:pt x="2316" y="1793"/>
                </a:cubicBezTo>
                <a:cubicBezTo>
                  <a:pt x="2310" y="1798"/>
                  <a:pt x="2303" y="1800"/>
                  <a:pt x="2296" y="1801"/>
                </a:cubicBezTo>
                <a:cubicBezTo>
                  <a:pt x="2296" y="1801"/>
                  <a:pt x="2295" y="1801"/>
                  <a:pt x="2295" y="1801"/>
                </a:cubicBezTo>
                <a:cubicBezTo>
                  <a:pt x="2292" y="1802"/>
                  <a:pt x="2289" y="1802"/>
                  <a:pt x="2286" y="1802"/>
                </a:cubicBezTo>
                <a:cubicBezTo>
                  <a:pt x="2286" y="1802"/>
                  <a:pt x="2286" y="1802"/>
                  <a:pt x="2286" y="1802"/>
                </a:cubicBezTo>
                <a:cubicBezTo>
                  <a:pt x="2283" y="1802"/>
                  <a:pt x="2283" y="1802"/>
                  <a:pt x="2283" y="1802"/>
                </a:cubicBezTo>
                <a:cubicBezTo>
                  <a:pt x="2280" y="1802"/>
                  <a:pt x="2277" y="1802"/>
                  <a:pt x="2275" y="1802"/>
                </a:cubicBezTo>
                <a:cubicBezTo>
                  <a:pt x="2193" y="1802"/>
                  <a:pt x="2193" y="1802"/>
                  <a:pt x="2193" y="1802"/>
                </a:cubicBezTo>
                <a:cubicBezTo>
                  <a:pt x="2190" y="1802"/>
                  <a:pt x="2187" y="1802"/>
                  <a:pt x="2184" y="1802"/>
                </a:cubicBezTo>
                <a:cubicBezTo>
                  <a:pt x="2183" y="1801"/>
                  <a:pt x="2182" y="1801"/>
                  <a:pt x="2181" y="1801"/>
                </a:cubicBezTo>
                <a:cubicBezTo>
                  <a:pt x="2164" y="1799"/>
                  <a:pt x="2144" y="1791"/>
                  <a:pt x="2135" y="1776"/>
                </a:cubicBezTo>
                <a:cubicBezTo>
                  <a:pt x="2133" y="1774"/>
                  <a:pt x="2132" y="1772"/>
                  <a:pt x="2131" y="1770"/>
                </a:cubicBezTo>
                <a:cubicBezTo>
                  <a:pt x="2131" y="1769"/>
                  <a:pt x="2131" y="1769"/>
                  <a:pt x="2131" y="1769"/>
                </a:cubicBezTo>
                <a:cubicBezTo>
                  <a:pt x="2131" y="1769"/>
                  <a:pt x="2131" y="1769"/>
                  <a:pt x="2131" y="1769"/>
                </a:cubicBezTo>
                <a:cubicBezTo>
                  <a:pt x="2127" y="1757"/>
                  <a:pt x="2122" y="1746"/>
                  <a:pt x="2118" y="1734"/>
                </a:cubicBezTo>
                <a:cubicBezTo>
                  <a:pt x="2116" y="1728"/>
                  <a:pt x="2112" y="1720"/>
                  <a:pt x="2110" y="1713"/>
                </a:cubicBezTo>
                <a:cubicBezTo>
                  <a:pt x="2110" y="1713"/>
                  <a:pt x="2110" y="1713"/>
                  <a:pt x="2110" y="1713"/>
                </a:cubicBezTo>
                <a:cubicBezTo>
                  <a:pt x="2110" y="1713"/>
                  <a:pt x="2110" y="1712"/>
                  <a:pt x="2110" y="1712"/>
                </a:cubicBezTo>
                <a:cubicBezTo>
                  <a:pt x="2110" y="1712"/>
                  <a:pt x="2109" y="1711"/>
                  <a:pt x="2109" y="1710"/>
                </a:cubicBezTo>
                <a:cubicBezTo>
                  <a:pt x="2109" y="1707"/>
                  <a:pt x="2109" y="1704"/>
                  <a:pt x="2109" y="1701"/>
                </a:cubicBezTo>
                <a:cubicBezTo>
                  <a:pt x="2110" y="1699"/>
                  <a:pt x="2111" y="1698"/>
                  <a:pt x="2112" y="1696"/>
                </a:cubicBezTo>
                <a:cubicBezTo>
                  <a:pt x="2112" y="1696"/>
                  <a:pt x="2112" y="1696"/>
                  <a:pt x="2112" y="1696"/>
                </a:cubicBezTo>
                <a:cubicBezTo>
                  <a:pt x="2117" y="1688"/>
                  <a:pt x="2126" y="1685"/>
                  <a:pt x="2136" y="1684"/>
                </a:cubicBezTo>
                <a:cubicBezTo>
                  <a:pt x="2136" y="1684"/>
                  <a:pt x="2136" y="1684"/>
                  <a:pt x="2137" y="1684"/>
                </a:cubicBezTo>
                <a:cubicBezTo>
                  <a:pt x="2139" y="1684"/>
                  <a:pt x="2141" y="1684"/>
                  <a:pt x="2144" y="1684"/>
                </a:cubicBezTo>
                <a:cubicBezTo>
                  <a:pt x="2144" y="1684"/>
                  <a:pt x="2145" y="1683"/>
                  <a:pt x="2145" y="1683"/>
                </a:cubicBezTo>
                <a:cubicBezTo>
                  <a:pt x="2151" y="1683"/>
                  <a:pt x="2151" y="1683"/>
                  <a:pt x="2151" y="1683"/>
                </a:cubicBezTo>
                <a:cubicBezTo>
                  <a:pt x="2152" y="1683"/>
                  <a:pt x="2153" y="1683"/>
                  <a:pt x="2155" y="1683"/>
                </a:cubicBezTo>
                <a:cubicBezTo>
                  <a:pt x="2180" y="1683"/>
                  <a:pt x="2205" y="1683"/>
                  <a:pt x="2231" y="1683"/>
                </a:cubicBezTo>
                <a:cubicBezTo>
                  <a:pt x="2231" y="1683"/>
                  <a:pt x="2231" y="1683"/>
                  <a:pt x="2231" y="1683"/>
                </a:cubicBezTo>
                <a:cubicBezTo>
                  <a:pt x="2231" y="1683"/>
                  <a:pt x="2231" y="1683"/>
                  <a:pt x="2231" y="1683"/>
                </a:cubicBezTo>
                <a:cubicBezTo>
                  <a:pt x="2234" y="1683"/>
                  <a:pt x="2237" y="1683"/>
                  <a:pt x="2240" y="1684"/>
                </a:cubicBezTo>
                <a:cubicBezTo>
                  <a:pt x="2240" y="1684"/>
                  <a:pt x="2241" y="1684"/>
                  <a:pt x="2241" y="1684"/>
                </a:cubicBezTo>
                <a:cubicBezTo>
                  <a:pt x="2258" y="1686"/>
                  <a:pt x="2277" y="1693"/>
                  <a:pt x="2287" y="1706"/>
                </a:cubicBezTo>
                <a:cubicBezTo>
                  <a:pt x="2289" y="1708"/>
                  <a:pt x="2290" y="1710"/>
                  <a:pt x="2291" y="1712"/>
                </a:cubicBezTo>
                <a:cubicBezTo>
                  <a:pt x="2294" y="1717"/>
                  <a:pt x="2294" y="1717"/>
                  <a:pt x="2294" y="1717"/>
                </a:cubicBezTo>
                <a:cubicBezTo>
                  <a:pt x="2299" y="1727"/>
                  <a:pt x="2304" y="1737"/>
                  <a:pt x="2309" y="1748"/>
                </a:cubicBezTo>
                <a:cubicBezTo>
                  <a:pt x="2312" y="1754"/>
                  <a:pt x="2318" y="1762"/>
                  <a:pt x="2320" y="1771"/>
                </a:cubicBezTo>
                <a:cubicBezTo>
                  <a:pt x="2322" y="1775"/>
                  <a:pt x="2323" y="1778"/>
                  <a:pt x="2322" y="1782"/>
                </a:cubicBezTo>
                <a:close/>
                <a:moveTo>
                  <a:pt x="2340" y="1624"/>
                </a:moveTo>
                <a:cubicBezTo>
                  <a:pt x="2338" y="1622"/>
                  <a:pt x="2337" y="1621"/>
                  <a:pt x="2335" y="1620"/>
                </a:cubicBezTo>
                <a:cubicBezTo>
                  <a:pt x="2331" y="1617"/>
                  <a:pt x="2328" y="1613"/>
                  <a:pt x="2326" y="1610"/>
                </a:cubicBezTo>
                <a:cubicBezTo>
                  <a:pt x="2324" y="1607"/>
                  <a:pt x="2324" y="1607"/>
                  <a:pt x="2324" y="1607"/>
                </a:cubicBezTo>
                <a:cubicBezTo>
                  <a:pt x="2324" y="1607"/>
                  <a:pt x="2324" y="1607"/>
                  <a:pt x="2324" y="1607"/>
                </a:cubicBezTo>
                <a:cubicBezTo>
                  <a:pt x="2317" y="1594"/>
                  <a:pt x="2310" y="1582"/>
                  <a:pt x="2303" y="1569"/>
                </a:cubicBezTo>
                <a:cubicBezTo>
                  <a:pt x="2303" y="1569"/>
                  <a:pt x="2303" y="1569"/>
                  <a:pt x="2303" y="1569"/>
                </a:cubicBezTo>
                <a:cubicBezTo>
                  <a:pt x="2300" y="1564"/>
                  <a:pt x="2300" y="1564"/>
                  <a:pt x="2300" y="1564"/>
                </a:cubicBezTo>
                <a:cubicBezTo>
                  <a:pt x="2298" y="1561"/>
                  <a:pt x="2298" y="1558"/>
                  <a:pt x="2298" y="1555"/>
                </a:cubicBezTo>
                <a:cubicBezTo>
                  <a:pt x="2299" y="1552"/>
                  <a:pt x="2300" y="1550"/>
                  <a:pt x="2303" y="1547"/>
                </a:cubicBezTo>
                <a:cubicBezTo>
                  <a:pt x="2306" y="1545"/>
                  <a:pt x="2309" y="1544"/>
                  <a:pt x="2313" y="1542"/>
                </a:cubicBezTo>
                <a:cubicBezTo>
                  <a:pt x="2318" y="1541"/>
                  <a:pt x="2323" y="1541"/>
                  <a:pt x="2329" y="1541"/>
                </a:cubicBezTo>
                <a:cubicBezTo>
                  <a:pt x="2330" y="1541"/>
                  <a:pt x="2330" y="1541"/>
                  <a:pt x="2330" y="1541"/>
                </a:cubicBezTo>
                <a:cubicBezTo>
                  <a:pt x="2342" y="1540"/>
                  <a:pt x="2356" y="1540"/>
                  <a:pt x="2363" y="1540"/>
                </a:cubicBezTo>
                <a:cubicBezTo>
                  <a:pt x="2394" y="1540"/>
                  <a:pt x="2443" y="1534"/>
                  <a:pt x="2463" y="1564"/>
                </a:cubicBezTo>
                <a:cubicBezTo>
                  <a:pt x="2470" y="1573"/>
                  <a:pt x="2476" y="1583"/>
                  <a:pt x="2483" y="1593"/>
                </a:cubicBezTo>
                <a:cubicBezTo>
                  <a:pt x="2486" y="1598"/>
                  <a:pt x="2492" y="1605"/>
                  <a:pt x="2495" y="1611"/>
                </a:cubicBezTo>
                <a:cubicBezTo>
                  <a:pt x="2497" y="1614"/>
                  <a:pt x="2498" y="1617"/>
                  <a:pt x="2498" y="1620"/>
                </a:cubicBezTo>
                <a:cubicBezTo>
                  <a:pt x="2498" y="1621"/>
                  <a:pt x="2497" y="1623"/>
                  <a:pt x="2496" y="1625"/>
                </a:cubicBezTo>
                <a:cubicBezTo>
                  <a:pt x="2496" y="1626"/>
                  <a:pt x="2495" y="1627"/>
                  <a:pt x="2494" y="1628"/>
                </a:cubicBezTo>
                <a:cubicBezTo>
                  <a:pt x="2494" y="1628"/>
                  <a:pt x="2494" y="1628"/>
                  <a:pt x="2494" y="1628"/>
                </a:cubicBezTo>
                <a:cubicBezTo>
                  <a:pt x="2494" y="1628"/>
                  <a:pt x="2494" y="1628"/>
                  <a:pt x="2494" y="1628"/>
                </a:cubicBezTo>
                <a:cubicBezTo>
                  <a:pt x="2493" y="1629"/>
                  <a:pt x="2493" y="1629"/>
                  <a:pt x="2492" y="1630"/>
                </a:cubicBezTo>
                <a:cubicBezTo>
                  <a:pt x="2492" y="1630"/>
                  <a:pt x="2491" y="1630"/>
                  <a:pt x="2491" y="1630"/>
                </a:cubicBezTo>
                <a:cubicBezTo>
                  <a:pt x="2490" y="1631"/>
                  <a:pt x="2489" y="1631"/>
                  <a:pt x="2488" y="1632"/>
                </a:cubicBezTo>
                <a:cubicBezTo>
                  <a:pt x="2487" y="1632"/>
                  <a:pt x="2485" y="1633"/>
                  <a:pt x="2484" y="1633"/>
                </a:cubicBezTo>
                <a:cubicBezTo>
                  <a:pt x="2484" y="1633"/>
                  <a:pt x="2484" y="1634"/>
                  <a:pt x="2484" y="1634"/>
                </a:cubicBezTo>
                <a:cubicBezTo>
                  <a:pt x="2484" y="1634"/>
                  <a:pt x="2483" y="1634"/>
                  <a:pt x="2483" y="1634"/>
                </a:cubicBezTo>
                <a:cubicBezTo>
                  <a:pt x="2469" y="1638"/>
                  <a:pt x="2448" y="1636"/>
                  <a:pt x="2434" y="1636"/>
                </a:cubicBezTo>
                <a:cubicBezTo>
                  <a:pt x="2418" y="1636"/>
                  <a:pt x="2401" y="1636"/>
                  <a:pt x="2385" y="1636"/>
                </a:cubicBezTo>
                <a:cubicBezTo>
                  <a:pt x="2370" y="1636"/>
                  <a:pt x="2353" y="1632"/>
                  <a:pt x="2340" y="1624"/>
                </a:cubicBezTo>
                <a:close/>
                <a:moveTo>
                  <a:pt x="2605" y="1791"/>
                </a:moveTo>
                <a:cubicBezTo>
                  <a:pt x="2605" y="1791"/>
                  <a:pt x="2605" y="1791"/>
                  <a:pt x="2604" y="1791"/>
                </a:cubicBezTo>
                <a:cubicBezTo>
                  <a:pt x="2602" y="1794"/>
                  <a:pt x="2598" y="1797"/>
                  <a:pt x="2593" y="1798"/>
                </a:cubicBezTo>
                <a:cubicBezTo>
                  <a:pt x="2589" y="1800"/>
                  <a:pt x="2583" y="1801"/>
                  <a:pt x="2576" y="1801"/>
                </a:cubicBezTo>
                <a:cubicBezTo>
                  <a:pt x="2569" y="1801"/>
                  <a:pt x="2569" y="1801"/>
                  <a:pt x="2569" y="1801"/>
                </a:cubicBezTo>
                <a:cubicBezTo>
                  <a:pt x="2569" y="1801"/>
                  <a:pt x="2569" y="1801"/>
                  <a:pt x="2569" y="1801"/>
                </a:cubicBezTo>
                <a:cubicBezTo>
                  <a:pt x="2541" y="1801"/>
                  <a:pt x="2512" y="1801"/>
                  <a:pt x="2483" y="1801"/>
                </a:cubicBezTo>
                <a:cubicBezTo>
                  <a:pt x="2480" y="1801"/>
                  <a:pt x="2476" y="1801"/>
                  <a:pt x="2473" y="1801"/>
                </a:cubicBezTo>
                <a:cubicBezTo>
                  <a:pt x="2473" y="1801"/>
                  <a:pt x="2473" y="1801"/>
                  <a:pt x="2473" y="1801"/>
                </a:cubicBezTo>
                <a:cubicBezTo>
                  <a:pt x="2453" y="1799"/>
                  <a:pt x="2432" y="1790"/>
                  <a:pt x="2419" y="1775"/>
                </a:cubicBezTo>
                <a:cubicBezTo>
                  <a:pt x="2418" y="1773"/>
                  <a:pt x="2416" y="1771"/>
                  <a:pt x="2415" y="1769"/>
                </a:cubicBezTo>
                <a:cubicBezTo>
                  <a:pt x="2415" y="1769"/>
                  <a:pt x="2415" y="1769"/>
                  <a:pt x="2415" y="1769"/>
                </a:cubicBezTo>
                <a:cubicBezTo>
                  <a:pt x="2415" y="1769"/>
                  <a:pt x="2415" y="1769"/>
                  <a:pt x="2415" y="1769"/>
                </a:cubicBezTo>
                <a:cubicBezTo>
                  <a:pt x="2409" y="1758"/>
                  <a:pt x="2402" y="1747"/>
                  <a:pt x="2396" y="1736"/>
                </a:cubicBezTo>
                <a:cubicBezTo>
                  <a:pt x="2392" y="1728"/>
                  <a:pt x="2383" y="1716"/>
                  <a:pt x="2381" y="1706"/>
                </a:cubicBezTo>
                <a:cubicBezTo>
                  <a:pt x="2381" y="1706"/>
                  <a:pt x="2381" y="1706"/>
                  <a:pt x="2381" y="1706"/>
                </a:cubicBezTo>
                <a:cubicBezTo>
                  <a:pt x="2380" y="1705"/>
                  <a:pt x="2380" y="1704"/>
                  <a:pt x="2380" y="1703"/>
                </a:cubicBezTo>
                <a:cubicBezTo>
                  <a:pt x="2379" y="1693"/>
                  <a:pt x="2387" y="1688"/>
                  <a:pt x="2396" y="1685"/>
                </a:cubicBezTo>
                <a:cubicBezTo>
                  <a:pt x="2396" y="1685"/>
                  <a:pt x="2396" y="1685"/>
                  <a:pt x="2396" y="1685"/>
                </a:cubicBezTo>
                <a:cubicBezTo>
                  <a:pt x="2396" y="1685"/>
                  <a:pt x="2397" y="1685"/>
                  <a:pt x="2397" y="1685"/>
                </a:cubicBezTo>
                <a:cubicBezTo>
                  <a:pt x="2398" y="1685"/>
                  <a:pt x="2398" y="1685"/>
                  <a:pt x="2399" y="1684"/>
                </a:cubicBezTo>
                <a:cubicBezTo>
                  <a:pt x="2403" y="1683"/>
                  <a:pt x="2408" y="1683"/>
                  <a:pt x="2413" y="1683"/>
                </a:cubicBezTo>
                <a:cubicBezTo>
                  <a:pt x="2470" y="1683"/>
                  <a:pt x="2470" y="1683"/>
                  <a:pt x="2470" y="1683"/>
                </a:cubicBezTo>
                <a:cubicBezTo>
                  <a:pt x="2479" y="1683"/>
                  <a:pt x="2489" y="1683"/>
                  <a:pt x="2498" y="1683"/>
                </a:cubicBezTo>
                <a:cubicBezTo>
                  <a:pt x="2498" y="1683"/>
                  <a:pt x="2498" y="1683"/>
                  <a:pt x="2498" y="1683"/>
                </a:cubicBezTo>
                <a:cubicBezTo>
                  <a:pt x="2499" y="1683"/>
                  <a:pt x="2499" y="1683"/>
                  <a:pt x="2500" y="1683"/>
                </a:cubicBezTo>
                <a:cubicBezTo>
                  <a:pt x="2502" y="1683"/>
                  <a:pt x="2505" y="1683"/>
                  <a:pt x="2507" y="1683"/>
                </a:cubicBezTo>
                <a:cubicBezTo>
                  <a:pt x="2508" y="1683"/>
                  <a:pt x="2508" y="1683"/>
                  <a:pt x="2509" y="1683"/>
                </a:cubicBezTo>
                <a:cubicBezTo>
                  <a:pt x="2527" y="1685"/>
                  <a:pt x="2546" y="1692"/>
                  <a:pt x="2558" y="1705"/>
                </a:cubicBezTo>
                <a:cubicBezTo>
                  <a:pt x="2559" y="1705"/>
                  <a:pt x="2560" y="1706"/>
                  <a:pt x="2561" y="1707"/>
                </a:cubicBezTo>
                <a:cubicBezTo>
                  <a:pt x="2561" y="1708"/>
                  <a:pt x="2562" y="1708"/>
                  <a:pt x="2562" y="1709"/>
                </a:cubicBezTo>
                <a:cubicBezTo>
                  <a:pt x="2563" y="1710"/>
                  <a:pt x="2563" y="1710"/>
                  <a:pt x="2564" y="1711"/>
                </a:cubicBezTo>
                <a:cubicBezTo>
                  <a:pt x="2564" y="1711"/>
                  <a:pt x="2564" y="1711"/>
                  <a:pt x="2564" y="1711"/>
                </a:cubicBezTo>
                <a:cubicBezTo>
                  <a:pt x="2566" y="1713"/>
                  <a:pt x="2566" y="1713"/>
                  <a:pt x="2566" y="1713"/>
                </a:cubicBezTo>
                <a:cubicBezTo>
                  <a:pt x="2571" y="1721"/>
                  <a:pt x="2576" y="1729"/>
                  <a:pt x="2582" y="1737"/>
                </a:cubicBezTo>
                <a:cubicBezTo>
                  <a:pt x="2582" y="1737"/>
                  <a:pt x="2582" y="1737"/>
                  <a:pt x="2582" y="1737"/>
                </a:cubicBezTo>
                <a:cubicBezTo>
                  <a:pt x="2589" y="1748"/>
                  <a:pt x="2599" y="1759"/>
                  <a:pt x="2605" y="1772"/>
                </a:cubicBezTo>
                <a:cubicBezTo>
                  <a:pt x="2606" y="1773"/>
                  <a:pt x="2606" y="1773"/>
                  <a:pt x="2606" y="1774"/>
                </a:cubicBezTo>
                <a:cubicBezTo>
                  <a:pt x="2607" y="1775"/>
                  <a:pt x="2607" y="1775"/>
                  <a:pt x="2607" y="1775"/>
                </a:cubicBezTo>
                <a:cubicBezTo>
                  <a:pt x="2609" y="1782"/>
                  <a:pt x="2608" y="1787"/>
                  <a:pt x="2605" y="1791"/>
                </a:cubicBezTo>
                <a:close/>
                <a:moveTo>
                  <a:pt x="2937" y="318"/>
                </a:moveTo>
                <a:cubicBezTo>
                  <a:pt x="3034" y="414"/>
                  <a:pt x="3089" y="549"/>
                  <a:pt x="3089" y="685"/>
                </a:cubicBezTo>
                <a:cubicBezTo>
                  <a:pt x="3089" y="821"/>
                  <a:pt x="3034" y="955"/>
                  <a:pt x="2937" y="1051"/>
                </a:cubicBezTo>
                <a:cubicBezTo>
                  <a:pt x="3050" y="999"/>
                  <a:pt x="3153" y="855"/>
                  <a:pt x="3152" y="685"/>
                </a:cubicBezTo>
                <a:cubicBezTo>
                  <a:pt x="3153" y="514"/>
                  <a:pt x="3050" y="371"/>
                  <a:pt x="2937" y="318"/>
                </a:cubicBezTo>
                <a:close/>
                <a:moveTo>
                  <a:pt x="216" y="318"/>
                </a:moveTo>
                <a:cubicBezTo>
                  <a:pt x="104" y="371"/>
                  <a:pt x="0" y="514"/>
                  <a:pt x="2" y="685"/>
                </a:cubicBezTo>
                <a:cubicBezTo>
                  <a:pt x="0" y="855"/>
                  <a:pt x="104" y="999"/>
                  <a:pt x="216" y="1051"/>
                </a:cubicBezTo>
                <a:cubicBezTo>
                  <a:pt x="120" y="955"/>
                  <a:pt x="64" y="821"/>
                  <a:pt x="65" y="685"/>
                </a:cubicBezTo>
                <a:cubicBezTo>
                  <a:pt x="64" y="549"/>
                  <a:pt x="120" y="414"/>
                  <a:pt x="216" y="3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46300" tIns="23149" rIns="46300" bIns="23149" numCol="1" anchor="t" anchorCtr="0" compatLnSpc="1">
            <a:prstTxWarp prst="textNoShape">
              <a:avLst/>
            </a:prstTxWarp>
          </a:bodyPr>
          <a:lstStyle/>
          <a:p>
            <a:pPr algn="r" defTabSz="914126" rtl="1">
              <a:defRPr/>
            </a:pPr>
            <a:endParaRPr lang="en-US" sz="900" kern="0">
              <a:solidFill>
                <a:sysClr val="windowText" lastClr="000000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35" name="等腰三角形 66"/>
          <p:cNvSpPr/>
          <p:nvPr/>
        </p:nvSpPr>
        <p:spPr>
          <a:xfrm rot="5400000">
            <a:off x="3125818" y="748934"/>
            <a:ext cx="594139" cy="2326012"/>
          </a:xfrm>
          <a:custGeom>
            <a:avLst/>
            <a:gdLst/>
            <a:ahLst/>
            <a:cxnLst/>
            <a:rect l="l" t="t" r="r" b="b"/>
            <a:pathLst>
              <a:path w="792185" h="3101364">
                <a:moveTo>
                  <a:pt x="0" y="3101364"/>
                </a:moveTo>
                <a:lnTo>
                  <a:pt x="0" y="245938"/>
                </a:lnTo>
                <a:lnTo>
                  <a:pt x="253447" y="245938"/>
                </a:lnTo>
                <a:lnTo>
                  <a:pt x="396091" y="0"/>
                </a:lnTo>
                <a:lnTo>
                  <a:pt x="538735" y="245938"/>
                </a:lnTo>
                <a:lnTo>
                  <a:pt x="792185" y="245938"/>
                </a:lnTo>
                <a:lnTo>
                  <a:pt x="792185" y="3101364"/>
                </a:lnTo>
                <a:close/>
              </a:path>
            </a:pathLst>
          </a:custGeom>
          <a:solidFill>
            <a:srgbClr val="DB782B">
              <a:alpha val="83000"/>
            </a:srgbClr>
          </a:solidFill>
          <a:ln w="25400" cap="flat" cmpd="sng" algn="ctr">
            <a:noFill/>
            <a:prstDash val="solid"/>
          </a:ln>
          <a:effectLst/>
        </p:spPr>
        <p:txBody>
          <a:bodyPr vert="vert270" lIns="68577" tIns="34288" rIns="68577" bIns="34288" rtlCol="0" anchor="ctr"/>
          <a:lstStyle/>
          <a:p>
            <a:pPr algn="ctr" defTabSz="914126" rtl="1">
              <a:defRPr/>
            </a:pPr>
            <a:r>
              <a:rPr lang="fa-IR" altLang="zh-CN" sz="1500" kern="0" dirty="0">
                <a:solidFill>
                  <a:sysClr val="window" lastClr="FFFFFF"/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گزینه در اینجا</a:t>
            </a:r>
            <a:endParaRPr lang="zh-CN" altLang="en-US" sz="1500" kern="0" dirty="0">
              <a:solidFill>
                <a:sysClr val="window" lastClr="FFFFFF"/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136" name="等腰三角形 67"/>
          <p:cNvSpPr/>
          <p:nvPr/>
        </p:nvSpPr>
        <p:spPr>
          <a:xfrm rot="5400000">
            <a:off x="3125818" y="1340547"/>
            <a:ext cx="594139" cy="2326012"/>
          </a:xfrm>
          <a:custGeom>
            <a:avLst/>
            <a:gdLst/>
            <a:ahLst/>
            <a:cxnLst/>
            <a:rect l="l" t="t" r="r" b="b"/>
            <a:pathLst>
              <a:path w="792185" h="3101364">
                <a:moveTo>
                  <a:pt x="0" y="3101364"/>
                </a:moveTo>
                <a:lnTo>
                  <a:pt x="0" y="245938"/>
                </a:lnTo>
                <a:lnTo>
                  <a:pt x="253447" y="245938"/>
                </a:lnTo>
                <a:lnTo>
                  <a:pt x="396091" y="0"/>
                </a:lnTo>
                <a:lnTo>
                  <a:pt x="538735" y="245938"/>
                </a:lnTo>
                <a:lnTo>
                  <a:pt x="792185" y="245938"/>
                </a:lnTo>
                <a:lnTo>
                  <a:pt x="792185" y="3101364"/>
                </a:lnTo>
                <a:close/>
              </a:path>
            </a:pathLst>
          </a:custGeom>
          <a:solidFill>
            <a:srgbClr val="934D19">
              <a:alpha val="83000"/>
            </a:srgbClr>
          </a:solidFill>
          <a:ln w="25400" cap="flat" cmpd="sng" algn="ctr">
            <a:noFill/>
            <a:prstDash val="solid"/>
          </a:ln>
          <a:effectLst/>
        </p:spPr>
        <p:txBody>
          <a:bodyPr vert="vert270" lIns="68577" tIns="34288" rIns="68577" bIns="34288" rtlCol="0" anchor="ctr"/>
          <a:lstStyle/>
          <a:p>
            <a:pPr algn="ctr" defTabSz="914126" rtl="1">
              <a:defRPr/>
            </a:pPr>
            <a:r>
              <a:rPr lang="fa-IR" altLang="zh-CN" sz="1500" kern="0" dirty="0">
                <a:solidFill>
                  <a:prstClr val="white"/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گزینه در اینجا</a:t>
            </a:r>
            <a:endParaRPr lang="zh-CN" altLang="en-US" sz="1500" kern="0" dirty="0">
              <a:solidFill>
                <a:prstClr val="white"/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137" name="等腰三角形 68"/>
          <p:cNvSpPr/>
          <p:nvPr/>
        </p:nvSpPr>
        <p:spPr>
          <a:xfrm rot="5400000">
            <a:off x="3129683" y="1932719"/>
            <a:ext cx="586409" cy="2326012"/>
          </a:xfrm>
          <a:custGeom>
            <a:avLst/>
            <a:gdLst/>
            <a:ahLst/>
            <a:cxnLst/>
            <a:rect l="l" t="t" r="r" b="b"/>
            <a:pathLst>
              <a:path w="792185" h="3101364">
                <a:moveTo>
                  <a:pt x="0" y="3101364"/>
                </a:moveTo>
                <a:lnTo>
                  <a:pt x="0" y="245938"/>
                </a:lnTo>
                <a:lnTo>
                  <a:pt x="253447" y="245938"/>
                </a:lnTo>
                <a:lnTo>
                  <a:pt x="396091" y="0"/>
                </a:lnTo>
                <a:lnTo>
                  <a:pt x="538735" y="245938"/>
                </a:lnTo>
                <a:lnTo>
                  <a:pt x="792185" y="245938"/>
                </a:lnTo>
                <a:lnTo>
                  <a:pt x="792185" y="3101364"/>
                </a:lnTo>
                <a:close/>
              </a:path>
            </a:pathLst>
          </a:custGeom>
          <a:solidFill>
            <a:srgbClr val="DB782B">
              <a:alpha val="83000"/>
            </a:srgbClr>
          </a:solidFill>
          <a:ln w="25400" cap="flat" cmpd="sng" algn="ctr">
            <a:noFill/>
            <a:prstDash val="solid"/>
          </a:ln>
          <a:effectLst/>
        </p:spPr>
        <p:txBody>
          <a:bodyPr vert="vert270" lIns="68577" tIns="34288" rIns="68577" bIns="34288" rtlCol="0" anchor="ctr"/>
          <a:lstStyle/>
          <a:p>
            <a:pPr algn="ctr" defTabSz="914126" rtl="1">
              <a:defRPr/>
            </a:pPr>
            <a:r>
              <a:rPr lang="fa-IR" altLang="zh-CN" sz="1500" kern="0" dirty="0">
                <a:solidFill>
                  <a:prstClr val="white"/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گزینه در اینجا</a:t>
            </a:r>
            <a:endParaRPr lang="zh-CN" altLang="en-US" sz="1500" kern="0" dirty="0">
              <a:solidFill>
                <a:prstClr val="white"/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138" name="等腰三角形 69"/>
          <p:cNvSpPr/>
          <p:nvPr/>
        </p:nvSpPr>
        <p:spPr>
          <a:xfrm rot="5400000">
            <a:off x="3125818" y="2522992"/>
            <a:ext cx="594139" cy="2326012"/>
          </a:xfrm>
          <a:custGeom>
            <a:avLst/>
            <a:gdLst/>
            <a:ahLst/>
            <a:cxnLst/>
            <a:rect l="l" t="t" r="r" b="b"/>
            <a:pathLst>
              <a:path w="792185" h="3101364">
                <a:moveTo>
                  <a:pt x="0" y="3101364"/>
                </a:moveTo>
                <a:lnTo>
                  <a:pt x="0" y="245938"/>
                </a:lnTo>
                <a:lnTo>
                  <a:pt x="253975" y="245938"/>
                </a:lnTo>
                <a:lnTo>
                  <a:pt x="396619" y="0"/>
                </a:lnTo>
                <a:lnTo>
                  <a:pt x="539263" y="245938"/>
                </a:lnTo>
                <a:lnTo>
                  <a:pt x="792185" y="245938"/>
                </a:lnTo>
                <a:lnTo>
                  <a:pt x="792185" y="3101364"/>
                </a:lnTo>
                <a:close/>
              </a:path>
            </a:pathLst>
          </a:custGeom>
          <a:solidFill>
            <a:srgbClr val="934D19">
              <a:alpha val="83000"/>
            </a:srgbClr>
          </a:solidFill>
          <a:ln w="25400" cap="flat" cmpd="sng" algn="ctr">
            <a:noFill/>
            <a:prstDash val="solid"/>
          </a:ln>
          <a:effectLst/>
        </p:spPr>
        <p:txBody>
          <a:bodyPr vert="vert270" lIns="68577" tIns="34288" rIns="68577" bIns="34288" rtlCol="0" anchor="ctr"/>
          <a:lstStyle/>
          <a:p>
            <a:pPr algn="ctr" defTabSz="914126" rtl="1">
              <a:defRPr/>
            </a:pPr>
            <a:endParaRPr lang="zh-CN" altLang="en-US" sz="1500" kern="0" dirty="0">
              <a:solidFill>
                <a:prstClr val="white"/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140" name="TextBox 139"/>
          <p:cNvSpPr txBox="1"/>
          <p:nvPr/>
        </p:nvSpPr>
        <p:spPr>
          <a:xfrm>
            <a:off x="4734017" y="1644556"/>
            <a:ext cx="2916310" cy="295461"/>
          </a:xfrm>
          <a:prstGeom prst="rect">
            <a:avLst/>
          </a:prstGeom>
          <a:noFill/>
        </p:spPr>
        <p:txBody>
          <a:bodyPr wrap="square" lIns="68577" tIns="34288" rIns="68577" bIns="34288" rtlCol="0">
            <a:spAutoFit/>
          </a:bodyPr>
          <a:lstStyle/>
          <a:p>
            <a:pPr algn="r" rtl="1">
              <a:lnSpc>
                <a:spcPct val="130000"/>
              </a:lnSpc>
            </a:pPr>
            <a:r>
              <a:rPr lang="fa-IR" altLang="zh-CN" sz="1200" dirty="0">
                <a:solidFill>
                  <a:srgbClr val="333333"/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ادامه دهید و آن را با متن خود جایگزین کنید.</a:t>
            </a:r>
            <a:endParaRPr lang="zh-CN" altLang="en-US" sz="1200" dirty="0">
              <a:solidFill>
                <a:srgbClr val="333333"/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4734017" y="2226215"/>
            <a:ext cx="2916310" cy="295461"/>
          </a:xfrm>
          <a:prstGeom prst="rect">
            <a:avLst/>
          </a:prstGeom>
          <a:noFill/>
        </p:spPr>
        <p:txBody>
          <a:bodyPr wrap="square" lIns="68577" tIns="34288" rIns="68577" bIns="34288" rtlCol="0">
            <a:spAutoFit/>
          </a:bodyPr>
          <a:lstStyle/>
          <a:p>
            <a:pPr algn="r" rtl="1">
              <a:lnSpc>
                <a:spcPct val="130000"/>
              </a:lnSpc>
            </a:pPr>
            <a:r>
              <a:rPr lang="fa-IR" altLang="zh-CN" sz="1200" dirty="0">
                <a:solidFill>
                  <a:srgbClr val="333333"/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ادامه دهید و آن را با متن خود جایگزین کنید.</a:t>
            </a:r>
            <a:endParaRPr lang="zh-CN" altLang="en-US" sz="1200" dirty="0">
              <a:solidFill>
                <a:srgbClr val="333333"/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142" name="TextBox 141"/>
          <p:cNvSpPr txBox="1"/>
          <p:nvPr/>
        </p:nvSpPr>
        <p:spPr>
          <a:xfrm>
            <a:off x="4734017" y="2818387"/>
            <a:ext cx="2916310" cy="295461"/>
          </a:xfrm>
          <a:prstGeom prst="rect">
            <a:avLst/>
          </a:prstGeom>
          <a:noFill/>
        </p:spPr>
        <p:txBody>
          <a:bodyPr wrap="square" lIns="68577" tIns="34288" rIns="68577" bIns="34288" rtlCol="0">
            <a:spAutoFit/>
          </a:bodyPr>
          <a:lstStyle/>
          <a:p>
            <a:pPr algn="r" rtl="1">
              <a:lnSpc>
                <a:spcPct val="130000"/>
              </a:lnSpc>
            </a:pPr>
            <a:r>
              <a:rPr lang="fa-IR" altLang="zh-CN" sz="1200" dirty="0">
                <a:solidFill>
                  <a:srgbClr val="333333"/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ادامه دهید و آن را با متن خود جایگزین کنید.</a:t>
            </a:r>
            <a:endParaRPr lang="zh-CN" altLang="en-US" sz="1200" dirty="0">
              <a:solidFill>
                <a:srgbClr val="333333"/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143" name="TextBox 142"/>
          <p:cNvSpPr txBox="1"/>
          <p:nvPr/>
        </p:nvSpPr>
        <p:spPr>
          <a:xfrm>
            <a:off x="4734017" y="3415817"/>
            <a:ext cx="2916310" cy="295461"/>
          </a:xfrm>
          <a:prstGeom prst="rect">
            <a:avLst/>
          </a:prstGeom>
          <a:noFill/>
        </p:spPr>
        <p:txBody>
          <a:bodyPr wrap="square" lIns="68577" tIns="34288" rIns="68577" bIns="34288" rtlCol="0">
            <a:spAutoFit/>
          </a:bodyPr>
          <a:lstStyle/>
          <a:p>
            <a:pPr algn="r" rtl="1">
              <a:lnSpc>
                <a:spcPct val="130000"/>
              </a:lnSpc>
            </a:pPr>
            <a:r>
              <a:rPr lang="fa-IR" altLang="zh-CN" sz="1200" dirty="0">
                <a:solidFill>
                  <a:srgbClr val="333333"/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ادامه دهید و آن را با متن خود جایگزین کنید.</a:t>
            </a:r>
            <a:endParaRPr lang="zh-CN" altLang="en-US" sz="1200" dirty="0">
              <a:solidFill>
                <a:srgbClr val="333333"/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144" name="右大括号 143"/>
          <p:cNvSpPr/>
          <p:nvPr/>
        </p:nvSpPr>
        <p:spPr>
          <a:xfrm>
            <a:off x="7758339" y="1780121"/>
            <a:ext cx="216023" cy="2036436"/>
          </a:xfrm>
          <a:prstGeom prst="rightBrace">
            <a:avLst/>
          </a:prstGeom>
          <a:noFill/>
          <a:ln w="9525" cap="flat" cmpd="sng" algn="ctr">
            <a:solidFill>
              <a:srgbClr val="333333"/>
            </a:solidFill>
            <a:prstDash val="solid"/>
          </a:ln>
          <a:effectLst/>
        </p:spPr>
        <p:txBody>
          <a:bodyPr lIns="68577" tIns="34288" rIns="68577" bIns="34288" rtlCol="0" anchor="ctr"/>
          <a:lstStyle/>
          <a:p>
            <a:pPr algn="ctr" defTabSz="914126" rtl="1">
              <a:defRPr/>
            </a:pPr>
            <a:endParaRPr lang="zh-CN" altLang="en-US" sz="1799" kern="0">
              <a:solidFill>
                <a:srgbClr val="333333"/>
              </a:solidFill>
              <a:latin typeface="+mj-lt"/>
              <a:ea typeface="宋体"/>
              <a:cs typeface="B Nazanin" panose="00000700000000000000" pitchFamily="2" charset="-78"/>
            </a:endParaRPr>
          </a:p>
        </p:txBody>
      </p:sp>
      <p:sp>
        <p:nvSpPr>
          <p:cNvPr id="145" name="TextBox 144"/>
          <p:cNvSpPr txBox="1"/>
          <p:nvPr/>
        </p:nvSpPr>
        <p:spPr>
          <a:xfrm>
            <a:off x="7999943" y="2518547"/>
            <a:ext cx="864092" cy="438578"/>
          </a:xfrm>
          <a:prstGeom prst="rect">
            <a:avLst/>
          </a:prstGeom>
          <a:noFill/>
        </p:spPr>
        <p:txBody>
          <a:bodyPr wrap="square" lIns="68577" tIns="34288" rIns="68577" bIns="34288" rtlCol="0">
            <a:spAutoFit/>
          </a:bodyPr>
          <a:lstStyle/>
          <a:p>
            <a:pPr algn="ctr" defTabSz="914126" rtl="1">
              <a:defRPr/>
            </a:pPr>
            <a:r>
              <a:rPr lang="fa-IR" altLang="zh-CN" sz="1200" kern="0" dirty="0">
                <a:latin typeface="+mj-lt"/>
                <a:ea typeface="微软雅黑" pitchFamily="34" charset="-122"/>
                <a:cs typeface="B Nazanin" panose="00000700000000000000" pitchFamily="2" charset="-78"/>
              </a:rPr>
              <a:t>گزینه در اینجا</a:t>
            </a:r>
            <a:endParaRPr lang="zh-CN" altLang="en-US" sz="1200" kern="0" dirty="0"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38150" y="133717"/>
            <a:ext cx="2999113" cy="450056"/>
          </a:xfrm>
        </p:spPr>
        <p:txBody>
          <a:bodyPr/>
          <a:lstStyle/>
          <a:p>
            <a:pPr algn="r" rtl="1"/>
            <a:r>
              <a:rPr lang="fa-IR" altLang="zh-CN" dirty="0">
                <a:cs typeface="B Nazanin" panose="00000700000000000000" pitchFamily="2" charset="-78"/>
              </a:rPr>
              <a:t>عنوان را اینجا بنویس</a:t>
            </a:r>
            <a:endParaRPr lang="zh-CN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561415801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3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3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3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3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1200"/>
                            </p:stCondLst>
                            <p:childTnLst>
                              <p:par>
                                <p:cTn id="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1630"/>
                            </p:stCondLst>
                            <p:childTnLst>
                              <p:par>
                                <p:cTn id="5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2060"/>
                            </p:stCondLst>
                            <p:childTnLst>
                              <p:par>
                                <p:cTn id="6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2490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2920"/>
                            </p:stCondLst>
                            <p:childTnLst>
                              <p:par>
                                <p:cTn id="70" presetID="16" presetClass="entr" presetSubtype="2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7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3420"/>
                            </p:stCondLst>
                            <p:childTnLst>
                              <p:par>
                                <p:cTn id="7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1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6" grpId="0" animBg="1"/>
      <p:bldP spid="117" grpId="0" animBg="1"/>
      <p:bldP spid="118" grpId="0" animBg="1"/>
      <p:bldP spid="119" grpId="0" animBg="1"/>
      <p:bldP spid="120" grpId="0" animBg="1"/>
      <p:bldP spid="121" grpId="0" animBg="1"/>
      <p:bldP spid="122" grpId="0" animBg="1"/>
      <p:bldP spid="123" grpId="0" animBg="1"/>
      <p:bldP spid="124" grpId="0" animBg="1"/>
      <p:bldP spid="134" grpId="0" animBg="1"/>
      <p:bldP spid="135" grpId="0" animBg="1"/>
      <p:bldP spid="136" grpId="0" animBg="1"/>
      <p:bldP spid="137" grpId="0" animBg="1"/>
      <p:bldP spid="138" grpId="0" animBg="1"/>
      <p:bldP spid="140" grpId="0"/>
      <p:bldP spid="141" grpId="0"/>
      <p:bldP spid="142" grpId="0"/>
      <p:bldP spid="143" grpId="0"/>
      <p:bldP spid="144" grpId="0" animBg="1"/>
      <p:bldP spid="145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矩形 8"/>
          <p:cNvSpPr/>
          <p:nvPr/>
        </p:nvSpPr>
        <p:spPr>
          <a:xfrm>
            <a:off x="3758657" y="2099614"/>
            <a:ext cx="3324787" cy="541170"/>
          </a:xfrm>
          <a:custGeom>
            <a:avLst/>
            <a:gdLst/>
            <a:ahLst/>
            <a:cxnLst/>
            <a:rect l="l" t="t" r="r" b="b"/>
            <a:pathLst>
              <a:path w="4433803" h="720080">
                <a:moveTo>
                  <a:pt x="0" y="0"/>
                </a:moveTo>
                <a:lnTo>
                  <a:pt x="4433803" y="0"/>
                </a:lnTo>
                <a:lnTo>
                  <a:pt x="4298902" y="720080"/>
                </a:lnTo>
                <a:lnTo>
                  <a:pt x="134901" y="720080"/>
                </a:lnTo>
                <a:close/>
              </a:path>
            </a:pathLst>
          </a:custGeom>
          <a:solidFill>
            <a:srgbClr val="DB782B"/>
          </a:solidFill>
          <a:ln w="25400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 defTabSz="914126" rtl="1">
              <a:defRPr/>
            </a:pPr>
            <a:r>
              <a:rPr lang="fa-IR" altLang="zh-CN" sz="1799" kern="0" dirty="0">
                <a:solidFill>
                  <a:prstClr val="white"/>
                </a:solidFill>
                <a:latin typeface="+mj-lt"/>
                <a:ea typeface="宋体"/>
                <a:cs typeface="B Nazanin" panose="00000700000000000000" pitchFamily="2" charset="-78"/>
              </a:rPr>
              <a:t>اینجا پیامک بده..</a:t>
            </a:r>
            <a:endParaRPr lang="zh-CN" altLang="en-US" sz="1799" kern="0" dirty="0">
              <a:solidFill>
                <a:prstClr val="white"/>
              </a:solidFill>
              <a:latin typeface="+mj-lt"/>
              <a:ea typeface="宋体"/>
              <a:cs typeface="B Nazanin" panose="00000700000000000000" pitchFamily="2" charset="-78"/>
            </a:endParaRPr>
          </a:p>
        </p:txBody>
      </p:sp>
      <p:cxnSp>
        <p:nvCxnSpPr>
          <p:cNvPr id="65" name="直接连接符 64"/>
          <p:cNvCxnSpPr/>
          <p:nvPr/>
        </p:nvCxnSpPr>
        <p:spPr>
          <a:xfrm>
            <a:off x="2873105" y="2394798"/>
            <a:ext cx="1079167" cy="0"/>
          </a:xfrm>
          <a:prstGeom prst="line">
            <a:avLst/>
          </a:prstGeom>
          <a:noFill/>
          <a:ln w="3175" cap="flat" cmpd="sng" algn="ctr">
            <a:solidFill>
              <a:sysClr val="window" lastClr="FFFFFF">
                <a:lumMod val="50000"/>
              </a:sysClr>
            </a:solidFill>
            <a:prstDash val="dash"/>
            <a:headEnd type="diamond" w="med" len="med"/>
            <a:tailEnd type="diamond" w="med" len="med"/>
          </a:ln>
          <a:effectLst/>
        </p:spPr>
      </p:cxnSp>
      <p:sp>
        <p:nvSpPr>
          <p:cNvPr id="66" name="矩形 9"/>
          <p:cNvSpPr/>
          <p:nvPr/>
        </p:nvSpPr>
        <p:spPr>
          <a:xfrm>
            <a:off x="3874509" y="2712200"/>
            <a:ext cx="3102604" cy="539583"/>
          </a:xfrm>
          <a:custGeom>
            <a:avLst/>
            <a:gdLst/>
            <a:ahLst/>
            <a:cxnLst/>
            <a:rect l="l" t="t" r="r" b="b"/>
            <a:pathLst>
              <a:path w="4137020" h="720080">
                <a:moveTo>
                  <a:pt x="0" y="0"/>
                </a:moveTo>
                <a:lnTo>
                  <a:pt x="4137020" y="0"/>
                </a:lnTo>
                <a:lnTo>
                  <a:pt x="4002119" y="720080"/>
                </a:lnTo>
                <a:lnTo>
                  <a:pt x="134901" y="720080"/>
                </a:lnTo>
                <a:close/>
              </a:path>
            </a:pathLst>
          </a:custGeom>
          <a:solidFill>
            <a:srgbClr val="934D19"/>
          </a:solidFill>
          <a:ln w="25400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 defTabSz="914126" rtl="1">
              <a:defRPr/>
            </a:pPr>
            <a:r>
              <a:rPr lang="fa-IR" altLang="zh-CN" sz="1799" kern="0" dirty="0">
                <a:solidFill>
                  <a:prstClr val="white"/>
                </a:solidFill>
                <a:latin typeface="+mj-lt"/>
                <a:ea typeface="宋体"/>
                <a:cs typeface="B Nazanin" panose="00000700000000000000" pitchFamily="2" charset="-78"/>
              </a:rPr>
              <a:t>اینجا پیامک بده..</a:t>
            </a:r>
            <a:endParaRPr lang="zh-CN" altLang="en-US" sz="1799" kern="0" dirty="0">
              <a:solidFill>
                <a:prstClr val="white"/>
              </a:solidFill>
              <a:latin typeface="+mj-lt"/>
              <a:ea typeface="宋体"/>
              <a:cs typeface="B Nazanin" panose="00000700000000000000" pitchFamily="2" charset="-78"/>
            </a:endParaRPr>
          </a:p>
        </p:txBody>
      </p:sp>
      <p:cxnSp>
        <p:nvCxnSpPr>
          <p:cNvPr id="67" name="直接连接符 66"/>
          <p:cNvCxnSpPr/>
          <p:nvPr/>
        </p:nvCxnSpPr>
        <p:spPr>
          <a:xfrm>
            <a:off x="2873106" y="2981991"/>
            <a:ext cx="1166453" cy="6348"/>
          </a:xfrm>
          <a:prstGeom prst="line">
            <a:avLst/>
          </a:prstGeom>
          <a:noFill/>
          <a:ln w="3175" cap="flat" cmpd="sng" algn="ctr">
            <a:solidFill>
              <a:sysClr val="window" lastClr="FFFFFF">
                <a:lumMod val="50000"/>
              </a:sysClr>
            </a:solidFill>
            <a:prstDash val="dash"/>
            <a:headEnd type="diamond" w="med" len="med"/>
            <a:tailEnd type="diamond" w="med" len="med"/>
          </a:ln>
          <a:effectLst/>
        </p:spPr>
      </p:cxnSp>
      <p:grpSp>
        <p:nvGrpSpPr>
          <p:cNvPr id="68" name="组合 67"/>
          <p:cNvGrpSpPr/>
          <p:nvPr/>
        </p:nvGrpSpPr>
        <p:grpSpPr>
          <a:xfrm>
            <a:off x="3952272" y="1333088"/>
            <a:ext cx="3618383" cy="3348591"/>
            <a:chOff x="3952875" y="1333499"/>
            <a:chExt cx="3619500" cy="3349625"/>
          </a:xfrm>
        </p:grpSpPr>
        <p:sp>
          <p:nvSpPr>
            <p:cNvPr id="69" name="Oval 65"/>
            <p:cNvSpPr>
              <a:spLocks noChangeArrowheads="1"/>
            </p:cNvSpPr>
            <p:nvPr/>
          </p:nvSpPr>
          <p:spPr bwMode="auto">
            <a:xfrm>
              <a:off x="5878513" y="4538662"/>
              <a:ext cx="673100" cy="134937"/>
            </a:xfrm>
            <a:prstGeom prst="ellipse">
              <a:avLst/>
            </a:prstGeom>
            <a:gradFill rotWithShape="1">
              <a:gsLst>
                <a:gs pos="0">
                  <a:srgbClr val="EEECE1">
                    <a:gamma/>
                    <a:shade val="46275"/>
                    <a:invGamma/>
                  </a:srgbClr>
                </a:gs>
                <a:gs pos="100000">
                  <a:srgbClr val="EEECE1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defTabSz="914126" rtl="1">
                <a:defRPr/>
              </a:pPr>
              <a:endParaRPr lang="zh-CN" altLang="en-US" kern="0">
                <a:solidFill>
                  <a:sysClr val="windowText" lastClr="000000"/>
                </a:solidFill>
                <a:latin typeface="+mj-lt"/>
                <a:ea typeface="宋体"/>
                <a:cs typeface="B Nazanin" panose="00000700000000000000" pitchFamily="2" charset="-78"/>
              </a:endParaRPr>
            </a:p>
          </p:txBody>
        </p:sp>
        <p:sp>
          <p:nvSpPr>
            <p:cNvPr id="70" name="Oval 65"/>
            <p:cNvSpPr>
              <a:spLocks noChangeArrowheads="1"/>
            </p:cNvSpPr>
            <p:nvPr/>
          </p:nvSpPr>
          <p:spPr bwMode="auto">
            <a:xfrm>
              <a:off x="4305300" y="4548187"/>
              <a:ext cx="673100" cy="134937"/>
            </a:xfrm>
            <a:prstGeom prst="ellipse">
              <a:avLst/>
            </a:prstGeom>
            <a:gradFill rotWithShape="1">
              <a:gsLst>
                <a:gs pos="0">
                  <a:srgbClr val="EEECE1">
                    <a:gamma/>
                    <a:shade val="46275"/>
                    <a:invGamma/>
                  </a:srgbClr>
                </a:gs>
                <a:gs pos="100000">
                  <a:srgbClr val="EEECE1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defTabSz="914126" rtl="1">
                <a:defRPr/>
              </a:pPr>
              <a:endParaRPr lang="zh-CN" altLang="en-US" kern="0">
                <a:solidFill>
                  <a:sysClr val="windowText" lastClr="000000"/>
                </a:solidFill>
                <a:latin typeface="+mj-lt"/>
                <a:ea typeface="宋体"/>
                <a:cs typeface="B Nazanin" panose="00000700000000000000" pitchFamily="2" charset="-78"/>
              </a:endParaRPr>
            </a:p>
          </p:txBody>
        </p:sp>
        <p:sp>
          <p:nvSpPr>
            <p:cNvPr id="71" name="任意多边形 70"/>
            <p:cNvSpPr/>
            <p:nvPr/>
          </p:nvSpPr>
          <p:spPr>
            <a:xfrm>
              <a:off x="3952875" y="1333499"/>
              <a:ext cx="3619500" cy="2674938"/>
            </a:xfrm>
            <a:custGeom>
              <a:avLst/>
              <a:gdLst>
                <a:gd name="connsiteX0" fmla="*/ 0 w 1383957"/>
                <a:gd name="connsiteY0" fmla="*/ 939114 h 939114"/>
                <a:gd name="connsiteX1" fmla="*/ 1000897 w 1383957"/>
                <a:gd name="connsiteY1" fmla="*/ 939114 h 939114"/>
                <a:gd name="connsiteX2" fmla="*/ 1210962 w 1383957"/>
                <a:gd name="connsiteY2" fmla="*/ 49427 h 939114"/>
                <a:gd name="connsiteX3" fmla="*/ 1334530 w 1383957"/>
                <a:gd name="connsiteY3" fmla="*/ 0 h 939114"/>
                <a:gd name="connsiteX4" fmla="*/ 1383957 w 1383957"/>
                <a:gd name="connsiteY4" fmla="*/ 160638 h 939114"/>
                <a:gd name="connsiteX0" fmla="*/ 0 w 1383957"/>
                <a:gd name="connsiteY0" fmla="*/ 980817 h 980817"/>
                <a:gd name="connsiteX1" fmla="*/ 1000897 w 1383957"/>
                <a:gd name="connsiteY1" fmla="*/ 980817 h 980817"/>
                <a:gd name="connsiteX2" fmla="*/ 1210962 w 1383957"/>
                <a:gd name="connsiteY2" fmla="*/ 91130 h 980817"/>
                <a:gd name="connsiteX3" fmla="*/ 1334530 w 1383957"/>
                <a:gd name="connsiteY3" fmla="*/ 41703 h 980817"/>
                <a:gd name="connsiteX4" fmla="*/ 1383957 w 1383957"/>
                <a:gd name="connsiteY4" fmla="*/ 202341 h 980817"/>
                <a:gd name="connsiteX0" fmla="*/ 0 w 1383957"/>
                <a:gd name="connsiteY0" fmla="*/ 993410 h 993410"/>
                <a:gd name="connsiteX1" fmla="*/ 1000897 w 1383957"/>
                <a:gd name="connsiteY1" fmla="*/ 993410 h 993410"/>
                <a:gd name="connsiteX2" fmla="*/ 1210962 w 1383957"/>
                <a:gd name="connsiteY2" fmla="*/ 103723 h 993410"/>
                <a:gd name="connsiteX3" fmla="*/ 1338950 w 1383957"/>
                <a:gd name="connsiteY3" fmla="*/ 27777 h 993410"/>
                <a:gd name="connsiteX4" fmla="*/ 1383957 w 1383957"/>
                <a:gd name="connsiteY4" fmla="*/ 214934 h 993410"/>
                <a:gd name="connsiteX0" fmla="*/ 0 w 1375117"/>
                <a:gd name="connsiteY0" fmla="*/ 990568 h 990568"/>
                <a:gd name="connsiteX1" fmla="*/ 1000897 w 1375117"/>
                <a:gd name="connsiteY1" fmla="*/ 990568 h 990568"/>
                <a:gd name="connsiteX2" fmla="*/ 1210962 w 1375117"/>
                <a:gd name="connsiteY2" fmla="*/ 100881 h 990568"/>
                <a:gd name="connsiteX3" fmla="*/ 1338950 w 1375117"/>
                <a:gd name="connsiteY3" fmla="*/ 24935 h 990568"/>
                <a:gd name="connsiteX4" fmla="*/ 1375117 w 1375117"/>
                <a:gd name="connsiteY4" fmla="*/ 167894 h 990568"/>
                <a:gd name="connsiteX0" fmla="*/ 0 w 1344967"/>
                <a:gd name="connsiteY0" fmla="*/ 989167 h 989167"/>
                <a:gd name="connsiteX1" fmla="*/ 1000897 w 1344967"/>
                <a:gd name="connsiteY1" fmla="*/ 989167 h 989167"/>
                <a:gd name="connsiteX2" fmla="*/ 1210962 w 1344967"/>
                <a:gd name="connsiteY2" fmla="*/ 99480 h 989167"/>
                <a:gd name="connsiteX3" fmla="*/ 1338950 w 1344967"/>
                <a:gd name="connsiteY3" fmla="*/ 23534 h 989167"/>
                <a:gd name="connsiteX4" fmla="*/ 1335338 w 1344967"/>
                <a:gd name="connsiteY4" fmla="*/ 144394 h 989167"/>
                <a:gd name="connsiteX0" fmla="*/ 0 w 1352190"/>
                <a:gd name="connsiteY0" fmla="*/ 989167 h 989167"/>
                <a:gd name="connsiteX1" fmla="*/ 1000897 w 1352190"/>
                <a:gd name="connsiteY1" fmla="*/ 989167 h 989167"/>
                <a:gd name="connsiteX2" fmla="*/ 1210962 w 1352190"/>
                <a:gd name="connsiteY2" fmla="*/ 99480 h 989167"/>
                <a:gd name="connsiteX3" fmla="*/ 1338950 w 1352190"/>
                <a:gd name="connsiteY3" fmla="*/ 23534 h 989167"/>
                <a:gd name="connsiteX4" fmla="*/ 1335338 w 1352190"/>
                <a:gd name="connsiteY4" fmla="*/ 144394 h 989167"/>
                <a:gd name="connsiteX0" fmla="*/ 0 w 1350398"/>
                <a:gd name="connsiteY0" fmla="*/ 996014 h 996014"/>
                <a:gd name="connsiteX1" fmla="*/ 1000897 w 1350398"/>
                <a:gd name="connsiteY1" fmla="*/ 996014 h 996014"/>
                <a:gd name="connsiteX2" fmla="*/ 1210962 w 1350398"/>
                <a:gd name="connsiteY2" fmla="*/ 106327 h 996014"/>
                <a:gd name="connsiteX3" fmla="*/ 1338950 w 1350398"/>
                <a:gd name="connsiteY3" fmla="*/ 30381 h 996014"/>
                <a:gd name="connsiteX4" fmla="*/ 1335338 w 1350398"/>
                <a:gd name="connsiteY4" fmla="*/ 151241 h 996014"/>
                <a:gd name="connsiteX0" fmla="*/ 0 w 1726088"/>
                <a:gd name="connsiteY0" fmla="*/ 1000434 h 1000434"/>
                <a:gd name="connsiteX1" fmla="*/ 1376587 w 1726088"/>
                <a:gd name="connsiteY1" fmla="*/ 996014 h 1000434"/>
                <a:gd name="connsiteX2" fmla="*/ 1586652 w 1726088"/>
                <a:gd name="connsiteY2" fmla="*/ 106327 h 1000434"/>
                <a:gd name="connsiteX3" fmla="*/ 1714640 w 1726088"/>
                <a:gd name="connsiteY3" fmla="*/ 30381 h 1000434"/>
                <a:gd name="connsiteX4" fmla="*/ 1711028 w 1726088"/>
                <a:gd name="connsiteY4" fmla="*/ 151241 h 1000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26088" h="1000434">
                  <a:moveTo>
                    <a:pt x="0" y="1000434"/>
                  </a:moveTo>
                  <a:lnTo>
                    <a:pt x="1376587" y="996014"/>
                  </a:lnTo>
                  <a:lnTo>
                    <a:pt x="1586652" y="106327"/>
                  </a:lnTo>
                  <a:cubicBezTo>
                    <a:pt x="1642258" y="-50192"/>
                    <a:pt x="1698331" y="5216"/>
                    <a:pt x="1714640" y="30381"/>
                  </a:cubicBezTo>
                  <a:cubicBezTo>
                    <a:pt x="1730949" y="55546"/>
                    <a:pt x="1729911" y="97695"/>
                    <a:pt x="1711028" y="151241"/>
                  </a:cubicBezTo>
                </a:path>
              </a:pathLst>
            </a:custGeom>
            <a:noFill/>
            <a:ln w="57150" cap="flat" cmpd="sng" algn="ctr">
              <a:solidFill>
                <a:srgbClr val="333333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914126" rtl="1">
                <a:defRPr/>
              </a:pPr>
              <a:endParaRPr lang="zh-CN" altLang="en-US" kern="0">
                <a:solidFill>
                  <a:sysClr val="window" lastClr="FFFFFF"/>
                </a:solidFill>
                <a:latin typeface="+mj-lt"/>
                <a:ea typeface="宋体"/>
                <a:cs typeface="B Nazanin" panose="00000700000000000000" pitchFamily="2" charset="-78"/>
              </a:endParaRPr>
            </a:p>
          </p:txBody>
        </p:sp>
        <p:sp>
          <p:nvSpPr>
            <p:cNvPr id="72" name="椭圆 71"/>
            <p:cNvSpPr/>
            <p:nvPr/>
          </p:nvSpPr>
          <p:spPr>
            <a:xfrm>
              <a:off x="4362450" y="4008437"/>
              <a:ext cx="563563" cy="565150"/>
            </a:xfrm>
            <a:prstGeom prst="ellipse">
              <a:avLst/>
            </a:prstGeom>
            <a:noFill/>
            <a:ln w="57150" cap="flat" cmpd="sng" algn="ctr">
              <a:solidFill>
                <a:srgbClr val="333333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914126" rtl="1">
                <a:defRPr/>
              </a:pPr>
              <a:endParaRPr lang="zh-CN" altLang="en-US" kern="0">
                <a:solidFill>
                  <a:sysClr val="window" lastClr="FFFFFF"/>
                </a:solidFill>
                <a:latin typeface="+mj-lt"/>
                <a:ea typeface="宋体"/>
                <a:cs typeface="B Nazanin" panose="00000700000000000000" pitchFamily="2" charset="-78"/>
              </a:endParaRPr>
            </a:p>
          </p:txBody>
        </p:sp>
        <p:sp>
          <p:nvSpPr>
            <p:cNvPr id="73" name="椭圆 72"/>
            <p:cNvSpPr/>
            <p:nvPr/>
          </p:nvSpPr>
          <p:spPr>
            <a:xfrm>
              <a:off x="5927725" y="4008437"/>
              <a:ext cx="565150" cy="565150"/>
            </a:xfrm>
            <a:prstGeom prst="ellipse">
              <a:avLst/>
            </a:prstGeom>
            <a:noFill/>
            <a:ln w="57150" cap="flat" cmpd="sng" algn="ctr">
              <a:solidFill>
                <a:srgbClr val="333333"/>
              </a:solidFill>
              <a:prstDash val="solid"/>
            </a:ln>
            <a:effectLst/>
          </p:spPr>
          <p:txBody>
            <a:bodyPr anchor="ctr"/>
            <a:lstStyle/>
            <a:p>
              <a:pPr algn="ctr" defTabSz="914126" rtl="1">
                <a:defRPr/>
              </a:pPr>
              <a:endParaRPr lang="zh-CN" altLang="en-US" kern="0">
                <a:solidFill>
                  <a:sysClr val="window" lastClr="FFFFFF"/>
                </a:solidFill>
                <a:latin typeface="+mj-lt"/>
                <a:ea typeface="宋体"/>
                <a:cs typeface="B Nazanin" panose="00000700000000000000" pitchFamily="2" charset="-78"/>
              </a:endParaRPr>
            </a:p>
          </p:txBody>
        </p:sp>
      </p:grpSp>
      <p:sp>
        <p:nvSpPr>
          <p:cNvPr id="74" name="矩形 10"/>
          <p:cNvSpPr/>
          <p:nvPr/>
        </p:nvSpPr>
        <p:spPr>
          <a:xfrm>
            <a:off x="3980839" y="3324786"/>
            <a:ext cx="2878836" cy="539583"/>
          </a:xfrm>
          <a:custGeom>
            <a:avLst/>
            <a:gdLst/>
            <a:ahLst/>
            <a:cxnLst/>
            <a:rect l="l" t="t" r="r" b="b"/>
            <a:pathLst>
              <a:path w="3840239" h="720080">
                <a:moveTo>
                  <a:pt x="0" y="0"/>
                </a:moveTo>
                <a:lnTo>
                  <a:pt x="3840239" y="0"/>
                </a:lnTo>
                <a:lnTo>
                  <a:pt x="3705338" y="720080"/>
                </a:lnTo>
                <a:lnTo>
                  <a:pt x="134901" y="720080"/>
                </a:lnTo>
                <a:close/>
              </a:path>
            </a:pathLst>
          </a:custGeom>
          <a:solidFill>
            <a:srgbClr val="DB782B"/>
          </a:solidFill>
          <a:ln w="25400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 defTabSz="914126" rtl="1">
              <a:defRPr/>
            </a:pPr>
            <a:r>
              <a:rPr lang="fa-IR" altLang="zh-CN" sz="1799" kern="0" dirty="0">
                <a:solidFill>
                  <a:prstClr val="white"/>
                </a:solidFill>
                <a:latin typeface="+mj-lt"/>
                <a:ea typeface="宋体"/>
                <a:cs typeface="B Nazanin" panose="00000700000000000000" pitchFamily="2" charset="-78"/>
              </a:rPr>
              <a:t>اینجا پیامک بده..</a:t>
            </a:r>
            <a:endParaRPr lang="zh-CN" altLang="en-US" sz="1799" kern="0" dirty="0">
              <a:solidFill>
                <a:prstClr val="white"/>
              </a:solidFill>
              <a:latin typeface="+mj-lt"/>
              <a:ea typeface="宋体"/>
              <a:cs typeface="B Nazanin" panose="00000700000000000000" pitchFamily="2" charset="-78"/>
            </a:endParaRPr>
          </a:p>
        </p:txBody>
      </p:sp>
      <p:sp>
        <p:nvSpPr>
          <p:cNvPr id="75" name="矩形 4"/>
          <p:cNvSpPr/>
          <p:nvPr/>
        </p:nvSpPr>
        <p:spPr>
          <a:xfrm>
            <a:off x="3647567" y="1488615"/>
            <a:ext cx="3545381" cy="539583"/>
          </a:xfrm>
          <a:custGeom>
            <a:avLst/>
            <a:gdLst/>
            <a:ahLst/>
            <a:cxnLst/>
            <a:rect l="l" t="t" r="r" b="b"/>
            <a:pathLst>
              <a:path w="4728554" h="720080">
                <a:moveTo>
                  <a:pt x="0" y="0"/>
                </a:moveTo>
                <a:lnTo>
                  <a:pt x="4728554" y="0"/>
                </a:lnTo>
                <a:lnTo>
                  <a:pt x="4728554" y="10838"/>
                </a:lnTo>
                <a:lnTo>
                  <a:pt x="4587607" y="720080"/>
                </a:lnTo>
                <a:lnTo>
                  <a:pt x="134901" y="720080"/>
                </a:lnTo>
                <a:close/>
              </a:path>
            </a:pathLst>
          </a:custGeom>
          <a:solidFill>
            <a:srgbClr val="934D19"/>
          </a:solidFill>
          <a:ln w="25400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 defTabSz="914126" rtl="1">
              <a:defRPr/>
            </a:pPr>
            <a:r>
              <a:rPr lang="fa-IR" altLang="zh-CN" sz="1799" kern="0" dirty="0">
                <a:solidFill>
                  <a:sysClr val="window" lastClr="FFFFFF"/>
                </a:solidFill>
                <a:latin typeface="+mj-lt"/>
                <a:ea typeface="宋体"/>
                <a:cs typeface="B Nazanin" panose="00000700000000000000" pitchFamily="2" charset="-78"/>
              </a:rPr>
              <a:t>اینجا پیامک بده..</a:t>
            </a:r>
            <a:endParaRPr lang="zh-CN" altLang="en-US" sz="1799" kern="0" dirty="0">
              <a:solidFill>
                <a:sysClr val="window" lastClr="FFFFFF"/>
              </a:solidFill>
              <a:latin typeface="+mj-lt"/>
              <a:ea typeface="宋体"/>
              <a:cs typeface="B Nazanin" panose="00000700000000000000" pitchFamily="2" charset="-78"/>
            </a:endParaRPr>
          </a:p>
        </p:txBody>
      </p:sp>
      <p:cxnSp>
        <p:nvCxnSpPr>
          <p:cNvPr id="76" name="直接连接符 75"/>
          <p:cNvCxnSpPr/>
          <p:nvPr/>
        </p:nvCxnSpPr>
        <p:spPr>
          <a:xfrm>
            <a:off x="2873106" y="1812364"/>
            <a:ext cx="1001404" cy="0"/>
          </a:xfrm>
          <a:prstGeom prst="line">
            <a:avLst/>
          </a:prstGeom>
          <a:noFill/>
          <a:ln w="3175" cap="flat" cmpd="sng" algn="ctr">
            <a:solidFill>
              <a:sysClr val="window" lastClr="FFFFFF">
                <a:lumMod val="50000"/>
              </a:sysClr>
            </a:solidFill>
            <a:prstDash val="dash"/>
            <a:headEnd type="diamond" w="med" len="med"/>
            <a:tailEnd type="diamond" w="med" len="med"/>
          </a:ln>
          <a:effectLst/>
        </p:spPr>
      </p:cxnSp>
      <p:cxnSp>
        <p:nvCxnSpPr>
          <p:cNvPr id="77" name="直接连接符 76"/>
          <p:cNvCxnSpPr/>
          <p:nvPr/>
        </p:nvCxnSpPr>
        <p:spPr>
          <a:xfrm>
            <a:off x="2873105" y="3619969"/>
            <a:ext cx="1296588" cy="4761"/>
          </a:xfrm>
          <a:prstGeom prst="line">
            <a:avLst/>
          </a:prstGeom>
          <a:noFill/>
          <a:ln w="3175" cap="flat" cmpd="sng" algn="ctr">
            <a:solidFill>
              <a:sysClr val="window" lastClr="FFFFFF">
                <a:lumMod val="50000"/>
              </a:sysClr>
            </a:solidFill>
            <a:prstDash val="dash"/>
            <a:headEnd type="diamond" w="med" len="med"/>
            <a:tailEnd type="diamond" w="med" len="med"/>
          </a:ln>
          <a:effectLst/>
        </p:spPr>
      </p:cxnSp>
      <p:sp>
        <p:nvSpPr>
          <p:cNvPr id="78" name="TextBox 77"/>
          <p:cNvSpPr txBox="1"/>
          <p:nvPr/>
        </p:nvSpPr>
        <p:spPr>
          <a:xfrm>
            <a:off x="1581279" y="1685403"/>
            <a:ext cx="1171214" cy="276999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l" rtl="1">
              <a:defRPr/>
            </a:pPr>
            <a:r>
              <a:rPr lang="fa-IR" altLang="zh-CN" sz="1200" dirty="0">
                <a:solidFill>
                  <a:srgbClr val="934D19"/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عنوان اینجا</a:t>
            </a:r>
            <a:endParaRPr lang="zh-CN" altLang="en-US" sz="1200" dirty="0">
              <a:solidFill>
                <a:srgbClr val="934D19"/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79" name="TextBox 78"/>
          <p:cNvSpPr txBox="1"/>
          <p:nvPr/>
        </p:nvSpPr>
        <p:spPr>
          <a:xfrm>
            <a:off x="1581279" y="2283707"/>
            <a:ext cx="1171214" cy="276999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l" rtl="1">
              <a:defRPr/>
            </a:pPr>
            <a:r>
              <a:rPr lang="fa-IR" altLang="zh-CN" sz="1200" dirty="0">
                <a:solidFill>
                  <a:srgbClr val="934D19"/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عنوان اینجا</a:t>
            </a:r>
            <a:endParaRPr lang="zh-CN" altLang="en-US" sz="1200" dirty="0">
              <a:solidFill>
                <a:srgbClr val="934D19"/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1581279" y="2904227"/>
            <a:ext cx="1171214" cy="276999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l" rtl="1">
              <a:defRPr/>
            </a:pPr>
            <a:r>
              <a:rPr lang="fa-IR" altLang="zh-CN" sz="1200" dirty="0">
                <a:solidFill>
                  <a:srgbClr val="934D19"/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عنوان اینجا</a:t>
            </a:r>
            <a:endParaRPr lang="zh-CN" altLang="en-US" sz="1200" dirty="0">
              <a:solidFill>
                <a:srgbClr val="934D19"/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1581279" y="3486661"/>
            <a:ext cx="1171214" cy="276999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l" rtl="1">
              <a:defRPr/>
            </a:pPr>
            <a:r>
              <a:rPr lang="fa-IR" altLang="zh-CN" sz="1200" dirty="0">
                <a:solidFill>
                  <a:srgbClr val="934D19"/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عنوان اینجا</a:t>
            </a:r>
            <a:endParaRPr lang="zh-CN" altLang="en-US" sz="1200" dirty="0">
              <a:solidFill>
                <a:srgbClr val="934D19"/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38150" y="133717"/>
            <a:ext cx="3076231" cy="450056"/>
          </a:xfrm>
        </p:spPr>
        <p:txBody>
          <a:bodyPr/>
          <a:lstStyle/>
          <a:p>
            <a:pPr algn="r" rtl="1"/>
            <a:r>
              <a:rPr lang="fa-IR" altLang="zh-CN" dirty="0">
                <a:cs typeface="B Nazanin" panose="00000700000000000000" pitchFamily="2" charset="-78"/>
              </a:rPr>
              <a:t>عنوان را اینجا بنویس</a:t>
            </a:r>
            <a:endParaRPr lang="zh-CN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895767933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75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1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 animBg="1"/>
      <p:bldP spid="66" grpId="0" animBg="1"/>
      <p:bldP spid="74" grpId="0" animBg="1"/>
      <p:bldP spid="75" grpId="0" animBg="1"/>
      <p:bldP spid="78" grpId="0"/>
      <p:bldP spid="79" grpId="0"/>
      <p:bldP spid="80" grpId="0"/>
      <p:bldP spid="81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椭圆 10"/>
          <p:cNvSpPr>
            <a:spLocks noChangeArrowheads="1"/>
          </p:cNvSpPr>
          <p:nvPr/>
        </p:nvSpPr>
        <p:spPr bwMode="auto">
          <a:xfrm>
            <a:off x="1366871" y="3453615"/>
            <a:ext cx="6408350" cy="1079973"/>
          </a:xfrm>
          <a:prstGeom prst="ellipse">
            <a:avLst/>
          </a:prstGeom>
          <a:gradFill rotWithShape="1">
            <a:gsLst>
              <a:gs pos="0">
                <a:srgbClr val="000000">
                  <a:alpha val="58000"/>
                  <a:lumMod val="74000"/>
                  <a:lumOff val="26000"/>
                </a:srgbClr>
              </a:gs>
              <a:gs pos="100000">
                <a:srgbClr val="FFFFFF">
                  <a:alpha val="0"/>
                </a:srgbClr>
              </a:gs>
            </a:gsLst>
            <a:path path="shape">
              <a:fillToRect l="50000" t="50000" r="50000" b="50000"/>
            </a:path>
          </a:gradFill>
          <a:ln>
            <a:noFill/>
          </a:ln>
          <a:effectLst>
            <a:glow rad="127000">
              <a:srgbClr val="F79524">
                <a:alpha val="0"/>
              </a:srgbClr>
            </a:glow>
            <a:outerShdw dist="107763" dir="2700000" algn="ctr" rotWithShape="0">
              <a:srgbClr val="535455"/>
            </a:outerShdw>
            <a:softEdge rad="368300"/>
          </a:effectLst>
        </p:spPr>
        <p:txBody>
          <a:bodyPr wrap="none" lIns="92047" tIns="46024" rIns="92047" bIns="46024" anchor="ctr"/>
          <a:lstStyle/>
          <a:p>
            <a:pPr algn="r" defTabSz="685685" rtl="1">
              <a:defRPr/>
            </a:pPr>
            <a:endParaRPr lang="zh-CN" altLang="zh-CN" sz="1400" kern="0">
              <a:solidFill>
                <a:sysClr val="windowText" lastClr="000000"/>
              </a:solidFill>
              <a:latin typeface="+mj-lt"/>
              <a:ea typeface="宋体"/>
              <a:cs typeface="B Nazanin" panose="00000700000000000000" pitchFamily="2" charset="-78"/>
            </a:endParaRPr>
          </a:p>
        </p:txBody>
      </p:sp>
      <p:sp>
        <p:nvSpPr>
          <p:cNvPr id="38" name="Freeform 16"/>
          <p:cNvSpPr>
            <a:spLocks noEditPoints="1"/>
          </p:cNvSpPr>
          <p:nvPr/>
        </p:nvSpPr>
        <p:spPr bwMode="auto">
          <a:xfrm>
            <a:off x="5092539" y="2173411"/>
            <a:ext cx="1759995" cy="1637795"/>
          </a:xfrm>
          <a:custGeom>
            <a:avLst/>
            <a:gdLst>
              <a:gd name="T0" fmla="*/ 3 w 179"/>
              <a:gd name="T1" fmla="*/ 165 h 167"/>
              <a:gd name="T2" fmla="*/ 0 w 179"/>
              <a:gd name="T3" fmla="*/ 158 h 167"/>
              <a:gd name="T4" fmla="*/ 8 w 179"/>
              <a:gd name="T5" fmla="*/ 126 h 167"/>
              <a:gd name="T6" fmla="*/ 62 w 179"/>
              <a:gd name="T7" fmla="*/ 92 h 167"/>
              <a:gd name="T8" fmla="*/ 25 w 179"/>
              <a:gd name="T9" fmla="*/ 51 h 167"/>
              <a:gd name="T10" fmla="*/ 35 w 179"/>
              <a:gd name="T11" fmla="*/ 8 h 167"/>
              <a:gd name="T12" fmla="*/ 43 w 179"/>
              <a:gd name="T13" fmla="*/ 1 h 167"/>
              <a:gd name="T14" fmla="*/ 52 w 179"/>
              <a:gd name="T15" fmla="*/ 3 h 167"/>
              <a:gd name="T16" fmla="*/ 171 w 179"/>
              <a:gd name="T17" fmla="*/ 75 h 167"/>
              <a:gd name="T18" fmla="*/ 179 w 179"/>
              <a:gd name="T19" fmla="*/ 88 h 167"/>
              <a:gd name="T20" fmla="*/ 171 w 179"/>
              <a:gd name="T21" fmla="*/ 96 h 167"/>
              <a:gd name="T22" fmla="*/ 10 w 179"/>
              <a:gd name="T23" fmla="*/ 167 h 167"/>
              <a:gd name="T24" fmla="*/ 3 w 179"/>
              <a:gd name="T25" fmla="*/ 165 h 167"/>
              <a:gd name="T26" fmla="*/ 113 w 179"/>
              <a:gd name="T27" fmla="*/ 65 h 167"/>
              <a:gd name="T28" fmla="*/ 100 w 179"/>
              <a:gd name="T29" fmla="*/ 74 h 167"/>
              <a:gd name="T30" fmla="*/ 113 w 179"/>
              <a:gd name="T31" fmla="*/ 84 h 167"/>
              <a:gd name="T32" fmla="*/ 126 w 179"/>
              <a:gd name="T33" fmla="*/ 74 h 167"/>
              <a:gd name="T34" fmla="*/ 113 w 179"/>
              <a:gd name="T35" fmla="*/ 65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79" h="167">
                <a:moveTo>
                  <a:pt x="3" y="165"/>
                </a:moveTo>
                <a:cubicBezTo>
                  <a:pt x="0" y="162"/>
                  <a:pt x="0" y="158"/>
                  <a:pt x="0" y="158"/>
                </a:cubicBezTo>
                <a:cubicBezTo>
                  <a:pt x="8" y="126"/>
                  <a:pt x="8" y="126"/>
                  <a:pt x="8" y="126"/>
                </a:cubicBezTo>
                <a:cubicBezTo>
                  <a:pt x="8" y="126"/>
                  <a:pt x="58" y="115"/>
                  <a:pt x="62" y="92"/>
                </a:cubicBezTo>
                <a:cubicBezTo>
                  <a:pt x="66" y="71"/>
                  <a:pt x="25" y="51"/>
                  <a:pt x="25" y="51"/>
                </a:cubicBezTo>
                <a:cubicBezTo>
                  <a:pt x="35" y="8"/>
                  <a:pt x="35" y="8"/>
                  <a:pt x="35" y="8"/>
                </a:cubicBezTo>
                <a:cubicBezTo>
                  <a:pt x="35" y="8"/>
                  <a:pt x="37" y="3"/>
                  <a:pt x="43" y="1"/>
                </a:cubicBezTo>
                <a:cubicBezTo>
                  <a:pt x="47" y="0"/>
                  <a:pt x="52" y="3"/>
                  <a:pt x="52" y="3"/>
                </a:cubicBezTo>
                <a:cubicBezTo>
                  <a:pt x="171" y="75"/>
                  <a:pt x="171" y="75"/>
                  <a:pt x="171" y="75"/>
                </a:cubicBezTo>
                <a:cubicBezTo>
                  <a:pt x="171" y="75"/>
                  <a:pt x="179" y="80"/>
                  <a:pt x="179" y="88"/>
                </a:cubicBezTo>
                <a:cubicBezTo>
                  <a:pt x="179" y="93"/>
                  <a:pt x="171" y="96"/>
                  <a:pt x="171" y="96"/>
                </a:cubicBezTo>
                <a:cubicBezTo>
                  <a:pt x="10" y="167"/>
                  <a:pt x="10" y="167"/>
                  <a:pt x="10" y="167"/>
                </a:cubicBezTo>
                <a:cubicBezTo>
                  <a:pt x="10" y="167"/>
                  <a:pt x="5" y="167"/>
                  <a:pt x="3" y="165"/>
                </a:cubicBezTo>
                <a:close/>
                <a:moveTo>
                  <a:pt x="113" y="65"/>
                </a:moveTo>
                <a:cubicBezTo>
                  <a:pt x="106" y="65"/>
                  <a:pt x="100" y="69"/>
                  <a:pt x="100" y="74"/>
                </a:cubicBezTo>
                <a:cubicBezTo>
                  <a:pt x="100" y="80"/>
                  <a:pt x="106" y="84"/>
                  <a:pt x="113" y="84"/>
                </a:cubicBezTo>
                <a:cubicBezTo>
                  <a:pt x="120" y="84"/>
                  <a:pt x="126" y="80"/>
                  <a:pt x="126" y="74"/>
                </a:cubicBezTo>
                <a:cubicBezTo>
                  <a:pt x="126" y="69"/>
                  <a:pt x="120" y="65"/>
                  <a:pt x="113" y="65"/>
                </a:cubicBezTo>
                <a:close/>
              </a:path>
            </a:pathLst>
          </a:custGeom>
          <a:solidFill>
            <a:srgbClr val="DB782B"/>
          </a:solidFill>
          <a:ln w="3175" cap="flat" cmpd="sng" algn="ctr">
            <a:solidFill>
              <a:srgbClr val="FFFFFF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 algn="r" defTabSz="685685" rtl="1">
              <a:defRPr/>
            </a:pPr>
            <a:endParaRPr lang="zh-CN" altLang="en-US" sz="1400" kern="0">
              <a:solidFill>
                <a:srgbClr val="FFFFFF"/>
              </a:solidFill>
              <a:latin typeface="+mj-lt"/>
              <a:ea typeface="宋体"/>
              <a:cs typeface="B Nazanin" panose="00000700000000000000" pitchFamily="2" charset="-78"/>
            </a:endParaRPr>
          </a:p>
        </p:txBody>
      </p:sp>
      <p:sp>
        <p:nvSpPr>
          <p:cNvPr id="39" name="Freeform 17"/>
          <p:cNvSpPr>
            <a:spLocks/>
          </p:cNvSpPr>
          <p:nvPr/>
        </p:nvSpPr>
        <p:spPr bwMode="auto">
          <a:xfrm>
            <a:off x="4140334" y="2347982"/>
            <a:ext cx="1426723" cy="1404504"/>
          </a:xfrm>
          <a:custGeom>
            <a:avLst/>
            <a:gdLst>
              <a:gd name="T0" fmla="*/ 145 w 145"/>
              <a:gd name="T1" fmla="*/ 74 h 143"/>
              <a:gd name="T2" fmla="*/ 133 w 145"/>
              <a:gd name="T3" fmla="*/ 88 h 143"/>
              <a:gd name="T4" fmla="*/ 8 w 145"/>
              <a:gd name="T5" fmla="*/ 143 h 143"/>
              <a:gd name="T6" fmla="*/ 2 w 145"/>
              <a:gd name="T7" fmla="*/ 141 h 143"/>
              <a:gd name="T8" fmla="*/ 0 w 145"/>
              <a:gd name="T9" fmla="*/ 135 h 143"/>
              <a:gd name="T10" fmla="*/ 6 w 145"/>
              <a:gd name="T11" fmla="*/ 108 h 143"/>
              <a:gd name="T12" fmla="*/ 50 w 145"/>
              <a:gd name="T13" fmla="*/ 73 h 143"/>
              <a:gd name="T14" fmla="*/ 21 w 145"/>
              <a:gd name="T15" fmla="*/ 44 h 143"/>
              <a:gd name="T16" fmla="*/ 29 w 145"/>
              <a:gd name="T17" fmla="*/ 8 h 143"/>
              <a:gd name="T18" fmla="*/ 36 w 145"/>
              <a:gd name="T19" fmla="*/ 1 h 143"/>
              <a:gd name="T20" fmla="*/ 44 w 145"/>
              <a:gd name="T21" fmla="*/ 3 h 143"/>
              <a:gd name="T22" fmla="*/ 138 w 145"/>
              <a:gd name="T23" fmla="*/ 61 h 143"/>
              <a:gd name="T24" fmla="*/ 145 w 145"/>
              <a:gd name="T25" fmla="*/ 74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45" h="143">
                <a:moveTo>
                  <a:pt x="145" y="74"/>
                </a:moveTo>
                <a:cubicBezTo>
                  <a:pt x="145" y="82"/>
                  <a:pt x="133" y="88"/>
                  <a:pt x="133" y="88"/>
                </a:cubicBezTo>
                <a:cubicBezTo>
                  <a:pt x="8" y="143"/>
                  <a:pt x="8" y="143"/>
                  <a:pt x="8" y="143"/>
                </a:cubicBezTo>
                <a:cubicBezTo>
                  <a:pt x="8" y="143"/>
                  <a:pt x="4" y="143"/>
                  <a:pt x="2" y="141"/>
                </a:cubicBezTo>
                <a:cubicBezTo>
                  <a:pt x="0" y="139"/>
                  <a:pt x="0" y="135"/>
                  <a:pt x="0" y="135"/>
                </a:cubicBezTo>
                <a:cubicBezTo>
                  <a:pt x="6" y="108"/>
                  <a:pt x="6" y="108"/>
                  <a:pt x="6" y="108"/>
                </a:cubicBezTo>
                <a:cubicBezTo>
                  <a:pt x="6" y="108"/>
                  <a:pt x="50" y="92"/>
                  <a:pt x="50" y="73"/>
                </a:cubicBezTo>
                <a:cubicBezTo>
                  <a:pt x="49" y="57"/>
                  <a:pt x="21" y="44"/>
                  <a:pt x="21" y="44"/>
                </a:cubicBezTo>
                <a:cubicBezTo>
                  <a:pt x="29" y="8"/>
                  <a:pt x="29" y="8"/>
                  <a:pt x="29" y="8"/>
                </a:cubicBezTo>
                <a:cubicBezTo>
                  <a:pt x="29" y="8"/>
                  <a:pt x="31" y="3"/>
                  <a:pt x="36" y="1"/>
                </a:cubicBezTo>
                <a:cubicBezTo>
                  <a:pt x="40" y="0"/>
                  <a:pt x="44" y="3"/>
                  <a:pt x="44" y="3"/>
                </a:cubicBezTo>
                <a:cubicBezTo>
                  <a:pt x="138" y="61"/>
                  <a:pt x="138" y="61"/>
                  <a:pt x="138" y="61"/>
                </a:cubicBezTo>
                <a:cubicBezTo>
                  <a:pt x="138" y="61"/>
                  <a:pt x="145" y="65"/>
                  <a:pt x="145" y="74"/>
                </a:cubicBezTo>
                <a:close/>
              </a:path>
            </a:pathLst>
          </a:custGeom>
          <a:solidFill>
            <a:srgbClr val="934D19"/>
          </a:solidFill>
          <a:ln w="3175" cap="flat" cmpd="sng" algn="ctr">
            <a:solidFill>
              <a:srgbClr val="FFFFFF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 algn="r" defTabSz="685685" rtl="1">
              <a:defRPr/>
            </a:pPr>
            <a:endParaRPr lang="zh-CN" altLang="en-US" sz="1400" kern="0">
              <a:solidFill>
                <a:srgbClr val="FFFFFF"/>
              </a:solidFill>
              <a:latin typeface="+mj-lt"/>
              <a:ea typeface="宋体"/>
              <a:cs typeface="B Nazanin" panose="00000700000000000000" pitchFamily="2" charset="-78"/>
            </a:endParaRPr>
          </a:p>
        </p:txBody>
      </p:sp>
      <p:sp>
        <p:nvSpPr>
          <p:cNvPr id="40" name="Freeform 18"/>
          <p:cNvSpPr>
            <a:spLocks/>
          </p:cNvSpPr>
          <p:nvPr/>
        </p:nvSpPr>
        <p:spPr bwMode="auto">
          <a:xfrm>
            <a:off x="3254782" y="2476529"/>
            <a:ext cx="1247390" cy="1218824"/>
          </a:xfrm>
          <a:custGeom>
            <a:avLst/>
            <a:gdLst>
              <a:gd name="T0" fmla="*/ 127 w 127"/>
              <a:gd name="T1" fmla="*/ 64 h 124"/>
              <a:gd name="T2" fmla="*/ 117 w 127"/>
              <a:gd name="T3" fmla="*/ 76 h 124"/>
              <a:gd name="T4" fmla="*/ 8 w 127"/>
              <a:gd name="T5" fmla="*/ 124 h 124"/>
              <a:gd name="T6" fmla="*/ 2 w 127"/>
              <a:gd name="T7" fmla="*/ 123 h 124"/>
              <a:gd name="T8" fmla="*/ 1 w 127"/>
              <a:gd name="T9" fmla="*/ 118 h 124"/>
              <a:gd name="T10" fmla="*/ 6 w 127"/>
              <a:gd name="T11" fmla="*/ 94 h 124"/>
              <a:gd name="T12" fmla="*/ 39 w 127"/>
              <a:gd name="T13" fmla="*/ 62 h 124"/>
              <a:gd name="T14" fmla="*/ 19 w 127"/>
              <a:gd name="T15" fmla="*/ 38 h 124"/>
              <a:gd name="T16" fmla="*/ 26 w 127"/>
              <a:gd name="T17" fmla="*/ 6 h 124"/>
              <a:gd name="T18" fmla="*/ 32 w 127"/>
              <a:gd name="T19" fmla="*/ 1 h 124"/>
              <a:gd name="T20" fmla="*/ 39 w 127"/>
              <a:gd name="T21" fmla="*/ 2 h 124"/>
              <a:gd name="T22" fmla="*/ 121 w 127"/>
              <a:gd name="T23" fmla="*/ 52 h 124"/>
              <a:gd name="T24" fmla="*/ 127 w 127"/>
              <a:gd name="T25" fmla="*/ 64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27" h="124">
                <a:moveTo>
                  <a:pt x="127" y="64"/>
                </a:moveTo>
                <a:cubicBezTo>
                  <a:pt x="127" y="71"/>
                  <a:pt x="117" y="76"/>
                  <a:pt x="117" y="76"/>
                </a:cubicBezTo>
                <a:cubicBezTo>
                  <a:pt x="8" y="124"/>
                  <a:pt x="8" y="124"/>
                  <a:pt x="8" y="124"/>
                </a:cubicBezTo>
                <a:cubicBezTo>
                  <a:pt x="8" y="124"/>
                  <a:pt x="4" y="124"/>
                  <a:pt x="2" y="123"/>
                </a:cubicBezTo>
                <a:cubicBezTo>
                  <a:pt x="0" y="121"/>
                  <a:pt x="1" y="118"/>
                  <a:pt x="1" y="118"/>
                </a:cubicBezTo>
                <a:cubicBezTo>
                  <a:pt x="6" y="94"/>
                  <a:pt x="6" y="94"/>
                  <a:pt x="6" y="94"/>
                </a:cubicBezTo>
                <a:cubicBezTo>
                  <a:pt x="6" y="94"/>
                  <a:pt x="39" y="81"/>
                  <a:pt x="39" y="62"/>
                </a:cubicBezTo>
                <a:cubicBezTo>
                  <a:pt x="40" y="48"/>
                  <a:pt x="19" y="38"/>
                  <a:pt x="19" y="38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6"/>
                  <a:pt x="28" y="2"/>
                  <a:pt x="32" y="1"/>
                </a:cubicBezTo>
                <a:cubicBezTo>
                  <a:pt x="36" y="0"/>
                  <a:pt x="39" y="2"/>
                  <a:pt x="39" y="2"/>
                </a:cubicBezTo>
                <a:cubicBezTo>
                  <a:pt x="121" y="52"/>
                  <a:pt x="121" y="52"/>
                  <a:pt x="121" y="52"/>
                </a:cubicBezTo>
                <a:cubicBezTo>
                  <a:pt x="121" y="52"/>
                  <a:pt x="127" y="57"/>
                  <a:pt x="127" y="64"/>
                </a:cubicBezTo>
                <a:close/>
              </a:path>
            </a:pathLst>
          </a:custGeom>
          <a:solidFill>
            <a:srgbClr val="DB782B"/>
          </a:solidFill>
          <a:ln w="3175" cap="flat" cmpd="sng" algn="ctr">
            <a:solidFill>
              <a:srgbClr val="FFFFFF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 algn="r" defTabSz="685685" rtl="1">
              <a:defRPr/>
            </a:pPr>
            <a:endParaRPr lang="zh-CN" altLang="en-US" sz="1400" kern="0">
              <a:solidFill>
                <a:srgbClr val="FFFFFF"/>
              </a:solidFill>
              <a:latin typeface="+mj-lt"/>
              <a:ea typeface="宋体"/>
              <a:cs typeface="B Nazanin" panose="00000700000000000000" pitchFamily="2" charset="-78"/>
            </a:endParaRPr>
          </a:p>
        </p:txBody>
      </p:sp>
      <p:sp>
        <p:nvSpPr>
          <p:cNvPr id="41" name="Freeform 19"/>
          <p:cNvSpPr>
            <a:spLocks/>
          </p:cNvSpPr>
          <p:nvPr/>
        </p:nvSpPr>
        <p:spPr bwMode="auto">
          <a:xfrm>
            <a:off x="2559671" y="2584446"/>
            <a:ext cx="990294" cy="1002990"/>
          </a:xfrm>
          <a:custGeom>
            <a:avLst/>
            <a:gdLst>
              <a:gd name="T0" fmla="*/ 15 w 101"/>
              <a:gd name="T1" fmla="*/ 31 h 102"/>
              <a:gd name="T2" fmla="*/ 21 w 101"/>
              <a:gd name="T3" fmla="*/ 5 h 102"/>
              <a:gd name="T4" fmla="*/ 26 w 101"/>
              <a:gd name="T5" fmla="*/ 1 h 102"/>
              <a:gd name="T6" fmla="*/ 32 w 101"/>
              <a:gd name="T7" fmla="*/ 2 h 102"/>
              <a:gd name="T8" fmla="*/ 95 w 101"/>
              <a:gd name="T9" fmla="*/ 41 h 102"/>
              <a:gd name="T10" fmla="*/ 101 w 101"/>
              <a:gd name="T11" fmla="*/ 51 h 102"/>
              <a:gd name="T12" fmla="*/ 94 w 101"/>
              <a:gd name="T13" fmla="*/ 63 h 102"/>
              <a:gd name="T14" fmla="*/ 6 w 101"/>
              <a:gd name="T15" fmla="*/ 102 h 102"/>
              <a:gd name="T16" fmla="*/ 2 w 101"/>
              <a:gd name="T17" fmla="*/ 101 h 102"/>
              <a:gd name="T18" fmla="*/ 0 w 101"/>
              <a:gd name="T19" fmla="*/ 97 h 102"/>
              <a:gd name="T20" fmla="*/ 5 w 101"/>
              <a:gd name="T21" fmla="*/ 77 h 102"/>
              <a:gd name="T22" fmla="*/ 15 w 101"/>
              <a:gd name="T23" fmla="*/ 31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1" h="102">
                <a:moveTo>
                  <a:pt x="15" y="31"/>
                </a:moveTo>
                <a:cubicBezTo>
                  <a:pt x="21" y="5"/>
                  <a:pt x="21" y="5"/>
                  <a:pt x="21" y="5"/>
                </a:cubicBezTo>
                <a:cubicBezTo>
                  <a:pt x="21" y="5"/>
                  <a:pt x="22" y="2"/>
                  <a:pt x="26" y="1"/>
                </a:cubicBezTo>
                <a:cubicBezTo>
                  <a:pt x="29" y="0"/>
                  <a:pt x="32" y="2"/>
                  <a:pt x="32" y="2"/>
                </a:cubicBezTo>
                <a:cubicBezTo>
                  <a:pt x="95" y="41"/>
                  <a:pt x="95" y="41"/>
                  <a:pt x="95" y="41"/>
                </a:cubicBezTo>
                <a:cubicBezTo>
                  <a:pt x="95" y="41"/>
                  <a:pt x="101" y="46"/>
                  <a:pt x="101" y="51"/>
                </a:cubicBezTo>
                <a:cubicBezTo>
                  <a:pt x="101" y="60"/>
                  <a:pt x="94" y="63"/>
                  <a:pt x="94" y="63"/>
                </a:cubicBezTo>
                <a:cubicBezTo>
                  <a:pt x="6" y="102"/>
                  <a:pt x="6" y="102"/>
                  <a:pt x="6" y="102"/>
                </a:cubicBezTo>
                <a:cubicBezTo>
                  <a:pt x="6" y="102"/>
                  <a:pt x="3" y="102"/>
                  <a:pt x="2" y="101"/>
                </a:cubicBezTo>
                <a:cubicBezTo>
                  <a:pt x="0" y="99"/>
                  <a:pt x="0" y="97"/>
                  <a:pt x="0" y="97"/>
                </a:cubicBezTo>
                <a:cubicBezTo>
                  <a:pt x="5" y="77"/>
                  <a:pt x="5" y="77"/>
                  <a:pt x="5" y="77"/>
                </a:cubicBezTo>
                <a:lnTo>
                  <a:pt x="15" y="31"/>
                </a:lnTo>
                <a:close/>
              </a:path>
            </a:pathLst>
          </a:custGeom>
          <a:solidFill>
            <a:srgbClr val="934D19"/>
          </a:solidFill>
          <a:ln w="3175" cap="flat" cmpd="sng" algn="ctr">
            <a:solidFill>
              <a:srgbClr val="FFFFFF"/>
            </a:solidFill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 algn="r" defTabSz="685685" rtl="1">
              <a:defRPr/>
            </a:pPr>
            <a:endParaRPr lang="zh-CN" altLang="en-US" sz="1400" kern="0">
              <a:solidFill>
                <a:srgbClr val="FFFFFF"/>
              </a:solidFill>
              <a:latin typeface="+mj-lt"/>
              <a:ea typeface="宋体"/>
              <a:cs typeface="B Nazanin" panose="00000700000000000000" pitchFamily="2" charset="-78"/>
            </a:endParaRPr>
          </a:p>
        </p:txBody>
      </p:sp>
      <p:sp>
        <p:nvSpPr>
          <p:cNvPr id="55" name="任意多边形 54"/>
          <p:cNvSpPr/>
          <p:nvPr/>
        </p:nvSpPr>
        <p:spPr bwMode="auto">
          <a:xfrm>
            <a:off x="6387540" y="2505096"/>
            <a:ext cx="1879020" cy="276140"/>
          </a:xfrm>
          <a:custGeom>
            <a:avLst/>
            <a:gdLst>
              <a:gd name="connsiteX0" fmla="*/ 0 w 1600200"/>
              <a:gd name="connsiteY0" fmla="*/ 552450 h 552450"/>
              <a:gd name="connsiteX1" fmla="*/ 171450 w 1600200"/>
              <a:gd name="connsiteY1" fmla="*/ 0 h 552450"/>
              <a:gd name="connsiteX2" fmla="*/ 1600200 w 1600200"/>
              <a:gd name="connsiteY2" fmla="*/ 0 h 552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00200" h="552450">
                <a:moveTo>
                  <a:pt x="0" y="552450"/>
                </a:moveTo>
                <a:lnTo>
                  <a:pt x="171450" y="0"/>
                </a:lnTo>
                <a:lnTo>
                  <a:pt x="1600200" y="0"/>
                </a:lnTo>
              </a:path>
            </a:pathLst>
          </a:custGeom>
          <a:noFill/>
          <a:ln w="19050" cap="flat" cmpd="sng" algn="ctr">
            <a:solidFill>
              <a:srgbClr val="DB782B"/>
            </a:solidFill>
            <a:prstDash val="sysDot"/>
            <a:headEnd type="oval" w="med" len="med"/>
            <a:tailEnd type="triangle" w="med" len="med"/>
          </a:ln>
          <a:effectLst/>
        </p:spPr>
        <p:txBody>
          <a:bodyPr anchor="ctr"/>
          <a:lstStyle/>
          <a:p>
            <a:pPr algn="r" defTabSz="685685" rtl="1">
              <a:defRPr/>
            </a:pPr>
            <a:endParaRPr lang="zh-CN" altLang="en-US" sz="1400" kern="0">
              <a:solidFill>
                <a:srgbClr val="000000"/>
              </a:solidFill>
              <a:latin typeface="+mj-lt"/>
              <a:ea typeface="宋体"/>
              <a:cs typeface="B Nazanin" panose="00000700000000000000" pitchFamily="2" charset="-78"/>
            </a:endParaRPr>
          </a:p>
        </p:txBody>
      </p:sp>
      <p:sp>
        <p:nvSpPr>
          <p:cNvPr id="56" name="TextBox 11"/>
          <p:cNvSpPr txBox="1">
            <a:spLocks noChangeArrowheads="1"/>
          </p:cNvSpPr>
          <p:nvPr/>
        </p:nvSpPr>
        <p:spPr bwMode="auto">
          <a:xfrm flipH="1">
            <a:off x="7120738" y="1613494"/>
            <a:ext cx="1145821" cy="646331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9pPr>
          </a:lstStyle>
          <a:p>
            <a:pPr algn="r" defTabSz="685685" rtl="1" eaLnBrk="1" hangingPunct="1">
              <a:defRPr/>
            </a:pPr>
            <a:r>
              <a:rPr lang="fa-IR" altLang="zh-CN" sz="1200" kern="0" dirty="0">
                <a:solidFill>
                  <a:sysClr val="windowText" lastClr="000000">
                    <a:lumMod val="85000"/>
                    <a:lumOff val="15000"/>
                  </a:sysClr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ادامه دهید و آن را با متن خود جایگزین کنید.</a:t>
            </a:r>
            <a:endParaRPr lang="en-US" altLang="zh-CN" sz="1200" kern="0" dirty="0">
              <a:solidFill>
                <a:sysClr val="windowText" lastClr="000000">
                  <a:lumMod val="85000"/>
                  <a:lumOff val="15000"/>
                </a:sysClr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57" name="TextBox 11"/>
          <p:cNvSpPr txBox="1">
            <a:spLocks noChangeArrowheads="1"/>
          </p:cNvSpPr>
          <p:nvPr/>
        </p:nvSpPr>
        <p:spPr bwMode="auto">
          <a:xfrm flipH="1">
            <a:off x="5399625" y="937427"/>
            <a:ext cx="1145821" cy="646331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9pPr>
          </a:lstStyle>
          <a:p>
            <a:pPr algn="r" defTabSz="685685" rtl="1" eaLnBrk="1" hangingPunct="1">
              <a:defRPr/>
            </a:pPr>
            <a:r>
              <a:rPr lang="fa-IR" altLang="zh-CN" sz="1200" kern="0" dirty="0">
                <a:solidFill>
                  <a:sysClr val="windowText" lastClr="000000">
                    <a:lumMod val="85000"/>
                    <a:lumOff val="15000"/>
                  </a:sysClr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ادامه دهید و آن را با متن خود جایگزین کنید.</a:t>
            </a:r>
            <a:endParaRPr lang="en-US" altLang="zh-CN" sz="1200" kern="0" dirty="0">
              <a:solidFill>
                <a:sysClr val="windowText" lastClr="000000">
                  <a:lumMod val="85000"/>
                  <a:lumOff val="15000"/>
                </a:sysClr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58" name="任意多边形 57"/>
          <p:cNvSpPr/>
          <p:nvPr/>
        </p:nvSpPr>
        <p:spPr bwMode="auto">
          <a:xfrm flipH="1">
            <a:off x="1067882" y="2801867"/>
            <a:ext cx="1761581" cy="284074"/>
          </a:xfrm>
          <a:custGeom>
            <a:avLst/>
            <a:gdLst>
              <a:gd name="connsiteX0" fmla="*/ 0 w 1600200"/>
              <a:gd name="connsiteY0" fmla="*/ 552450 h 552450"/>
              <a:gd name="connsiteX1" fmla="*/ 171450 w 1600200"/>
              <a:gd name="connsiteY1" fmla="*/ 0 h 552450"/>
              <a:gd name="connsiteX2" fmla="*/ 1600200 w 1600200"/>
              <a:gd name="connsiteY2" fmla="*/ 0 h 552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00200" h="552450">
                <a:moveTo>
                  <a:pt x="0" y="552450"/>
                </a:moveTo>
                <a:lnTo>
                  <a:pt x="171450" y="0"/>
                </a:lnTo>
                <a:lnTo>
                  <a:pt x="1600200" y="0"/>
                </a:lnTo>
              </a:path>
            </a:pathLst>
          </a:custGeom>
          <a:noFill/>
          <a:ln w="19050" cap="flat" cmpd="sng" algn="ctr">
            <a:solidFill>
              <a:srgbClr val="DB782B"/>
            </a:solidFill>
            <a:prstDash val="sysDot"/>
            <a:headEnd type="oval" w="med" len="med"/>
            <a:tailEnd type="triangle" w="med" len="med"/>
          </a:ln>
          <a:effectLst/>
        </p:spPr>
        <p:txBody>
          <a:bodyPr anchor="ctr"/>
          <a:lstStyle/>
          <a:p>
            <a:pPr algn="r" defTabSz="685685" rtl="1">
              <a:defRPr/>
            </a:pPr>
            <a:endParaRPr lang="zh-CN" altLang="en-US" sz="1400" kern="0">
              <a:solidFill>
                <a:srgbClr val="000000"/>
              </a:solidFill>
              <a:latin typeface="+mj-lt"/>
              <a:ea typeface="宋体"/>
              <a:cs typeface="B Nazanin" panose="00000700000000000000" pitchFamily="2" charset="-78"/>
            </a:endParaRPr>
          </a:p>
        </p:txBody>
      </p:sp>
      <p:sp>
        <p:nvSpPr>
          <p:cNvPr id="59" name="TextBox 11"/>
          <p:cNvSpPr txBox="1">
            <a:spLocks noChangeArrowheads="1"/>
          </p:cNvSpPr>
          <p:nvPr/>
        </p:nvSpPr>
        <p:spPr bwMode="auto">
          <a:xfrm>
            <a:off x="982157" y="1891221"/>
            <a:ext cx="1145821" cy="646331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9pPr>
          </a:lstStyle>
          <a:p>
            <a:pPr algn="r" defTabSz="685685" rtl="1" eaLnBrk="1" hangingPunct="1">
              <a:defRPr/>
            </a:pPr>
            <a:r>
              <a:rPr lang="fa-IR" altLang="zh-CN" sz="1200" kern="0" dirty="0">
                <a:solidFill>
                  <a:sysClr val="windowText" lastClr="000000">
                    <a:lumMod val="85000"/>
                    <a:lumOff val="15000"/>
                  </a:sysClr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ادامه دهید و آن را با متن خود جایگزین کنید.</a:t>
            </a:r>
            <a:endParaRPr lang="en-US" altLang="zh-CN" sz="1200" kern="0" dirty="0">
              <a:solidFill>
                <a:sysClr val="windowText" lastClr="000000">
                  <a:lumMod val="85000"/>
                  <a:lumOff val="15000"/>
                </a:sysClr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60" name="任意多边形 59"/>
          <p:cNvSpPr/>
          <p:nvPr/>
        </p:nvSpPr>
        <p:spPr>
          <a:xfrm>
            <a:off x="4854488" y="1830617"/>
            <a:ext cx="647500" cy="964902"/>
          </a:xfrm>
          <a:custGeom>
            <a:avLst/>
            <a:gdLst>
              <a:gd name="connsiteX0" fmla="*/ 0 w 647700"/>
              <a:gd name="connsiteY0" fmla="*/ 965200 h 965200"/>
              <a:gd name="connsiteX1" fmla="*/ 152400 w 647700"/>
              <a:gd name="connsiteY1" fmla="*/ 508000 h 965200"/>
              <a:gd name="connsiteX2" fmla="*/ 647700 w 647700"/>
              <a:gd name="connsiteY2" fmla="*/ 0 h 965200"/>
              <a:gd name="connsiteX0" fmla="*/ 0 w 647700"/>
              <a:gd name="connsiteY0" fmla="*/ 965200 h 965200"/>
              <a:gd name="connsiteX1" fmla="*/ 101600 w 647700"/>
              <a:gd name="connsiteY1" fmla="*/ 520700 h 965200"/>
              <a:gd name="connsiteX2" fmla="*/ 647700 w 647700"/>
              <a:gd name="connsiteY2" fmla="*/ 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47700" h="965200">
                <a:moveTo>
                  <a:pt x="0" y="965200"/>
                </a:moveTo>
                <a:lnTo>
                  <a:pt x="101600" y="520700"/>
                </a:lnTo>
                <a:lnTo>
                  <a:pt x="647700" y="0"/>
                </a:lnTo>
              </a:path>
            </a:pathLst>
          </a:custGeom>
          <a:noFill/>
          <a:ln w="19050" cap="flat" cmpd="sng" algn="ctr">
            <a:solidFill>
              <a:srgbClr val="DB782B"/>
            </a:solidFill>
            <a:prstDash val="sysDot"/>
            <a:headEnd type="oval" w="med" len="med"/>
            <a:tailEnd type="triangle" w="med" len="med"/>
          </a:ln>
          <a:effectLst/>
        </p:spPr>
        <p:txBody>
          <a:bodyPr anchor="ctr"/>
          <a:lstStyle/>
          <a:p>
            <a:pPr algn="r" defTabSz="685685" rtl="1">
              <a:defRPr/>
            </a:pPr>
            <a:endParaRPr lang="zh-CN" altLang="en-US" sz="1400" kern="0">
              <a:solidFill>
                <a:srgbClr val="000000"/>
              </a:solidFill>
              <a:latin typeface="+mj-lt"/>
              <a:ea typeface="宋体"/>
              <a:cs typeface="B Nazanin" panose="00000700000000000000" pitchFamily="2" charset="-78"/>
            </a:endParaRPr>
          </a:p>
        </p:txBody>
      </p:sp>
      <p:sp>
        <p:nvSpPr>
          <p:cNvPr id="61" name="任意多边形 60"/>
          <p:cNvSpPr/>
          <p:nvPr/>
        </p:nvSpPr>
        <p:spPr>
          <a:xfrm flipH="1">
            <a:off x="3205585" y="1824269"/>
            <a:ext cx="647500" cy="964902"/>
          </a:xfrm>
          <a:custGeom>
            <a:avLst/>
            <a:gdLst>
              <a:gd name="connsiteX0" fmla="*/ 0 w 647700"/>
              <a:gd name="connsiteY0" fmla="*/ 965200 h 965200"/>
              <a:gd name="connsiteX1" fmla="*/ 152400 w 647700"/>
              <a:gd name="connsiteY1" fmla="*/ 508000 h 965200"/>
              <a:gd name="connsiteX2" fmla="*/ 647700 w 647700"/>
              <a:gd name="connsiteY2" fmla="*/ 0 h 965200"/>
              <a:gd name="connsiteX0" fmla="*/ 0 w 647700"/>
              <a:gd name="connsiteY0" fmla="*/ 965200 h 965200"/>
              <a:gd name="connsiteX1" fmla="*/ 101600 w 647700"/>
              <a:gd name="connsiteY1" fmla="*/ 520700 h 965200"/>
              <a:gd name="connsiteX2" fmla="*/ 647700 w 647700"/>
              <a:gd name="connsiteY2" fmla="*/ 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47700" h="965200">
                <a:moveTo>
                  <a:pt x="0" y="965200"/>
                </a:moveTo>
                <a:lnTo>
                  <a:pt x="101600" y="520700"/>
                </a:lnTo>
                <a:lnTo>
                  <a:pt x="647700" y="0"/>
                </a:lnTo>
              </a:path>
            </a:pathLst>
          </a:custGeom>
          <a:noFill/>
          <a:ln w="19050" cap="flat" cmpd="sng" algn="ctr">
            <a:solidFill>
              <a:srgbClr val="DB782B"/>
            </a:solidFill>
            <a:prstDash val="sysDot"/>
            <a:headEnd type="oval" w="med" len="med"/>
            <a:tailEnd type="triangle" w="med" len="med"/>
          </a:ln>
          <a:effectLst/>
        </p:spPr>
        <p:txBody>
          <a:bodyPr anchor="ctr"/>
          <a:lstStyle/>
          <a:p>
            <a:pPr algn="r" defTabSz="685685" rtl="1">
              <a:defRPr/>
            </a:pPr>
            <a:endParaRPr lang="zh-CN" altLang="en-US" sz="1400" kern="0">
              <a:solidFill>
                <a:srgbClr val="000000"/>
              </a:solidFill>
              <a:latin typeface="+mj-lt"/>
              <a:ea typeface="宋体"/>
              <a:cs typeface="B Nazanin" panose="00000700000000000000" pitchFamily="2" charset="-78"/>
            </a:endParaRPr>
          </a:p>
        </p:txBody>
      </p:sp>
      <p:sp>
        <p:nvSpPr>
          <p:cNvPr id="62" name="TextBox 11"/>
          <p:cNvSpPr txBox="1">
            <a:spLocks noChangeArrowheads="1"/>
          </p:cNvSpPr>
          <p:nvPr/>
        </p:nvSpPr>
        <p:spPr bwMode="auto">
          <a:xfrm flipH="1">
            <a:off x="2307750" y="993272"/>
            <a:ext cx="1145821" cy="646331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9pPr>
          </a:lstStyle>
          <a:p>
            <a:pPr algn="r" defTabSz="685685" rtl="1" eaLnBrk="1" hangingPunct="1">
              <a:defRPr/>
            </a:pPr>
            <a:r>
              <a:rPr lang="fa-IR" altLang="zh-CN" sz="1200" kern="0" dirty="0">
                <a:solidFill>
                  <a:sysClr val="windowText" lastClr="000000">
                    <a:lumMod val="85000"/>
                    <a:lumOff val="15000"/>
                  </a:sysClr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ادامه دهید و آن را با متن خود جایگزین کنید.</a:t>
            </a:r>
            <a:endParaRPr lang="en-US" altLang="zh-CN" sz="1200" kern="0" dirty="0">
              <a:solidFill>
                <a:sysClr val="windowText" lastClr="000000">
                  <a:lumMod val="85000"/>
                  <a:lumOff val="15000"/>
                </a:sysClr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38150" y="133717"/>
            <a:ext cx="3111815" cy="450056"/>
          </a:xfrm>
        </p:spPr>
        <p:txBody>
          <a:bodyPr/>
          <a:lstStyle/>
          <a:p>
            <a:pPr algn="r" rtl="1"/>
            <a:r>
              <a:rPr lang="fa-IR" altLang="zh-CN" dirty="0">
                <a:cs typeface="B Nazanin" panose="00000700000000000000" pitchFamily="2" charset="-78"/>
              </a:rPr>
              <a:t>عنوان را اینجا بنویس</a:t>
            </a:r>
            <a:endParaRPr lang="zh-CN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134290734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30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" dur="3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300"/>
                            </p:stCondLst>
                            <p:childTnLst>
                              <p:par>
                                <p:cTn id="10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3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3" dur="3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600"/>
                            </p:stCondLst>
                            <p:childTnLst>
                              <p:par>
                                <p:cTn id="1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3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8" dur="3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900"/>
                            </p:stCondLst>
                            <p:childTnLst>
                              <p:par>
                                <p:cTn id="20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3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3" dur="3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3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400"/>
                            </p:stCondLst>
                            <p:childTnLst>
                              <p:par>
                                <p:cTn id="2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0" dur="3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3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3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3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3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3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3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3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3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3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3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3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3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3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3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3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/>
      <p:bldP spid="57" grpId="0"/>
      <p:bldP spid="59" grpId="0"/>
      <p:bldP spid="62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/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70"/>
          <a:stretch/>
        </p:blipFill>
        <p:spPr>
          <a:xfrm>
            <a:off x="0" y="-12700"/>
            <a:ext cx="9144000" cy="5156200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31000" y="504754"/>
            <a:ext cx="2910700" cy="1314396"/>
          </a:xfrm>
          <a:prstGeom prst="rect">
            <a:avLst/>
          </a:prstGeom>
        </p:spPr>
      </p:pic>
      <p:sp>
        <p:nvSpPr>
          <p:cNvPr id="2" name="矩形 1"/>
          <p:cNvSpPr/>
          <p:nvPr/>
        </p:nvSpPr>
        <p:spPr>
          <a:xfrm>
            <a:off x="3124200" y="-12700"/>
            <a:ext cx="6019800" cy="5156200"/>
          </a:xfrm>
          <a:custGeom>
            <a:avLst/>
            <a:gdLst>
              <a:gd name="connsiteX0" fmla="*/ 0 w 6019800"/>
              <a:gd name="connsiteY0" fmla="*/ 0 h 5156200"/>
              <a:gd name="connsiteX1" fmla="*/ 6019800 w 6019800"/>
              <a:gd name="connsiteY1" fmla="*/ 0 h 5156200"/>
              <a:gd name="connsiteX2" fmla="*/ 6019800 w 6019800"/>
              <a:gd name="connsiteY2" fmla="*/ 5156200 h 5156200"/>
              <a:gd name="connsiteX3" fmla="*/ 0 w 6019800"/>
              <a:gd name="connsiteY3" fmla="*/ 5156200 h 5156200"/>
              <a:gd name="connsiteX4" fmla="*/ 0 w 6019800"/>
              <a:gd name="connsiteY4" fmla="*/ 0 h 5156200"/>
              <a:gd name="connsiteX0" fmla="*/ 0 w 6019800"/>
              <a:gd name="connsiteY0" fmla="*/ 0 h 5156200"/>
              <a:gd name="connsiteX1" fmla="*/ 6019800 w 6019800"/>
              <a:gd name="connsiteY1" fmla="*/ 0 h 5156200"/>
              <a:gd name="connsiteX2" fmla="*/ 6019800 w 6019800"/>
              <a:gd name="connsiteY2" fmla="*/ 5156200 h 5156200"/>
              <a:gd name="connsiteX3" fmla="*/ 1778000 w 6019800"/>
              <a:gd name="connsiteY3" fmla="*/ 5156200 h 5156200"/>
              <a:gd name="connsiteX4" fmla="*/ 0 w 6019800"/>
              <a:gd name="connsiteY4" fmla="*/ 0 h 515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19800" h="5156200">
                <a:moveTo>
                  <a:pt x="0" y="0"/>
                </a:moveTo>
                <a:lnTo>
                  <a:pt x="6019800" y="0"/>
                </a:lnTo>
                <a:lnTo>
                  <a:pt x="6019800" y="5156200"/>
                </a:lnTo>
                <a:lnTo>
                  <a:pt x="1778000" y="5156200"/>
                </a:lnTo>
                <a:lnTo>
                  <a:pt x="0" y="0"/>
                </a:lnTo>
                <a:close/>
              </a:path>
            </a:pathLst>
          </a:custGeom>
          <a:solidFill>
            <a:srgbClr val="432A1A">
              <a:alpha val="8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zh-CN" altLang="en-US" b="1">
              <a:latin typeface="+mj-lt"/>
              <a:cs typeface="B Nazanin" panose="00000700000000000000" pitchFamily="2" charset="-78"/>
            </a:endParaRPr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85608" y="3073232"/>
            <a:ext cx="3603253" cy="2070268"/>
          </a:xfrm>
          <a:prstGeom prst="rect">
            <a:avLst/>
          </a:prstGeom>
        </p:spPr>
      </p:pic>
      <p:sp>
        <p:nvSpPr>
          <p:cNvPr id="9" name="椭圆 8"/>
          <p:cNvSpPr/>
          <p:nvPr>
            <p:custDataLst>
              <p:tags r:id="rId1"/>
            </p:custDataLst>
          </p:nvPr>
        </p:nvSpPr>
        <p:spPr>
          <a:xfrm>
            <a:off x="3507519" y="2184401"/>
            <a:ext cx="1195208" cy="1200950"/>
          </a:xfrm>
          <a:prstGeom prst="ellipse">
            <a:avLst/>
          </a:prstGeom>
          <a:solidFill>
            <a:srgbClr val="FFFFFF"/>
          </a:solidFill>
          <a:ln w="63500" cap="flat" cmpd="sng" algn="ctr">
            <a:solidFill>
              <a:srgbClr val="7C5943"/>
            </a:solidFill>
            <a:prstDash val="solid"/>
          </a:ln>
          <a:effectLst>
            <a:innerShdw blurRad="63500" dist="63500" dir="13200000">
              <a:schemeClr val="tx1">
                <a:alpha val="20000"/>
              </a:schemeClr>
            </a:innerShdw>
          </a:effectLst>
        </p:spPr>
        <p:txBody>
          <a:bodyPr lIns="0" tIns="0" rIns="0" bIns="0" anchor="ctr"/>
          <a:lstStyle/>
          <a:p>
            <a:pPr algn="ctr" rtl="1">
              <a:defRPr/>
            </a:pPr>
            <a:r>
              <a:rPr lang="en-US" sz="6000" b="1" kern="0" dirty="0">
                <a:solidFill>
                  <a:srgbClr val="D0691A"/>
                </a:solidFill>
                <a:latin typeface="+mj-lt"/>
                <a:cs typeface="B Nazanin" panose="00000700000000000000" pitchFamily="2" charset="-78"/>
              </a:rPr>
              <a:t>03</a:t>
            </a:r>
          </a:p>
        </p:txBody>
      </p:sp>
      <p:sp>
        <p:nvSpPr>
          <p:cNvPr id="11" name="矩形 10"/>
          <p:cNvSpPr/>
          <p:nvPr>
            <p:custDataLst>
              <p:tags r:id="rId2"/>
            </p:custDataLst>
          </p:nvPr>
        </p:nvSpPr>
        <p:spPr>
          <a:xfrm>
            <a:off x="5086046" y="2494162"/>
            <a:ext cx="3708400" cy="693537"/>
          </a:xfrm>
          <a:prstGeom prst="rect">
            <a:avLst/>
          </a:prstGeom>
          <a:gradFill flip="none" rotWithShape="1">
            <a:gsLst>
              <a:gs pos="0">
                <a:srgbClr val="DB782B">
                  <a:shade val="30000"/>
                  <a:satMod val="115000"/>
                </a:srgbClr>
              </a:gs>
              <a:gs pos="50000">
                <a:srgbClr val="DB782B">
                  <a:shade val="67500"/>
                  <a:satMod val="115000"/>
                </a:srgbClr>
              </a:gs>
              <a:gs pos="100000">
                <a:srgbClr val="DB782B">
                  <a:shade val="100000"/>
                  <a:satMod val="115000"/>
                </a:srgbClr>
              </a:gs>
            </a:gsLst>
            <a:lin ang="2700000" scaled="1"/>
            <a:tileRect/>
          </a:gradFill>
          <a:ln>
            <a:noFill/>
          </a:ln>
        </p:spPr>
        <p:txBody>
          <a:bodyPr lIns="68568" tIns="34284" rIns="68568" bIns="34284" anchor="ctr"/>
          <a:lstStyle/>
          <a:p>
            <a:pPr algn="ctr" defTabSz="914126" rtl="1" fontAlgn="base">
              <a:spcBef>
                <a:spcPct val="0"/>
              </a:spcBef>
              <a:spcAft>
                <a:spcPct val="0"/>
              </a:spcAft>
            </a:pPr>
            <a:r>
              <a:rPr lang="tr-TR" altLang="zh-CN" sz="3200" b="1" kern="0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MAZDA</a:t>
            </a:r>
            <a:endParaRPr lang="en-US" altLang="zh-CN" sz="3200" b="1" kern="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5086046" y="1676400"/>
            <a:ext cx="200086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fa-IR" altLang="zh-CN" sz="40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بخش سوم</a:t>
            </a:r>
            <a:endParaRPr lang="zh-CN" altLang="en-US" sz="4000" b="1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5" name="文本框 14"/>
          <p:cNvSpPr txBox="1"/>
          <p:nvPr/>
        </p:nvSpPr>
        <p:spPr>
          <a:xfrm>
            <a:off x="5187646" y="3297575"/>
            <a:ext cx="172034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 algn="r" rtl="1">
              <a:buFont typeface="Wingdings" panose="05000000000000000000" pitchFamily="2" charset="2"/>
              <a:buChar char="Ø"/>
            </a:pPr>
            <a:r>
              <a:rPr lang="fa-IR" altLang="zh-CN" sz="16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اینجا پیامک بده...</a:t>
            </a:r>
            <a:endParaRPr lang="zh-CN" altLang="en-US" sz="1600" b="1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7" name="文本框 16"/>
          <p:cNvSpPr txBox="1"/>
          <p:nvPr/>
        </p:nvSpPr>
        <p:spPr>
          <a:xfrm>
            <a:off x="6989161" y="3297575"/>
            <a:ext cx="172034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 algn="r" rtl="1">
              <a:buFont typeface="Wingdings" panose="05000000000000000000" pitchFamily="2" charset="2"/>
              <a:buChar char="Ø"/>
            </a:pPr>
            <a:r>
              <a:rPr lang="fa-IR" altLang="zh-CN" sz="16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اینجا پیامک بده...</a:t>
            </a:r>
            <a:endParaRPr lang="zh-CN" altLang="en-US" sz="1600" b="1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9" name="文本框 18"/>
          <p:cNvSpPr txBox="1"/>
          <p:nvPr/>
        </p:nvSpPr>
        <p:spPr>
          <a:xfrm>
            <a:off x="5187646" y="3776783"/>
            <a:ext cx="172034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 algn="r" rtl="1">
              <a:buFont typeface="Wingdings" panose="05000000000000000000" pitchFamily="2" charset="2"/>
              <a:buChar char="Ø"/>
            </a:pPr>
            <a:r>
              <a:rPr lang="fa-IR" altLang="zh-CN" sz="16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اینجا پیامک بده...</a:t>
            </a:r>
            <a:endParaRPr lang="zh-CN" altLang="en-US" sz="1600" b="1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1" name="文本框 20"/>
          <p:cNvSpPr txBox="1"/>
          <p:nvPr/>
        </p:nvSpPr>
        <p:spPr>
          <a:xfrm>
            <a:off x="6989161" y="3776783"/>
            <a:ext cx="172034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 algn="r" rtl="1">
              <a:buFont typeface="Wingdings" panose="05000000000000000000" pitchFamily="2" charset="2"/>
              <a:buChar char="Ø"/>
            </a:pPr>
            <a:r>
              <a:rPr lang="fa-IR" altLang="zh-CN" sz="16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اینجا پیامک بده...</a:t>
            </a:r>
            <a:endParaRPr lang="zh-CN" altLang="en-US" sz="1600" b="1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869999691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75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250"/>
                            </p:stCondLst>
                            <p:childTnLst>
                              <p:par>
                                <p:cTn id="1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750"/>
                            </p:stCondLst>
                            <p:childTnLst>
                              <p:par>
                                <p:cTn id="24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250"/>
                            </p:stCondLst>
                            <p:childTnLst>
                              <p:par>
                                <p:cTn id="2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750"/>
                            </p:stCondLst>
                            <p:childTnLst>
                              <p:par>
                                <p:cTn id="34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1" grpId="0" animBg="1"/>
      <p:bldP spid="3" grpId="0"/>
      <p:bldP spid="15" grpId="0"/>
      <p:bldP spid="17" grpId="0"/>
      <p:bldP spid="19" grpId="0"/>
      <p:bldP spid="21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" name="组合 59"/>
          <p:cNvGrpSpPr/>
          <p:nvPr/>
        </p:nvGrpSpPr>
        <p:grpSpPr>
          <a:xfrm>
            <a:off x="1259860" y="2178881"/>
            <a:ext cx="6622692" cy="1186606"/>
            <a:chOff x="1510718" y="2320882"/>
            <a:chExt cx="6136130" cy="1186972"/>
          </a:xfrm>
          <a:solidFill>
            <a:srgbClr val="076A02"/>
          </a:solidFill>
        </p:grpSpPr>
        <p:sp>
          <p:nvSpPr>
            <p:cNvPr id="61" name="矩形 2"/>
            <p:cNvSpPr/>
            <p:nvPr/>
          </p:nvSpPr>
          <p:spPr>
            <a:xfrm flipV="1">
              <a:off x="3506593" y="2752930"/>
              <a:ext cx="2138744" cy="754924"/>
            </a:xfrm>
            <a:custGeom>
              <a:avLst/>
              <a:gdLst>
                <a:gd name="connsiteX0" fmla="*/ 0 w 2088232"/>
                <a:gd name="connsiteY0" fmla="*/ 0 h 504056"/>
                <a:gd name="connsiteX1" fmla="*/ 2088232 w 2088232"/>
                <a:gd name="connsiteY1" fmla="*/ 0 h 504056"/>
                <a:gd name="connsiteX2" fmla="*/ 2088232 w 2088232"/>
                <a:gd name="connsiteY2" fmla="*/ 504056 h 504056"/>
                <a:gd name="connsiteX3" fmla="*/ 0 w 2088232"/>
                <a:gd name="connsiteY3" fmla="*/ 504056 h 504056"/>
                <a:gd name="connsiteX4" fmla="*/ 0 w 2088232"/>
                <a:gd name="connsiteY4" fmla="*/ 0 h 504056"/>
                <a:gd name="connsiteX0" fmla="*/ 0 w 2316832"/>
                <a:gd name="connsiteY0" fmla="*/ 12700 h 504056"/>
                <a:gd name="connsiteX1" fmla="*/ 2316832 w 2316832"/>
                <a:gd name="connsiteY1" fmla="*/ 0 h 504056"/>
                <a:gd name="connsiteX2" fmla="*/ 2316832 w 2316832"/>
                <a:gd name="connsiteY2" fmla="*/ 504056 h 504056"/>
                <a:gd name="connsiteX3" fmla="*/ 228600 w 2316832"/>
                <a:gd name="connsiteY3" fmla="*/ 504056 h 504056"/>
                <a:gd name="connsiteX4" fmla="*/ 0 w 2316832"/>
                <a:gd name="connsiteY4" fmla="*/ 12700 h 504056"/>
                <a:gd name="connsiteX0" fmla="*/ 0 w 2570832"/>
                <a:gd name="connsiteY0" fmla="*/ 0 h 491356"/>
                <a:gd name="connsiteX1" fmla="*/ 2570832 w 2570832"/>
                <a:gd name="connsiteY1" fmla="*/ 0 h 491356"/>
                <a:gd name="connsiteX2" fmla="*/ 2316832 w 2570832"/>
                <a:gd name="connsiteY2" fmla="*/ 491356 h 491356"/>
                <a:gd name="connsiteX3" fmla="*/ 228600 w 2570832"/>
                <a:gd name="connsiteY3" fmla="*/ 491356 h 491356"/>
                <a:gd name="connsiteX4" fmla="*/ 0 w 2570832"/>
                <a:gd name="connsiteY4" fmla="*/ 0 h 491356"/>
                <a:gd name="connsiteX0" fmla="*/ 0 w 2570832"/>
                <a:gd name="connsiteY0" fmla="*/ 152400 h 643756"/>
                <a:gd name="connsiteX1" fmla="*/ 2570832 w 2570832"/>
                <a:gd name="connsiteY1" fmla="*/ 152400 h 643756"/>
                <a:gd name="connsiteX2" fmla="*/ 2316832 w 2570832"/>
                <a:gd name="connsiteY2" fmla="*/ 643756 h 643756"/>
                <a:gd name="connsiteX3" fmla="*/ 228600 w 2570832"/>
                <a:gd name="connsiteY3" fmla="*/ 643756 h 643756"/>
                <a:gd name="connsiteX4" fmla="*/ 0 w 2570832"/>
                <a:gd name="connsiteY4" fmla="*/ 152400 h 643756"/>
                <a:gd name="connsiteX0" fmla="*/ 0 w 2570832"/>
                <a:gd name="connsiteY0" fmla="*/ 296493 h 787849"/>
                <a:gd name="connsiteX1" fmla="*/ 2570832 w 2570832"/>
                <a:gd name="connsiteY1" fmla="*/ 296493 h 787849"/>
                <a:gd name="connsiteX2" fmla="*/ 2316832 w 2570832"/>
                <a:gd name="connsiteY2" fmla="*/ 787849 h 787849"/>
                <a:gd name="connsiteX3" fmla="*/ 228600 w 2570832"/>
                <a:gd name="connsiteY3" fmla="*/ 787849 h 787849"/>
                <a:gd name="connsiteX4" fmla="*/ 0 w 2570832"/>
                <a:gd name="connsiteY4" fmla="*/ 296493 h 787849"/>
                <a:gd name="connsiteX0" fmla="*/ 0 w 2570832"/>
                <a:gd name="connsiteY0" fmla="*/ 402790 h 894146"/>
                <a:gd name="connsiteX1" fmla="*/ 2570832 w 2570832"/>
                <a:gd name="connsiteY1" fmla="*/ 402790 h 894146"/>
                <a:gd name="connsiteX2" fmla="*/ 2316832 w 2570832"/>
                <a:gd name="connsiteY2" fmla="*/ 894146 h 894146"/>
                <a:gd name="connsiteX3" fmla="*/ 228600 w 2570832"/>
                <a:gd name="connsiteY3" fmla="*/ 894146 h 894146"/>
                <a:gd name="connsiteX4" fmla="*/ 0 w 2570832"/>
                <a:gd name="connsiteY4" fmla="*/ 402790 h 894146"/>
                <a:gd name="connsiteX0" fmla="*/ 0 w 2570832"/>
                <a:gd name="connsiteY0" fmla="*/ 476297 h 967653"/>
                <a:gd name="connsiteX1" fmla="*/ 2570832 w 2570832"/>
                <a:gd name="connsiteY1" fmla="*/ 476297 h 967653"/>
                <a:gd name="connsiteX2" fmla="*/ 2316832 w 2570832"/>
                <a:gd name="connsiteY2" fmla="*/ 967653 h 967653"/>
                <a:gd name="connsiteX3" fmla="*/ 228600 w 2570832"/>
                <a:gd name="connsiteY3" fmla="*/ 967653 h 967653"/>
                <a:gd name="connsiteX4" fmla="*/ 0 w 2570832"/>
                <a:gd name="connsiteY4" fmla="*/ 476297 h 967653"/>
                <a:gd name="connsiteX0" fmla="*/ 0 w 2570832"/>
                <a:gd name="connsiteY0" fmla="*/ 476297 h 967653"/>
                <a:gd name="connsiteX1" fmla="*/ 2570832 w 2570832"/>
                <a:gd name="connsiteY1" fmla="*/ 476297 h 967653"/>
                <a:gd name="connsiteX2" fmla="*/ 2316832 w 2570832"/>
                <a:gd name="connsiteY2" fmla="*/ 967653 h 967653"/>
                <a:gd name="connsiteX3" fmla="*/ 228600 w 2570832"/>
                <a:gd name="connsiteY3" fmla="*/ 967653 h 967653"/>
                <a:gd name="connsiteX4" fmla="*/ 0 w 2570832"/>
                <a:gd name="connsiteY4" fmla="*/ 476297 h 967653"/>
                <a:gd name="connsiteX0" fmla="*/ 0 w 2570832"/>
                <a:gd name="connsiteY0" fmla="*/ 476297 h 967653"/>
                <a:gd name="connsiteX1" fmla="*/ 2570832 w 2570832"/>
                <a:gd name="connsiteY1" fmla="*/ 476297 h 967653"/>
                <a:gd name="connsiteX2" fmla="*/ 2316832 w 2570832"/>
                <a:gd name="connsiteY2" fmla="*/ 967653 h 967653"/>
                <a:gd name="connsiteX3" fmla="*/ 228600 w 2570832"/>
                <a:gd name="connsiteY3" fmla="*/ 967653 h 967653"/>
                <a:gd name="connsiteX4" fmla="*/ 0 w 2570832"/>
                <a:gd name="connsiteY4" fmla="*/ 476297 h 967653"/>
                <a:gd name="connsiteX0" fmla="*/ 0 w 2570832"/>
                <a:gd name="connsiteY0" fmla="*/ 476297 h 967653"/>
                <a:gd name="connsiteX1" fmla="*/ 2570832 w 2570832"/>
                <a:gd name="connsiteY1" fmla="*/ 476297 h 967653"/>
                <a:gd name="connsiteX2" fmla="*/ 2316832 w 2570832"/>
                <a:gd name="connsiteY2" fmla="*/ 967653 h 967653"/>
                <a:gd name="connsiteX3" fmla="*/ 228600 w 2570832"/>
                <a:gd name="connsiteY3" fmla="*/ 967653 h 967653"/>
                <a:gd name="connsiteX4" fmla="*/ 0 w 2570832"/>
                <a:gd name="connsiteY4" fmla="*/ 476297 h 96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70832" h="967653">
                  <a:moveTo>
                    <a:pt x="0" y="476297"/>
                  </a:moveTo>
                  <a:cubicBezTo>
                    <a:pt x="844244" y="-171403"/>
                    <a:pt x="1650388" y="-146003"/>
                    <a:pt x="2570832" y="476297"/>
                  </a:cubicBezTo>
                  <a:lnTo>
                    <a:pt x="2316832" y="967653"/>
                  </a:lnTo>
                  <a:cubicBezTo>
                    <a:pt x="1506455" y="345353"/>
                    <a:pt x="962777" y="396153"/>
                    <a:pt x="228600" y="967653"/>
                  </a:cubicBezTo>
                  <a:lnTo>
                    <a:pt x="0" y="476297"/>
                  </a:lnTo>
                  <a:close/>
                </a:path>
              </a:pathLst>
            </a:custGeom>
            <a:solidFill>
              <a:srgbClr val="DB782B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914126" rtl="1">
                <a:defRPr/>
              </a:pPr>
              <a:endParaRPr lang="zh-CN" altLang="en-US" sz="1799" kern="0">
                <a:solidFill>
                  <a:sysClr val="window" lastClr="FFFFFF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endParaRPr>
            </a:p>
          </p:txBody>
        </p:sp>
        <p:sp>
          <p:nvSpPr>
            <p:cNvPr id="62" name="矩形 2"/>
            <p:cNvSpPr/>
            <p:nvPr/>
          </p:nvSpPr>
          <p:spPr>
            <a:xfrm>
              <a:off x="5508104" y="2320882"/>
              <a:ext cx="2138744" cy="754924"/>
            </a:xfrm>
            <a:custGeom>
              <a:avLst/>
              <a:gdLst>
                <a:gd name="connsiteX0" fmla="*/ 0 w 2088232"/>
                <a:gd name="connsiteY0" fmla="*/ 0 h 504056"/>
                <a:gd name="connsiteX1" fmla="*/ 2088232 w 2088232"/>
                <a:gd name="connsiteY1" fmla="*/ 0 h 504056"/>
                <a:gd name="connsiteX2" fmla="*/ 2088232 w 2088232"/>
                <a:gd name="connsiteY2" fmla="*/ 504056 h 504056"/>
                <a:gd name="connsiteX3" fmla="*/ 0 w 2088232"/>
                <a:gd name="connsiteY3" fmla="*/ 504056 h 504056"/>
                <a:gd name="connsiteX4" fmla="*/ 0 w 2088232"/>
                <a:gd name="connsiteY4" fmla="*/ 0 h 504056"/>
                <a:gd name="connsiteX0" fmla="*/ 0 w 2316832"/>
                <a:gd name="connsiteY0" fmla="*/ 12700 h 504056"/>
                <a:gd name="connsiteX1" fmla="*/ 2316832 w 2316832"/>
                <a:gd name="connsiteY1" fmla="*/ 0 h 504056"/>
                <a:gd name="connsiteX2" fmla="*/ 2316832 w 2316832"/>
                <a:gd name="connsiteY2" fmla="*/ 504056 h 504056"/>
                <a:gd name="connsiteX3" fmla="*/ 228600 w 2316832"/>
                <a:gd name="connsiteY3" fmla="*/ 504056 h 504056"/>
                <a:gd name="connsiteX4" fmla="*/ 0 w 2316832"/>
                <a:gd name="connsiteY4" fmla="*/ 12700 h 504056"/>
                <a:gd name="connsiteX0" fmla="*/ 0 w 2570832"/>
                <a:gd name="connsiteY0" fmla="*/ 0 h 491356"/>
                <a:gd name="connsiteX1" fmla="*/ 2570832 w 2570832"/>
                <a:gd name="connsiteY1" fmla="*/ 0 h 491356"/>
                <a:gd name="connsiteX2" fmla="*/ 2316832 w 2570832"/>
                <a:gd name="connsiteY2" fmla="*/ 491356 h 491356"/>
                <a:gd name="connsiteX3" fmla="*/ 228600 w 2570832"/>
                <a:gd name="connsiteY3" fmla="*/ 491356 h 491356"/>
                <a:gd name="connsiteX4" fmla="*/ 0 w 2570832"/>
                <a:gd name="connsiteY4" fmla="*/ 0 h 491356"/>
                <a:gd name="connsiteX0" fmla="*/ 0 w 2570832"/>
                <a:gd name="connsiteY0" fmla="*/ 152400 h 643756"/>
                <a:gd name="connsiteX1" fmla="*/ 2570832 w 2570832"/>
                <a:gd name="connsiteY1" fmla="*/ 152400 h 643756"/>
                <a:gd name="connsiteX2" fmla="*/ 2316832 w 2570832"/>
                <a:gd name="connsiteY2" fmla="*/ 643756 h 643756"/>
                <a:gd name="connsiteX3" fmla="*/ 228600 w 2570832"/>
                <a:gd name="connsiteY3" fmla="*/ 643756 h 643756"/>
                <a:gd name="connsiteX4" fmla="*/ 0 w 2570832"/>
                <a:gd name="connsiteY4" fmla="*/ 152400 h 643756"/>
                <a:gd name="connsiteX0" fmla="*/ 0 w 2570832"/>
                <a:gd name="connsiteY0" fmla="*/ 296493 h 787849"/>
                <a:gd name="connsiteX1" fmla="*/ 2570832 w 2570832"/>
                <a:gd name="connsiteY1" fmla="*/ 296493 h 787849"/>
                <a:gd name="connsiteX2" fmla="*/ 2316832 w 2570832"/>
                <a:gd name="connsiteY2" fmla="*/ 787849 h 787849"/>
                <a:gd name="connsiteX3" fmla="*/ 228600 w 2570832"/>
                <a:gd name="connsiteY3" fmla="*/ 787849 h 787849"/>
                <a:gd name="connsiteX4" fmla="*/ 0 w 2570832"/>
                <a:gd name="connsiteY4" fmla="*/ 296493 h 787849"/>
                <a:gd name="connsiteX0" fmla="*/ 0 w 2570832"/>
                <a:gd name="connsiteY0" fmla="*/ 402790 h 894146"/>
                <a:gd name="connsiteX1" fmla="*/ 2570832 w 2570832"/>
                <a:gd name="connsiteY1" fmla="*/ 402790 h 894146"/>
                <a:gd name="connsiteX2" fmla="*/ 2316832 w 2570832"/>
                <a:gd name="connsiteY2" fmla="*/ 894146 h 894146"/>
                <a:gd name="connsiteX3" fmla="*/ 228600 w 2570832"/>
                <a:gd name="connsiteY3" fmla="*/ 894146 h 894146"/>
                <a:gd name="connsiteX4" fmla="*/ 0 w 2570832"/>
                <a:gd name="connsiteY4" fmla="*/ 402790 h 894146"/>
                <a:gd name="connsiteX0" fmla="*/ 0 w 2570832"/>
                <a:gd name="connsiteY0" fmla="*/ 476297 h 967653"/>
                <a:gd name="connsiteX1" fmla="*/ 2570832 w 2570832"/>
                <a:gd name="connsiteY1" fmla="*/ 476297 h 967653"/>
                <a:gd name="connsiteX2" fmla="*/ 2316832 w 2570832"/>
                <a:gd name="connsiteY2" fmla="*/ 967653 h 967653"/>
                <a:gd name="connsiteX3" fmla="*/ 228600 w 2570832"/>
                <a:gd name="connsiteY3" fmla="*/ 967653 h 967653"/>
                <a:gd name="connsiteX4" fmla="*/ 0 w 2570832"/>
                <a:gd name="connsiteY4" fmla="*/ 476297 h 967653"/>
                <a:gd name="connsiteX0" fmla="*/ 0 w 2570832"/>
                <a:gd name="connsiteY0" fmla="*/ 476297 h 967653"/>
                <a:gd name="connsiteX1" fmla="*/ 2570832 w 2570832"/>
                <a:gd name="connsiteY1" fmla="*/ 476297 h 967653"/>
                <a:gd name="connsiteX2" fmla="*/ 2316832 w 2570832"/>
                <a:gd name="connsiteY2" fmla="*/ 967653 h 967653"/>
                <a:gd name="connsiteX3" fmla="*/ 228600 w 2570832"/>
                <a:gd name="connsiteY3" fmla="*/ 967653 h 967653"/>
                <a:gd name="connsiteX4" fmla="*/ 0 w 2570832"/>
                <a:gd name="connsiteY4" fmla="*/ 476297 h 967653"/>
                <a:gd name="connsiteX0" fmla="*/ 0 w 2570832"/>
                <a:gd name="connsiteY0" fmla="*/ 476297 h 967653"/>
                <a:gd name="connsiteX1" fmla="*/ 2570832 w 2570832"/>
                <a:gd name="connsiteY1" fmla="*/ 476297 h 967653"/>
                <a:gd name="connsiteX2" fmla="*/ 2316832 w 2570832"/>
                <a:gd name="connsiteY2" fmla="*/ 967653 h 967653"/>
                <a:gd name="connsiteX3" fmla="*/ 228600 w 2570832"/>
                <a:gd name="connsiteY3" fmla="*/ 967653 h 967653"/>
                <a:gd name="connsiteX4" fmla="*/ 0 w 2570832"/>
                <a:gd name="connsiteY4" fmla="*/ 476297 h 967653"/>
                <a:gd name="connsiteX0" fmla="*/ 0 w 2570832"/>
                <a:gd name="connsiteY0" fmla="*/ 476297 h 967653"/>
                <a:gd name="connsiteX1" fmla="*/ 2570832 w 2570832"/>
                <a:gd name="connsiteY1" fmla="*/ 476297 h 967653"/>
                <a:gd name="connsiteX2" fmla="*/ 2316832 w 2570832"/>
                <a:gd name="connsiteY2" fmla="*/ 967653 h 967653"/>
                <a:gd name="connsiteX3" fmla="*/ 228600 w 2570832"/>
                <a:gd name="connsiteY3" fmla="*/ 967653 h 967653"/>
                <a:gd name="connsiteX4" fmla="*/ 0 w 2570832"/>
                <a:gd name="connsiteY4" fmla="*/ 476297 h 96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70832" h="967653">
                  <a:moveTo>
                    <a:pt x="0" y="476297"/>
                  </a:moveTo>
                  <a:cubicBezTo>
                    <a:pt x="844244" y="-171403"/>
                    <a:pt x="1650388" y="-146003"/>
                    <a:pt x="2570832" y="476297"/>
                  </a:cubicBezTo>
                  <a:lnTo>
                    <a:pt x="2316832" y="967653"/>
                  </a:lnTo>
                  <a:cubicBezTo>
                    <a:pt x="1506455" y="345353"/>
                    <a:pt x="962777" y="396153"/>
                    <a:pt x="228600" y="967653"/>
                  </a:cubicBezTo>
                  <a:lnTo>
                    <a:pt x="0" y="476297"/>
                  </a:lnTo>
                  <a:close/>
                </a:path>
              </a:pathLst>
            </a:custGeom>
            <a:solidFill>
              <a:srgbClr val="934D19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914126" rtl="1">
                <a:defRPr/>
              </a:pPr>
              <a:endParaRPr lang="zh-CN" altLang="en-US" sz="1799" kern="0">
                <a:solidFill>
                  <a:sysClr val="window" lastClr="FFFFFF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endParaRPr>
            </a:p>
          </p:txBody>
        </p:sp>
        <p:sp>
          <p:nvSpPr>
            <p:cNvPr id="63" name="矩形 2"/>
            <p:cNvSpPr/>
            <p:nvPr/>
          </p:nvSpPr>
          <p:spPr>
            <a:xfrm>
              <a:off x="1510718" y="2320882"/>
              <a:ext cx="2138744" cy="754924"/>
            </a:xfrm>
            <a:custGeom>
              <a:avLst/>
              <a:gdLst>
                <a:gd name="connsiteX0" fmla="*/ 0 w 2088232"/>
                <a:gd name="connsiteY0" fmla="*/ 0 h 504056"/>
                <a:gd name="connsiteX1" fmla="*/ 2088232 w 2088232"/>
                <a:gd name="connsiteY1" fmla="*/ 0 h 504056"/>
                <a:gd name="connsiteX2" fmla="*/ 2088232 w 2088232"/>
                <a:gd name="connsiteY2" fmla="*/ 504056 h 504056"/>
                <a:gd name="connsiteX3" fmla="*/ 0 w 2088232"/>
                <a:gd name="connsiteY3" fmla="*/ 504056 h 504056"/>
                <a:gd name="connsiteX4" fmla="*/ 0 w 2088232"/>
                <a:gd name="connsiteY4" fmla="*/ 0 h 504056"/>
                <a:gd name="connsiteX0" fmla="*/ 0 w 2316832"/>
                <a:gd name="connsiteY0" fmla="*/ 12700 h 504056"/>
                <a:gd name="connsiteX1" fmla="*/ 2316832 w 2316832"/>
                <a:gd name="connsiteY1" fmla="*/ 0 h 504056"/>
                <a:gd name="connsiteX2" fmla="*/ 2316832 w 2316832"/>
                <a:gd name="connsiteY2" fmla="*/ 504056 h 504056"/>
                <a:gd name="connsiteX3" fmla="*/ 228600 w 2316832"/>
                <a:gd name="connsiteY3" fmla="*/ 504056 h 504056"/>
                <a:gd name="connsiteX4" fmla="*/ 0 w 2316832"/>
                <a:gd name="connsiteY4" fmla="*/ 12700 h 504056"/>
                <a:gd name="connsiteX0" fmla="*/ 0 w 2570832"/>
                <a:gd name="connsiteY0" fmla="*/ 0 h 491356"/>
                <a:gd name="connsiteX1" fmla="*/ 2570832 w 2570832"/>
                <a:gd name="connsiteY1" fmla="*/ 0 h 491356"/>
                <a:gd name="connsiteX2" fmla="*/ 2316832 w 2570832"/>
                <a:gd name="connsiteY2" fmla="*/ 491356 h 491356"/>
                <a:gd name="connsiteX3" fmla="*/ 228600 w 2570832"/>
                <a:gd name="connsiteY3" fmla="*/ 491356 h 491356"/>
                <a:gd name="connsiteX4" fmla="*/ 0 w 2570832"/>
                <a:gd name="connsiteY4" fmla="*/ 0 h 491356"/>
                <a:gd name="connsiteX0" fmla="*/ 0 w 2570832"/>
                <a:gd name="connsiteY0" fmla="*/ 152400 h 643756"/>
                <a:gd name="connsiteX1" fmla="*/ 2570832 w 2570832"/>
                <a:gd name="connsiteY1" fmla="*/ 152400 h 643756"/>
                <a:gd name="connsiteX2" fmla="*/ 2316832 w 2570832"/>
                <a:gd name="connsiteY2" fmla="*/ 643756 h 643756"/>
                <a:gd name="connsiteX3" fmla="*/ 228600 w 2570832"/>
                <a:gd name="connsiteY3" fmla="*/ 643756 h 643756"/>
                <a:gd name="connsiteX4" fmla="*/ 0 w 2570832"/>
                <a:gd name="connsiteY4" fmla="*/ 152400 h 643756"/>
                <a:gd name="connsiteX0" fmla="*/ 0 w 2570832"/>
                <a:gd name="connsiteY0" fmla="*/ 296493 h 787849"/>
                <a:gd name="connsiteX1" fmla="*/ 2570832 w 2570832"/>
                <a:gd name="connsiteY1" fmla="*/ 296493 h 787849"/>
                <a:gd name="connsiteX2" fmla="*/ 2316832 w 2570832"/>
                <a:gd name="connsiteY2" fmla="*/ 787849 h 787849"/>
                <a:gd name="connsiteX3" fmla="*/ 228600 w 2570832"/>
                <a:gd name="connsiteY3" fmla="*/ 787849 h 787849"/>
                <a:gd name="connsiteX4" fmla="*/ 0 w 2570832"/>
                <a:gd name="connsiteY4" fmla="*/ 296493 h 787849"/>
                <a:gd name="connsiteX0" fmla="*/ 0 w 2570832"/>
                <a:gd name="connsiteY0" fmla="*/ 402790 h 894146"/>
                <a:gd name="connsiteX1" fmla="*/ 2570832 w 2570832"/>
                <a:gd name="connsiteY1" fmla="*/ 402790 h 894146"/>
                <a:gd name="connsiteX2" fmla="*/ 2316832 w 2570832"/>
                <a:gd name="connsiteY2" fmla="*/ 894146 h 894146"/>
                <a:gd name="connsiteX3" fmla="*/ 228600 w 2570832"/>
                <a:gd name="connsiteY3" fmla="*/ 894146 h 894146"/>
                <a:gd name="connsiteX4" fmla="*/ 0 w 2570832"/>
                <a:gd name="connsiteY4" fmla="*/ 402790 h 894146"/>
                <a:gd name="connsiteX0" fmla="*/ 0 w 2570832"/>
                <a:gd name="connsiteY0" fmla="*/ 476297 h 967653"/>
                <a:gd name="connsiteX1" fmla="*/ 2570832 w 2570832"/>
                <a:gd name="connsiteY1" fmla="*/ 476297 h 967653"/>
                <a:gd name="connsiteX2" fmla="*/ 2316832 w 2570832"/>
                <a:gd name="connsiteY2" fmla="*/ 967653 h 967653"/>
                <a:gd name="connsiteX3" fmla="*/ 228600 w 2570832"/>
                <a:gd name="connsiteY3" fmla="*/ 967653 h 967653"/>
                <a:gd name="connsiteX4" fmla="*/ 0 w 2570832"/>
                <a:gd name="connsiteY4" fmla="*/ 476297 h 967653"/>
                <a:gd name="connsiteX0" fmla="*/ 0 w 2570832"/>
                <a:gd name="connsiteY0" fmla="*/ 476297 h 967653"/>
                <a:gd name="connsiteX1" fmla="*/ 2570832 w 2570832"/>
                <a:gd name="connsiteY1" fmla="*/ 476297 h 967653"/>
                <a:gd name="connsiteX2" fmla="*/ 2316832 w 2570832"/>
                <a:gd name="connsiteY2" fmla="*/ 967653 h 967653"/>
                <a:gd name="connsiteX3" fmla="*/ 228600 w 2570832"/>
                <a:gd name="connsiteY3" fmla="*/ 967653 h 967653"/>
                <a:gd name="connsiteX4" fmla="*/ 0 w 2570832"/>
                <a:gd name="connsiteY4" fmla="*/ 476297 h 967653"/>
                <a:gd name="connsiteX0" fmla="*/ 0 w 2570832"/>
                <a:gd name="connsiteY0" fmla="*/ 476297 h 967653"/>
                <a:gd name="connsiteX1" fmla="*/ 2570832 w 2570832"/>
                <a:gd name="connsiteY1" fmla="*/ 476297 h 967653"/>
                <a:gd name="connsiteX2" fmla="*/ 2316832 w 2570832"/>
                <a:gd name="connsiteY2" fmla="*/ 967653 h 967653"/>
                <a:gd name="connsiteX3" fmla="*/ 228600 w 2570832"/>
                <a:gd name="connsiteY3" fmla="*/ 967653 h 967653"/>
                <a:gd name="connsiteX4" fmla="*/ 0 w 2570832"/>
                <a:gd name="connsiteY4" fmla="*/ 476297 h 967653"/>
                <a:gd name="connsiteX0" fmla="*/ 0 w 2570832"/>
                <a:gd name="connsiteY0" fmla="*/ 476297 h 967653"/>
                <a:gd name="connsiteX1" fmla="*/ 2570832 w 2570832"/>
                <a:gd name="connsiteY1" fmla="*/ 476297 h 967653"/>
                <a:gd name="connsiteX2" fmla="*/ 2316832 w 2570832"/>
                <a:gd name="connsiteY2" fmla="*/ 967653 h 967653"/>
                <a:gd name="connsiteX3" fmla="*/ 228600 w 2570832"/>
                <a:gd name="connsiteY3" fmla="*/ 967653 h 967653"/>
                <a:gd name="connsiteX4" fmla="*/ 0 w 2570832"/>
                <a:gd name="connsiteY4" fmla="*/ 476297 h 96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70832" h="967653">
                  <a:moveTo>
                    <a:pt x="0" y="476297"/>
                  </a:moveTo>
                  <a:cubicBezTo>
                    <a:pt x="844244" y="-171403"/>
                    <a:pt x="1650388" y="-146003"/>
                    <a:pt x="2570832" y="476297"/>
                  </a:cubicBezTo>
                  <a:lnTo>
                    <a:pt x="2316832" y="967653"/>
                  </a:lnTo>
                  <a:cubicBezTo>
                    <a:pt x="1506455" y="345353"/>
                    <a:pt x="962777" y="396153"/>
                    <a:pt x="228600" y="967653"/>
                  </a:cubicBezTo>
                  <a:lnTo>
                    <a:pt x="0" y="476297"/>
                  </a:lnTo>
                  <a:close/>
                </a:path>
              </a:pathLst>
            </a:custGeom>
            <a:solidFill>
              <a:srgbClr val="934D19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 defTabSz="914126" rtl="1">
                <a:defRPr/>
              </a:pPr>
              <a:endParaRPr lang="zh-CN" altLang="en-US" sz="1799" kern="0">
                <a:solidFill>
                  <a:sysClr val="window" lastClr="FFFFFF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endParaRPr>
            </a:p>
          </p:txBody>
        </p:sp>
      </p:grpSp>
      <p:sp>
        <p:nvSpPr>
          <p:cNvPr id="64" name="椭圆 63"/>
          <p:cNvSpPr/>
          <p:nvPr/>
        </p:nvSpPr>
        <p:spPr>
          <a:xfrm>
            <a:off x="1929834" y="3027255"/>
            <a:ext cx="869914" cy="869914"/>
          </a:xfrm>
          <a:prstGeom prst="ellipse">
            <a:avLst/>
          </a:prstGeom>
          <a:solidFill>
            <a:srgbClr val="934D19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defTabSz="914126" rtl="1">
              <a:defRPr/>
            </a:pPr>
            <a:endParaRPr lang="zh-CN" altLang="en-US" sz="3599" kern="0" dirty="0">
              <a:solidFill>
                <a:sysClr val="window" lastClr="FFFFFF"/>
              </a:solidFill>
              <a:latin typeface="+mj-lt"/>
              <a:ea typeface="微软雅黑" panose="020B0503020204020204" pitchFamily="34" charset="-122"/>
              <a:cs typeface="B Nazanin" panose="00000700000000000000" pitchFamily="2" charset="-78"/>
            </a:endParaRPr>
          </a:p>
        </p:txBody>
      </p:sp>
      <p:sp>
        <p:nvSpPr>
          <p:cNvPr id="65" name="椭圆 64"/>
          <p:cNvSpPr/>
          <p:nvPr/>
        </p:nvSpPr>
        <p:spPr>
          <a:xfrm>
            <a:off x="6293427" y="2977372"/>
            <a:ext cx="869914" cy="869914"/>
          </a:xfrm>
          <a:prstGeom prst="ellipse">
            <a:avLst/>
          </a:prstGeom>
          <a:solidFill>
            <a:srgbClr val="934D19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defTabSz="914126" rtl="1">
              <a:defRPr/>
            </a:pPr>
            <a:endParaRPr lang="zh-CN" altLang="en-US" sz="3599" kern="0" dirty="0">
              <a:solidFill>
                <a:sysClr val="window" lastClr="FFFFFF"/>
              </a:solidFill>
              <a:latin typeface="+mj-lt"/>
              <a:ea typeface="微软雅黑" panose="020B0503020204020204" pitchFamily="34" charset="-122"/>
              <a:cs typeface="B Nazanin" panose="00000700000000000000" pitchFamily="2" charset="-78"/>
            </a:endParaRPr>
          </a:p>
        </p:txBody>
      </p:sp>
      <p:sp>
        <p:nvSpPr>
          <p:cNvPr id="66" name="椭圆 65"/>
          <p:cNvSpPr/>
          <p:nvPr/>
        </p:nvSpPr>
        <p:spPr>
          <a:xfrm>
            <a:off x="4133207" y="1581455"/>
            <a:ext cx="869914" cy="869914"/>
          </a:xfrm>
          <a:prstGeom prst="ellipse">
            <a:avLst/>
          </a:prstGeom>
          <a:solidFill>
            <a:srgbClr val="DB782B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defTabSz="914126" rtl="1">
              <a:defRPr/>
            </a:pPr>
            <a:endParaRPr lang="zh-CN" altLang="en-US" sz="3599" kern="0" dirty="0">
              <a:solidFill>
                <a:sysClr val="window" lastClr="FFFFFF"/>
              </a:solidFill>
              <a:latin typeface="+mj-lt"/>
              <a:ea typeface="微软雅黑" panose="020B0503020204020204" pitchFamily="34" charset="-122"/>
              <a:cs typeface="B Nazanin" panose="00000700000000000000" pitchFamily="2" charset="-78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1385215" y="1601326"/>
            <a:ext cx="2106205" cy="5230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defTabSz="914126" rtl="1">
              <a:defRPr/>
            </a:pPr>
            <a:r>
              <a:rPr lang="fa-IR" altLang="zh-CN" sz="1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rPr>
              <a:t>ادامه دهید و آن را با متن خود جایگزین کنید.</a:t>
            </a:r>
            <a:endParaRPr lang="zh-CN" altLang="en-US" sz="1400" kern="0" dirty="0">
              <a:solidFill>
                <a:sysClr val="windowText" lastClr="000000">
                  <a:lumMod val="75000"/>
                  <a:lumOff val="25000"/>
                </a:sysClr>
              </a:solidFill>
              <a:latin typeface="+mj-lt"/>
              <a:ea typeface="微软雅黑" panose="020B0503020204020204" pitchFamily="34" charset="-122"/>
              <a:cs typeface="B Nazanin" panose="00000700000000000000" pitchFamily="2" charset="-78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5675282" y="1601326"/>
            <a:ext cx="2106205" cy="5230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defTabSz="914126" rtl="1">
              <a:defRPr/>
            </a:pPr>
            <a:r>
              <a:rPr lang="fa-IR" altLang="zh-CN" sz="1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rPr>
              <a:t>ادامه دهید و آن را با متن خود جایگزین کنید.</a:t>
            </a:r>
            <a:endParaRPr lang="zh-CN" altLang="en-US" sz="1400" kern="0" dirty="0">
              <a:solidFill>
                <a:sysClr val="windowText" lastClr="000000">
                  <a:lumMod val="75000"/>
                  <a:lumOff val="25000"/>
                </a:sysClr>
              </a:solidFill>
              <a:latin typeface="+mj-lt"/>
              <a:ea typeface="微软雅黑" panose="020B0503020204020204" pitchFamily="34" charset="-122"/>
              <a:cs typeface="B Nazanin" panose="00000700000000000000" pitchFamily="2" charset="-78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3491420" y="3457731"/>
            <a:ext cx="2106205" cy="5230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126" rtl="1">
              <a:defRPr/>
            </a:pPr>
            <a:r>
              <a:rPr lang="fa-IR" altLang="zh-CN" sz="14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rPr>
              <a:t>ادامه دهید و آن را با متن خود جایگزین کنید.</a:t>
            </a:r>
            <a:endParaRPr lang="zh-CN" altLang="en-US" sz="1400" kern="0" dirty="0">
              <a:solidFill>
                <a:sysClr val="windowText" lastClr="000000">
                  <a:lumMod val="75000"/>
                  <a:lumOff val="25000"/>
                </a:sysClr>
              </a:solidFill>
              <a:latin typeface="+mj-lt"/>
              <a:ea typeface="微软雅黑" panose="020B0503020204020204" pitchFamily="34" charset="-122"/>
              <a:cs typeface="B Nazanin" panose="00000700000000000000" pitchFamily="2" charset="-78"/>
            </a:endParaRPr>
          </a:p>
        </p:txBody>
      </p:sp>
      <p:grpSp>
        <p:nvGrpSpPr>
          <p:cNvPr id="70" name="Group 4"/>
          <p:cNvGrpSpPr>
            <a:grpSpLocks noChangeAspect="1"/>
          </p:cNvGrpSpPr>
          <p:nvPr/>
        </p:nvGrpSpPr>
        <p:grpSpPr bwMode="auto">
          <a:xfrm>
            <a:off x="2126295" y="3231795"/>
            <a:ext cx="458808" cy="460834"/>
            <a:chOff x="4935" y="-89"/>
            <a:chExt cx="1358" cy="1364"/>
          </a:xfrm>
          <a:solidFill>
            <a:sysClr val="window" lastClr="FFFFFF">
              <a:lumMod val="95000"/>
            </a:sysClr>
          </a:solidFill>
        </p:grpSpPr>
        <p:sp>
          <p:nvSpPr>
            <p:cNvPr id="71" name="Freeform 6"/>
            <p:cNvSpPr>
              <a:spLocks noEditPoints="1"/>
            </p:cNvSpPr>
            <p:nvPr/>
          </p:nvSpPr>
          <p:spPr bwMode="auto">
            <a:xfrm>
              <a:off x="5027" y="479"/>
              <a:ext cx="1250" cy="796"/>
            </a:xfrm>
            <a:custGeom>
              <a:avLst/>
              <a:gdLst>
                <a:gd name="T0" fmla="*/ 1761 w 3750"/>
                <a:gd name="T1" fmla="*/ 1309 h 2387"/>
                <a:gd name="T2" fmla="*/ 1672 w 3750"/>
                <a:gd name="T3" fmla="*/ 1309 h 2387"/>
                <a:gd name="T4" fmla="*/ 1627 w 3750"/>
                <a:gd name="T5" fmla="*/ 1312 h 2387"/>
                <a:gd name="T6" fmla="*/ 1447 w 3750"/>
                <a:gd name="T7" fmla="*/ 1297 h 2387"/>
                <a:gd name="T8" fmla="*/ 1662 w 3750"/>
                <a:gd name="T9" fmla="*/ 1258 h 2387"/>
                <a:gd name="T10" fmla="*/ 3081 w 3750"/>
                <a:gd name="T11" fmla="*/ 648 h 2387"/>
                <a:gd name="T12" fmla="*/ 3373 w 3750"/>
                <a:gd name="T13" fmla="*/ 551 h 2387"/>
                <a:gd name="T14" fmla="*/ 3288 w 3750"/>
                <a:gd name="T15" fmla="*/ 700 h 2387"/>
                <a:gd name="T16" fmla="*/ 3323 w 3750"/>
                <a:gd name="T17" fmla="*/ 626 h 2387"/>
                <a:gd name="T18" fmla="*/ 3441 w 3750"/>
                <a:gd name="T19" fmla="*/ 545 h 2387"/>
                <a:gd name="T20" fmla="*/ 1031 w 3750"/>
                <a:gd name="T21" fmla="*/ 465 h 2387"/>
                <a:gd name="T22" fmla="*/ 2867 w 3750"/>
                <a:gd name="T23" fmla="*/ 368 h 2387"/>
                <a:gd name="T24" fmla="*/ 2839 w 3750"/>
                <a:gd name="T25" fmla="*/ 368 h 2387"/>
                <a:gd name="T26" fmla="*/ 3370 w 3750"/>
                <a:gd name="T27" fmla="*/ 738 h 2387"/>
                <a:gd name="T28" fmla="*/ 3235 w 3750"/>
                <a:gd name="T29" fmla="*/ 606 h 2387"/>
                <a:gd name="T30" fmla="*/ 3239 w 3750"/>
                <a:gd name="T31" fmla="*/ 248 h 2387"/>
                <a:gd name="T32" fmla="*/ 2909 w 3750"/>
                <a:gd name="T33" fmla="*/ 356 h 2387"/>
                <a:gd name="T34" fmla="*/ 2882 w 3750"/>
                <a:gd name="T35" fmla="*/ 474 h 2387"/>
                <a:gd name="T36" fmla="*/ 2879 w 3750"/>
                <a:gd name="T37" fmla="*/ 357 h 2387"/>
                <a:gd name="T38" fmla="*/ 2878 w 3750"/>
                <a:gd name="T39" fmla="*/ 230 h 2387"/>
                <a:gd name="T40" fmla="*/ 795 w 3750"/>
                <a:gd name="T41" fmla="*/ 182 h 2387"/>
                <a:gd name="T42" fmla="*/ 3208 w 3750"/>
                <a:gd name="T43" fmla="*/ 125 h 2387"/>
                <a:gd name="T44" fmla="*/ 1293 w 3750"/>
                <a:gd name="T45" fmla="*/ 648 h 2387"/>
                <a:gd name="T46" fmla="*/ 1343 w 3750"/>
                <a:gd name="T47" fmla="*/ 816 h 2387"/>
                <a:gd name="T48" fmla="*/ 1469 w 3750"/>
                <a:gd name="T49" fmla="*/ 770 h 2387"/>
                <a:gd name="T50" fmla="*/ 1447 w 3750"/>
                <a:gd name="T51" fmla="*/ 830 h 2387"/>
                <a:gd name="T52" fmla="*/ 1666 w 3750"/>
                <a:gd name="T53" fmla="*/ 845 h 2387"/>
                <a:gd name="T54" fmla="*/ 1596 w 3750"/>
                <a:gd name="T55" fmla="*/ 1016 h 2387"/>
                <a:gd name="T56" fmla="*/ 1465 w 3750"/>
                <a:gd name="T57" fmla="*/ 1203 h 2387"/>
                <a:gd name="T58" fmla="*/ 1241 w 3750"/>
                <a:gd name="T59" fmla="*/ 1132 h 2387"/>
                <a:gd name="T60" fmla="*/ 1194 w 3750"/>
                <a:gd name="T61" fmla="*/ 1350 h 2387"/>
                <a:gd name="T62" fmla="*/ 1346 w 3750"/>
                <a:gd name="T63" fmla="*/ 1350 h 2387"/>
                <a:gd name="T64" fmla="*/ 1448 w 3750"/>
                <a:gd name="T65" fmla="*/ 1500 h 2387"/>
                <a:gd name="T66" fmla="*/ 1693 w 3750"/>
                <a:gd name="T67" fmla="*/ 1448 h 2387"/>
                <a:gd name="T68" fmla="*/ 1723 w 3750"/>
                <a:gd name="T69" fmla="*/ 1460 h 2387"/>
                <a:gd name="T70" fmla="*/ 1863 w 3750"/>
                <a:gd name="T71" fmla="*/ 1465 h 2387"/>
                <a:gd name="T72" fmla="*/ 1960 w 3750"/>
                <a:gd name="T73" fmla="*/ 1524 h 2387"/>
                <a:gd name="T74" fmla="*/ 1977 w 3750"/>
                <a:gd name="T75" fmla="*/ 1959 h 2387"/>
                <a:gd name="T76" fmla="*/ 1866 w 3750"/>
                <a:gd name="T77" fmla="*/ 2039 h 2387"/>
                <a:gd name="T78" fmla="*/ 1809 w 3750"/>
                <a:gd name="T79" fmla="*/ 2081 h 2387"/>
                <a:gd name="T80" fmla="*/ 1798 w 3750"/>
                <a:gd name="T81" fmla="*/ 2144 h 2387"/>
                <a:gd name="T82" fmla="*/ 1688 w 3750"/>
                <a:gd name="T83" fmla="*/ 2111 h 2387"/>
                <a:gd name="T84" fmla="*/ 1675 w 3750"/>
                <a:gd name="T85" fmla="*/ 2053 h 2387"/>
                <a:gd name="T86" fmla="*/ 1687 w 3750"/>
                <a:gd name="T87" fmla="*/ 1938 h 2387"/>
                <a:gd name="T88" fmla="*/ 1616 w 3750"/>
                <a:gd name="T89" fmla="*/ 1846 h 2387"/>
                <a:gd name="T90" fmla="*/ 1480 w 3750"/>
                <a:gd name="T91" fmla="*/ 1720 h 2387"/>
                <a:gd name="T92" fmla="*/ 1498 w 3750"/>
                <a:gd name="T93" fmla="*/ 1649 h 2387"/>
                <a:gd name="T94" fmla="*/ 1552 w 3750"/>
                <a:gd name="T95" fmla="*/ 1545 h 2387"/>
                <a:gd name="T96" fmla="*/ 1316 w 3750"/>
                <a:gd name="T97" fmla="*/ 1455 h 2387"/>
                <a:gd name="T98" fmla="*/ 967 w 3750"/>
                <a:gd name="T99" fmla="*/ 1287 h 2387"/>
                <a:gd name="T100" fmla="*/ 840 w 3750"/>
                <a:gd name="T101" fmla="*/ 1179 h 2387"/>
                <a:gd name="T102" fmla="*/ 775 w 3750"/>
                <a:gd name="T103" fmla="*/ 1128 h 2387"/>
                <a:gd name="T104" fmla="*/ 528 w 3750"/>
                <a:gd name="T105" fmla="*/ 581 h 2387"/>
                <a:gd name="T106" fmla="*/ 446 w 3750"/>
                <a:gd name="T107" fmla="*/ 389 h 2387"/>
                <a:gd name="T108" fmla="*/ 391 w 3750"/>
                <a:gd name="T109" fmla="*/ 276 h 2387"/>
                <a:gd name="T110" fmla="*/ 330 w 3750"/>
                <a:gd name="T111" fmla="*/ 184 h 2387"/>
                <a:gd name="T112" fmla="*/ 196 w 3750"/>
                <a:gd name="T113" fmla="*/ 148 h 2387"/>
                <a:gd name="T114" fmla="*/ 159 w 3750"/>
                <a:gd name="T115" fmla="*/ 128 h 2387"/>
                <a:gd name="T116" fmla="*/ 61 w 3750"/>
                <a:gd name="T117" fmla="*/ 322 h 2387"/>
                <a:gd name="T118" fmla="*/ 76 w 3750"/>
                <a:gd name="T119" fmla="*/ 219 h 2387"/>
                <a:gd name="T120" fmla="*/ 35 w 3750"/>
                <a:gd name="T121" fmla="*/ 181 h 2387"/>
                <a:gd name="T122" fmla="*/ 5 w 3750"/>
                <a:gd name="T123" fmla="*/ 117 h 2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750" h="2387">
                  <a:moveTo>
                    <a:pt x="1692" y="2101"/>
                  </a:moveTo>
                  <a:lnTo>
                    <a:pt x="1693" y="2101"/>
                  </a:lnTo>
                  <a:lnTo>
                    <a:pt x="1695" y="2102"/>
                  </a:lnTo>
                  <a:lnTo>
                    <a:pt x="1696" y="2102"/>
                  </a:lnTo>
                  <a:lnTo>
                    <a:pt x="1696" y="2103"/>
                  </a:lnTo>
                  <a:lnTo>
                    <a:pt x="1696" y="2103"/>
                  </a:lnTo>
                  <a:lnTo>
                    <a:pt x="1698" y="2104"/>
                  </a:lnTo>
                  <a:lnTo>
                    <a:pt x="1699" y="2104"/>
                  </a:lnTo>
                  <a:lnTo>
                    <a:pt x="1699" y="2107"/>
                  </a:lnTo>
                  <a:lnTo>
                    <a:pt x="1698" y="2108"/>
                  </a:lnTo>
                  <a:lnTo>
                    <a:pt x="1698" y="2108"/>
                  </a:lnTo>
                  <a:lnTo>
                    <a:pt x="1697" y="2109"/>
                  </a:lnTo>
                  <a:lnTo>
                    <a:pt x="1696" y="2108"/>
                  </a:lnTo>
                  <a:lnTo>
                    <a:pt x="1695" y="2107"/>
                  </a:lnTo>
                  <a:lnTo>
                    <a:pt x="1693" y="2108"/>
                  </a:lnTo>
                  <a:lnTo>
                    <a:pt x="1692" y="2108"/>
                  </a:lnTo>
                  <a:lnTo>
                    <a:pt x="1692" y="2108"/>
                  </a:lnTo>
                  <a:lnTo>
                    <a:pt x="1692" y="2107"/>
                  </a:lnTo>
                  <a:lnTo>
                    <a:pt x="1691" y="2104"/>
                  </a:lnTo>
                  <a:lnTo>
                    <a:pt x="1691" y="2103"/>
                  </a:lnTo>
                  <a:lnTo>
                    <a:pt x="1692" y="2102"/>
                  </a:lnTo>
                  <a:lnTo>
                    <a:pt x="1692" y="2101"/>
                  </a:lnTo>
                  <a:close/>
                  <a:moveTo>
                    <a:pt x="1896" y="1295"/>
                  </a:moveTo>
                  <a:lnTo>
                    <a:pt x="1898" y="1295"/>
                  </a:lnTo>
                  <a:lnTo>
                    <a:pt x="1898" y="1296"/>
                  </a:lnTo>
                  <a:lnTo>
                    <a:pt x="1896" y="1299"/>
                  </a:lnTo>
                  <a:lnTo>
                    <a:pt x="1895" y="1301"/>
                  </a:lnTo>
                  <a:lnTo>
                    <a:pt x="1894" y="1302"/>
                  </a:lnTo>
                  <a:lnTo>
                    <a:pt x="1893" y="1302"/>
                  </a:lnTo>
                  <a:lnTo>
                    <a:pt x="1891" y="1302"/>
                  </a:lnTo>
                  <a:lnTo>
                    <a:pt x="1890" y="1300"/>
                  </a:lnTo>
                  <a:lnTo>
                    <a:pt x="1891" y="1297"/>
                  </a:lnTo>
                  <a:lnTo>
                    <a:pt x="1893" y="1296"/>
                  </a:lnTo>
                  <a:lnTo>
                    <a:pt x="1895" y="1295"/>
                  </a:lnTo>
                  <a:lnTo>
                    <a:pt x="1896" y="1295"/>
                  </a:lnTo>
                  <a:close/>
                  <a:moveTo>
                    <a:pt x="1742" y="1286"/>
                  </a:moveTo>
                  <a:lnTo>
                    <a:pt x="1743" y="1286"/>
                  </a:lnTo>
                  <a:lnTo>
                    <a:pt x="1744" y="1287"/>
                  </a:lnTo>
                  <a:lnTo>
                    <a:pt x="1746" y="1289"/>
                  </a:lnTo>
                  <a:lnTo>
                    <a:pt x="1747" y="1290"/>
                  </a:lnTo>
                  <a:lnTo>
                    <a:pt x="1748" y="1291"/>
                  </a:lnTo>
                  <a:lnTo>
                    <a:pt x="1749" y="1291"/>
                  </a:lnTo>
                  <a:lnTo>
                    <a:pt x="1751" y="1294"/>
                  </a:lnTo>
                  <a:lnTo>
                    <a:pt x="1752" y="1295"/>
                  </a:lnTo>
                  <a:lnTo>
                    <a:pt x="1753" y="1296"/>
                  </a:lnTo>
                  <a:lnTo>
                    <a:pt x="1754" y="1299"/>
                  </a:lnTo>
                  <a:lnTo>
                    <a:pt x="1756" y="1299"/>
                  </a:lnTo>
                  <a:lnTo>
                    <a:pt x="1758" y="1300"/>
                  </a:lnTo>
                  <a:lnTo>
                    <a:pt x="1767" y="1300"/>
                  </a:lnTo>
                  <a:lnTo>
                    <a:pt x="1770" y="1300"/>
                  </a:lnTo>
                  <a:lnTo>
                    <a:pt x="1770" y="1301"/>
                  </a:lnTo>
                  <a:lnTo>
                    <a:pt x="1770" y="1302"/>
                  </a:lnTo>
                  <a:lnTo>
                    <a:pt x="1768" y="1304"/>
                  </a:lnTo>
                  <a:lnTo>
                    <a:pt x="1767" y="1305"/>
                  </a:lnTo>
                  <a:lnTo>
                    <a:pt x="1763" y="1307"/>
                  </a:lnTo>
                  <a:lnTo>
                    <a:pt x="1761" y="1309"/>
                  </a:lnTo>
                  <a:lnTo>
                    <a:pt x="1759" y="1309"/>
                  </a:lnTo>
                  <a:lnTo>
                    <a:pt x="1758" y="1310"/>
                  </a:lnTo>
                  <a:lnTo>
                    <a:pt x="1749" y="1312"/>
                  </a:lnTo>
                  <a:lnTo>
                    <a:pt x="1742" y="1315"/>
                  </a:lnTo>
                  <a:lnTo>
                    <a:pt x="1734" y="1315"/>
                  </a:lnTo>
                  <a:lnTo>
                    <a:pt x="1732" y="1315"/>
                  </a:lnTo>
                  <a:lnTo>
                    <a:pt x="1729" y="1316"/>
                  </a:lnTo>
                  <a:lnTo>
                    <a:pt x="1727" y="1316"/>
                  </a:lnTo>
                  <a:lnTo>
                    <a:pt x="1724" y="1318"/>
                  </a:lnTo>
                  <a:lnTo>
                    <a:pt x="1723" y="1320"/>
                  </a:lnTo>
                  <a:lnTo>
                    <a:pt x="1723" y="1321"/>
                  </a:lnTo>
                  <a:lnTo>
                    <a:pt x="1723" y="1322"/>
                  </a:lnTo>
                  <a:lnTo>
                    <a:pt x="1722" y="1322"/>
                  </a:lnTo>
                  <a:lnTo>
                    <a:pt x="1721" y="1323"/>
                  </a:lnTo>
                  <a:lnTo>
                    <a:pt x="1719" y="1323"/>
                  </a:lnTo>
                  <a:lnTo>
                    <a:pt x="1717" y="1326"/>
                  </a:lnTo>
                  <a:lnTo>
                    <a:pt x="1714" y="1328"/>
                  </a:lnTo>
                  <a:lnTo>
                    <a:pt x="1713" y="1331"/>
                  </a:lnTo>
                  <a:lnTo>
                    <a:pt x="1712" y="1333"/>
                  </a:lnTo>
                  <a:lnTo>
                    <a:pt x="1711" y="1335"/>
                  </a:lnTo>
                  <a:lnTo>
                    <a:pt x="1709" y="1336"/>
                  </a:lnTo>
                  <a:lnTo>
                    <a:pt x="1706" y="1336"/>
                  </a:lnTo>
                  <a:lnTo>
                    <a:pt x="1698" y="1337"/>
                  </a:lnTo>
                  <a:lnTo>
                    <a:pt x="1691" y="1337"/>
                  </a:lnTo>
                  <a:lnTo>
                    <a:pt x="1683" y="1340"/>
                  </a:lnTo>
                  <a:lnTo>
                    <a:pt x="1671" y="1346"/>
                  </a:lnTo>
                  <a:lnTo>
                    <a:pt x="1657" y="1347"/>
                  </a:lnTo>
                  <a:lnTo>
                    <a:pt x="1642" y="1347"/>
                  </a:lnTo>
                  <a:lnTo>
                    <a:pt x="1640" y="1347"/>
                  </a:lnTo>
                  <a:lnTo>
                    <a:pt x="1640" y="1346"/>
                  </a:lnTo>
                  <a:lnTo>
                    <a:pt x="1640" y="1345"/>
                  </a:lnTo>
                  <a:lnTo>
                    <a:pt x="1640" y="1343"/>
                  </a:lnTo>
                  <a:lnTo>
                    <a:pt x="1642" y="1342"/>
                  </a:lnTo>
                  <a:lnTo>
                    <a:pt x="1645" y="1341"/>
                  </a:lnTo>
                  <a:lnTo>
                    <a:pt x="1647" y="1340"/>
                  </a:lnTo>
                  <a:lnTo>
                    <a:pt x="1650" y="1340"/>
                  </a:lnTo>
                  <a:lnTo>
                    <a:pt x="1653" y="1340"/>
                  </a:lnTo>
                  <a:lnTo>
                    <a:pt x="1656" y="1340"/>
                  </a:lnTo>
                  <a:lnTo>
                    <a:pt x="1657" y="1340"/>
                  </a:lnTo>
                  <a:lnTo>
                    <a:pt x="1658" y="1338"/>
                  </a:lnTo>
                  <a:lnTo>
                    <a:pt x="1661" y="1337"/>
                  </a:lnTo>
                  <a:lnTo>
                    <a:pt x="1662" y="1335"/>
                  </a:lnTo>
                  <a:lnTo>
                    <a:pt x="1665" y="1333"/>
                  </a:lnTo>
                  <a:lnTo>
                    <a:pt x="1668" y="1331"/>
                  </a:lnTo>
                  <a:lnTo>
                    <a:pt x="1670" y="1331"/>
                  </a:lnTo>
                  <a:lnTo>
                    <a:pt x="1672" y="1330"/>
                  </a:lnTo>
                  <a:lnTo>
                    <a:pt x="1675" y="1330"/>
                  </a:lnTo>
                  <a:lnTo>
                    <a:pt x="1677" y="1330"/>
                  </a:lnTo>
                  <a:lnTo>
                    <a:pt x="1680" y="1328"/>
                  </a:lnTo>
                  <a:lnTo>
                    <a:pt x="1681" y="1327"/>
                  </a:lnTo>
                  <a:lnTo>
                    <a:pt x="1681" y="1326"/>
                  </a:lnTo>
                  <a:lnTo>
                    <a:pt x="1678" y="1321"/>
                  </a:lnTo>
                  <a:lnTo>
                    <a:pt x="1676" y="1317"/>
                  </a:lnTo>
                  <a:lnTo>
                    <a:pt x="1673" y="1312"/>
                  </a:lnTo>
                  <a:lnTo>
                    <a:pt x="1672" y="1311"/>
                  </a:lnTo>
                  <a:lnTo>
                    <a:pt x="1672" y="1309"/>
                  </a:lnTo>
                  <a:lnTo>
                    <a:pt x="1672" y="1305"/>
                  </a:lnTo>
                  <a:lnTo>
                    <a:pt x="1672" y="1301"/>
                  </a:lnTo>
                  <a:lnTo>
                    <a:pt x="1673" y="1299"/>
                  </a:lnTo>
                  <a:lnTo>
                    <a:pt x="1673" y="1297"/>
                  </a:lnTo>
                  <a:lnTo>
                    <a:pt x="1677" y="1296"/>
                  </a:lnTo>
                  <a:lnTo>
                    <a:pt x="1681" y="1296"/>
                  </a:lnTo>
                  <a:lnTo>
                    <a:pt x="1683" y="1295"/>
                  </a:lnTo>
                  <a:lnTo>
                    <a:pt x="1686" y="1295"/>
                  </a:lnTo>
                  <a:lnTo>
                    <a:pt x="1688" y="1294"/>
                  </a:lnTo>
                  <a:lnTo>
                    <a:pt x="1692" y="1295"/>
                  </a:lnTo>
                  <a:lnTo>
                    <a:pt x="1696" y="1295"/>
                  </a:lnTo>
                  <a:lnTo>
                    <a:pt x="1699" y="1295"/>
                  </a:lnTo>
                  <a:lnTo>
                    <a:pt x="1703" y="1294"/>
                  </a:lnTo>
                  <a:lnTo>
                    <a:pt x="1716" y="1292"/>
                  </a:lnTo>
                  <a:lnTo>
                    <a:pt x="1727" y="1290"/>
                  </a:lnTo>
                  <a:lnTo>
                    <a:pt x="1739" y="1286"/>
                  </a:lnTo>
                  <a:lnTo>
                    <a:pt x="1742" y="1286"/>
                  </a:lnTo>
                  <a:close/>
                  <a:moveTo>
                    <a:pt x="1495" y="1261"/>
                  </a:moveTo>
                  <a:lnTo>
                    <a:pt x="1498" y="1261"/>
                  </a:lnTo>
                  <a:lnTo>
                    <a:pt x="1500" y="1263"/>
                  </a:lnTo>
                  <a:lnTo>
                    <a:pt x="1503" y="1263"/>
                  </a:lnTo>
                  <a:lnTo>
                    <a:pt x="1505" y="1264"/>
                  </a:lnTo>
                  <a:lnTo>
                    <a:pt x="1508" y="1265"/>
                  </a:lnTo>
                  <a:lnTo>
                    <a:pt x="1510" y="1266"/>
                  </a:lnTo>
                  <a:lnTo>
                    <a:pt x="1513" y="1266"/>
                  </a:lnTo>
                  <a:lnTo>
                    <a:pt x="1515" y="1266"/>
                  </a:lnTo>
                  <a:lnTo>
                    <a:pt x="1519" y="1267"/>
                  </a:lnTo>
                  <a:lnTo>
                    <a:pt x="1529" y="1269"/>
                  </a:lnTo>
                  <a:lnTo>
                    <a:pt x="1540" y="1272"/>
                  </a:lnTo>
                  <a:lnTo>
                    <a:pt x="1544" y="1274"/>
                  </a:lnTo>
                  <a:lnTo>
                    <a:pt x="1546" y="1274"/>
                  </a:lnTo>
                  <a:lnTo>
                    <a:pt x="1550" y="1274"/>
                  </a:lnTo>
                  <a:lnTo>
                    <a:pt x="1554" y="1274"/>
                  </a:lnTo>
                  <a:lnTo>
                    <a:pt x="1559" y="1275"/>
                  </a:lnTo>
                  <a:lnTo>
                    <a:pt x="1561" y="1277"/>
                  </a:lnTo>
                  <a:lnTo>
                    <a:pt x="1564" y="1279"/>
                  </a:lnTo>
                  <a:lnTo>
                    <a:pt x="1565" y="1280"/>
                  </a:lnTo>
                  <a:lnTo>
                    <a:pt x="1567" y="1282"/>
                  </a:lnTo>
                  <a:lnTo>
                    <a:pt x="1571" y="1284"/>
                  </a:lnTo>
                  <a:lnTo>
                    <a:pt x="1574" y="1284"/>
                  </a:lnTo>
                  <a:lnTo>
                    <a:pt x="1580" y="1285"/>
                  </a:lnTo>
                  <a:lnTo>
                    <a:pt x="1585" y="1286"/>
                  </a:lnTo>
                  <a:lnTo>
                    <a:pt x="1590" y="1286"/>
                  </a:lnTo>
                  <a:lnTo>
                    <a:pt x="1600" y="1290"/>
                  </a:lnTo>
                  <a:lnTo>
                    <a:pt x="1609" y="1290"/>
                  </a:lnTo>
                  <a:lnTo>
                    <a:pt x="1616" y="1292"/>
                  </a:lnTo>
                  <a:lnTo>
                    <a:pt x="1623" y="1296"/>
                  </a:lnTo>
                  <a:lnTo>
                    <a:pt x="1631" y="1297"/>
                  </a:lnTo>
                  <a:lnTo>
                    <a:pt x="1637" y="1297"/>
                  </a:lnTo>
                  <a:lnTo>
                    <a:pt x="1641" y="1299"/>
                  </a:lnTo>
                  <a:lnTo>
                    <a:pt x="1643" y="1300"/>
                  </a:lnTo>
                  <a:lnTo>
                    <a:pt x="1643" y="1302"/>
                  </a:lnTo>
                  <a:lnTo>
                    <a:pt x="1643" y="1304"/>
                  </a:lnTo>
                  <a:lnTo>
                    <a:pt x="1641" y="1306"/>
                  </a:lnTo>
                  <a:lnTo>
                    <a:pt x="1637" y="1309"/>
                  </a:lnTo>
                  <a:lnTo>
                    <a:pt x="1627" y="1312"/>
                  </a:lnTo>
                  <a:lnTo>
                    <a:pt x="1615" y="1317"/>
                  </a:lnTo>
                  <a:lnTo>
                    <a:pt x="1601" y="1320"/>
                  </a:lnTo>
                  <a:lnTo>
                    <a:pt x="1590" y="1320"/>
                  </a:lnTo>
                  <a:lnTo>
                    <a:pt x="1586" y="1318"/>
                  </a:lnTo>
                  <a:lnTo>
                    <a:pt x="1584" y="1317"/>
                  </a:lnTo>
                  <a:lnTo>
                    <a:pt x="1581" y="1316"/>
                  </a:lnTo>
                  <a:lnTo>
                    <a:pt x="1579" y="1316"/>
                  </a:lnTo>
                  <a:lnTo>
                    <a:pt x="1576" y="1317"/>
                  </a:lnTo>
                  <a:lnTo>
                    <a:pt x="1574" y="1320"/>
                  </a:lnTo>
                  <a:lnTo>
                    <a:pt x="1572" y="1322"/>
                  </a:lnTo>
                  <a:lnTo>
                    <a:pt x="1571" y="1325"/>
                  </a:lnTo>
                  <a:lnTo>
                    <a:pt x="1569" y="1326"/>
                  </a:lnTo>
                  <a:lnTo>
                    <a:pt x="1565" y="1327"/>
                  </a:lnTo>
                  <a:lnTo>
                    <a:pt x="1561" y="1327"/>
                  </a:lnTo>
                  <a:lnTo>
                    <a:pt x="1561" y="1325"/>
                  </a:lnTo>
                  <a:lnTo>
                    <a:pt x="1561" y="1321"/>
                  </a:lnTo>
                  <a:lnTo>
                    <a:pt x="1560" y="1317"/>
                  </a:lnTo>
                  <a:lnTo>
                    <a:pt x="1560" y="1313"/>
                  </a:lnTo>
                  <a:lnTo>
                    <a:pt x="1557" y="1310"/>
                  </a:lnTo>
                  <a:lnTo>
                    <a:pt x="1556" y="1309"/>
                  </a:lnTo>
                  <a:lnTo>
                    <a:pt x="1554" y="1307"/>
                  </a:lnTo>
                  <a:lnTo>
                    <a:pt x="1551" y="1306"/>
                  </a:lnTo>
                  <a:lnTo>
                    <a:pt x="1548" y="1306"/>
                  </a:lnTo>
                  <a:lnTo>
                    <a:pt x="1545" y="1306"/>
                  </a:lnTo>
                  <a:lnTo>
                    <a:pt x="1543" y="1306"/>
                  </a:lnTo>
                  <a:lnTo>
                    <a:pt x="1535" y="1300"/>
                  </a:lnTo>
                  <a:lnTo>
                    <a:pt x="1528" y="1294"/>
                  </a:lnTo>
                  <a:lnTo>
                    <a:pt x="1519" y="1289"/>
                  </a:lnTo>
                  <a:lnTo>
                    <a:pt x="1518" y="1289"/>
                  </a:lnTo>
                  <a:lnTo>
                    <a:pt x="1515" y="1290"/>
                  </a:lnTo>
                  <a:lnTo>
                    <a:pt x="1514" y="1291"/>
                  </a:lnTo>
                  <a:lnTo>
                    <a:pt x="1511" y="1292"/>
                  </a:lnTo>
                  <a:lnTo>
                    <a:pt x="1510" y="1294"/>
                  </a:lnTo>
                  <a:lnTo>
                    <a:pt x="1508" y="1295"/>
                  </a:lnTo>
                  <a:lnTo>
                    <a:pt x="1505" y="1296"/>
                  </a:lnTo>
                  <a:lnTo>
                    <a:pt x="1503" y="1296"/>
                  </a:lnTo>
                  <a:lnTo>
                    <a:pt x="1500" y="1295"/>
                  </a:lnTo>
                  <a:lnTo>
                    <a:pt x="1498" y="1294"/>
                  </a:lnTo>
                  <a:lnTo>
                    <a:pt x="1495" y="1292"/>
                  </a:lnTo>
                  <a:lnTo>
                    <a:pt x="1493" y="1291"/>
                  </a:lnTo>
                  <a:lnTo>
                    <a:pt x="1490" y="1292"/>
                  </a:lnTo>
                  <a:lnTo>
                    <a:pt x="1486" y="1294"/>
                  </a:lnTo>
                  <a:lnTo>
                    <a:pt x="1484" y="1295"/>
                  </a:lnTo>
                  <a:lnTo>
                    <a:pt x="1480" y="1295"/>
                  </a:lnTo>
                  <a:lnTo>
                    <a:pt x="1476" y="1295"/>
                  </a:lnTo>
                  <a:lnTo>
                    <a:pt x="1474" y="1292"/>
                  </a:lnTo>
                  <a:lnTo>
                    <a:pt x="1473" y="1291"/>
                  </a:lnTo>
                  <a:lnTo>
                    <a:pt x="1469" y="1290"/>
                  </a:lnTo>
                  <a:lnTo>
                    <a:pt x="1467" y="1289"/>
                  </a:lnTo>
                  <a:lnTo>
                    <a:pt x="1462" y="1289"/>
                  </a:lnTo>
                  <a:lnTo>
                    <a:pt x="1459" y="1290"/>
                  </a:lnTo>
                  <a:lnTo>
                    <a:pt x="1455" y="1290"/>
                  </a:lnTo>
                  <a:lnTo>
                    <a:pt x="1453" y="1292"/>
                  </a:lnTo>
                  <a:lnTo>
                    <a:pt x="1450" y="1295"/>
                  </a:lnTo>
                  <a:lnTo>
                    <a:pt x="1449" y="1296"/>
                  </a:lnTo>
                  <a:lnTo>
                    <a:pt x="1447" y="1297"/>
                  </a:lnTo>
                  <a:lnTo>
                    <a:pt x="1444" y="1299"/>
                  </a:lnTo>
                  <a:lnTo>
                    <a:pt x="1442" y="1299"/>
                  </a:lnTo>
                  <a:lnTo>
                    <a:pt x="1439" y="1299"/>
                  </a:lnTo>
                  <a:lnTo>
                    <a:pt x="1437" y="1300"/>
                  </a:lnTo>
                  <a:lnTo>
                    <a:pt x="1427" y="1306"/>
                  </a:lnTo>
                  <a:lnTo>
                    <a:pt x="1413" y="1309"/>
                  </a:lnTo>
                  <a:lnTo>
                    <a:pt x="1412" y="1309"/>
                  </a:lnTo>
                  <a:lnTo>
                    <a:pt x="1409" y="1307"/>
                  </a:lnTo>
                  <a:lnTo>
                    <a:pt x="1407" y="1306"/>
                  </a:lnTo>
                  <a:lnTo>
                    <a:pt x="1405" y="1306"/>
                  </a:lnTo>
                  <a:lnTo>
                    <a:pt x="1404" y="1305"/>
                  </a:lnTo>
                  <a:lnTo>
                    <a:pt x="1405" y="1302"/>
                  </a:lnTo>
                  <a:lnTo>
                    <a:pt x="1405" y="1301"/>
                  </a:lnTo>
                  <a:lnTo>
                    <a:pt x="1408" y="1300"/>
                  </a:lnTo>
                  <a:lnTo>
                    <a:pt x="1409" y="1299"/>
                  </a:lnTo>
                  <a:lnTo>
                    <a:pt x="1412" y="1297"/>
                  </a:lnTo>
                  <a:lnTo>
                    <a:pt x="1414" y="1296"/>
                  </a:lnTo>
                  <a:lnTo>
                    <a:pt x="1417" y="1296"/>
                  </a:lnTo>
                  <a:lnTo>
                    <a:pt x="1418" y="1295"/>
                  </a:lnTo>
                  <a:lnTo>
                    <a:pt x="1424" y="1290"/>
                  </a:lnTo>
                  <a:lnTo>
                    <a:pt x="1428" y="1286"/>
                  </a:lnTo>
                  <a:lnTo>
                    <a:pt x="1432" y="1281"/>
                  </a:lnTo>
                  <a:lnTo>
                    <a:pt x="1435" y="1279"/>
                  </a:lnTo>
                  <a:lnTo>
                    <a:pt x="1443" y="1279"/>
                  </a:lnTo>
                  <a:lnTo>
                    <a:pt x="1449" y="1279"/>
                  </a:lnTo>
                  <a:lnTo>
                    <a:pt x="1458" y="1280"/>
                  </a:lnTo>
                  <a:lnTo>
                    <a:pt x="1465" y="1281"/>
                  </a:lnTo>
                  <a:lnTo>
                    <a:pt x="1472" y="1281"/>
                  </a:lnTo>
                  <a:lnTo>
                    <a:pt x="1476" y="1279"/>
                  </a:lnTo>
                  <a:lnTo>
                    <a:pt x="1481" y="1274"/>
                  </a:lnTo>
                  <a:lnTo>
                    <a:pt x="1485" y="1270"/>
                  </a:lnTo>
                  <a:lnTo>
                    <a:pt x="1490" y="1266"/>
                  </a:lnTo>
                  <a:lnTo>
                    <a:pt x="1495" y="1261"/>
                  </a:lnTo>
                  <a:close/>
                  <a:moveTo>
                    <a:pt x="1695" y="1253"/>
                  </a:moveTo>
                  <a:lnTo>
                    <a:pt x="1697" y="1254"/>
                  </a:lnTo>
                  <a:lnTo>
                    <a:pt x="1698" y="1254"/>
                  </a:lnTo>
                  <a:lnTo>
                    <a:pt x="1698" y="1256"/>
                  </a:lnTo>
                  <a:lnTo>
                    <a:pt x="1698" y="1259"/>
                  </a:lnTo>
                  <a:lnTo>
                    <a:pt x="1697" y="1260"/>
                  </a:lnTo>
                  <a:lnTo>
                    <a:pt x="1697" y="1260"/>
                  </a:lnTo>
                  <a:lnTo>
                    <a:pt x="1695" y="1260"/>
                  </a:lnTo>
                  <a:lnTo>
                    <a:pt x="1693" y="1260"/>
                  </a:lnTo>
                  <a:lnTo>
                    <a:pt x="1692" y="1260"/>
                  </a:lnTo>
                  <a:lnTo>
                    <a:pt x="1692" y="1258"/>
                  </a:lnTo>
                  <a:lnTo>
                    <a:pt x="1692" y="1256"/>
                  </a:lnTo>
                  <a:lnTo>
                    <a:pt x="1693" y="1254"/>
                  </a:lnTo>
                  <a:lnTo>
                    <a:pt x="1695" y="1253"/>
                  </a:lnTo>
                  <a:close/>
                  <a:moveTo>
                    <a:pt x="1663" y="1248"/>
                  </a:moveTo>
                  <a:lnTo>
                    <a:pt x="1665" y="1249"/>
                  </a:lnTo>
                  <a:lnTo>
                    <a:pt x="1666" y="1251"/>
                  </a:lnTo>
                  <a:lnTo>
                    <a:pt x="1666" y="1253"/>
                  </a:lnTo>
                  <a:lnTo>
                    <a:pt x="1666" y="1254"/>
                  </a:lnTo>
                  <a:lnTo>
                    <a:pt x="1666" y="1255"/>
                  </a:lnTo>
                  <a:lnTo>
                    <a:pt x="1666" y="1255"/>
                  </a:lnTo>
                  <a:lnTo>
                    <a:pt x="1663" y="1256"/>
                  </a:lnTo>
                  <a:lnTo>
                    <a:pt x="1662" y="1258"/>
                  </a:lnTo>
                  <a:lnTo>
                    <a:pt x="1661" y="1256"/>
                  </a:lnTo>
                  <a:lnTo>
                    <a:pt x="1661" y="1255"/>
                  </a:lnTo>
                  <a:lnTo>
                    <a:pt x="1661" y="1254"/>
                  </a:lnTo>
                  <a:lnTo>
                    <a:pt x="1661" y="1251"/>
                  </a:lnTo>
                  <a:lnTo>
                    <a:pt x="1661" y="1250"/>
                  </a:lnTo>
                  <a:lnTo>
                    <a:pt x="1662" y="1249"/>
                  </a:lnTo>
                  <a:lnTo>
                    <a:pt x="1663" y="1248"/>
                  </a:lnTo>
                  <a:close/>
                  <a:moveTo>
                    <a:pt x="1738" y="811"/>
                  </a:moveTo>
                  <a:lnTo>
                    <a:pt x="1736" y="812"/>
                  </a:lnTo>
                  <a:lnTo>
                    <a:pt x="1734" y="815"/>
                  </a:lnTo>
                  <a:lnTo>
                    <a:pt x="1737" y="816"/>
                  </a:lnTo>
                  <a:lnTo>
                    <a:pt x="1739" y="817"/>
                  </a:lnTo>
                  <a:lnTo>
                    <a:pt x="1742" y="819"/>
                  </a:lnTo>
                  <a:lnTo>
                    <a:pt x="1743" y="820"/>
                  </a:lnTo>
                  <a:lnTo>
                    <a:pt x="1744" y="821"/>
                  </a:lnTo>
                  <a:lnTo>
                    <a:pt x="1743" y="816"/>
                  </a:lnTo>
                  <a:lnTo>
                    <a:pt x="1742" y="814"/>
                  </a:lnTo>
                  <a:lnTo>
                    <a:pt x="1741" y="811"/>
                  </a:lnTo>
                  <a:lnTo>
                    <a:pt x="1738" y="811"/>
                  </a:lnTo>
                  <a:close/>
                  <a:moveTo>
                    <a:pt x="3154" y="602"/>
                  </a:moveTo>
                  <a:lnTo>
                    <a:pt x="3152" y="613"/>
                  </a:lnTo>
                  <a:lnTo>
                    <a:pt x="3147" y="625"/>
                  </a:lnTo>
                  <a:lnTo>
                    <a:pt x="3147" y="628"/>
                  </a:lnTo>
                  <a:lnTo>
                    <a:pt x="3146" y="632"/>
                  </a:lnTo>
                  <a:lnTo>
                    <a:pt x="3146" y="634"/>
                  </a:lnTo>
                  <a:lnTo>
                    <a:pt x="3145" y="638"/>
                  </a:lnTo>
                  <a:lnTo>
                    <a:pt x="3146" y="641"/>
                  </a:lnTo>
                  <a:lnTo>
                    <a:pt x="3146" y="643"/>
                  </a:lnTo>
                  <a:lnTo>
                    <a:pt x="3147" y="646"/>
                  </a:lnTo>
                  <a:lnTo>
                    <a:pt x="3147" y="649"/>
                  </a:lnTo>
                  <a:lnTo>
                    <a:pt x="3147" y="653"/>
                  </a:lnTo>
                  <a:lnTo>
                    <a:pt x="3146" y="657"/>
                  </a:lnTo>
                  <a:lnTo>
                    <a:pt x="3146" y="661"/>
                  </a:lnTo>
                  <a:lnTo>
                    <a:pt x="3145" y="663"/>
                  </a:lnTo>
                  <a:lnTo>
                    <a:pt x="3142" y="666"/>
                  </a:lnTo>
                  <a:lnTo>
                    <a:pt x="3140" y="666"/>
                  </a:lnTo>
                  <a:lnTo>
                    <a:pt x="3137" y="668"/>
                  </a:lnTo>
                  <a:lnTo>
                    <a:pt x="3135" y="669"/>
                  </a:lnTo>
                  <a:lnTo>
                    <a:pt x="3132" y="671"/>
                  </a:lnTo>
                  <a:lnTo>
                    <a:pt x="3130" y="674"/>
                  </a:lnTo>
                  <a:lnTo>
                    <a:pt x="3128" y="676"/>
                  </a:lnTo>
                  <a:lnTo>
                    <a:pt x="3126" y="676"/>
                  </a:lnTo>
                  <a:lnTo>
                    <a:pt x="3125" y="677"/>
                  </a:lnTo>
                  <a:lnTo>
                    <a:pt x="3122" y="676"/>
                  </a:lnTo>
                  <a:lnTo>
                    <a:pt x="3120" y="677"/>
                  </a:lnTo>
                  <a:lnTo>
                    <a:pt x="3117" y="678"/>
                  </a:lnTo>
                  <a:lnTo>
                    <a:pt x="3080" y="669"/>
                  </a:lnTo>
                  <a:lnTo>
                    <a:pt x="3080" y="668"/>
                  </a:lnTo>
                  <a:lnTo>
                    <a:pt x="3080" y="664"/>
                  </a:lnTo>
                  <a:lnTo>
                    <a:pt x="3079" y="661"/>
                  </a:lnTo>
                  <a:lnTo>
                    <a:pt x="3077" y="658"/>
                  </a:lnTo>
                  <a:lnTo>
                    <a:pt x="3076" y="656"/>
                  </a:lnTo>
                  <a:lnTo>
                    <a:pt x="3074" y="653"/>
                  </a:lnTo>
                  <a:lnTo>
                    <a:pt x="3072" y="651"/>
                  </a:lnTo>
                  <a:lnTo>
                    <a:pt x="3080" y="646"/>
                  </a:lnTo>
                  <a:lnTo>
                    <a:pt x="3081" y="648"/>
                  </a:lnTo>
                  <a:lnTo>
                    <a:pt x="3082" y="651"/>
                  </a:lnTo>
                  <a:lnTo>
                    <a:pt x="3085" y="653"/>
                  </a:lnTo>
                  <a:lnTo>
                    <a:pt x="3154" y="602"/>
                  </a:lnTo>
                  <a:close/>
                  <a:moveTo>
                    <a:pt x="1306" y="535"/>
                  </a:moveTo>
                  <a:lnTo>
                    <a:pt x="1303" y="535"/>
                  </a:lnTo>
                  <a:lnTo>
                    <a:pt x="1300" y="537"/>
                  </a:lnTo>
                  <a:lnTo>
                    <a:pt x="1297" y="541"/>
                  </a:lnTo>
                  <a:lnTo>
                    <a:pt x="1295" y="544"/>
                  </a:lnTo>
                  <a:lnTo>
                    <a:pt x="1292" y="547"/>
                  </a:lnTo>
                  <a:lnTo>
                    <a:pt x="1291" y="550"/>
                  </a:lnTo>
                  <a:lnTo>
                    <a:pt x="1290" y="552"/>
                  </a:lnTo>
                  <a:lnTo>
                    <a:pt x="1292" y="559"/>
                  </a:lnTo>
                  <a:lnTo>
                    <a:pt x="1298" y="562"/>
                  </a:lnTo>
                  <a:lnTo>
                    <a:pt x="1307" y="562"/>
                  </a:lnTo>
                  <a:lnTo>
                    <a:pt x="1313" y="561"/>
                  </a:lnTo>
                  <a:lnTo>
                    <a:pt x="1316" y="551"/>
                  </a:lnTo>
                  <a:lnTo>
                    <a:pt x="1315" y="542"/>
                  </a:lnTo>
                  <a:lnTo>
                    <a:pt x="1308" y="535"/>
                  </a:lnTo>
                  <a:lnTo>
                    <a:pt x="1306" y="535"/>
                  </a:lnTo>
                  <a:close/>
                  <a:moveTo>
                    <a:pt x="3369" y="534"/>
                  </a:moveTo>
                  <a:lnTo>
                    <a:pt x="3368" y="534"/>
                  </a:lnTo>
                  <a:lnTo>
                    <a:pt x="3366" y="534"/>
                  </a:lnTo>
                  <a:lnTo>
                    <a:pt x="3365" y="535"/>
                  </a:lnTo>
                  <a:lnTo>
                    <a:pt x="3364" y="537"/>
                  </a:lnTo>
                  <a:lnTo>
                    <a:pt x="3363" y="537"/>
                  </a:lnTo>
                  <a:lnTo>
                    <a:pt x="3360" y="540"/>
                  </a:lnTo>
                  <a:lnTo>
                    <a:pt x="3359" y="542"/>
                  </a:lnTo>
                  <a:lnTo>
                    <a:pt x="3356" y="546"/>
                  </a:lnTo>
                  <a:lnTo>
                    <a:pt x="3354" y="551"/>
                  </a:lnTo>
                  <a:lnTo>
                    <a:pt x="3354" y="556"/>
                  </a:lnTo>
                  <a:lnTo>
                    <a:pt x="3353" y="561"/>
                  </a:lnTo>
                  <a:lnTo>
                    <a:pt x="3351" y="567"/>
                  </a:lnTo>
                  <a:lnTo>
                    <a:pt x="3351" y="569"/>
                  </a:lnTo>
                  <a:lnTo>
                    <a:pt x="3351" y="572"/>
                  </a:lnTo>
                  <a:lnTo>
                    <a:pt x="3353" y="576"/>
                  </a:lnTo>
                  <a:lnTo>
                    <a:pt x="3353" y="580"/>
                  </a:lnTo>
                  <a:lnTo>
                    <a:pt x="3353" y="583"/>
                  </a:lnTo>
                  <a:lnTo>
                    <a:pt x="3354" y="585"/>
                  </a:lnTo>
                  <a:lnTo>
                    <a:pt x="3356" y="585"/>
                  </a:lnTo>
                  <a:lnTo>
                    <a:pt x="3359" y="583"/>
                  </a:lnTo>
                  <a:lnTo>
                    <a:pt x="3359" y="583"/>
                  </a:lnTo>
                  <a:lnTo>
                    <a:pt x="3360" y="583"/>
                  </a:lnTo>
                  <a:lnTo>
                    <a:pt x="3361" y="583"/>
                  </a:lnTo>
                  <a:lnTo>
                    <a:pt x="3363" y="582"/>
                  </a:lnTo>
                  <a:lnTo>
                    <a:pt x="3364" y="582"/>
                  </a:lnTo>
                  <a:lnTo>
                    <a:pt x="3365" y="580"/>
                  </a:lnTo>
                  <a:lnTo>
                    <a:pt x="3366" y="576"/>
                  </a:lnTo>
                  <a:lnTo>
                    <a:pt x="3368" y="572"/>
                  </a:lnTo>
                  <a:lnTo>
                    <a:pt x="3368" y="570"/>
                  </a:lnTo>
                  <a:lnTo>
                    <a:pt x="3368" y="567"/>
                  </a:lnTo>
                  <a:lnTo>
                    <a:pt x="3369" y="565"/>
                  </a:lnTo>
                  <a:lnTo>
                    <a:pt x="3370" y="562"/>
                  </a:lnTo>
                  <a:lnTo>
                    <a:pt x="3371" y="560"/>
                  </a:lnTo>
                  <a:lnTo>
                    <a:pt x="3373" y="557"/>
                  </a:lnTo>
                  <a:lnTo>
                    <a:pt x="3373" y="554"/>
                  </a:lnTo>
                  <a:lnTo>
                    <a:pt x="3373" y="551"/>
                  </a:lnTo>
                  <a:lnTo>
                    <a:pt x="3371" y="549"/>
                  </a:lnTo>
                  <a:lnTo>
                    <a:pt x="3370" y="546"/>
                  </a:lnTo>
                  <a:lnTo>
                    <a:pt x="3370" y="544"/>
                  </a:lnTo>
                  <a:lnTo>
                    <a:pt x="3371" y="541"/>
                  </a:lnTo>
                  <a:lnTo>
                    <a:pt x="3373" y="540"/>
                  </a:lnTo>
                  <a:lnTo>
                    <a:pt x="3373" y="537"/>
                  </a:lnTo>
                  <a:lnTo>
                    <a:pt x="3371" y="536"/>
                  </a:lnTo>
                  <a:lnTo>
                    <a:pt x="3370" y="535"/>
                  </a:lnTo>
                  <a:lnTo>
                    <a:pt x="3370" y="534"/>
                  </a:lnTo>
                  <a:lnTo>
                    <a:pt x="3369" y="534"/>
                  </a:lnTo>
                  <a:close/>
                  <a:moveTo>
                    <a:pt x="3320" y="518"/>
                  </a:moveTo>
                  <a:lnTo>
                    <a:pt x="3318" y="518"/>
                  </a:lnTo>
                  <a:lnTo>
                    <a:pt x="3315" y="520"/>
                  </a:lnTo>
                  <a:lnTo>
                    <a:pt x="3313" y="523"/>
                  </a:lnTo>
                  <a:lnTo>
                    <a:pt x="3311" y="525"/>
                  </a:lnTo>
                  <a:lnTo>
                    <a:pt x="3310" y="528"/>
                  </a:lnTo>
                  <a:lnTo>
                    <a:pt x="3309" y="530"/>
                  </a:lnTo>
                  <a:lnTo>
                    <a:pt x="3306" y="532"/>
                  </a:lnTo>
                  <a:lnTo>
                    <a:pt x="3305" y="532"/>
                  </a:lnTo>
                  <a:lnTo>
                    <a:pt x="3303" y="532"/>
                  </a:lnTo>
                  <a:lnTo>
                    <a:pt x="3301" y="532"/>
                  </a:lnTo>
                  <a:lnTo>
                    <a:pt x="3299" y="534"/>
                  </a:lnTo>
                  <a:lnTo>
                    <a:pt x="3297" y="535"/>
                  </a:lnTo>
                  <a:lnTo>
                    <a:pt x="3295" y="537"/>
                  </a:lnTo>
                  <a:lnTo>
                    <a:pt x="3294" y="540"/>
                  </a:lnTo>
                  <a:lnTo>
                    <a:pt x="3294" y="544"/>
                  </a:lnTo>
                  <a:lnTo>
                    <a:pt x="3293" y="547"/>
                  </a:lnTo>
                  <a:lnTo>
                    <a:pt x="3293" y="551"/>
                  </a:lnTo>
                  <a:lnTo>
                    <a:pt x="3292" y="554"/>
                  </a:lnTo>
                  <a:lnTo>
                    <a:pt x="3289" y="562"/>
                  </a:lnTo>
                  <a:lnTo>
                    <a:pt x="3287" y="570"/>
                  </a:lnTo>
                  <a:lnTo>
                    <a:pt x="3285" y="580"/>
                  </a:lnTo>
                  <a:lnTo>
                    <a:pt x="3285" y="606"/>
                  </a:lnTo>
                  <a:lnTo>
                    <a:pt x="3288" y="611"/>
                  </a:lnTo>
                  <a:lnTo>
                    <a:pt x="3288" y="616"/>
                  </a:lnTo>
                  <a:lnTo>
                    <a:pt x="3288" y="622"/>
                  </a:lnTo>
                  <a:lnTo>
                    <a:pt x="3290" y="625"/>
                  </a:lnTo>
                  <a:lnTo>
                    <a:pt x="3292" y="628"/>
                  </a:lnTo>
                  <a:lnTo>
                    <a:pt x="3292" y="629"/>
                  </a:lnTo>
                  <a:lnTo>
                    <a:pt x="3294" y="632"/>
                  </a:lnTo>
                  <a:lnTo>
                    <a:pt x="3294" y="642"/>
                  </a:lnTo>
                  <a:lnTo>
                    <a:pt x="3295" y="644"/>
                  </a:lnTo>
                  <a:lnTo>
                    <a:pt x="3297" y="648"/>
                  </a:lnTo>
                  <a:lnTo>
                    <a:pt x="3297" y="652"/>
                  </a:lnTo>
                  <a:lnTo>
                    <a:pt x="3297" y="656"/>
                  </a:lnTo>
                  <a:lnTo>
                    <a:pt x="3294" y="661"/>
                  </a:lnTo>
                  <a:lnTo>
                    <a:pt x="3293" y="664"/>
                  </a:lnTo>
                  <a:lnTo>
                    <a:pt x="3292" y="668"/>
                  </a:lnTo>
                  <a:lnTo>
                    <a:pt x="3292" y="671"/>
                  </a:lnTo>
                  <a:lnTo>
                    <a:pt x="3289" y="677"/>
                  </a:lnTo>
                  <a:lnTo>
                    <a:pt x="3289" y="682"/>
                  </a:lnTo>
                  <a:lnTo>
                    <a:pt x="3288" y="687"/>
                  </a:lnTo>
                  <a:lnTo>
                    <a:pt x="3288" y="689"/>
                  </a:lnTo>
                  <a:lnTo>
                    <a:pt x="3288" y="692"/>
                  </a:lnTo>
                  <a:lnTo>
                    <a:pt x="3288" y="695"/>
                  </a:lnTo>
                  <a:lnTo>
                    <a:pt x="3288" y="700"/>
                  </a:lnTo>
                  <a:lnTo>
                    <a:pt x="3289" y="700"/>
                  </a:lnTo>
                  <a:lnTo>
                    <a:pt x="3289" y="702"/>
                  </a:lnTo>
                  <a:lnTo>
                    <a:pt x="3290" y="702"/>
                  </a:lnTo>
                  <a:lnTo>
                    <a:pt x="3290" y="702"/>
                  </a:lnTo>
                  <a:lnTo>
                    <a:pt x="3292" y="703"/>
                  </a:lnTo>
                  <a:lnTo>
                    <a:pt x="3294" y="705"/>
                  </a:lnTo>
                  <a:lnTo>
                    <a:pt x="3295" y="708"/>
                  </a:lnTo>
                  <a:lnTo>
                    <a:pt x="3297" y="710"/>
                  </a:lnTo>
                  <a:lnTo>
                    <a:pt x="3297" y="713"/>
                  </a:lnTo>
                  <a:lnTo>
                    <a:pt x="3297" y="715"/>
                  </a:lnTo>
                  <a:lnTo>
                    <a:pt x="3298" y="717"/>
                  </a:lnTo>
                  <a:lnTo>
                    <a:pt x="3299" y="718"/>
                  </a:lnTo>
                  <a:lnTo>
                    <a:pt x="3300" y="719"/>
                  </a:lnTo>
                  <a:lnTo>
                    <a:pt x="3301" y="718"/>
                  </a:lnTo>
                  <a:lnTo>
                    <a:pt x="3303" y="717"/>
                  </a:lnTo>
                  <a:lnTo>
                    <a:pt x="3305" y="714"/>
                  </a:lnTo>
                  <a:lnTo>
                    <a:pt x="3306" y="712"/>
                  </a:lnTo>
                  <a:lnTo>
                    <a:pt x="3309" y="710"/>
                  </a:lnTo>
                  <a:lnTo>
                    <a:pt x="3311" y="710"/>
                  </a:lnTo>
                  <a:lnTo>
                    <a:pt x="3313" y="709"/>
                  </a:lnTo>
                  <a:lnTo>
                    <a:pt x="3313" y="708"/>
                  </a:lnTo>
                  <a:lnTo>
                    <a:pt x="3315" y="708"/>
                  </a:lnTo>
                  <a:lnTo>
                    <a:pt x="3316" y="707"/>
                  </a:lnTo>
                  <a:lnTo>
                    <a:pt x="3318" y="704"/>
                  </a:lnTo>
                  <a:lnTo>
                    <a:pt x="3318" y="703"/>
                  </a:lnTo>
                  <a:lnTo>
                    <a:pt x="3318" y="700"/>
                  </a:lnTo>
                  <a:lnTo>
                    <a:pt x="3319" y="682"/>
                  </a:lnTo>
                  <a:lnTo>
                    <a:pt x="3320" y="666"/>
                  </a:lnTo>
                  <a:lnTo>
                    <a:pt x="3320" y="663"/>
                  </a:lnTo>
                  <a:lnTo>
                    <a:pt x="3320" y="661"/>
                  </a:lnTo>
                  <a:lnTo>
                    <a:pt x="3319" y="658"/>
                  </a:lnTo>
                  <a:lnTo>
                    <a:pt x="3319" y="656"/>
                  </a:lnTo>
                  <a:lnTo>
                    <a:pt x="3318" y="656"/>
                  </a:lnTo>
                  <a:lnTo>
                    <a:pt x="3316" y="654"/>
                  </a:lnTo>
                  <a:lnTo>
                    <a:pt x="3315" y="653"/>
                  </a:lnTo>
                  <a:lnTo>
                    <a:pt x="3315" y="651"/>
                  </a:lnTo>
                  <a:lnTo>
                    <a:pt x="3315" y="648"/>
                  </a:lnTo>
                  <a:lnTo>
                    <a:pt x="3315" y="646"/>
                  </a:lnTo>
                  <a:lnTo>
                    <a:pt x="3315" y="644"/>
                  </a:lnTo>
                  <a:lnTo>
                    <a:pt x="3316" y="644"/>
                  </a:lnTo>
                  <a:lnTo>
                    <a:pt x="3316" y="644"/>
                  </a:lnTo>
                  <a:lnTo>
                    <a:pt x="3318" y="644"/>
                  </a:lnTo>
                  <a:lnTo>
                    <a:pt x="3318" y="644"/>
                  </a:lnTo>
                  <a:lnTo>
                    <a:pt x="3319" y="646"/>
                  </a:lnTo>
                  <a:lnTo>
                    <a:pt x="3321" y="646"/>
                  </a:lnTo>
                  <a:lnTo>
                    <a:pt x="3324" y="646"/>
                  </a:lnTo>
                  <a:lnTo>
                    <a:pt x="3325" y="644"/>
                  </a:lnTo>
                  <a:lnTo>
                    <a:pt x="3326" y="643"/>
                  </a:lnTo>
                  <a:lnTo>
                    <a:pt x="3326" y="641"/>
                  </a:lnTo>
                  <a:lnTo>
                    <a:pt x="3326" y="638"/>
                  </a:lnTo>
                  <a:lnTo>
                    <a:pt x="3326" y="636"/>
                  </a:lnTo>
                  <a:lnTo>
                    <a:pt x="3325" y="633"/>
                  </a:lnTo>
                  <a:lnTo>
                    <a:pt x="3325" y="632"/>
                  </a:lnTo>
                  <a:lnTo>
                    <a:pt x="3324" y="629"/>
                  </a:lnTo>
                  <a:lnTo>
                    <a:pt x="3323" y="627"/>
                  </a:lnTo>
                  <a:lnTo>
                    <a:pt x="3323" y="626"/>
                  </a:lnTo>
                  <a:lnTo>
                    <a:pt x="3321" y="625"/>
                  </a:lnTo>
                  <a:lnTo>
                    <a:pt x="3320" y="623"/>
                  </a:lnTo>
                  <a:lnTo>
                    <a:pt x="3318" y="625"/>
                  </a:lnTo>
                  <a:lnTo>
                    <a:pt x="3316" y="623"/>
                  </a:lnTo>
                  <a:lnTo>
                    <a:pt x="3316" y="622"/>
                  </a:lnTo>
                  <a:lnTo>
                    <a:pt x="3316" y="620"/>
                  </a:lnTo>
                  <a:lnTo>
                    <a:pt x="3316" y="617"/>
                  </a:lnTo>
                  <a:lnTo>
                    <a:pt x="3316" y="613"/>
                  </a:lnTo>
                  <a:lnTo>
                    <a:pt x="3318" y="611"/>
                  </a:lnTo>
                  <a:lnTo>
                    <a:pt x="3318" y="608"/>
                  </a:lnTo>
                  <a:lnTo>
                    <a:pt x="3316" y="606"/>
                  </a:lnTo>
                  <a:lnTo>
                    <a:pt x="3316" y="605"/>
                  </a:lnTo>
                  <a:lnTo>
                    <a:pt x="3315" y="603"/>
                  </a:lnTo>
                  <a:lnTo>
                    <a:pt x="3314" y="602"/>
                  </a:lnTo>
                  <a:lnTo>
                    <a:pt x="3313" y="601"/>
                  </a:lnTo>
                  <a:lnTo>
                    <a:pt x="3313" y="598"/>
                  </a:lnTo>
                  <a:lnTo>
                    <a:pt x="3313" y="585"/>
                  </a:lnTo>
                  <a:lnTo>
                    <a:pt x="3311" y="582"/>
                  </a:lnTo>
                  <a:lnTo>
                    <a:pt x="3310" y="580"/>
                  </a:lnTo>
                  <a:lnTo>
                    <a:pt x="3309" y="577"/>
                  </a:lnTo>
                  <a:lnTo>
                    <a:pt x="3310" y="572"/>
                  </a:lnTo>
                  <a:lnTo>
                    <a:pt x="3311" y="567"/>
                  </a:lnTo>
                  <a:lnTo>
                    <a:pt x="3313" y="562"/>
                  </a:lnTo>
                  <a:lnTo>
                    <a:pt x="3315" y="559"/>
                  </a:lnTo>
                  <a:lnTo>
                    <a:pt x="3316" y="556"/>
                  </a:lnTo>
                  <a:lnTo>
                    <a:pt x="3318" y="555"/>
                  </a:lnTo>
                  <a:lnTo>
                    <a:pt x="3319" y="554"/>
                  </a:lnTo>
                  <a:lnTo>
                    <a:pt x="3321" y="554"/>
                  </a:lnTo>
                  <a:lnTo>
                    <a:pt x="3323" y="555"/>
                  </a:lnTo>
                  <a:lnTo>
                    <a:pt x="3325" y="556"/>
                  </a:lnTo>
                  <a:lnTo>
                    <a:pt x="3325" y="556"/>
                  </a:lnTo>
                  <a:lnTo>
                    <a:pt x="3326" y="557"/>
                  </a:lnTo>
                  <a:lnTo>
                    <a:pt x="3328" y="559"/>
                  </a:lnTo>
                  <a:lnTo>
                    <a:pt x="3329" y="559"/>
                  </a:lnTo>
                  <a:lnTo>
                    <a:pt x="3329" y="559"/>
                  </a:lnTo>
                  <a:lnTo>
                    <a:pt x="3330" y="559"/>
                  </a:lnTo>
                  <a:lnTo>
                    <a:pt x="3330" y="556"/>
                  </a:lnTo>
                  <a:lnTo>
                    <a:pt x="3330" y="551"/>
                  </a:lnTo>
                  <a:lnTo>
                    <a:pt x="3330" y="546"/>
                  </a:lnTo>
                  <a:lnTo>
                    <a:pt x="3328" y="541"/>
                  </a:lnTo>
                  <a:lnTo>
                    <a:pt x="3325" y="531"/>
                  </a:lnTo>
                  <a:lnTo>
                    <a:pt x="3323" y="523"/>
                  </a:lnTo>
                  <a:lnTo>
                    <a:pt x="3320" y="518"/>
                  </a:lnTo>
                  <a:close/>
                  <a:moveTo>
                    <a:pt x="3455" y="515"/>
                  </a:moveTo>
                  <a:lnTo>
                    <a:pt x="3452" y="515"/>
                  </a:lnTo>
                  <a:lnTo>
                    <a:pt x="3448" y="515"/>
                  </a:lnTo>
                  <a:lnTo>
                    <a:pt x="3446" y="518"/>
                  </a:lnTo>
                  <a:lnTo>
                    <a:pt x="3445" y="521"/>
                  </a:lnTo>
                  <a:lnTo>
                    <a:pt x="3442" y="525"/>
                  </a:lnTo>
                  <a:lnTo>
                    <a:pt x="3441" y="528"/>
                  </a:lnTo>
                  <a:lnTo>
                    <a:pt x="3441" y="530"/>
                  </a:lnTo>
                  <a:lnTo>
                    <a:pt x="3440" y="534"/>
                  </a:lnTo>
                  <a:lnTo>
                    <a:pt x="3440" y="539"/>
                  </a:lnTo>
                  <a:lnTo>
                    <a:pt x="3441" y="542"/>
                  </a:lnTo>
                  <a:lnTo>
                    <a:pt x="3441" y="546"/>
                  </a:lnTo>
                  <a:lnTo>
                    <a:pt x="3441" y="545"/>
                  </a:lnTo>
                  <a:lnTo>
                    <a:pt x="3442" y="544"/>
                  </a:lnTo>
                  <a:lnTo>
                    <a:pt x="3442" y="540"/>
                  </a:lnTo>
                  <a:lnTo>
                    <a:pt x="3444" y="537"/>
                  </a:lnTo>
                  <a:lnTo>
                    <a:pt x="3444" y="535"/>
                  </a:lnTo>
                  <a:lnTo>
                    <a:pt x="3444" y="532"/>
                  </a:lnTo>
                  <a:lnTo>
                    <a:pt x="3445" y="531"/>
                  </a:lnTo>
                  <a:lnTo>
                    <a:pt x="3446" y="529"/>
                  </a:lnTo>
                  <a:lnTo>
                    <a:pt x="3447" y="528"/>
                  </a:lnTo>
                  <a:lnTo>
                    <a:pt x="3447" y="526"/>
                  </a:lnTo>
                  <a:lnTo>
                    <a:pt x="3448" y="525"/>
                  </a:lnTo>
                  <a:lnTo>
                    <a:pt x="3451" y="524"/>
                  </a:lnTo>
                  <a:lnTo>
                    <a:pt x="3455" y="523"/>
                  </a:lnTo>
                  <a:lnTo>
                    <a:pt x="3457" y="521"/>
                  </a:lnTo>
                  <a:lnTo>
                    <a:pt x="3460" y="520"/>
                  </a:lnTo>
                  <a:lnTo>
                    <a:pt x="3460" y="520"/>
                  </a:lnTo>
                  <a:lnTo>
                    <a:pt x="3461" y="520"/>
                  </a:lnTo>
                  <a:lnTo>
                    <a:pt x="3462" y="519"/>
                  </a:lnTo>
                  <a:lnTo>
                    <a:pt x="3462" y="518"/>
                  </a:lnTo>
                  <a:lnTo>
                    <a:pt x="3461" y="518"/>
                  </a:lnTo>
                  <a:lnTo>
                    <a:pt x="3458" y="518"/>
                  </a:lnTo>
                  <a:lnTo>
                    <a:pt x="3457" y="516"/>
                  </a:lnTo>
                  <a:lnTo>
                    <a:pt x="3456" y="515"/>
                  </a:lnTo>
                  <a:lnTo>
                    <a:pt x="3455" y="515"/>
                  </a:lnTo>
                  <a:close/>
                  <a:moveTo>
                    <a:pt x="1798" y="457"/>
                  </a:moveTo>
                  <a:lnTo>
                    <a:pt x="2522" y="658"/>
                  </a:lnTo>
                  <a:lnTo>
                    <a:pt x="3339" y="851"/>
                  </a:lnTo>
                  <a:lnTo>
                    <a:pt x="3360" y="852"/>
                  </a:lnTo>
                  <a:lnTo>
                    <a:pt x="3394" y="862"/>
                  </a:lnTo>
                  <a:lnTo>
                    <a:pt x="3405" y="863"/>
                  </a:lnTo>
                  <a:lnTo>
                    <a:pt x="3054" y="1207"/>
                  </a:lnTo>
                  <a:lnTo>
                    <a:pt x="3095" y="1290"/>
                  </a:lnTo>
                  <a:lnTo>
                    <a:pt x="3750" y="1944"/>
                  </a:lnTo>
                  <a:lnTo>
                    <a:pt x="3306" y="2387"/>
                  </a:lnTo>
                  <a:lnTo>
                    <a:pt x="2601" y="1684"/>
                  </a:lnTo>
                  <a:lnTo>
                    <a:pt x="2250" y="2035"/>
                  </a:lnTo>
                  <a:lnTo>
                    <a:pt x="2172" y="1780"/>
                  </a:lnTo>
                  <a:lnTo>
                    <a:pt x="2055" y="1362"/>
                  </a:lnTo>
                  <a:lnTo>
                    <a:pt x="1798" y="457"/>
                  </a:lnTo>
                  <a:close/>
                  <a:moveTo>
                    <a:pt x="1016" y="419"/>
                  </a:moveTo>
                  <a:lnTo>
                    <a:pt x="1011" y="419"/>
                  </a:lnTo>
                  <a:lnTo>
                    <a:pt x="1007" y="422"/>
                  </a:lnTo>
                  <a:lnTo>
                    <a:pt x="1007" y="427"/>
                  </a:lnTo>
                  <a:lnTo>
                    <a:pt x="1008" y="431"/>
                  </a:lnTo>
                  <a:lnTo>
                    <a:pt x="1009" y="432"/>
                  </a:lnTo>
                  <a:lnTo>
                    <a:pt x="1011" y="434"/>
                  </a:lnTo>
                  <a:lnTo>
                    <a:pt x="1013" y="435"/>
                  </a:lnTo>
                  <a:lnTo>
                    <a:pt x="1017" y="437"/>
                  </a:lnTo>
                  <a:lnTo>
                    <a:pt x="1019" y="438"/>
                  </a:lnTo>
                  <a:lnTo>
                    <a:pt x="1023" y="440"/>
                  </a:lnTo>
                  <a:lnTo>
                    <a:pt x="1024" y="443"/>
                  </a:lnTo>
                  <a:lnTo>
                    <a:pt x="1026" y="445"/>
                  </a:lnTo>
                  <a:lnTo>
                    <a:pt x="1026" y="449"/>
                  </a:lnTo>
                  <a:lnTo>
                    <a:pt x="1027" y="453"/>
                  </a:lnTo>
                  <a:lnTo>
                    <a:pt x="1028" y="455"/>
                  </a:lnTo>
                  <a:lnTo>
                    <a:pt x="1029" y="459"/>
                  </a:lnTo>
                  <a:lnTo>
                    <a:pt x="1031" y="465"/>
                  </a:lnTo>
                  <a:lnTo>
                    <a:pt x="1032" y="473"/>
                  </a:lnTo>
                  <a:lnTo>
                    <a:pt x="1034" y="477"/>
                  </a:lnTo>
                  <a:lnTo>
                    <a:pt x="1036" y="477"/>
                  </a:lnTo>
                  <a:lnTo>
                    <a:pt x="1037" y="470"/>
                  </a:lnTo>
                  <a:lnTo>
                    <a:pt x="1037" y="463"/>
                  </a:lnTo>
                  <a:lnTo>
                    <a:pt x="1036" y="455"/>
                  </a:lnTo>
                  <a:lnTo>
                    <a:pt x="1037" y="444"/>
                  </a:lnTo>
                  <a:lnTo>
                    <a:pt x="1036" y="432"/>
                  </a:lnTo>
                  <a:lnTo>
                    <a:pt x="1033" y="428"/>
                  </a:lnTo>
                  <a:lnTo>
                    <a:pt x="1028" y="424"/>
                  </a:lnTo>
                  <a:lnTo>
                    <a:pt x="1022" y="421"/>
                  </a:lnTo>
                  <a:lnTo>
                    <a:pt x="1016" y="419"/>
                  </a:lnTo>
                  <a:close/>
                  <a:moveTo>
                    <a:pt x="1055" y="392"/>
                  </a:moveTo>
                  <a:lnTo>
                    <a:pt x="1049" y="393"/>
                  </a:lnTo>
                  <a:lnTo>
                    <a:pt x="1045" y="397"/>
                  </a:lnTo>
                  <a:lnTo>
                    <a:pt x="1044" y="403"/>
                  </a:lnTo>
                  <a:lnTo>
                    <a:pt x="1044" y="407"/>
                  </a:lnTo>
                  <a:lnTo>
                    <a:pt x="1045" y="411"/>
                  </a:lnTo>
                  <a:lnTo>
                    <a:pt x="1048" y="414"/>
                  </a:lnTo>
                  <a:lnTo>
                    <a:pt x="1052" y="417"/>
                  </a:lnTo>
                  <a:lnTo>
                    <a:pt x="1054" y="418"/>
                  </a:lnTo>
                  <a:lnTo>
                    <a:pt x="1057" y="419"/>
                  </a:lnTo>
                  <a:lnTo>
                    <a:pt x="1058" y="421"/>
                  </a:lnTo>
                  <a:lnTo>
                    <a:pt x="1059" y="422"/>
                  </a:lnTo>
                  <a:lnTo>
                    <a:pt x="1059" y="423"/>
                  </a:lnTo>
                  <a:lnTo>
                    <a:pt x="1059" y="426"/>
                  </a:lnTo>
                  <a:lnTo>
                    <a:pt x="1059" y="429"/>
                  </a:lnTo>
                  <a:lnTo>
                    <a:pt x="1062" y="440"/>
                  </a:lnTo>
                  <a:lnTo>
                    <a:pt x="1068" y="450"/>
                  </a:lnTo>
                  <a:lnTo>
                    <a:pt x="1075" y="459"/>
                  </a:lnTo>
                  <a:lnTo>
                    <a:pt x="1078" y="462"/>
                  </a:lnTo>
                  <a:lnTo>
                    <a:pt x="1083" y="465"/>
                  </a:lnTo>
                  <a:lnTo>
                    <a:pt x="1088" y="472"/>
                  </a:lnTo>
                  <a:lnTo>
                    <a:pt x="1094" y="475"/>
                  </a:lnTo>
                  <a:lnTo>
                    <a:pt x="1099" y="479"/>
                  </a:lnTo>
                  <a:lnTo>
                    <a:pt x="1102" y="479"/>
                  </a:lnTo>
                  <a:lnTo>
                    <a:pt x="1103" y="475"/>
                  </a:lnTo>
                  <a:lnTo>
                    <a:pt x="1102" y="469"/>
                  </a:lnTo>
                  <a:lnTo>
                    <a:pt x="1099" y="462"/>
                  </a:lnTo>
                  <a:lnTo>
                    <a:pt x="1097" y="455"/>
                  </a:lnTo>
                  <a:lnTo>
                    <a:pt x="1094" y="450"/>
                  </a:lnTo>
                  <a:lnTo>
                    <a:pt x="1092" y="443"/>
                  </a:lnTo>
                  <a:lnTo>
                    <a:pt x="1092" y="433"/>
                  </a:lnTo>
                  <a:lnTo>
                    <a:pt x="1090" y="423"/>
                  </a:lnTo>
                  <a:lnTo>
                    <a:pt x="1090" y="413"/>
                  </a:lnTo>
                  <a:lnTo>
                    <a:pt x="1088" y="404"/>
                  </a:lnTo>
                  <a:lnTo>
                    <a:pt x="1083" y="397"/>
                  </a:lnTo>
                  <a:lnTo>
                    <a:pt x="1075" y="393"/>
                  </a:lnTo>
                  <a:lnTo>
                    <a:pt x="1070" y="393"/>
                  </a:lnTo>
                  <a:lnTo>
                    <a:pt x="1063" y="392"/>
                  </a:lnTo>
                  <a:lnTo>
                    <a:pt x="1055" y="392"/>
                  </a:lnTo>
                  <a:close/>
                  <a:moveTo>
                    <a:pt x="2853" y="335"/>
                  </a:moveTo>
                  <a:lnTo>
                    <a:pt x="2858" y="342"/>
                  </a:lnTo>
                  <a:lnTo>
                    <a:pt x="2862" y="352"/>
                  </a:lnTo>
                  <a:lnTo>
                    <a:pt x="2864" y="361"/>
                  </a:lnTo>
                  <a:lnTo>
                    <a:pt x="2867" y="368"/>
                  </a:lnTo>
                  <a:lnTo>
                    <a:pt x="2865" y="376"/>
                  </a:lnTo>
                  <a:lnTo>
                    <a:pt x="2862" y="382"/>
                  </a:lnTo>
                  <a:lnTo>
                    <a:pt x="2859" y="388"/>
                  </a:lnTo>
                  <a:lnTo>
                    <a:pt x="2859" y="413"/>
                  </a:lnTo>
                  <a:lnTo>
                    <a:pt x="2859" y="417"/>
                  </a:lnTo>
                  <a:lnTo>
                    <a:pt x="2859" y="419"/>
                  </a:lnTo>
                  <a:lnTo>
                    <a:pt x="2859" y="423"/>
                  </a:lnTo>
                  <a:lnTo>
                    <a:pt x="2858" y="426"/>
                  </a:lnTo>
                  <a:lnTo>
                    <a:pt x="2857" y="428"/>
                  </a:lnTo>
                  <a:lnTo>
                    <a:pt x="2854" y="434"/>
                  </a:lnTo>
                  <a:lnTo>
                    <a:pt x="2853" y="443"/>
                  </a:lnTo>
                  <a:lnTo>
                    <a:pt x="2851" y="450"/>
                  </a:lnTo>
                  <a:lnTo>
                    <a:pt x="2849" y="457"/>
                  </a:lnTo>
                  <a:lnTo>
                    <a:pt x="2846" y="458"/>
                  </a:lnTo>
                  <a:lnTo>
                    <a:pt x="2841" y="455"/>
                  </a:lnTo>
                  <a:lnTo>
                    <a:pt x="2841" y="454"/>
                  </a:lnTo>
                  <a:lnTo>
                    <a:pt x="2839" y="452"/>
                  </a:lnTo>
                  <a:lnTo>
                    <a:pt x="2839" y="450"/>
                  </a:lnTo>
                  <a:lnTo>
                    <a:pt x="2838" y="448"/>
                  </a:lnTo>
                  <a:lnTo>
                    <a:pt x="2838" y="448"/>
                  </a:lnTo>
                  <a:lnTo>
                    <a:pt x="2837" y="448"/>
                  </a:lnTo>
                  <a:lnTo>
                    <a:pt x="2833" y="452"/>
                  </a:lnTo>
                  <a:lnTo>
                    <a:pt x="2831" y="453"/>
                  </a:lnTo>
                  <a:lnTo>
                    <a:pt x="2829" y="454"/>
                  </a:lnTo>
                  <a:lnTo>
                    <a:pt x="2827" y="453"/>
                  </a:lnTo>
                  <a:lnTo>
                    <a:pt x="2823" y="448"/>
                  </a:lnTo>
                  <a:lnTo>
                    <a:pt x="2819" y="440"/>
                  </a:lnTo>
                  <a:lnTo>
                    <a:pt x="2819" y="432"/>
                  </a:lnTo>
                  <a:lnTo>
                    <a:pt x="2823" y="423"/>
                  </a:lnTo>
                  <a:lnTo>
                    <a:pt x="2824" y="421"/>
                  </a:lnTo>
                  <a:lnTo>
                    <a:pt x="2824" y="418"/>
                  </a:lnTo>
                  <a:lnTo>
                    <a:pt x="2824" y="414"/>
                  </a:lnTo>
                  <a:lnTo>
                    <a:pt x="2826" y="411"/>
                  </a:lnTo>
                  <a:lnTo>
                    <a:pt x="2827" y="407"/>
                  </a:lnTo>
                  <a:lnTo>
                    <a:pt x="2827" y="404"/>
                  </a:lnTo>
                  <a:lnTo>
                    <a:pt x="2828" y="402"/>
                  </a:lnTo>
                  <a:lnTo>
                    <a:pt x="2829" y="401"/>
                  </a:lnTo>
                  <a:lnTo>
                    <a:pt x="2829" y="397"/>
                  </a:lnTo>
                  <a:lnTo>
                    <a:pt x="2827" y="393"/>
                  </a:lnTo>
                  <a:lnTo>
                    <a:pt x="2824" y="389"/>
                  </a:lnTo>
                  <a:lnTo>
                    <a:pt x="2822" y="387"/>
                  </a:lnTo>
                  <a:lnTo>
                    <a:pt x="2821" y="383"/>
                  </a:lnTo>
                  <a:lnTo>
                    <a:pt x="2819" y="381"/>
                  </a:lnTo>
                  <a:lnTo>
                    <a:pt x="2821" y="377"/>
                  </a:lnTo>
                  <a:lnTo>
                    <a:pt x="2821" y="373"/>
                  </a:lnTo>
                  <a:lnTo>
                    <a:pt x="2822" y="370"/>
                  </a:lnTo>
                  <a:lnTo>
                    <a:pt x="2823" y="367"/>
                  </a:lnTo>
                  <a:lnTo>
                    <a:pt x="2826" y="366"/>
                  </a:lnTo>
                  <a:lnTo>
                    <a:pt x="2827" y="365"/>
                  </a:lnTo>
                  <a:lnTo>
                    <a:pt x="2829" y="363"/>
                  </a:lnTo>
                  <a:lnTo>
                    <a:pt x="2832" y="362"/>
                  </a:lnTo>
                  <a:lnTo>
                    <a:pt x="2833" y="362"/>
                  </a:lnTo>
                  <a:lnTo>
                    <a:pt x="2836" y="362"/>
                  </a:lnTo>
                  <a:lnTo>
                    <a:pt x="2837" y="363"/>
                  </a:lnTo>
                  <a:lnTo>
                    <a:pt x="2838" y="366"/>
                  </a:lnTo>
                  <a:lnTo>
                    <a:pt x="2839" y="368"/>
                  </a:lnTo>
                  <a:lnTo>
                    <a:pt x="2841" y="372"/>
                  </a:lnTo>
                  <a:lnTo>
                    <a:pt x="2842" y="375"/>
                  </a:lnTo>
                  <a:lnTo>
                    <a:pt x="2843" y="376"/>
                  </a:lnTo>
                  <a:lnTo>
                    <a:pt x="2844" y="376"/>
                  </a:lnTo>
                  <a:lnTo>
                    <a:pt x="2844" y="376"/>
                  </a:lnTo>
                  <a:lnTo>
                    <a:pt x="2844" y="373"/>
                  </a:lnTo>
                  <a:lnTo>
                    <a:pt x="2844" y="372"/>
                  </a:lnTo>
                  <a:lnTo>
                    <a:pt x="2844" y="370"/>
                  </a:lnTo>
                  <a:lnTo>
                    <a:pt x="2843" y="368"/>
                  </a:lnTo>
                  <a:lnTo>
                    <a:pt x="2843" y="368"/>
                  </a:lnTo>
                  <a:lnTo>
                    <a:pt x="2843" y="358"/>
                  </a:lnTo>
                  <a:lnTo>
                    <a:pt x="2844" y="356"/>
                  </a:lnTo>
                  <a:lnTo>
                    <a:pt x="2843" y="353"/>
                  </a:lnTo>
                  <a:lnTo>
                    <a:pt x="2842" y="352"/>
                  </a:lnTo>
                  <a:lnTo>
                    <a:pt x="2841" y="351"/>
                  </a:lnTo>
                  <a:lnTo>
                    <a:pt x="2839" y="351"/>
                  </a:lnTo>
                  <a:lnTo>
                    <a:pt x="2839" y="347"/>
                  </a:lnTo>
                  <a:lnTo>
                    <a:pt x="2841" y="345"/>
                  </a:lnTo>
                  <a:lnTo>
                    <a:pt x="2842" y="342"/>
                  </a:lnTo>
                  <a:lnTo>
                    <a:pt x="2843" y="341"/>
                  </a:lnTo>
                  <a:lnTo>
                    <a:pt x="2843" y="341"/>
                  </a:lnTo>
                  <a:lnTo>
                    <a:pt x="2846" y="341"/>
                  </a:lnTo>
                  <a:lnTo>
                    <a:pt x="2848" y="340"/>
                  </a:lnTo>
                  <a:lnTo>
                    <a:pt x="2851" y="338"/>
                  </a:lnTo>
                  <a:lnTo>
                    <a:pt x="2853" y="335"/>
                  </a:lnTo>
                  <a:close/>
                  <a:moveTo>
                    <a:pt x="372" y="283"/>
                  </a:moveTo>
                  <a:lnTo>
                    <a:pt x="374" y="284"/>
                  </a:lnTo>
                  <a:lnTo>
                    <a:pt x="374" y="284"/>
                  </a:lnTo>
                  <a:lnTo>
                    <a:pt x="375" y="285"/>
                  </a:lnTo>
                  <a:lnTo>
                    <a:pt x="375" y="286"/>
                  </a:lnTo>
                  <a:lnTo>
                    <a:pt x="374" y="287"/>
                  </a:lnTo>
                  <a:lnTo>
                    <a:pt x="374" y="289"/>
                  </a:lnTo>
                  <a:lnTo>
                    <a:pt x="372" y="289"/>
                  </a:lnTo>
                  <a:lnTo>
                    <a:pt x="369" y="289"/>
                  </a:lnTo>
                  <a:lnTo>
                    <a:pt x="368" y="287"/>
                  </a:lnTo>
                  <a:lnTo>
                    <a:pt x="368" y="286"/>
                  </a:lnTo>
                  <a:lnTo>
                    <a:pt x="368" y="284"/>
                  </a:lnTo>
                  <a:lnTo>
                    <a:pt x="369" y="284"/>
                  </a:lnTo>
                  <a:lnTo>
                    <a:pt x="372" y="283"/>
                  </a:lnTo>
                  <a:close/>
                  <a:moveTo>
                    <a:pt x="3588" y="270"/>
                  </a:moveTo>
                  <a:lnTo>
                    <a:pt x="3588" y="413"/>
                  </a:lnTo>
                  <a:lnTo>
                    <a:pt x="3582" y="506"/>
                  </a:lnTo>
                  <a:lnTo>
                    <a:pt x="3571" y="598"/>
                  </a:lnTo>
                  <a:lnTo>
                    <a:pt x="3554" y="689"/>
                  </a:lnTo>
                  <a:lnTo>
                    <a:pt x="3534" y="777"/>
                  </a:lnTo>
                  <a:lnTo>
                    <a:pt x="3528" y="774"/>
                  </a:lnTo>
                  <a:lnTo>
                    <a:pt x="3521" y="770"/>
                  </a:lnTo>
                  <a:lnTo>
                    <a:pt x="3515" y="768"/>
                  </a:lnTo>
                  <a:lnTo>
                    <a:pt x="3475" y="756"/>
                  </a:lnTo>
                  <a:lnTo>
                    <a:pt x="3434" y="749"/>
                  </a:lnTo>
                  <a:lnTo>
                    <a:pt x="3394" y="745"/>
                  </a:lnTo>
                  <a:lnTo>
                    <a:pt x="3391" y="746"/>
                  </a:lnTo>
                  <a:lnTo>
                    <a:pt x="3389" y="746"/>
                  </a:lnTo>
                  <a:lnTo>
                    <a:pt x="3384" y="743"/>
                  </a:lnTo>
                  <a:lnTo>
                    <a:pt x="3377" y="740"/>
                  </a:lnTo>
                  <a:lnTo>
                    <a:pt x="3370" y="738"/>
                  </a:lnTo>
                  <a:lnTo>
                    <a:pt x="3142" y="684"/>
                  </a:lnTo>
                  <a:lnTo>
                    <a:pt x="3145" y="682"/>
                  </a:lnTo>
                  <a:lnTo>
                    <a:pt x="3146" y="680"/>
                  </a:lnTo>
                  <a:lnTo>
                    <a:pt x="3148" y="680"/>
                  </a:lnTo>
                  <a:lnTo>
                    <a:pt x="3150" y="680"/>
                  </a:lnTo>
                  <a:lnTo>
                    <a:pt x="3152" y="682"/>
                  </a:lnTo>
                  <a:lnTo>
                    <a:pt x="3154" y="682"/>
                  </a:lnTo>
                  <a:lnTo>
                    <a:pt x="3159" y="682"/>
                  </a:lnTo>
                  <a:lnTo>
                    <a:pt x="3162" y="677"/>
                  </a:lnTo>
                  <a:lnTo>
                    <a:pt x="3164" y="674"/>
                  </a:lnTo>
                  <a:lnTo>
                    <a:pt x="3167" y="674"/>
                  </a:lnTo>
                  <a:lnTo>
                    <a:pt x="3169" y="673"/>
                  </a:lnTo>
                  <a:lnTo>
                    <a:pt x="3173" y="671"/>
                  </a:lnTo>
                  <a:lnTo>
                    <a:pt x="3176" y="668"/>
                  </a:lnTo>
                  <a:lnTo>
                    <a:pt x="3176" y="663"/>
                  </a:lnTo>
                  <a:lnTo>
                    <a:pt x="3178" y="659"/>
                  </a:lnTo>
                  <a:lnTo>
                    <a:pt x="3181" y="656"/>
                  </a:lnTo>
                  <a:lnTo>
                    <a:pt x="3181" y="654"/>
                  </a:lnTo>
                  <a:lnTo>
                    <a:pt x="3182" y="653"/>
                  </a:lnTo>
                  <a:lnTo>
                    <a:pt x="3184" y="652"/>
                  </a:lnTo>
                  <a:lnTo>
                    <a:pt x="3186" y="651"/>
                  </a:lnTo>
                  <a:lnTo>
                    <a:pt x="3188" y="649"/>
                  </a:lnTo>
                  <a:lnTo>
                    <a:pt x="3191" y="647"/>
                  </a:lnTo>
                  <a:lnTo>
                    <a:pt x="3193" y="644"/>
                  </a:lnTo>
                  <a:lnTo>
                    <a:pt x="3201" y="643"/>
                  </a:lnTo>
                  <a:lnTo>
                    <a:pt x="3208" y="647"/>
                  </a:lnTo>
                  <a:lnTo>
                    <a:pt x="3214" y="652"/>
                  </a:lnTo>
                  <a:lnTo>
                    <a:pt x="3221" y="658"/>
                  </a:lnTo>
                  <a:lnTo>
                    <a:pt x="3222" y="661"/>
                  </a:lnTo>
                  <a:lnTo>
                    <a:pt x="3224" y="661"/>
                  </a:lnTo>
                  <a:lnTo>
                    <a:pt x="3227" y="661"/>
                  </a:lnTo>
                  <a:lnTo>
                    <a:pt x="3230" y="659"/>
                  </a:lnTo>
                  <a:lnTo>
                    <a:pt x="3233" y="658"/>
                  </a:lnTo>
                  <a:lnTo>
                    <a:pt x="3235" y="656"/>
                  </a:lnTo>
                  <a:lnTo>
                    <a:pt x="3237" y="654"/>
                  </a:lnTo>
                  <a:lnTo>
                    <a:pt x="3239" y="653"/>
                  </a:lnTo>
                  <a:lnTo>
                    <a:pt x="3240" y="652"/>
                  </a:lnTo>
                  <a:lnTo>
                    <a:pt x="3243" y="651"/>
                  </a:lnTo>
                  <a:lnTo>
                    <a:pt x="3244" y="648"/>
                  </a:lnTo>
                  <a:lnTo>
                    <a:pt x="3247" y="644"/>
                  </a:lnTo>
                  <a:lnTo>
                    <a:pt x="3247" y="634"/>
                  </a:lnTo>
                  <a:lnTo>
                    <a:pt x="3244" y="633"/>
                  </a:lnTo>
                  <a:lnTo>
                    <a:pt x="3243" y="632"/>
                  </a:lnTo>
                  <a:lnTo>
                    <a:pt x="3243" y="632"/>
                  </a:lnTo>
                  <a:lnTo>
                    <a:pt x="3243" y="631"/>
                  </a:lnTo>
                  <a:lnTo>
                    <a:pt x="3244" y="629"/>
                  </a:lnTo>
                  <a:lnTo>
                    <a:pt x="3244" y="627"/>
                  </a:lnTo>
                  <a:lnTo>
                    <a:pt x="3245" y="625"/>
                  </a:lnTo>
                  <a:lnTo>
                    <a:pt x="3247" y="622"/>
                  </a:lnTo>
                  <a:lnTo>
                    <a:pt x="3245" y="620"/>
                  </a:lnTo>
                  <a:lnTo>
                    <a:pt x="3245" y="620"/>
                  </a:lnTo>
                  <a:lnTo>
                    <a:pt x="3244" y="618"/>
                  </a:lnTo>
                  <a:lnTo>
                    <a:pt x="3244" y="616"/>
                  </a:lnTo>
                  <a:lnTo>
                    <a:pt x="3240" y="613"/>
                  </a:lnTo>
                  <a:lnTo>
                    <a:pt x="3238" y="610"/>
                  </a:lnTo>
                  <a:lnTo>
                    <a:pt x="3235" y="606"/>
                  </a:lnTo>
                  <a:lnTo>
                    <a:pt x="3235" y="603"/>
                  </a:lnTo>
                  <a:lnTo>
                    <a:pt x="3233" y="598"/>
                  </a:lnTo>
                  <a:lnTo>
                    <a:pt x="3233" y="596"/>
                  </a:lnTo>
                  <a:lnTo>
                    <a:pt x="3232" y="593"/>
                  </a:lnTo>
                  <a:lnTo>
                    <a:pt x="3229" y="590"/>
                  </a:lnTo>
                  <a:lnTo>
                    <a:pt x="3228" y="587"/>
                  </a:lnTo>
                  <a:lnTo>
                    <a:pt x="3227" y="587"/>
                  </a:lnTo>
                  <a:lnTo>
                    <a:pt x="3226" y="587"/>
                  </a:lnTo>
                  <a:lnTo>
                    <a:pt x="3224" y="586"/>
                  </a:lnTo>
                  <a:lnTo>
                    <a:pt x="3223" y="585"/>
                  </a:lnTo>
                  <a:lnTo>
                    <a:pt x="3223" y="582"/>
                  </a:lnTo>
                  <a:lnTo>
                    <a:pt x="3222" y="581"/>
                  </a:lnTo>
                  <a:lnTo>
                    <a:pt x="3222" y="579"/>
                  </a:lnTo>
                  <a:lnTo>
                    <a:pt x="3223" y="576"/>
                  </a:lnTo>
                  <a:lnTo>
                    <a:pt x="3224" y="574"/>
                  </a:lnTo>
                  <a:lnTo>
                    <a:pt x="3226" y="572"/>
                  </a:lnTo>
                  <a:lnTo>
                    <a:pt x="3228" y="567"/>
                  </a:lnTo>
                  <a:lnTo>
                    <a:pt x="3230" y="564"/>
                  </a:lnTo>
                  <a:lnTo>
                    <a:pt x="3233" y="559"/>
                  </a:lnTo>
                  <a:lnTo>
                    <a:pt x="3233" y="556"/>
                  </a:lnTo>
                  <a:lnTo>
                    <a:pt x="3232" y="554"/>
                  </a:lnTo>
                  <a:lnTo>
                    <a:pt x="3230" y="551"/>
                  </a:lnTo>
                  <a:lnTo>
                    <a:pt x="3229" y="550"/>
                  </a:lnTo>
                  <a:lnTo>
                    <a:pt x="3228" y="549"/>
                  </a:lnTo>
                  <a:lnTo>
                    <a:pt x="3228" y="546"/>
                  </a:lnTo>
                  <a:lnTo>
                    <a:pt x="3299" y="489"/>
                  </a:lnTo>
                  <a:lnTo>
                    <a:pt x="3366" y="432"/>
                  </a:lnTo>
                  <a:lnTo>
                    <a:pt x="3431" y="380"/>
                  </a:lnTo>
                  <a:lnTo>
                    <a:pt x="3495" y="331"/>
                  </a:lnTo>
                  <a:lnTo>
                    <a:pt x="3557" y="287"/>
                  </a:lnTo>
                  <a:lnTo>
                    <a:pt x="3573" y="279"/>
                  </a:lnTo>
                  <a:lnTo>
                    <a:pt x="3588" y="270"/>
                  </a:lnTo>
                  <a:close/>
                  <a:moveTo>
                    <a:pt x="3230" y="240"/>
                  </a:moveTo>
                  <a:lnTo>
                    <a:pt x="3230" y="240"/>
                  </a:lnTo>
                  <a:lnTo>
                    <a:pt x="3230" y="241"/>
                  </a:lnTo>
                  <a:lnTo>
                    <a:pt x="3230" y="244"/>
                  </a:lnTo>
                  <a:lnTo>
                    <a:pt x="3232" y="246"/>
                  </a:lnTo>
                  <a:lnTo>
                    <a:pt x="3232" y="248"/>
                  </a:lnTo>
                  <a:lnTo>
                    <a:pt x="3233" y="249"/>
                  </a:lnTo>
                  <a:lnTo>
                    <a:pt x="3233" y="250"/>
                  </a:lnTo>
                  <a:lnTo>
                    <a:pt x="3233" y="251"/>
                  </a:lnTo>
                  <a:lnTo>
                    <a:pt x="3235" y="254"/>
                  </a:lnTo>
                  <a:lnTo>
                    <a:pt x="3235" y="256"/>
                  </a:lnTo>
                  <a:lnTo>
                    <a:pt x="3237" y="259"/>
                  </a:lnTo>
                  <a:lnTo>
                    <a:pt x="3237" y="261"/>
                  </a:lnTo>
                  <a:lnTo>
                    <a:pt x="3238" y="263"/>
                  </a:lnTo>
                  <a:lnTo>
                    <a:pt x="3239" y="263"/>
                  </a:lnTo>
                  <a:lnTo>
                    <a:pt x="3240" y="263"/>
                  </a:lnTo>
                  <a:lnTo>
                    <a:pt x="3240" y="261"/>
                  </a:lnTo>
                  <a:lnTo>
                    <a:pt x="3242" y="259"/>
                  </a:lnTo>
                  <a:lnTo>
                    <a:pt x="3242" y="256"/>
                  </a:lnTo>
                  <a:lnTo>
                    <a:pt x="3242" y="255"/>
                  </a:lnTo>
                  <a:lnTo>
                    <a:pt x="3242" y="253"/>
                  </a:lnTo>
                  <a:lnTo>
                    <a:pt x="3240" y="251"/>
                  </a:lnTo>
                  <a:lnTo>
                    <a:pt x="3239" y="249"/>
                  </a:lnTo>
                  <a:lnTo>
                    <a:pt x="3239" y="248"/>
                  </a:lnTo>
                  <a:lnTo>
                    <a:pt x="3238" y="246"/>
                  </a:lnTo>
                  <a:lnTo>
                    <a:pt x="3238" y="245"/>
                  </a:lnTo>
                  <a:lnTo>
                    <a:pt x="3237" y="244"/>
                  </a:lnTo>
                  <a:lnTo>
                    <a:pt x="3235" y="243"/>
                  </a:lnTo>
                  <a:lnTo>
                    <a:pt x="3234" y="243"/>
                  </a:lnTo>
                  <a:lnTo>
                    <a:pt x="3233" y="241"/>
                  </a:lnTo>
                  <a:lnTo>
                    <a:pt x="3232" y="240"/>
                  </a:lnTo>
                  <a:lnTo>
                    <a:pt x="3230" y="240"/>
                  </a:lnTo>
                  <a:close/>
                  <a:moveTo>
                    <a:pt x="2887" y="224"/>
                  </a:moveTo>
                  <a:lnTo>
                    <a:pt x="2888" y="225"/>
                  </a:lnTo>
                  <a:lnTo>
                    <a:pt x="2890" y="228"/>
                  </a:lnTo>
                  <a:lnTo>
                    <a:pt x="2889" y="234"/>
                  </a:lnTo>
                  <a:lnTo>
                    <a:pt x="2887" y="241"/>
                  </a:lnTo>
                  <a:lnTo>
                    <a:pt x="2883" y="249"/>
                  </a:lnTo>
                  <a:lnTo>
                    <a:pt x="2882" y="256"/>
                  </a:lnTo>
                  <a:lnTo>
                    <a:pt x="2885" y="263"/>
                  </a:lnTo>
                  <a:lnTo>
                    <a:pt x="2887" y="264"/>
                  </a:lnTo>
                  <a:lnTo>
                    <a:pt x="2889" y="264"/>
                  </a:lnTo>
                  <a:lnTo>
                    <a:pt x="2890" y="263"/>
                  </a:lnTo>
                  <a:lnTo>
                    <a:pt x="2893" y="263"/>
                  </a:lnTo>
                  <a:lnTo>
                    <a:pt x="2895" y="263"/>
                  </a:lnTo>
                  <a:lnTo>
                    <a:pt x="2898" y="263"/>
                  </a:lnTo>
                  <a:lnTo>
                    <a:pt x="2900" y="265"/>
                  </a:lnTo>
                  <a:lnTo>
                    <a:pt x="2902" y="265"/>
                  </a:lnTo>
                  <a:lnTo>
                    <a:pt x="2903" y="266"/>
                  </a:lnTo>
                  <a:lnTo>
                    <a:pt x="2903" y="269"/>
                  </a:lnTo>
                  <a:lnTo>
                    <a:pt x="2904" y="273"/>
                  </a:lnTo>
                  <a:lnTo>
                    <a:pt x="2904" y="276"/>
                  </a:lnTo>
                  <a:lnTo>
                    <a:pt x="2903" y="280"/>
                  </a:lnTo>
                  <a:lnTo>
                    <a:pt x="2902" y="283"/>
                  </a:lnTo>
                  <a:lnTo>
                    <a:pt x="2900" y="286"/>
                  </a:lnTo>
                  <a:lnTo>
                    <a:pt x="2899" y="290"/>
                  </a:lnTo>
                  <a:lnTo>
                    <a:pt x="2898" y="295"/>
                  </a:lnTo>
                  <a:lnTo>
                    <a:pt x="2897" y="300"/>
                  </a:lnTo>
                  <a:lnTo>
                    <a:pt x="2895" y="305"/>
                  </a:lnTo>
                  <a:lnTo>
                    <a:pt x="2894" y="309"/>
                  </a:lnTo>
                  <a:lnTo>
                    <a:pt x="2894" y="311"/>
                  </a:lnTo>
                  <a:lnTo>
                    <a:pt x="2894" y="314"/>
                  </a:lnTo>
                  <a:lnTo>
                    <a:pt x="2895" y="315"/>
                  </a:lnTo>
                  <a:lnTo>
                    <a:pt x="2898" y="317"/>
                  </a:lnTo>
                  <a:lnTo>
                    <a:pt x="2900" y="319"/>
                  </a:lnTo>
                  <a:lnTo>
                    <a:pt x="2903" y="321"/>
                  </a:lnTo>
                  <a:lnTo>
                    <a:pt x="2903" y="322"/>
                  </a:lnTo>
                  <a:lnTo>
                    <a:pt x="2903" y="324"/>
                  </a:lnTo>
                  <a:lnTo>
                    <a:pt x="2904" y="326"/>
                  </a:lnTo>
                  <a:lnTo>
                    <a:pt x="2904" y="330"/>
                  </a:lnTo>
                  <a:lnTo>
                    <a:pt x="2904" y="334"/>
                  </a:lnTo>
                  <a:lnTo>
                    <a:pt x="2905" y="336"/>
                  </a:lnTo>
                  <a:lnTo>
                    <a:pt x="2905" y="338"/>
                  </a:lnTo>
                  <a:lnTo>
                    <a:pt x="2907" y="340"/>
                  </a:lnTo>
                  <a:lnTo>
                    <a:pt x="2907" y="342"/>
                  </a:lnTo>
                  <a:lnTo>
                    <a:pt x="2908" y="345"/>
                  </a:lnTo>
                  <a:lnTo>
                    <a:pt x="2908" y="347"/>
                  </a:lnTo>
                  <a:lnTo>
                    <a:pt x="2909" y="351"/>
                  </a:lnTo>
                  <a:lnTo>
                    <a:pt x="2909" y="353"/>
                  </a:lnTo>
                  <a:lnTo>
                    <a:pt x="2909" y="356"/>
                  </a:lnTo>
                  <a:lnTo>
                    <a:pt x="2910" y="357"/>
                  </a:lnTo>
                  <a:lnTo>
                    <a:pt x="2910" y="361"/>
                  </a:lnTo>
                  <a:lnTo>
                    <a:pt x="2912" y="363"/>
                  </a:lnTo>
                  <a:lnTo>
                    <a:pt x="2913" y="365"/>
                  </a:lnTo>
                  <a:lnTo>
                    <a:pt x="2914" y="367"/>
                  </a:lnTo>
                  <a:lnTo>
                    <a:pt x="2915" y="368"/>
                  </a:lnTo>
                  <a:lnTo>
                    <a:pt x="2917" y="373"/>
                  </a:lnTo>
                  <a:lnTo>
                    <a:pt x="2918" y="380"/>
                  </a:lnTo>
                  <a:lnTo>
                    <a:pt x="2920" y="385"/>
                  </a:lnTo>
                  <a:lnTo>
                    <a:pt x="2923" y="394"/>
                  </a:lnTo>
                  <a:lnTo>
                    <a:pt x="2925" y="406"/>
                  </a:lnTo>
                  <a:lnTo>
                    <a:pt x="2928" y="411"/>
                  </a:lnTo>
                  <a:lnTo>
                    <a:pt x="2930" y="414"/>
                  </a:lnTo>
                  <a:lnTo>
                    <a:pt x="2933" y="419"/>
                  </a:lnTo>
                  <a:lnTo>
                    <a:pt x="2935" y="427"/>
                  </a:lnTo>
                  <a:lnTo>
                    <a:pt x="2936" y="437"/>
                  </a:lnTo>
                  <a:lnTo>
                    <a:pt x="2935" y="448"/>
                  </a:lnTo>
                  <a:lnTo>
                    <a:pt x="2932" y="454"/>
                  </a:lnTo>
                  <a:lnTo>
                    <a:pt x="2932" y="462"/>
                  </a:lnTo>
                  <a:lnTo>
                    <a:pt x="2930" y="469"/>
                  </a:lnTo>
                  <a:lnTo>
                    <a:pt x="2929" y="473"/>
                  </a:lnTo>
                  <a:lnTo>
                    <a:pt x="2929" y="475"/>
                  </a:lnTo>
                  <a:lnTo>
                    <a:pt x="2928" y="477"/>
                  </a:lnTo>
                  <a:lnTo>
                    <a:pt x="2927" y="478"/>
                  </a:lnTo>
                  <a:lnTo>
                    <a:pt x="2927" y="479"/>
                  </a:lnTo>
                  <a:lnTo>
                    <a:pt x="2925" y="480"/>
                  </a:lnTo>
                  <a:lnTo>
                    <a:pt x="2924" y="482"/>
                  </a:lnTo>
                  <a:lnTo>
                    <a:pt x="2923" y="482"/>
                  </a:lnTo>
                  <a:lnTo>
                    <a:pt x="2922" y="482"/>
                  </a:lnTo>
                  <a:lnTo>
                    <a:pt x="2920" y="480"/>
                  </a:lnTo>
                  <a:lnTo>
                    <a:pt x="2919" y="479"/>
                  </a:lnTo>
                  <a:lnTo>
                    <a:pt x="2918" y="478"/>
                  </a:lnTo>
                  <a:lnTo>
                    <a:pt x="2913" y="478"/>
                  </a:lnTo>
                  <a:lnTo>
                    <a:pt x="2913" y="478"/>
                  </a:lnTo>
                  <a:lnTo>
                    <a:pt x="2912" y="479"/>
                  </a:lnTo>
                  <a:lnTo>
                    <a:pt x="2912" y="479"/>
                  </a:lnTo>
                  <a:lnTo>
                    <a:pt x="2910" y="480"/>
                  </a:lnTo>
                  <a:lnTo>
                    <a:pt x="2908" y="482"/>
                  </a:lnTo>
                  <a:lnTo>
                    <a:pt x="2905" y="483"/>
                  </a:lnTo>
                  <a:lnTo>
                    <a:pt x="2902" y="483"/>
                  </a:lnTo>
                  <a:lnTo>
                    <a:pt x="2900" y="483"/>
                  </a:lnTo>
                  <a:lnTo>
                    <a:pt x="2897" y="483"/>
                  </a:lnTo>
                  <a:lnTo>
                    <a:pt x="2894" y="484"/>
                  </a:lnTo>
                  <a:lnTo>
                    <a:pt x="2892" y="486"/>
                  </a:lnTo>
                  <a:lnTo>
                    <a:pt x="2890" y="490"/>
                  </a:lnTo>
                  <a:lnTo>
                    <a:pt x="2888" y="491"/>
                  </a:lnTo>
                  <a:lnTo>
                    <a:pt x="2885" y="494"/>
                  </a:lnTo>
                  <a:lnTo>
                    <a:pt x="2883" y="495"/>
                  </a:lnTo>
                  <a:lnTo>
                    <a:pt x="2879" y="496"/>
                  </a:lnTo>
                  <a:lnTo>
                    <a:pt x="2877" y="498"/>
                  </a:lnTo>
                  <a:lnTo>
                    <a:pt x="2874" y="498"/>
                  </a:lnTo>
                  <a:lnTo>
                    <a:pt x="2873" y="495"/>
                  </a:lnTo>
                  <a:lnTo>
                    <a:pt x="2870" y="490"/>
                  </a:lnTo>
                  <a:lnTo>
                    <a:pt x="2873" y="485"/>
                  </a:lnTo>
                  <a:lnTo>
                    <a:pt x="2877" y="479"/>
                  </a:lnTo>
                  <a:lnTo>
                    <a:pt x="2882" y="474"/>
                  </a:lnTo>
                  <a:lnTo>
                    <a:pt x="2885" y="472"/>
                  </a:lnTo>
                  <a:lnTo>
                    <a:pt x="2888" y="467"/>
                  </a:lnTo>
                  <a:lnTo>
                    <a:pt x="2892" y="460"/>
                  </a:lnTo>
                  <a:lnTo>
                    <a:pt x="2893" y="454"/>
                  </a:lnTo>
                  <a:lnTo>
                    <a:pt x="2890" y="448"/>
                  </a:lnTo>
                  <a:lnTo>
                    <a:pt x="2889" y="448"/>
                  </a:lnTo>
                  <a:lnTo>
                    <a:pt x="2888" y="449"/>
                  </a:lnTo>
                  <a:lnTo>
                    <a:pt x="2887" y="449"/>
                  </a:lnTo>
                  <a:lnTo>
                    <a:pt x="2885" y="449"/>
                  </a:lnTo>
                  <a:lnTo>
                    <a:pt x="2885" y="448"/>
                  </a:lnTo>
                  <a:lnTo>
                    <a:pt x="2885" y="440"/>
                  </a:lnTo>
                  <a:lnTo>
                    <a:pt x="2883" y="438"/>
                  </a:lnTo>
                  <a:lnTo>
                    <a:pt x="2882" y="435"/>
                  </a:lnTo>
                  <a:lnTo>
                    <a:pt x="2882" y="434"/>
                  </a:lnTo>
                  <a:lnTo>
                    <a:pt x="2883" y="432"/>
                  </a:lnTo>
                  <a:lnTo>
                    <a:pt x="2883" y="428"/>
                  </a:lnTo>
                  <a:lnTo>
                    <a:pt x="2882" y="424"/>
                  </a:lnTo>
                  <a:lnTo>
                    <a:pt x="2882" y="421"/>
                  </a:lnTo>
                  <a:lnTo>
                    <a:pt x="2882" y="418"/>
                  </a:lnTo>
                  <a:lnTo>
                    <a:pt x="2880" y="413"/>
                  </a:lnTo>
                  <a:lnTo>
                    <a:pt x="2878" y="408"/>
                  </a:lnTo>
                  <a:lnTo>
                    <a:pt x="2878" y="403"/>
                  </a:lnTo>
                  <a:lnTo>
                    <a:pt x="2878" y="397"/>
                  </a:lnTo>
                  <a:lnTo>
                    <a:pt x="2878" y="397"/>
                  </a:lnTo>
                  <a:lnTo>
                    <a:pt x="2879" y="399"/>
                  </a:lnTo>
                  <a:lnTo>
                    <a:pt x="2882" y="401"/>
                  </a:lnTo>
                  <a:lnTo>
                    <a:pt x="2883" y="404"/>
                  </a:lnTo>
                  <a:lnTo>
                    <a:pt x="2884" y="407"/>
                  </a:lnTo>
                  <a:lnTo>
                    <a:pt x="2887" y="408"/>
                  </a:lnTo>
                  <a:lnTo>
                    <a:pt x="2888" y="409"/>
                  </a:lnTo>
                  <a:lnTo>
                    <a:pt x="2890" y="408"/>
                  </a:lnTo>
                  <a:lnTo>
                    <a:pt x="2890" y="404"/>
                  </a:lnTo>
                  <a:lnTo>
                    <a:pt x="2890" y="401"/>
                  </a:lnTo>
                  <a:lnTo>
                    <a:pt x="2890" y="397"/>
                  </a:lnTo>
                  <a:lnTo>
                    <a:pt x="2890" y="393"/>
                  </a:lnTo>
                  <a:lnTo>
                    <a:pt x="2890" y="389"/>
                  </a:lnTo>
                  <a:lnTo>
                    <a:pt x="2892" y="387"/>
                  </a:lnTo>
                  <a:lnTo>
                    <a:pt x="2892" y="385"/>
                  </a:lnTo>
                  <a:lnTo>
                    <a:pt x="2892" y="383"/>
                  </a:lnTo>
                  <a:lnTo>
                    <a:pt x="2892" y="382"/>
                  </a:lnTo>
                  <a:lnTo>
                    <a:pt x="2890" y="380"/>
                  </a:lnTo>
                  <a:lnTo>
                    <a:pt x="2890" y="377"/>
                  </a:lnTo>
                  <a:lnTo>
                    <a:pt x="2889" y="375"/>
                  </a:lnTo>
                  <a:lnTo>
                    <a:pt x="2889" y="372"/>
                  </a:lnTo>
                  <a:lnTo>
                    <a:pt x="2888" y="368"/>
                  </a:lnTo>
                  <a:lnTo>
                    <a:pt x="2888" y="366"/>
                  </a:lnTo>
                  <a:lnTo>
                    <a:pt x="2888" y="363"/>
                  </a:lnTo>
                  <a:lnTo>
                    <a:pt x="2888" y="361"/>
                  </a:lnTo>
                  <a:lnTo>
                    <a:pt x="2888" y="358"/>
                  </a:lnTo>
                  <a:lnTo>
                    <a:pt x="2887" y="357"/>
                  </a:lnTo>
                  <a:lnTo>
                    <a:pt x="2887" y="356"/>
                  </a:lnTo>
                  <a:lnTo>
                    <a:pt x="2884" y="355"/>
                  </a:lnTo>
                  <a:lnTo>
                    <a:pt x="2883" y="355"/>
                  </a:lnTo>
                  <a:lnTo>
                    <a:pt x="2882" y="356"/>
                  </a:lnTo>
                  <a:lnTo>
                    <a:pt x="2880" y="356"/>
                  </a:lnTo>
                  <a:lnTo>
                    <a:pt x="2879" y="357"/>
                  </a:lnTo>
                  <a:lnTo>
                    <a:pt x="2878" y="358"/>
                  </a:lnTo>
                  <a:lnTo>
                    <a:pt x="2877" y="358"/>
                  </a:lnTo>
                  <a:lnTo>
                    <a:pt x="2875" y="357"/>
                  </a:lnTo>
                  <a:lnTo>
                    <a:pt x="2873" y="355"/>
                  </a:lnTo>
                  <a:lnTo>
                    <a:pt x="2873" y="352"/>
                  </a:lnTo>
                  <a:lnTo>
                    <a:pt x="2873" y="350"/>
                  </a:lnTo>
                  <a:lnTo>
                    <a:pt x="2874" y="347"/>
                  </a:lnTo>
                  <a:lnTo>
                    <a:pt x="2875" y="346"/>
                  </a:lnTo>
                  <a:lnTo>
                    <a:pt x="2875" y="342"/>
                  </a:lnTo>
                  <a:lnTo>
                    <a:pt x="2878" y="340"/>
                  </a:lnTo>
                  <a:lnTo>
                    <a:pt x="2877" y="337"/>
                  </a:lnTo>
                  <a:lnTo>
                    <a:pt x="2877" y="335"/>
                  </a:lnTo>
                  <a:lnTo>
                    <a:pt x="2875" y="332"/>
                  </a:lnTo>
                  <a:lnTo>
                    <a:pt x="2875" y="329"/>
                  </a:lnTo>
                  <a:lnTo>
                    <a:pt x="2874" y="326"/>
                  </a:lnTo>
                  <a:lnTo>
                    <a:pt x="2874" y="324"/>
                  </a:lnTo>
                  <a:lnTo>
                    <a:pt x="2873" y="324"/>
                  </a:lnTo>
                  <a:lnTo>
                    <a:pt x="2872" y="324"/>
                  </a:lnTo>
                  <a:lnTo>
                    <a:pt x="2870" y="322"/>
                  </a:lnTo>
                  <a:lnTo>
                    <a:pt x="2869" y="322"/>
                  </a:lnTo>
                  <a:lnTo>
                    <a:pt x="2868" y="321"/>
                  </a:lnTo>
                  <a:lnTo>
                    <a:pt x="2868" y="319"/>
                  </a:lnTo>
                  <a:lnTo>
                    <a:pt x="2868" y="315"/>
                  </a:lnTo>
                  <a:lnTo>
                    <a:pt x="2868" y="312"/>
                  </a:lnTo>
                  <a:lnTo>
                    <a:pt x="2869" y="309"/>
                  </a:lnTo>
                  <a:lnTo>
                    <a:pt x="2869" y="306"/>
                  </a:lnTo>
                  <a:lnTo>
                    <a:pt x="2870" y="305"/>
                  </a:lnTo>
                  <a:lnTo>
                    <a:pt x="2868" y="302"/>
                  </a:lnTo>
                  <a:lnTo>
                    <a:pt x="2865" y="302"/>
                  </a:lnTo>
                  <a:lnTo>
                    <a:pt x="2865" y="302"/>
                  </a:lnTo>
                  <a:lnTo>
                    <a:pt x="2863" y="300"/>
                  </a:lnTo>
                  <a:lnTo>
                    <a:pt x="2862" y="299"/>
                  </a:lnTo>
                  <a:lnTo>
                    <a:pt x="2862" y="295"/>
                  </a:lnTo>
                  <a:lnTo>
                    <a:pt x="2862" y="292"/>
                  </a:lnTo>
                  <a:lnTo>
                    <a:pt x="2863" y="290"/>
                  </a:lnTo>
                  <a:lnTo>
                    <a:pt x="2864" y="287"/>
                  </a:lnTo>
                  <a:lnTo>
                    <a:pt x="2865" y="286"/>
                  </a:lnTo>
                  <a:lnTo>
                    <a:pt x="2865" y="283"/>
                  </a:lnTo>
                  <a:lnTo>
                    <a:pt x="2864" y="281"/>
                  </a:lnTo>
                  <a:lnTo>
                    <a:pt x="2864" y="280"/>
                  </a:lnTo>
                  <a:lnTo>
                    <a:pt x="2863" y="278"/>
                  </a:lnTo>
                  <a:lnTo>
                    <a:pt x="2863" y="276"/>
                  </a:lnTo>
                  <a:lnTo>
                    <a:pt x="2863" y="273"/>
                  </a:lnTo>
                  <a:lnTo>
                    <a:pt x="2864" y="270"/>
                  </a:lnTo>
                  <a:lnTo>
                    <a:pt x="2864" y="268"/>
                  </a:lnTo>
                  <a:lnTo>
                    <a:pt x="2865" y="265"/>
                  </a:lnTo>
                  <a:lnTo>
                    <a:pt x="2865" y="261"/>
                  </a:lnTo>
                  <a:lnTo>
                    <a:pt x="2867" y="256"/>
                  </a:lnTo>
                  <a:lnTo>
                    <a:pt x="2867" y="251"/>
                  </a:lnTo>
                  <a:lnTo>
                    <a:pt x="2868" y="246"/>
                  </a:lnTo>
                  <a:lnTo>
                    <a:pt x="2868" y="240"/>
                  </a:lnTo>
                  <a:lnTo>
                    <a:pt x="2870" y="232"/>
                  </a:lnTo>
                  <a:lnTo>
                    <a:pt x="2873" y="225"/>
                  </a:lnTo>
                  <a:lnTo>
                    <a:pt x="2874" y="228"/>
                  </a:lnTo>
                  <a:lnTo>
                    <a:pt x="2877" y="230"/>
                  </a:lnTo>
                  <a:lnTo>
                    <a:pt x="2878" y="230"/>
                  </a:lnTo>
                  <a:lnTo>
                    <a:pt x="2879" y="229"/>
                  </a:lnTo>
                  <a:lnTo>
                    <a:pt x="2882" y="228"/>
                  </a:lnTo>
                  <a:lnTo>
                    <a:pt x="2883" y="227"/>
                  </a:lnTo>
                  <a:lnTo>
                    <a:pt x="2884" y="225"/>
                  </a:lnTo>
                  <a:lnTo>
                    <a:pt x="2885" y="224"/>
                  </a:lnTo>
                  <a:lnTo>
                    <a:pt x="2887" y="224"/>
                  </a:lnTo>
                  <a:close/>
                  <a:moveTo>
                    <a:pt x="3178" y="149"/>
                  </a:moveTo>
                  <a:lnTo>
                    <a:pt x="3176" y="151"/>
                  </a:lnTo>
                  <a:lnTo>
                    <a:pt x="3176" y="154"/>
                  </a:lnTo>
                  <a:lnTo>
                    <a:pt x="3177" y="161"/>
                  </a:lnTo>
                  <a:lnTo>
                    <a:pt x="3178" y="167"/>
                  </a:lnTo>
                  <a:lnTo>
                    <a:pt x="3178" y="173"/>
                  </a:lnTo>
                  <a:lnTo>
                    <a:pt x="3181" y="178"/>
                  </a:lnTo>
                  <a:lnTo>
                    <a:pt x="3183" y="183"/>
                  </a:lnTo>
                  <a:lnTo>
                    <a:pt x="3184" y="189"/>
                  </a:lnTo>
                  <a:lnTo>
                    <a:pt x="3186" y="193"/>
                  </a:lnTo>
                  <a:lnTo>
                    <a:pt x="3186" y="197"/>
                  </a:lnTo>
                  <a:lnTo>
                    <a:pt x="3186" y="200"/>
                  </a:lnTo>
                  <a:lnTo>
                    <a:pt x="3187" y="204"/>
                  </a:lnTo>
                  <a:lnTo>
                    <a:pt x="3188" y="207"/>
                  </a:lnTo>
                  <a:lnTo>
                    <a:pt x="3189" y="207"/>
                  </a:lnTo>
                  <a:lnTo>
                    <a:pt x="3192" y="207"/>
                  </a:lnTo>
                  <a:lnTo>
                    <a:pt x="3193" y="205"/>
                  </a:lnTo>
                  <a:lnTo>
                    <a:pt x="3194" y="203"/>
                  </a:lnTo>
                  <a:lnTo>
                    <a:pt x="3194" y="202"/>
                  </a:lnTo>
                  <a:lnTo>
                    <a:pt x="3194" y="199"/>
                  </a:lnTo>
                  <a:lnTo>
                    <a:pt x="3194" y="197"/>
                  </a:lnTo>
                  <a:lnTo>
                    <a:pt x="3196" y="194"/>
                  </a:lnTo>
                  <a:lnTo>
                    <a:pt x="3197" y="192"/>
                  </a:lnTo>
                  <a:lnTo>
                    <a:pt x="3197" y="183"/>
                  </a:lnTo>
                  <a:lnTo>
                    <a:pt x="3198" y="182"/>
                  </a:lnTo>
                  <a:lnTo>
                    <a:pt x="3198" y="179"/>
                  </a:lnTo>
                  <a:lnTo>
                    <a:pt x="3198" y="177"/>
                  </a:lnTo>
                  <a:lnTo>
                    <a:pt x="3198" y="174"/>
                  </a:lnTo>
                  <a:lnTo>
                    <a:pt x="3197" y="172"/>
                  </a:lnTo>
                  <a:lnTo>
                    <a:pt x="3197" y="171"/>
                  </a:lnTo>
                  <a:lnTo>
                    <a:pt x="3194" y="169"/>
                  </a:lnTo>
                  <a:lnTo>
                    <a:pt x="3193" y="168"/>
                  </a:lnTo>
                  <a:lnTo>
                    <a:pt x="3191" y="166"/>
                  </a:lnTo>
                  <a:lnTo>
                    <a:pt x="3189" y="163"/>
                  </a:lnTo>
                  <a:lnTo>
                    <a:pt x="3189" y="161"/>
                  </a:lnTo>
                  <a:lnTo>
                    <a:pt x="3189" y="158"/>
                  </a:lnTo>
                  <a:lnTo>
                    <a:pt x="3188" y="154"/>
                  </a:lnTo>
                  <a:lnTo>
                    <a:pt x="3187" y="152"/>
                  </a:lnTo>
                  <a:lnTo>
                    <a:pt x="3184" y="152"/>
                  </a:lnTo>
                  <a:lnTo>
                    <a:pt x="3182" y="151"/>
                  </a:lnTo>
                  <a:lnTo>
                    <a:pt x="3178" y="149"/>
                  </a:lnTo>
                  <a:close/>
                  <a:moveTo>
                    <a:pt x="829" y="135"/>
                  </a:moveTo>
                  <a:lnTo>
                    <a:pt x="826" y="136"/>
                  </a:lnTo>
                  <a:lnTo>
                    <a:pt x="824" y="137"/>
                  </a:lnTo>
                  <a:lnTo>
                    <a:pt x="821" y="142"/>
                  </a:lnTo>
                  <a:lnTo>
                    <a:pt x="815" y="152"/>
                  </a:lnTo>
                  <a:lnTo>
                    <a:pt x="806" y="159"/>
                  </a:lnTo>
                  <a:lnTo>
                    <a:pt x="800" y="168"/>
                  </a:lnTo>
                  <a:lnTo>
                    <a:pt x="795" y="178"/>
                  </a:lnTo>
                  <a:lnTo>
                    <a:pt x="795" y="182"/>
                  </a:lnTo>
                  <a:lnTo>
                    <a:pt x="795" y="184"/>
                  </a:lnTo>
                  <a:lnTo>
                    <a:pt x="796" y="186"/>
                  </a:lnTo>
                  <a:lnTo>
                    <a:pt x="796" y="186"/>
                  </a:lnTo>
                  <a:lnTo>
                    <a:pt x="798" y="184"/>
                  </a:lnTo>
                  <a:lnTo>
                    <a:pt x="800" y="183"/>
                  </a:lnTo>
                  <a:lnTo>
                    <a:pt x="801" y="181"/>
                  </a:lnTo>
                  <a:lnTo>
                    <a:pt x="803" y="179"/>
                  </a:lnTo>
                  <a:lnTo>
                    <a:pt x="804" y="177"/>
                  </a:lnTo>
                  <a:lnTo>
                    <a:pt x="805" y="174"/>
                  </a:lnTo>
                  <a:lnTo>
                    <a:pt x="806" y="173"/>
                  </a:lnTo>
                  <a:lnTo>
                    <a:pt x="811" y="168"/>
                  </a:lnTo>
                  <a:lnTo>
                    <a:pt x="818" y="167"/>
                  </a:lnTo>
                  <a:lnTo>
                    <a:pt x="825" y="166"/>
                  </a:lnTo>
                  <a:lnTo>
                    <a:pt x="830" y="164"/>
                  </a:lnTo>
                  <a:lnTo>
                    <a:pt x="835" y="159"/>
                  </a:lnTo>
                  <a:lnTo>
                    <a:pt x="836" y="156"/>
                  </a:lnTo>
                  <a:lnTo>
                    <a:pt x="837" y="152"/>
                  </a:lnTo>
                  <a:lnTo>
                    <a:pt x="837" y="148"/>
                  </a:lnTo>
                  <a:lnTo>
                    <a:pt x="836" y="144"/>
                  </a:lnTo>
                  <a:lnTo>
                    <a:pt x="835" y="141"/>
                  </a:lnTo>
                  <a:lnTo>
                    <a:pt x="834" y="137"/>
                  </a:lnTo>
                  <a:lnTo>
                    <a:pt x="831" y="136"/>
                  </a:lnTo>
                  <a:lnTo>
                    <a:pt x="829" y="135"/>
                  </a:lnTo>
                  <a:close/>
                  <a:moveTo>
                    <a:pt x="3207" y="123"/>
                  </a:moveTo>
                  <a:lnTo>
                    <a:pt x="3206" y="125"/>
                  </a:lnTo>
                  <a:lnTo>
                    <a:pt x="3204" y="126"/>
                  </a:lnTo>
                  <a:lnTo>
                    <a:pt x="3204" y="142"/>
                  </a:lnTo>
                  <a:lnTo>
                    <a:pt x="3204" y="144"/>
                  </a:lnTo>
                  <a:lnTo>
                    <a:pt x="3206" y="147"/>
                  </a:lnTo>
                  <a:lnTo>
                    <a:pt x="3206" y="149"/>
                  </a:lnTo>
                  <a:lnTo>
                    <a:pt x="3207" y="152"/>
                  </a:lnTo>
                  <a:lnTo>
                    <a:pt x="3208" y="156"/>
                  </a:lnTo>
                  <a:lnTo>
                    <a:pt x="3209" y="159"/>
                  </a:lnTo>
                  <a:lnTo>
                    <a:pt x="3211" y="162"/>
                  </a:lnTo>
                  <a:lnTo>
                    <a:pt x="3213" y="166"/>
                  </a:lnTo>
                  <a:lnTo>
                    <a:pt x="3214" y="169"/>
                  </a:lnTo>
                  <a:lnTo>
                    <a:pt x="3216" y="172"/>
                  </a:lnTo>
                  <a:lnTo>
                    <a:pt x="3217" y="174"/>
                  </a:lnTo>
                  <a:lnTo>
                    <a:pt x="3218" y="178"/>
                  </a:lnTo>
                  <a:lnTo>
                    <a:pt x="3218" y="178"/>
                  </a:lnTo>
                  <a:lnTo>
                    <a:pt x="3218" y="177"/>
                  </a:lnTo>
                  <a:lnTo>
                    <a:pt x="3219" y="177"/>
                  </a:lnTo>
                  <a:lnTo>
                    <a:pt x="3221" y="176"/>
                  </a:lnTo>
                  <a:lnTo>
                    <a:pt x="3219" y="171"/>
                  </a:lnTo>
                  <a:lnTo>
                    <a:pt x="3218" y="166"/>
                  </a:lnTo>
                  <a:lnTo>
                    <a:pt x="3218" y="161"/>
                  </a:lnTo>
                  <a:lnTo>
                    <a:pt x="3216" y="154"/>
                  </a:lnTo>
                  <a:lnTo>
                    <a:pt x="3216" y="149"/>
                  </a:lnTo>
                  <a:lnTo>
                    <a:pt x="3216" y="144"/>
                  </a:lnTo>
                  <a:lnTo>
                    <a:pt x="3214" y="142"/>
                  </a:lnTo>
                  <a:lnTo>
                    <a:pt x="3213" y="140"/>
                  </a:lnTo>
                  <a:lnTo>
                    <a:pt x="3212" y="136"/>
                  </a:lnTo>
                  <a:lnTo>
                    <a:pt x="3212" y="133"/>
                  </a:lnTo>
                  <a:lnTo>
                    <a:pt x="3211" y="130"/>
                  </a:lnTo>
                  <a:lnTo>
                    <a:pt x="3209" y="127"/>
                  </a:lnTo>
                  <a:lnTo>
                    <a:pt x="3208" y="125"/>
                  </a:lnTo>
                  <a:lnTo>
                    <a:pt x="3207" y="123"/>
                  </a:lnTo>
                  <a:close/>
                  <a:moveTo>
                    <a:pt x="69" y="0"/>
                  </a:moveTo>
                  <a:lnTo>
                    <a:pt x="71" y="0"/>
                  </a:lnTo>
                  <a:lnTo>
                    <a:pt x="71" y="3"/>
                  </a:lnTo>
                  <a:lnTo>
                    <a:pt x="90" y="3"/>
                  </a:lnTo>
                  <a:lnTo>
                    <a:pt x="142" y="9"/>
                  </a:lnTo>
                  <a:lnTo>
                    <a:pt x="197" y="23"/>
                  </a:lnTo>
                  <a:lnTo>
                    <a:pt x="252" y="43"/>
                  </a:lnTo>
                  <a:lnTo>
                    <a:pt x="310" y="69"/>
                  </a:lnTo>
                  <a:lnTo>
                    <a:pt x="370" y="100"/>
                  </a:lnTo>
                  <a:lnTo>
                    <a:pt x="434" y="137"/>
                  </a:lnTo>
                  <a:lnTo>
                    <a:pt x="500" y="178"/>
                  </a:lnTo>
                  <a:lnTo>
                    <a:pt x="572" y="224"/>
                  </a:lnTo>
                  <a:lnTo>
                    <a:pt x="647" y="274"/>
                  </a:lnTo>
                  <a:lnTo>
                    <a:pt x="727" y="327"/>
                  </a:lnTo>
                  <a:lnTo>
                    <a:pt x="811" y="381"/>
                  </a:lnTo>
                  <a:lnTo>
                    <a:pt x="898" y="437"/>
                  </a:lnTo>
                  <a:lnTo>
                    <a:pt x="991" y="491"/>
                  </a:lnTo>
                  <a:lnTo>
                    <a:pt x="1085" y="545"/>
                  </a:lnTo>
                  <a:lnTo>
                    <a:pt x="1171" y="590"/>
                  </a:lnTo>
                  <a:lnTo>
                    <a:pt x="1258" y="632"/>
                  </a:lnTo>
                  <a:lnTo>
                    <a:pt x="1255" y="633"/>
                  </a:lnTo>
                  <a:lnTo>
                    <a:pt x="1250" y="636"/>
                  </a:lnTo>
                  <a:lnTo>
                    <a:pt x="1246" y="637"/>
                  </a:lnTo>
                  <a:lnTo>
                    <a:pt x="1244" y="641"/>
                  </a:lnTo>
                  <a:lnTo>
                    <a:pt x="1240" y="643"/>
                  </a:lnTo>
                  <a:lnTo>
                    <a:pt x="1236" y="646"/>
                  </a:lnTo>
                  <a:lnTo>
                    <a:pt x="1231" y="649"/>
                  </a:lnTo>
                  <a:lnTo>
                    <a:pt x="1225" y="651"/>
                  </a:lnTo>
                  <a:lnTo>
                    <a:pt x="1220" y="654"/>
                  </a:lnTo>
                  <a:lnTo>
                    <a:pt x="1216" y="658"/>
                  </a:lnTo>
                  <a:lnTo>
                    <a:pt x="1216" y="661"/>
                  </a:lnTo>
                  <a:lnTo>
                    <a:pt x="1217" y="661"/>
                  </a:lnTo>
                  <a:lnTo>
                    <a:pt x="1220" y="662"/>
                  </a:lnTo>
                  <a:lnTo>
                    <a:pt x="1222" y="662"/>
                  </a:lnTo>
                  <a:lnTo>
                    <a:pt x="1226" y="662"/>
                  </a:lnTo>
                  <a:lnTo>
                    <a:pt x="1229" y="662"/>
                  </a:lnTo>
                  <a:lnTo>
                    <a:pt x="1231" y="662"/>
                  </a:lnTo>
                  <a:lnTo>
                    <a:pt x="1234" y="662"/>
                  </a:lnTo>
                  <a:lnTo>
                    <a:pt x="1234" y="662"/>
                  </a:lnTo>
                  <a:lnTo>
                    <a:pt x="1237" y="661"/>
                  </a:lnTo>
                  <a:lnTo>
                    <a:pt x="1241" y="661"/>
                  </a:lnTo>
                  <a:lnTo>
                    <a:pt x="1244" y="659"/>
                  </a:lnTo>
                  <a:lnTo>
                    <a:pt x="1247" y="658"/>
                  </a:lnTo>
                  <a:lnTo>
                    <a:pt x="1250" y="659"/>
                  </a:lnTo>
                  <a:lnTo>
                    <a:pt x="1251" y="661"/>
                  </a:lnTo>
                  <a:lnTo>
                    <a:pt x="1252" y="662"/>
                  </a:lnTo>
                  <a:lnTo>
                    <a:pt x="1254" y="663"/>
                  </a:lnTo>
                  <a:lnTo>
                    <a:pt x="1254" y="663"/>
                  </a:lnTo>
                  <a:lnTo>
                    <a:pt x="1255" y="664"/>
                  </a:lnTo>
                  <a:lnTo>
                    <a:pt x="1266" y="662"/>
                  </a:lnTo>
                  <a:lnTo>
                    <a:pt x="1277" y="657"/>
                  </a:lnTo>
                  <a:lnTo>
                    <a:pt x="1286" y="651"/>
                  </a:lnTo>
                  <a:lnTo>
                    <a:pt x="1288" y="651"/>
                  </a:lnTo>
                  <a:lnTo>
                    <a:pt x="1291" y="649"/>
                  </a:lnTo>
                  <a:lnTo>
                    <a:pt x="1293" y="648"/>
                  </a:lnTo>
                  <a:lnTo>
                    <a:pt x="1303" y="652"/>
                  </a:lnTo>
                  <a:lnTo>
                    <a:pt x="1315" y="656"/>
                  </a:lnTo>
                  <a:lnTo>
                    <a:pt x="1313" y="654"/>
                  </a:lnTo>
                  <a:lnTo>
                    <a:pt x="1313" y="654"/>
                  </a:lnTo>
                  <a:lnTo>
                    <a:pt x="1313" y="652"/>
                  </a:lnTo>
                  <a:lnTo>
                    <a:pt x="1318" y="653"/>
                  </a:lnTo>
                  <a:lnTo>
                    <a:pt x="1318" y="656"/>
                  </a:lnTo>
                  <a:lnTo>
                    <a:pt x="1320" y="656"/>
                  </a:lnTo>
                  <a:lnTo>
                    <a:pt x="1321" y="657"/>
                  </a:lnTo>
                  <a:lnTo>
                    <a:pt x="1323" y="658"/>
                  </a:lnTo>
                  <a:lnTo>
                    <a:pt x="1326" y="661"/>
                  </a:lnTo>
                  <a:lnTo>
                    <a:pt x="1328" y="663"/>
                  </a:lnTo>
                  <a:lnTo>
                    <a:pt x="1331" y="664"/>
                  </a:lnTo>
                  <a:lnTo>
                    <a:pt x="1333" y="666"/>
                  </a:lnTo>
                  <a:lnTo>
                    <a:pt x="1336" y="667"/>
                  </a:lnTo>
                  <a:lnTo>
                    <a:pt x="1344" y="667"/>
                  </a:lnTo>
                  <a:lnTo>
                    <a:pt x="1348" y="668"/>
                  </a:lnTo>
                  <a:lnTo>
                    <a:pt x="1344" y="671"/>
                  </a:lnTo>
                  <a:lnTo>
                    <a:pt x="1388" y="690"/>
                  </a:lnTo>
                  <a:lnTo>
                    <a:pt x="1383" y="690"/>
                  </a:lnTo>
                  <a:lnTo>
                    <a:pt x="1382" y="690"/>
                  </a:lnTo>
                  <a:lnTo>
                    <a:pt x="1379" y="689"/>
                  </a:lnTo>
                  <a:lnTo>
                    <a:pt x="1377" y="689"/>
                  </a:lnTo>
                  <a:lnTo>
                    <a:pt x="1374" y="689"/>
                  </a:lnTo>
                  <a:lnTo>
                    <a:pt x="1372" y="690"/>
                  </a:lnTo>
                  <a:lnTo>
                    <a:pt x="1369" y="690"/>
                  </a:lnTo>
                  <a:lnTo>
                    <a:pt x="1368" y="693"/>
                  </a:lnTo>
                  <a:lnTo>
                    <a:pt x="1364" y="692"/>
                  </a:lnTo>
                  <a:lnTo>
                    <a:pt x="1359" y="694"/>
                  </a:lnTo>
                  <a:lnTo>
                    <a:pt x="1352" y="699"/>
                  </a:lnTo>
                  <a:lnTo>
                    <a:pt x="1346" y="704"/>
                  </a:lnTo>
                  <a:lnTo>
                    <a:pt x="1339" y="710"/>
                  </a:lnTo>
                  <a:lnTo>
                    <a:pt x="1336" y="714"/>
                  </a:lnTo>
                  <a:lnTo>
                    <a:pt x="1334" y="719"/>
                  </a:lnTo>
                  <a:lnTo>
                    <a:pt x="1334" y="727"/>
                  </a:lnTo>
                  <a:lnTo>
                    <a:pt x="1333" y="734"/>
                  </a:lnTo>
                  <a:lnTo>
                    <a:pt x="1333" y="738"/>
                  </a:lnTo>
                  <a:lnTo>
                    <a:pt x="1332" y="740"/>
                  </a:lnTo>
                  <a:lnTo>
                    <a:pt x="1331" y="743"/>
                  </a:lnTo>
                  <a:lnTo>
                    <a:pt x="1330" y="745"/>
                  </a:lnTo>
                  <a:lnTo>
                    <a:pt x="1327" y="748"/>
                  </a:lnTo>
                  <a:lnTo>
                    <a:pt x="1326" y="750"/>
                  </a:lnTo>
                  <a:lnTo>
                    <a:pt x="1318" y="768"/>
                  </a:lnTo>
                  <a:lnTo>
                    <a:pt x="1316" y="785"/>
                  </a:lnTo>
                  <a:lnTo>
                    <a:pt x="1318" y="802"/>
                  </a:lnTo>
                  <a:lnTo>
                    <a:pt x="1320" y="806"/>
                  </a:lnTo>
                  <a:lnTo>
                    <a:pt x="1321" y="814"/>
                  </a:lnTo>
                  <a:lnTo>
                    <a:pt x="1323" y="822"/>
                  </a:lnTo>
                  <a:lnTo>
                    <a:pt x="1326" y="830"/>
                  </a:lnTo>
                  <a:lnTo>
                    <a:pt x="1330" y="835"/>
                  </a:lnTo>
                  <a:lnTo>
                    <a:pt x="1333" y="833"/>
                  </a:lnTo>
                  <a:lnTo>
                    <a:pt x="1336" y="831"/>
                  </a:lnTo>
                  <a:lnTo>
                    <a:pt x="1338" y="827"/>
                  </a:lnTo>
                  <a:lnTo>
                    <a:pt x="1339" y="822"/>
                  </a:lnTo>
                  <a:lnTo>
                    <a:pt x="1342" y="819"/>
                  </a:lnTo>
                  <a:lnTo>
                    <a:pt x="1343" y="816"/>
                  </a:lnTo>
                  <a:lnTo>
                    <a:pt x="1346" y="815"/>
                  </a:lnTo>
                  <a:lnTo>
                    <a:pt x="1348" y="814"/>
                  </a:lnTo>
                  <a:lnTo>
                    <a:pt x="1349" y="812"/>
                  </a:lnTo>
                  <a:lnTo>
                    <a:pt x="1352" y="810"/>
                  </a:lnTo>
                  <a:lnTo>
                    <a:pt x="1352" y="807"/>
                  </a:lnTo>
                  <a:lnTo>
                    <a:pt x="1353" y="796"/>
                  </a:lnTo>
                  <a:lnTo>
                    <a:pt x="1349" y="784"/>
                  </a:lnTo>
                  <a:lnTo>
                    <a:pt x="1348" y="769"/>
                  </a:lnTo>
                  <a:lnTo>
                    <a:pt x="1349" y="755"/>
                  </a:lnTo>
                  <a:lnTo>
                    <a:pt x="1351" y="748"/>
                  </a:lnTo>
                  <a:lnTo>
                    <a:pt x="1353" y="740"/>
                  </a:lnTo>
                  <a:lnTo>
                    <a:pt x="1356" y="733"/>
                  </a:lnTo>
                  <a:lnTo>
                    <a:pt x="1359" y="727"/>
                  </a:lnTo>
                  <a:lnTo>
                    <a:pt x="1363" y="725"/>
                  </a:lnTo>
                  <a:lnTo>
                    <a:pt x="1367" y="725"/>
                  </a:lnTo>
                  <a:lnTo>
                    <a:pt x="1371" y="725"/>
                  </a:lnTo>
                  <a:lnTo>
                    <a:pt x="1374" y="725"/>
                  </a:lnTo>
                  <a:lnTo>
                    <a:pt x="1378" y="724"/>
                  </a:lnTo>
                  <a:lnTo>
                    <a:pt x="1381" y="719"/>
                  </a:lnTo>
                  <a:lnTo>
                    <a:pt x="1384" y="712"/>
                  </a:lnTo>
                  <a:lnTo>
                    <a:pt x="1388" y="704"/>
                  </a:lnTo>
                  <a:lnTo>
                    <a:pt x="1392" y="699"/>
                  </a:lnTo>
                  <a:lnTo>
                    <a:pt x="1398" y="695"/>
                  </a:lnTo>
                  <a:lnTo>
                    <a:pt x="1404" y="695"/>
                  </a:lnTo>
                  <a:lnTo>
                    <a:pt x="1409" y="699"/>
                  </a:lnTo>
                  <a:lnTo>
                    <a:pt x="1414" y="704"/>
                  </a:lnTo>
                  <a:lnTo>
                    <a:pt x="1418" y="712"/>
                  </a:lnTo>
                  <a:lnTo>
                    <a:pt x="1423" y="717"/>
                  </a:lnTo>
                  <a:lnTo>
                    <a:pt x="1425" y="718"/>
                  </a:lnTo>
                  <a:lnTo>
                    <a:pt x="1428" y="719"/>
                  </a:lnTo>
                  <a:lnTo>
                    <a:pt x="1430" y="722"/>
                  </a:lnTo>
                  <a:lnTo>
                    <a:pt x="1433" y="723"/>
                  </a:lnTo>
                  <a:lnTo>
                    <a:pt x="1434" y="724"/>
                  </a:lnTo>
                  <a:lnTo>
                    <a:pt x="1435" y="727"/>
                  </a:lnTo>
                  <a:lnTo>
                    <a:pt x="1437" y="729"/>
                  </a:lnTo>
                  <a:lnTo>
                    <a:pt x="1435" y="738"/>
                  </a:lnTo>
                  <a:lnTo>
                    <a:pt x="1433" y="746"/>
                  </a:lnTo>
                  <a:lnTo>
                    <a:pt x="1433" y="754"/>
                  </a:lnTo>
                  <a:lnTo>
                    <a:pt x="1437" y="760"/>
                  </a:lnTo>
                  <a:lnTo>
                    <a:pt x="1438" y="763"/>
                  </a:lnTo>
                  <a:lnTo>
                    <a:pt x="1442" y="763"/>
                  </a:lnTo>
                  <a:lnTo>
                    <a:pt x="1444" y="764"/>
                  </a:lnTo>
                  <a:lnTo>
                    <a:pt x="1447" y="764"/>
                  </a:lnTo>
                  <a:lnTo>
                    <a:pt x="1449" y="764"/>
                  </a:lnTo>
                  <a:lnTo>
                    <a:pt x="1450" y="766"/>
                  </a:lnTo>
                  <a:lnTo>
                    <a:pt x="1452" y="769"/>
                  </a:lnTo>
                  <a:lnTo>
                    <a:pt x="1454" y="771"/>
                  </a:lnTo>
                  <a:lnTo>
                    <a:pt x="1455" y="774"/>
                  </a:lnTo>
                  <a:lnTo>
                    <a:pt x="1457" y="776"/>
                  </a:lnTo>
                  <a:lnTo>
                    <a:pt x="1458" y="780"/>
                  </a:lnTo>
                  <a:lnTo>
                    <a:pt x="1460" y="782"/>
                  </a:lnTo>
                  <a:lnTo>
                    <a:pt x="1462" y="784"/>
                  </a:lnTo>
                  <a:lnTo>
                    <a:pt x="1465" y="784"/>
                  </a:lnTo>
                  <a:lnTo>
                    <a:pt x="1468" y="784"/>
                  </a:lnTo>
                  <a:lnTo>
                    <a:pt x="1469" y="779"/>
                  </a:lnTo>
                  <a:lnTo>
                    <a:pt x="1469" y="770"/>
                  </a:lnTo>
                  <a:lnTo>
                    <a:pt x="1469" y="761"/>
                  </a:lnTo>
                  <a:lnTo>
                    <a:pt x="1469" y="751"/>
                  </a:lnTo>
                  <a:lnTo>
                    <a:pt x="1468" y="744"/>
                  </a:lnTo>
                  <a:lnTo>
                    <a:pt x="1468" y="740"/>
                  </a:lnTo>
                  <a:lnTo>
                    <a:pt x="1468" y="738"/>
                  </a:lnTo>
                  <a:lnTo>
                    <a:pt x="1469" y="735"/>
                  </a:lnTo>
                  <a:lnTo>
                    <a:pt x="1469" y="733"/>
                  </a:lnTo>
                  <a:lnTo>
                    <a:pt x="1470" y="729"/>
                  </a:lnTo>
                  <a:lnTo>
                    <a:pt x="1472" y="727"/>
                  </a:lnTo>
                  <a:lnTo>
                    <a:pt x="1472" y="723"/>
                  </a:lnTo>
                  <a:lnTo>
                    <a:pt x="1473" y="722"/>
                  </a:lnTo>
                  <a:lnTo>
                    <a:pt x="1474" y="720"/>
                  </a:lnTo>
                  <a:lnTo>
                    <a:pt x="1475" y="722"/>
                  </a:lnTo>
                  <a:lnTo>
                    <a:pt x="1478" y="725"/>
                  </a:lnTo>
                  <a:lnTo>
                    <a:pt x="1480" y="729"/>
                  </a:lnTo>
                  <a:lnTo>
                    <a:pt x="1483" y="731"/>
                  </a:lnTo>
                  <a:lnTo>
                    <a:pt x="1488" y="734"/>
                  </a:lnTo>
                  <a:lnTo>
                    <a:pt x="1494" y="738"/>
                  </a:lnTo>
                  <a:lnTo>
                    <a:pt x="1500" y="741"/>
                  </a:lnTo>
                  <a:lnTo>
                    <a:pt x="1505" y="743"/>
                  </a:lnTo>
                  <a:lnTo>
                    <a:pt x="1510" y="740"/>
                  </a:lnTo>
                  <a:lnTo>
                    <a:pt x="1511" y="738"/>
                  </a:lnTo>
                  <a:lnTo>
                    <a:pt x="1513" y="735"/>
                  </a:lnTo>
                  <a:lnTo>
                    <a:pt x="1513" y="734"/>
                  </a:lnTo>
                  <a:lnTo>
                    <a:pt x="1513" y="735"/>
                  </a:lnTo>
                  <a:lnTo>
                    <a:pt x="1513" y="736"/>
                  </a:lnTo>
                  <a:lnTo>
                    <a:pt x="1513" y="739"/>
                  </a:lnTo>
                  <a:lnTo>
                    <a:pt x="1536" y="749"/>
                  </a:lnTo>
                  <a:lnTo>
                    <a:pt x="1562" y="758"/>
                  </a:lnTo>
                  <a:lnTo>
                    <a:pt x="1552" y="763"/>
                  </a:lnTo>
                  <a:lnTo>
                    <a:pt x="1541" y="766"/>
                  </a:lnTo>
                  <a:lnTo>
                    <a:pt x="1533" y="769"/>
                  </a:lnTo>
                  <a:lnTo>
                    <a:pt x="1528" y="775"/>
                  </a:lnTo>
                  <a:lnTo>
                    <a:pt x="1525" y="781"/>
                  </a:lnTo>
                  <a:lnTo>
                    <a:pt x="1520" y="789"/>
                  </a:lnTo>
                  <a:lnTo>
                    <a:pt x="1514" y="794"/>
                  </a:lnTo>
                  <a:lnTo>
                    <a:pt x="1505" y="796"/>
                  </a:lnTo>
                  <a:lnTo>
                    <a:pt x="1496" y="800"/>
                  </a:lnTo>
                  <a:lnTo>
                    <a:pt x="1496" y="800"/>
                  </a:lnTo>
                  <a:lnTo>
                    <a:pt x="1494" y="799"/>
                  </a:lnTo>
                  <a:lnTo>
                    <a:pt x="1493" y="799"/>
                  </a:lnTo>
                  <a:lnTo>
                    <a:pt x="1490" y="797"/>
                  </a:lnTo>
                  <a:lnTo>
                    <a:pt x="1488" y="797"/>
                  </a:lnTo>
                  <a:lnTo>
                    <a:pt x="1486" y="797"/>
                  </a:lnTo>
                  <a:lnTo>
                    <a:pt x="1481" y="800"/>
                  </a:lnTo>
                  <a:lnTo>
                    <a:pt x="1478" y="802"/>
                  </a:lnTo>
                  <a:lnTo>
                    <a:pt x="1475" y="805"/>
                  </a:lnTo>
                  <a:lnTo>
                    <a:pt x="1468" y="811"/>
                  </a:lnTo>
                  <a:lnTo>
                    <a:pt x="1460" y="814"/>
                  </a:lnTo>
                  <a:lnTo>
                    <a:pt x="1452" y="819"/>
                  </a:lnTo>
                  <a:lnTo>
                    <a:pt x="1450" y="820"/>
                  </a:lnTo>
                  <a:lnTo>
                    <a:pt x="1448" y="821"/>
                  </a:lnTo>
                  <a:lnTo>
                    <a:pt x="1447" y="824"/>
                  </a:lnTo>
                  <a:lnTo>
                    <a:pt x="1445" y="826"/>
                  </a:lnTo>
                  <a:lnTo>
                    <a:pt x="1445" y="827"/>
                  </a:lnTo>
                  <a:lnTo>
                    <a:pt x="1447" y="830"/>
                  </a:lnTo>
                  <a:lnTo>
                    <a:pt x="1449" y="831"/>
                  </a:lnTo>
                  <a:lnTo>
                    <a:pt x="1452" y="831"/>
                  </a:lnTo>
                  <a:lnTo>
                    <a:pt x="1468" y="830"/>
                  </a:lnTo>
                  <a:lnTo>
                    <a:pt x="1485" y="826"/>
                  </a:lnTo>
                  <a:lnTo>
                    <a:pt x="1501" y="821"/>
                  </a:lnTo>
                  <a:lnTo>
                    <a:pt x="1510" y="819"/>
                  </a:lnTo>
                  <a:lnTo>
                    <a:pt x="1519" y="815"/>
                  </a:lnTo>
                  <a:lnTo>
                    <a:pt x="1528" y="809"/>
                  </a:lnTo>
                  <a:lnTo>
                    <a:pt x="1533" y="801"/>
                  </a:lnTo>
                  <a:lnTo>
                    <a:pt x="1534" y="792"/>
                  </a:lnTo>
                  <a:lnTo>
                    <a:pt x="1535" y="784"/>
                  </a:lnTo>
                  <a:lnTo>
                    <a:pt x="1541" y="780"/>
                  </a:lnTo>
                  <a:lnTo>
                    <a:pt x="1551" y="779"/>
                  </a:lnTo>
                  <a:lnTo>
                    <a:pt x="1561" y="777"/>
                  </a:lnTo>
                  <a:lnTo>
                    <a:pt x="1574" y="779"/>
                  </a:lnTo>
                  <a:lnTo>
                    <a:pt x="1585" y="779"/>
                  </a:lnTo>
                  <a:lnTo>
                    <a:pt x="1596" y="777"/>
                  </a:lnTo>
                  <a:lnTo>
                    <a:pt x="1604" y="775"/>
                  </a:lnTo>
                  <a:lnTo>
                    <a:pt x="1609" y="769"/>
                  </a:lnTo>
                  <a:lnTo>
                    <a:pt x="1609" y="773"/>
                  </a:lnTo>
                  <a:lnTo>
                    <a:pt x="1670" y="792"/>
                  </a:lnTo>
                  <a:lnTo>
                    <a:pt x="1729" y="810"/>
                  </a:lnTo>
                  <a:lnTo>
                    <a:pt x="1728" y="809"/>
                  </a:lnTo>
                  <a:lnTo>
                    <a:pt x="1728" y="806"/>
                  </a:lnTo>
                  <a:lnTo>
                    <a:pt x="1729" y="805"/>
                  </a:lnTo>
                  <a:lnTo>
                    <a:pt x="1731" y="805"/>
                  </a:lnTo>
                  <a:lnTo>
                    <a:pt x="1731" y="806"/>
                  </a:lnTo>
                  <a:lnTo>
                    <a:pt x="1732" y="807"/>
                  </a:lnTo>
                  <a:lnTo>
                    <a:pt x="1733" y="807"/>
                  </a:lnTo>
                  <a:lnTo>
                    <a:pt x="1736" y="807"/>
                  </a:lnTo>
                  <a:lnTo>
                    <a:pt x="1737" y="809"/>
                  </a:lnTo>
                  <a:lnTo>
                    <a:pt x="1738" y="810"/>
                  </a:lnTo>
                  <a:lnTo>
                    <a:pt x="1739" y="810"/>
                  </a:lnTo>
                  <a:lnTo>
                    <a:pt x="1741" y="810"/>
                  </a:lnTo>
                  <a:lnTo>
                    <a:pt x="1744" y="811"/>
                  </a:lnTo>
                  <a:lnTo>
                    <a:pt x="1748" y="811"/>
                  </a:lnTo>
                  <a:lnTo>
                    <a:pt x="1752" y="812"/>
                  </a:lnTo>
                  <a:lnTo>
                    <a:pt x="1753" y="812"/>
                  </a:lnTo>
                  <a:lnTo>
                    <a:pt x="1756" y="819"/>
                  </a:lnTo>
                  <a:lnTo>
                    <a:pt x="1754" y="822"/>
                  </a:lnTo>
                  <a:lnTo>
                    <a:pt x="1749" y="825"/>
                  </a:lnTo>
                  <a:lnTo>
                    <a:pt x="1742" y="826"/>
                  </a:lnTo>
                  <a:lnTo>
                    <a:pt x="1736" y="826"/>
                  </a:lnTo>
                  <a:lnTo>
                    <a:pt x="1731" y="828"/>
                  </a:lnTo>
                  <a:lnTo>
                    <a:pt x="1727" y="828"/>
                  </a:lnTo>
                  <a:lnTo>
                    <a:pt x="1724" y="831"/>
                  </a:lnTo>
                  <a:lnTo>
                    <a:pt x="1723" y="832"/>
                  </a:lnTo>
                  <a:lnTo>
                    <a:pt x="1721" y="835"/>
                  </a:lnTo>
                  <a:lnTo>
                    <a:pt x="1719" y="836"/>
                  </a:lnTo>
                  <a:lnTo>
                    <a:pt x="1703" y="836"/>
                  </a:lnTo>
                  <a:lnTo>
                    <a:pt x="1688" y="837"/>
                  </a:lnTo>
                  <a:lnTo>
                    <a:pt x="1672" y="836"/>
                  </a:lnTo>
                  <a:lnTo>
                    <a:pt x="1670" y="837"/>
                  </a:lnTo>
                  <a:lnTo>
                    <a:pt x="1667" y="840"/>
                  </a:lnTo>
                  <a:lnTo>
                    <a:pt x="1666" y="842"/>
                  </a:lnTo>
                  <a:lnTo>
                    <a:pt x="1666" y="845"/>
                  </a:lnTo>
                  <a:lnTo>
                    <a:pt x="1667" y="847"/>
                  </a:lnTo>
                  <a:lnTo>
                    <a:pt x="1670" y="850"/>
                  </a:lnTo>
                  <a:lnTo>
                    <a:pt x="1673" y="850"/>
                  </a:lnTo>
                  <a:lnTo>
                    <a:pt x="1680" y="848"/>
                  </a:lnTo>
                  <a:lnTo>
                    <a:pt x="1687" y="846"/>
                  </a:lnTo>
                  <a:lnTo>
                    <a:pt x="1691" y="845"/>
                  </a:lnTo>
                  <a:lnTo>
                    <a:pt x="1692" y="843"/>
                  </a:lnTo>
                  <a:lnTo>
                    <a:pt x="1695" y="843"/>
                  </a:lnTo>
                  <a:lnTo>
                    <a:pt x="1697" y="843"/>
                  </a:lnTo>
                  <a:lnTo>
                    <a:pt x="1699" y="843"/>
                  </a:lnTo>
                  <a:lnTo>
                    <a:pt x="1702" y="843"/>
                  </a:lnTo>
                  <a:lnTo>
                    <a:pt x="1703" y="845"/>
                  </a:lnTo>
                  <a:lnTo>
                    <a:pt x="1704" y="845"/>
                  </a:lnTo>
                  <a:lnTo>
                    <a:pt x="1702" y="846"/>
                  </a:lnTo>
                  <a:lnTo>
                    <a:pt x="1699" y="847"/>
                  </a:lnTo>
                  <a:lnTo>
                    <a:pt x="1697" y="848"/>
                  </a:lnTo>
                  <a:lnTo>
                    <a:pt x="1693" y="850"/>
                  </a:lnTo>
                  <a:lnTo>
                    <a:pt x="1692" y="851"/>
                  </a:lnTo>
                  <a:lnTo>
                    <a:pt x="1691" y="852"/>
                  </a:lnTo>
                  <a:lnTo>
                    <a:pt x="1681" y="855"/>
                  </a:lnTo>
                  <a:lnTo>
                    <a:pt x="1671" y="857"/>
                  </a:lnTo>
                  <a:lnTo>
                    <a:pt x="1662" y="861"/>
                  </a:lnTo>
                  <a:lnTo>
                    <a:pt x="1657" y="865"/>
                  </a:lnTo>
                  <a:lnTo>
                    <a:pt x="1650" y="882"/>
                  </a:lnTo>
                  <a:lnTo>
                    <a:pt x="1640" y="898"/>
                  </a:lnTo>
                  <a:lnTo>
                    <a:pt x="1633" y="914"/>
                  </a:lnTo>
                  <a:lnTo>
                    <a:pt x="1631" y="919"/>
                  </a:lnTo>
                  <a:lnTo>
                    <a:pt x="1627" y="929"/>
                  </a:lnTo>
                  <a:lnTo>
                    <a:pt x="1623" y="937"/>
                  </a:lnTo>
                  <a:lnTo>
                    <a:pt x="1620" y="940"/>
                  </a:lnTo>
                  <a:lnTo>
                    <a:pt x="1615" y="939"/>
                  </a:lnTo>
                  <a:lnTo>
                    <a:pt x="1611" y="934"/>
                  </a:lnTo>
                  <a:lnTo>
                    <a:pt x="1610" y="928"/>
                  </a:lnTo>
                  <a:lnTo>
                    <a:pt x="1609" y="922"/>
                  </a:lnTo>
                  <a:lnTo>
                    <a:pt x="1607" y="917"/>
                  </a:lnTo>
                  <a:lnTo>
                    <a:pt x="1604" y="914"/>
                  </a:lnTo>
                  <a:lnTo>
                    <a:pt x="1601" y="917"/>
                  </a:lnTo>
                  <a:lnTo>
                    <a:pt x="1601" y="922"/>
                  </a:lnTo>
                  <a:lnTo>
                    <a:pt x="1602" y="927"/>
                  </a:lnTo>
                  <a:lnTo>
                    <a:pt x="1604" y="932"/>
                  </a:lnTo>
                  <a:lnTo>
                    <a:pt x="1604" y="935"/>
                  </a:lnTo>
                  <a:lnTo>
                    <a:pt x="1605" y="942"/>
                  </a:lnTo>
                  <a:lnTo>
                    <a:pt x="1605" y="949"/>
                  </a:lnTo>
                  <a:lnTo>
                    <a:pt x="1604" y="957"/>
                  </a:lnTo>
                  <a:lnTo>
                    <a:pt x="1606" y="964"/>
                  </a:lnTo>
                  <a:lnTo>
                    <a:pt x="1610" y="969"/>
                  </a:lnTo>
                  <a:lnTo>
                    <a:pt x="1615" y="975"/>
                  </a:lnTo>
                  <a:lnTo>
                    <a:pt x="1616" y="981"/>
                  </a:lnTo>
                  <a:lnTo>
                    <a:pt x="1615" y="990"/>
                  </a:lnTo>
                  <a:lnTo>
                    <a:pt x="1611" y="995"/>
                  </a:lnTo>
                  <a:lnTo>
                    <a:pt x="1606" y="999"/>
                  </a:lnTo>
                  <a:lnTo>
                    <a:pt x="1601" y="1001"/>
                  </a:lnTo>
                  <a:lnTo>
                    <a:pt x="1597" y="1004"/>
                  </a:lnTo>
                  <a:lnTo>
                    <a:pt x="1595" y="1008"/>
                  </a:lnTo>
                  <a:lnTo>
                    <a:pt x="1596" y="1014"/>
                  </a:lnTo>
                  <a:lnTo>
                    <a:pt x="1596" y="1016"/>
                  </a:lnTo>
                  <a:lnTo>
                    <a:pt x="1596" y="1019"/>
                  </a:lnTo>
                  <a:lnTo>
                    <a:pt x="1595" y="1020"/>
                  </a:lnTo>
                  <a:lnTo>
                    <a:pt x="1592" y="1021"/>
                  </a:lnTo>
                  <a:lnTo>
                    <a:pt x="1591" y="1022"/>
                  </a:lnTo>
                  <a:lnTo>
                    <a:pt x="1589" y="1022"/>
                  </a:lnTo>
                  <a:lnTo>
                    <a:pt x="1587" y="1024"/>
                  </a:lnTo>
                  <a:lnTo>
                    <a:pt x="1586" y="1024"/>
                  </a:lnTo>
                  <a:lnTo>
                    <a:pt x="1574" y="1030"/>
                  </a:lnTo>
                  <a:lnTo>
                    <a:pt x="1565" y="1035"/>
                  </a:lnTo>
                  <a:lnTo>
                    <a:pt x="1554" y="1041"/>
                  </a:lnTo>
                  <a:lnTo>
                    <a:pt x="1543" y="1047"/>
                  </a:lnTo>
                  <a:lnTo>
                    <a:pt x="1531" y="1052"/>
                  </a:lnTo>
                  <a:lnTo>
                    <a:pt x="1523" y="1061"/>
                  </a:lnTo>
                  <a:lnTo>
                    <a:pt x="1515" y="1065"/>
                  </a:lnTo>
                  <a:lnTo>
                    <a:pt x="1506" y="1069"/>
                  </a:lnTo>
                  <a:lnTo>
                    <a:pt x="1499" y="1071"/>
                  </a:lnTo>
                  <a:lnTo>
                    <a:pt x="1495" y="1073"/>
                  </a:lnTo>
                  <a:lnTo>
                    <a:pt x="1491" y="1076"/>
                  </a:lnTo>
                  <a:lnTo>
                    <a:pt x="1488" y="1078"/>
                  </a:lnTo>
                  <a:lnTo>
                    <a:pt x="1485" y="1081"/>
                  </a:lnTo>
                  <a:lnTo>
                    <a:pt x="1483" y="1083"/>
                  </a:lnTo>
                  <a:lnTo>
                    <a:pt x="1480" y="1087"/>
                  </a:lnTo>
                  <a:lnTo>
                    <a:pt x="1480" y="1095"/>
                  </a:lnTo>
                  <a:lnTo>
                    <a:pt x="1479" y="1101"/>
                  </a:lnTo>
                  <a:lnTo>
                    <a:pt x="1475" y="1108"/>
                  </a:lnTo>
                  <a:lnTo>
                    <a:pt x="1474" y="1113"/>
                  </a:lnTo>
                  <a:lnTo>
                    <a:pt x="1475" y="1121"/>
                  </a:lnTo>
                  <a:lnTo>
                    <a:pt x="1478" y="1128"/>
                  </a:lnTo>
                  <a:lnTo>
                    <a:pt x="1481" y="1138"/>
                  </a:lnTo>
                  <a:lnTo>
                    <a:pt x="1488" y="1146"/>
                  </a:lnTo>
                  <a:lnTo>
                    <a:pt x="1491" y="1154"/>
                  </a:lnTo>
                  <a:lnTo>
                    <a:pt x="1493" y="1158"/>
                  </a:lnTo>
                  <a:lnTo>
                    <a:pt x="1493" y="1161"/>
                  </a:lnTo>
                  <a:lnTo>
                    <a:pt x="1493" y="1164"/>
                  </a:lnTo>
                  <a:lnTo>
                    <a:pt x="1494" y="1167"/>
                  </a:lnTo>
                  <a:lnTo>
                    <a:pt x="1494" y="1169"/>
                  </a:lnTo>
                  <a:lnTo>
                    <a:pt x="1496" y="1170"/>
                  </a:lnTo>
                  <a:lnTo>
                    <a:pt x="1501" y="1184"/>
                  </a:lnTo>
                  <a:lnTo>
                    <a:pt x="1504" y="1198"/>
                  </a:lnTo>
                  <a:lnTo>
                    <a:pt x="1504" y="1213"/>
                  </a:lnTo>
                  <a:lnTo>
                    <a:pt x="1504" y="1215"/>
                  </a:lnTo>
                  <a:lnTo>
                    <a:pt x="1505" y="1218"/>
                  </a:lnTo>
                  <a:lnTo>
                    <a:pt x="1505" y="1220"/>
                  </a:lnTo>
                  <a:lnTo>
                    <a:pt x="1504" y="1223"/>
                  </a:lnTo>
                  <a:lnTo>
                    <a:pt x="1503" y="1225"/>
                  </a:lnTo>
                  <a:lnTo>
                    <a:pt x="1499" y="1228"/>
                  </a:lnTo>
                  <a:lnTo>
                    <a:pt x="1498" y="1231"/>
                  </a:lnTo>
                  <a:lnTo>
                    <a:pt x="1495" y="1234"/>
                  </a:lnTo>
                  <a:lnTo>
                    <a:pt x="1493" y="1235"/>
                  </a:lnTo>
                  <a:lnTo>
                    <a:pt x="1489" y="1236"/>
                  </a:lnTo>
                  <a:lnTo>
                    <a:pt x="1486" y="1236"/>
                  </a:lnTo>
                  <a:lnTo>
                    <a:pt x="1480" y="1229"/>
                  </a:lnTo>
                  <a:lnTo>
                    <a:pt x="1475" y="1220"/>
                  </a:lnTo>
                  <a:lnTo>
                    <a:pt x="1473" y="1213"/>
                  </a:lnTo>
                  <a:lnTo>
                    <a:pt x="1469" y="1208"/>
                  </a:lnTo>
                  <a:lnTo>
                    <a:pt x="1465" y="1203"/>
                  </a:lnTo>
                  <a:lnTo>
                    <a:pt x="1460" y="1199"/>
                  </a:lnTo>
                  <a:lnTo>
                    <a:pt x="1455" y="1198"/>
                  </a:lnTo>
                  <a:lnTo>
                    <a:pt x="1453" y="1195"/>
                  </a:lnTo>
                  <a:lnTo>
                    <a:pt x="1450" y="1192"/>
                  </a:lnTo>
                  <a:lnTo>
                    <a:pt x="1449" y="1188"/>
                  </a:lnTo>
                  <a:lnTo>
                    <a:pt x="1449" y="1183"/>
                  </a:lnTo>
                  <a:lnTo>
                    <a:pt x="1448" y="1178"/>
                  </a:lnTo>
                  <a:lnTo>
                    <a:pt x="1445" y="1174"/>
                  </a:lnTo>
                  <a:lnTo>
                    <a:pt x="1443" y="1170"/>
                  </a:lnTo>
                  <a:lnTo>
                    <a:pt x="1442" y="1166"/>
                  </a:lnTo>
                  <a:lnTo>
                    <a:pt x="1440" y="1163"/>
                  </a:lnTo>
                  <a:lnTo>
                    <a:pt x="1440" y="1159"/>
                  </a:lnTo>
                  <a:lnTo>
                    <a:pt x="1442" y="1156"/>
                  </a:lnTo>
                  <a:lnTo>
                    <a:pt x="1442" y="1153"/>
                  </a:lnTo>
                  <a:lnTo>
                    <a:pt x="1440" y="1149"/>
                  </a:lnTo>
                  <a:lnTo>
                    <a:pt x="1439" y="1147"/>
                  </a:lnTo>
                  <a:lnTo>
                    <a:pt x="1434" y="1141"/>
                  </a:lnTo>
                  <a:lnTo>
                    <a:pt x="1429" y="1134"/>
                  </a:lnTo>
                  <a:lnTo>
                    <a:pt x="1424" y="1129"/>
                  </a:lnTo>
                  <a:lnTo>
                    <a:pt x="1418" y="1129"/>
                  </a:lnTo>
                  <a:lnTo>
                    <a:pt x="1413" y="1134"/>
                  </a:lnTo>
                  <a:lnTo>
                    <a:pt x="1403" y="1138"/>
                  </a:lnTo>
                  <a:lnTo>
                    <a:pt x="1393" y="1138"/>
                  </a:lnTo>
                  <a:lnTo>
                    <a:pt x="1382" y="1136"/>
                  </a:lnTo>
                  <a:lnTo>
                    <a:pt x="1373" y="1132"/>
                  </a:lnTo>
                  <a:lnTo>
                    <a:pt x="1361" y="1124"/>
                  </a:lnTo>
                  <a:lnTo>
                    <a:pt x="1348" y="1122"/>
                  </a:lnTo>
                  <a:lnTo>
                    <a:pt x="1334" y="1123"/>
                  </a:lnTo>
                  <a:lnTo>
                    <a:pt x="1321" y="1123"/>
                  </a:lnTo>
                  <a:lnTo>
                    <a:pt x="1316" y="1122"/>
                  </a:lnTo>
                  <a:lnTo>
                    <a:pt x="1307" y="1119"/>
                  </a:lnTo>
                  <a:lnTo>
                    <a:pt x="1297" y="1118"/>
                  </a:lnTo>
                  <a:lnTo>
                    <a:pt x="1288" y="1117"/>
                  </a:lnTo>
                  <a:lnTo>
                    <a:pt x="1283" y="1118"/>
                  </a:lnTo>
                  <a:lnTo>
                    <a:pt x="1285" y="1119"/>
                  </a:lnTo>
                  <a:lnTo>
                    <a:pt x="1286" y="1121"/>
                  </a:lnTo>
                  <a:lnTo>
                    <a:pt x="1287" y="1123"/>
                  </a:lnTo>
                  <a:lnTo>
                    <a:pt x="1288" y="1126"/>
                  </a:lnTo>
                  <a:lnTo>
                    <a:pt x="1291" y="1127"/>
                  </a:lnTo>
                  <a:lnTo>
                    <a:pt x="1292" y="1129"/>
                  </a:lnTo>
                  <a:lnTo>
                    <a:pt x="1295" y="1132"/>
                  </a:lnTo>
                  <a:lnTo>
                    <a:pt x="1296" y="1133"/>
                  </a:lnTo>
                  <a:lnTo>
                    <a:pt x="1296" y="1134"/>
                  </a:lnTo>
                  <a:lnTo>
                    <a:pt x="1296" y="1136"/>
                  </a:lnTo>
                  <a:lnTo>
                    <a:pt x="1295" y="1137"/>
                  </a:lnTo>
                  <a:lnTo>
                    <a:pt x="1292" y="1137"/>
                  </a:lnTo>
                  <a:lnTo>
                    <a:pt x="1290" y="1137"/>
                  </a:lnTo>
                  <a:lnTo>
                    <a:pt x="1283" y="1138"/>
                  </a:lnTo>
                  <a:lnTo>
                    <a:pt x="1280" y="1142"/>
                  </a:lnTo>
                  <a:lnTo>
                    <a:pt x="1277" y="1146"/>
                  </a:lnTo>
                  <a:lnTo>
                    <a:pt x="1275" y="1148"/>
                  </a:lnTo>
                  <a:lnTo>
                    <a:pt x="1268" y="1147"/>
                  </a:lnTo>
                  <a:lnTo>
                    <a:pt x="1260" y="1143"/>
                  </a:lnTo>
                  <a:lnTo>
                    <a:pt x="1254" y="1138"/>
                  </a:lnTo>
                  <a:lnTo>
                    <a:pt x="1247" y="1133"/>
                  </a:lnTo>
                  <a:lnTo>
                    <a:pt x="1241" y="1132"/>
                  </a:lnTo>
                  <a:lnTo>
                    <a:pt x="1231" y="1134"/>
                  </a:lnTo>
                  <a:lnTo>
                    <a:pt x="1222" y="1136"/>
                  </a:lnTo>
                  <a:lnTo>
                    <a:pt x="1212" y="1133"/>
                  </a:lnTo>
                  <a:lnTo>
                    <a:pt x="1201" y="1132"/>
                  </a:lnTo>
                  <a:lnTo>
                    <a:pt x="1190" y="1131"/>
                  </a:lnTo>
                  <a:lnTo>
                    <a:pt x="1181" y="1132"/>
                  </a:lnTo>
                  <a:lnTo>
                    <a:pt x="1180" y="1134"/>
                  </a:lnTo>
                  <a:lnTo>
                    <a:pt x="1179" y="1137"/>
                  </a:lnTo>
                  <a:lnTo>
                    <a:pt x="1176" y="1139"/>
                  </a:lnTo>
                  <a:lnTo>
                    <a:pt x="1174" y="1139"/>
                  </a:lnTo>
                  <a:lnTo>
                    <a:pt x="1171" y="1139"/>
                  </a:lnTo>
                  <a:lnTo>
                    <a:pt x="1169" y="1142"/>
                  </a:lnTo>
                  <a:lnTo>
                    <a:pt x="1156" y="1144"/>
                  </a:lnTo>
                  <a:lnTo>
                    <a:pt x="1145" y="1149"/>
                  </a:lnTo>
                  <a:lnTo>
                    <a:pt x="1134" y="1153"/>
                  </a:lnTo>
                  <a:lnTo>
                    <a:pt x="1126" y="1158"/>
                  </a:lnTo>
                  <a:lnTo>
                    <a:pt x="1121" y="1163"/>
                  </a:lnTo>
                  <a:lnTo>
                    <a:pt x="1119" y="1173"/>
                  </a:lnTo>
                  <a:lnTo>
                    <a:pt x="1118" y="1177"/>
                  </a:lnTo>
                  <a:lnTo>
                    <a:pt x="1118" y="1180"/>
                  </a:lnTo>
                  <a:lnTo>
                    <a:pt x="1118" y="1184"/>
                  </a:lnTo>
                  <a:lnTo>
                    <a:pt x="1118" y="1188"/>
                  </a:lnTo>
                  <a:lnTo>
                    <a:pt x="1119" y="1192"/>
                  </a:lnTo>
                  <a:lnTo>
                    <a:pt x="1120" y="1195"/>
                  </a:lnTo>
                  <a:lnTo>
                    <a:pt x="1123" y="1199"/>
                  </a:lnTo>
                  <a:lnTo>
                    <a:pt x="1125" y="1202"/>
                  </a:lnTo>
                  <a:lnTo>
                    <a:pt x="1128" y="1205"/>
                  </a:lnTo>
                  <a:lnTo>
                    <a:pt x="1129" y="1210"/>
                  </a:lnTo>
                  <a:lnTo>
                    <a:pt x="1129" y="1221"/>
                  </a:lnTo>
                  <a:lnTo>
                    <a:pt x="1126" y="1231"/>
                  </a:lnTo>
                  <a:lnTo>
                    <a:pt x="1123" y="1243"/>
                  </a:lnTo>
                  <a:lnTo>
                    <a:pt x="1121" y="1254"/>
                  </a:lnTo>
                  <a:lnTo>
                    <a:pt x="1123" y="1263"/>
                  </a:lnTo>
                  <a:lnTo>
                    <a:pt x="1125" y="1270"/>
                  </a:lnTo>
                  <a:lnTo>
                    <a:pt x="1126" y="1280"/>
                  </a:lnTo>
                  <a:lnTo>
                    <a:pt x="1128" y="1282"/>
                  </a:lnTo>
                  <a:lnTo>
                    <a:pt x="1130" y="1285"/>
                  </a:lnTo>
                  <a:lnTo>
                    <a:pt x="1133" y="1286"/>
                  </a:lnTo>
                  <a:lnTo>
                    <a:pt x="1135" y="1289"/>
                  </a:lnTo>
                  <a:lnTo>
                    <a:pt x="1136" y="1291"/>
                  </a:lnTo>
                  <a:lnTo>
                    <a:pt x="1140" y="1295"/>
                  </a:lnTo>
                  <a:lnTo>
                    <a:pt x="1141" y="1299"/>
                  </a:lnTo>
                  <a:lnTo>
                    <a:pt x="1143" y="1302"/>
                  </a:lnTo>
                  <a:lnTo>
                    <a:pt x="1145" y="1306"/>
                  </a:lnTo>
                  <a:lnTo>
                    <a:pt x="1150" y="1313"/>
                  </a:lnTo>
                  <a:lnTo>
                    <a:pt x="1155" y="1320"/>
                  </a:lnTo>
                  <a:lnTo>
                    <a:pt x="1160" y="1325"/>
                  </a:lnTo>
                  <a:lnTo>
                    <a:pt x="1163" y="1328"/>
                  </a:lnTo>
                  <a:lnTo>
                    <a:pt x="1165" y="1332"/>
                  </a:lnTo>
                  <a:lnTo>
                    <a:pt x="1166" y="1336"/>
                  </a:lnTo>
                  <a:lnTo>
                    <a:pt x="1169" y="1340"/>
                  </a:lnTo>
                  <a:lnTo>
                    <a:pt x="1171" y="1343"/>
                  </a:lnTo>
                  <a:lnTo>
                    <a:pt x="1179" y="1346"/>
                  </a:lnTo>
                  <a:lnTo>
                    <a:pt x="1185" y="1347"/>
                  </a:lnTo>
                  <a:lnTo>
                    <a:pt x="1192" y="1348"/>
                  </a:lnTo>
                  <a:lnTo>
                    <a:pt x="1194" y="1350"/>
                  </a:lnTo>
                  <a:lnTo>
                    <a:pt x="1196" y="1351"/>
                  </a:lnTo>
                  <a:lnTo>
                    <a:pt x="1199" y="1352"/>
                  </a:lnTo>
                  <a:lnTo>
                    <a:pt x="1201" y="1353"/>
                  </a:lnTo>
                  <a:lnTo>
                    <a:pt x="1204" y="1353"/>
                  </a:lnTo>
                  <a:lnTo>
                    <a:pt x="1206" y="1355"/>
                  </a:lnTo>
                  <a:lnTo>
                    <a:pt x="1207" y="1353"/>
                  </a:lnTo>
                  <a:lnTo>
                    <a:pt x="1210" y="1352"/>
                  </a:lnTo>
                  <a:lnTo>
                    <a:pt x="1212" y="1351"/>
                  </a:lnTo>
                  <a:lnTo>
                    <a:pt x="1215" y="1350"/>
                  </a:lnTo>
                  <a:lnTo>
                    <a:pt x="1217" y="1350"/>
                  </a:lnTo>
                  <a:lnTo>
                    <a:pt x="1220" y="1350"/>
                  </a:lnTo>
                  <a:lnTo>
                    <a:pt x="1224" y="1351"/>
                  </a:lnTo>
                  <a:lnTo>
                    <a:pt x="1240" y="1351"/>
                  </a:lnTo>
                  <a:lnTo>
                    <a:pt x="1242" y="1350"/>
                  </a:lnTo>
                  <a:lnTo>
                    <a:pt x="1245" y="1348"/>
                  </a:lnTo>
                  <a:lnTo>
                    <a:pt x="1247" y="1348"/>
                  </a:lnTo>
                  <a:lnTo>
                    <a:pt x="1250" y="1350"/>
                  </a:lnTo>
                  <a:lnTo>
                    <a:pt x="1252" y="1351"/>
                  </a:lnTo>
                  <a:lnTo>
                    <a:pt x="1255" y="1352"/>
                  </a:lnTo>
                  <a:lnTo>
                    <a:pt x="1256" y="1353"/>
                  </a:lnTo>
                  <a:lnTo>
                    <a:pt x="1257" y="1353"/>
                  </a:lnTo>
                  <a:lnTo>
                    <a:pt x="1260" y="1355"/>
                  </a:lnTo>
                  <a:lnTo>
                    <a:pt x="1263" y="1353"/>
                  </a:lnTo>
                  <a:lnTo>
                    <a:pt x="1266" y="1353"/>
                  </a:lnTo>
                  <a:lnTo>
                    <a:pt x="1268" y="1352"/>
                  </a:lnTo>
                  <a:lnTo>
                    <a:pt x="1270" y="1351"/>
                  </a:lnTo>
                  <a:lnTo>
                    <a:pt x="1270" y="1348"/>
                  </a:lnTo>
                  <a:lnTo>
                    <a:pt x="1270" y="1347"/>
                  </a:lnTo>
                  <a:lnTo>
                    <a:pt x="1268" y="1346"/>
                  </a:lnTo>
                  <a:lnTo>
                    <a:pt x="1268" y="1343"/>
                  </a:lnTo>
                  <a:lnTo>
                    <a:pt x="1270" y="1341"/>
                  </a:lnTo>
                  <a:lnTo>
                    <a:pt x="1271" y="1340"/>
                  </a:lnTo>
                  <a:lnTo>
                    <a:pt x="1273" y="1337"/>
                  </a:lnTo>
                  <a:lnTo>
                    <a:pt x="1276" y="1335"/>
                  </a:lnTo>
                  <a:lnTo>
                    <a:pt x="1280" y="1330"/>
                  </a:lnTo>
                  <a:lnTo>
                    <a:pt x="1281" y="1322"/>
                  </a:lnTo>
                  <a:lnTo>
                    <a:pt x="1281" y="1315"/>
                  </a:lnTo>
                  <a:lnTo>
                    <a:pt x="1285" y="1310"/>
                  </a:lnTo>
                  <a:lnTo>
                    <a:pt x="1292" y="1307"/>
                  </a:lnTo>
                  <a:lnTo>
                    <a:pt x="1301" y="1307"/>
                  </a:lnTo>
                  <a:lnTo>
                    <a:pt x="1311" y="1307"/>
                  </a:lnTo>
                  <a:lnTo>
                    <a:pt x="1318" y="1306"/>
                  </a:lnTo>
                  <a:lnTo>
                    <a:pt x="1325" y="1305"/>
                  </a:lnTo>
                  <a:lnTo>
                    <a:pt x="1334" y="1305"/>
                  </a:lnTo>
                  <a:lnTo>
                    <a:pt x="1344" y="1305"/>
                  </a:lnTo>
                  <a:lnTo>
                    <a:pt x="1353" y="1306"/>
                  </a:lnTo>
                  <a:lnTo>
                    <a:pt x="1358" y="1309"/>
                  </a:lnTo>
                  <a:lnTo>
                    <a:pt x="1359" y="1315"/>
                  </a:lnTo>
                  <a:lnTo>
                    <a:pt x="1357" y="1318"/>
                  </a:lnTo>
                  <a:lnTo>
                    <a:pt x="1354" y="1322"/>
                  </a:lnTo>
                  <a:lnTo>
                    <a:pt x="1352" y="1325"/>
                  </a:lnTo>
                  <a:lnTo>
                    <a:pt x="1349" y="1328"/>
                  </a:lnTo>
                  <a:lnTo>
                    <a:pt x="1347" y="1332"/>
                  </a:lnTo>
                  <a:lnTo>
                    <a:pt x="1347" y="1336"/>
                  </a:lnTo>
                  <a:lnTo>
                    <a:pt x="1347" y="1340"/>
                  </a:lnTo>
                  <a:lnTo>
                    <a:pt x="1346" y="1350"/>
                  </a:lnTo>
                  <a:lnTo>
                    <a:pt x="1343" y="1357"/>
                  </a:lnTo>
                  <a:lnTo>
                    <a:pt x="1337" y="1363"/>
                  </a:lnTo>
                  <a:lnTo>
                    <a:pt x="1328" y="1367"/>
                  </a:lnTo>
                  <a:lnTo>
                    <a:pt x="1325" y="1367"/>
                  </a:lnTo>
                  <a:lnTo>
                    <a:pt x="1322" y="1367"/>
                  </a:lnTo>
                  <a:lnTo>
                    <a:pt x="1318" y="1368"/>
                  </a:lnTo>
                  <a:lnTo>
                    <a:pt x="1316" y="1369"/>
                  </a:lnTo>
                  <a:lnTo>
                    <a:pt x="1316" y="1372"/>
                  </a:lnTo>
                  <a:lnTo>
                    <a:pt x="1317" y="1374"/>
                  </a:lnTo>
                  <a:lnTo>
                    <a:pt x="1320" y="1377"/>
                  </a:lnTo>
                  <a:lnTo>
                    <a:pt x="1322" y="1378"/>
                  </a:lnTo>
                  <a:lnTo>
                    <a:pt x="1326" y="1379"/>
                  </a:lnTo>
                  <a:lnTo>
                    <a:pt x="1328" y="1384"/>
                  </a:lnTo>
                  <a:lnTo>
                    <a:pt x="1331" y="1391"/>
                  </a:lnTo>
                  <a:lnTo>
                    <a:pt x="1333" y="1396"/>
                  </a:lnTo>
                  <a:lnTo>
                    <a:pt x="1338" y="1401"/>
                  </a:lnTo>
                  <a:lnTo>
                    <a:pt x="1344" y="1403"/>
                  </a:lnTo>
                  <a:lnTo>
                    <a:pt x="1352" y="1403"/>
                  </a:lnTo>
                  <a:lnTo>
                    <a:pt x="1359" y="1402"/>
                  </a:lnTo>
                  <a:lnTo>
                    <a:pt x="1367" y="1401"/>
                  </a:lnTo>
                  <a:lnTo>
                    <a:pt x="1373" y="1403"/>
                  </a:lnTo>
                  <a:lnTo>
                    <a:pt x="1383" y="1403"/>
                  </a:lnTo>
                  <a:lnTo>
                    <a:pt x="1392" y="1402"/>
                  </a:lnTo>
                  <a:lnTo>
                    <a:pt x="1402" y="1401"/>
                  </a:lnTo>
                  <a:lnTo>
                    <a:pt x="1405" y="1401"/>
                  </a:lnTo>
                  <a:lnTo>
                    <a:pt x="1410" y="1401"/>
                  </a:lnTo>
                  <a:lnTo>
                    <a:pt x="1414" y="1401"/>
                  </a:lnTo>
                  <a:lnTo>
                    <a:pt x="1418" y="1402"/>
                  </a:lnTo>
                  <a:lnTo>
                    <a:pt x="1420" y="1403"/>
                  </a:lnTo>
                  <a:lnTo>
                    <a:pt x="1422" y="1406"/>
                  </a:lnTo>
                  <a:lnTo>
                    <a:pt x="1424" y="1408"/>
                  </a:lnTo>
                  <a:lnTo>
                    <a:pt x="1425" y="1411"/>
                  </a:lnTo>
                  <a:lnTo>
                    <a:pt x="1428" y="1412"/>
                  </a:lnTo>
                  <a:lnTo>
                    <a:pt x="1430" y="1412"/>
                  </a:lnTo>
                  <a:lnTo>
                    <a:pt x="1433" y="1412"/>
                  </a:lnTo>
                  <a:lnTo>
                    <a:pt x="1435" y="1411"/>
                  </a:lnTo>
                  <a:lnTo>
                    <a:pt x="1439" y="1411"/>
                  </a:lnTo>
                  <a:lnTo>
                    <a:pt x="1444" y="1413"/>
                  </a:lnTo>
                  <a:lnTo>
                    <a:pt x="1447" y="1418"/>
                  </a:lnTo>
                  <a:lnTo>
                    <a:pt x="1448" y="1425"/>
                  </a:lnTo>
                  <a:lnTo>
                    <a:pt x="1447" y="1432"/>
                  </a:lnTo>
                  <a:lnTo>
                    <a:pt x="1447" y="1437"/>
                  </a:lnTo>
                  <a:lnTo>
                    <a:pt x="1445" y="1442"/>
                  </a:lnTo>
                  <a:lnTo>
                    <a:pt x="1444" y="1447"/>
                  </a:lnTo>
                  <a:lnTo>
                    <a:pt x="1443" y="1450"/>
                  </a:lnTo>
                  <a:lnTo>
                    <a:pt x="1442" y="1455"/>
                  </a:lnTo>
                  <a:lnTo>
                    <a:pt x="1440" y="1459"/>
                  </a:lnTo>
                  <a:lnTo>
                    <a:pt x="1439" y="1464"/>
                  </a:lnTo>
                  <a:lnTo>
                    <a:pt x="1438" y="1466"/>
                  </a:lnTo>
                  <a:lnTo>
                    <a:pt x="1437" y="1470"/>
                  </a:lnTo>
                  <a:lnTo>
                    <a:pt x="1437" y="1474"/>
                  </a:lnTo>
                  <a:lnTo>
                    <a:pt x="1437" y="1491"/>
                  </a:lnTo>
                  <a:lnTo>
                    <a:pt x="1438" y="1495"/>
                  </a:lnTo>
                  <a:lnTo>
                    <a:pt x="1442" y="1496"/>
                  </a:lnTo>
                  <a:lnTo>
                    <a:pt x="1445" y="1499"/>
                  </a:lnTo>
                  <a:lnTo>
                    <a:pt x="1448" y="1500"/>
                  </a:lnTo>
                  <a:lnTo>
                    <a:pt x="1452" y="1503"/>
                  </a:lnTo>
                  <a:lnTo>
                    <a:pt x="1453" y="1504"/>
                  </a:lnTo>
                  <a:lnTo>
                    <a:pt x="1454" y="1505"/>
                  </a:lnTo>
                  <a:lnTo>
                    <a:pt x="1457" y="1506"/>
                  </a:lnTo>
                  <a:lnTo>
                    <a:pt x="1459" y="1509"/>
                  </a:lnTo>
                  <a:lnTo>
                    <a:pt x="1463" y="1510"/>
                  </a:lnTo>
                  <a:lnTo>
                    <a:pt x="1468" y="1512"/>
                  </a:lnTo>
                  <a:lnTo>
                    <a:pt x="1473" y="1512"/>
                  </a:lnTo>
                  <a:lnTo>
                    <a:pt x="1478" y="1512"/>
                  </a:lnTo>
                  <a:lnTo>
                    <a:pt x="1491" y="1511"/>
                  </a:lnTo>
                  <a:lnTo>
                    <a:pt x="1503" y="1508"/>
                  </a:lnTo>
                  <a:lnTo>
                    <a:pt x="1513" y="1505"/>
                  </a:lnTo>
                  <a:lnTo>
                    <a:pt x="1523" y="1503"/>
                  </a:lnTo>
                  <a:lnTo>
                    <a:pt x="1533" y="1505"/>
                  </a:lnTo>
                  <a:lnTo>
                    <a:pt x="1543" y="1508"/>
                  </a:lnTo>
                  <a:lnTo>
                    <a:pt x="1551" y="1510"/>
                  </a:lnTo>
                  <a:lnTo>
                    <a:pt x="1552" y="1510"/>
                  </a:lnTo>
                  <a:lnTo>
                    <a:pt x="1554" y="1511"/>
                  </a:lnTo>
                  <a:lnTo>
                    <a:pt x="1556" y="1514"/>
                  </a:lnTo>
                  <a:lnTo>
                    <a:pt x="1560" y="1515"/>
                  </a:lnTo>
                  <a:lnTo>
                    <a:pt x="1562" y="1516"/>
                  </a:lnTo>
                  <a:lnTo>
                    <a:pt x="1566" y="1517"/>
                  </a:lnTo>
                  <a:lnTo>
                    <a:pt x="1569" y="1519"/>
                  </a:lnTo>
                  <a:lnTo>
                    <a:pt x="1570" y="1517"/>
                  </a:lnTo>
                  <a:lnTo>
                    <a:pt x="1574" y="1516"/>
                  </a:lnTo>
                  <a:lnTo>
                    <a:pt x="1577" y="1514"/>
                  </a:lnTo>
                  <a:lnTo>
                    <a:pt x="1581" y="1511"/>
                  </a:lnTo>
                  <a:lnTo>
                    <a:pt x="1584" y="1508"/>
                  </a:lnTo>
                  <a:lnTo>
                    <a:pt x="1589" y="1505"/>
                  </a:lnTo>
                  <a:lnTo>
                    <a:pt x="1595" y="1501"/>
                  </a:lnTo>
                  <a:lnTo>
                    <a:pt x="1599" y="1495"/>
                  </a:lnTo>
                  <a:lnTo>
                    <a:pt x="1601" y="1490"/>
                  </a:lnTo>
                  <a:lnTo>
                    <a:pt x="1604" y="1484"/>
                  </a:lnTo>
                  <a:lnTo>
                    <a:pt x="1610" y="1479"/>
                  </a:lnTo>
                  <a:lnTo>
                    <a:pt x="1611" y="1478"/>
                  </a:lnTo>
                  <a:lnTo>
                    <a:pt x="1614" y="1476"/>
                  </a:lnTo>
                  <a:lnTo>
                    <a:pt x="1615" y="1474"/>
                  </a:lnTo>
                  <a:lnTo>
                    <a:pt x="1617" y="1474"/>
                  </a:lnTo>
                  <a:lnTo>
                    <a:pt x="1620" y="1474"/>
                  </a:lnTo>
                  <a:lnTo>
                    <a:pt x="1621" y="1474"/>
                  </a:lnTo>
                  <a:lnTo>
                    <a:pt x="1622" y="1475"/>
                  </a:lnTo>
                  <a:lnTo>
                    <a:pt x="1623" y="1475"/>
                  </a:lnTo>
                  <a:lnTo>
                    <a:pt x="1625" y="1476"/>
                  </a:lnTo>
                  <a:lnTo>
                    <a:pt x="1627" y="1476"/>
                  </a:lnTo>
                  <a:lnTo>
                    <a:pt x="1628" y="1476"/>
                  </a:lnTo>
                  <a:lnTo>
                    <a:pt x="1630" y="1475"/>
                  </a:lnTo>
                  <a:lnTo>
                    <a:pt x="1631" y="1473"/>
                  </a:lnTo>
                  <a:lnTo>
                    <a:pt x="1632" y="1471"/>
                  </a:lnTo>
                  <a:lnTo>
                    <a:pt x="1633" y="1470"/>
                  </a:lnTo>
                  <a:lnTo>
                    <a:pt x="1636" y="1468"/>
                  </a:lnTo>
                  <a:lnTo>
                    <a:pt x="1661" y="1463"/>
                  </a:lnTo>
                  <a:lnTo>
                    <a:pt x="1683" y="1453"/>
                  </a:lnTo>
                  <a:lnTo>
                    <a:pt x="1685" y="1452"/>
                  </a:lnTo>
                  <a:lnTo>
                    <a:pt x="1687" y="1449"/>
                  </a:lnTo>
                  <a:lnTo>
                    <a:pt x="1691" y="1449"/>
                  </a:lnTo>
                  <a:lnTo>
                    <a:pt x="1693" y="1448"/>
                  </a:lnTo>
                  <a:lnTo>
                    <a:pt x="1696" y="1448"/>
                  </a:lnTo>
                  <a:lnTo>
                    <a:pt x="1698" y="1448"/>
                  </a:lnTo>
                  <a:lnTo>
                    <a:pt x="1701" y="1449"/>
                  </a:lnTo>
                  <a:lnTo>
                    <a:pt x="1702" y="1450"/>
                  </a:lnTo>
                  <a:lnTo>
                    <a:pt x="1701" y="1453"/>
                  </a:lnTo>
                  <a:lnTo>
                    <a:pt x="1699" y="1455"/>
                  </a:lnTo>
                  <a:lnTo>
                    <a:pt x="1697" y="1457"/>
                  </a:lnTo>
                  <a:lnTo>
                    <a:pt x="1695" y="1458"/>
                  </a:lnTo>
                  <a:lnTo>
                    <a:pt x="1692" y="1459"/>
                  </a:lnTo>
                  <a:lnTo>
                    <a:pt x="1690" y="1459"/>
                  </a:lnTo>
                  <a:lnTo>
                    <a:pt x="1686" y="1460"/>
                  </a:lnTo>
                  <a:lnTo>
                    <a:pt x="1685" y="1461"/>
                  </a:lnTo>
                  <a:lnTo>
                    <a:pt x="1683" y="1463"/>
                  </a:lnTo>
                  <a:lnTo>
                    <a:pt x="1682" y="1465"/>
                  </a:lnTo>
                  <a:lnTo>
                    <a:pt x="1682" y="1468"/>
                  </a:lnTo>
                  <a:lnTo>
                    <a:pt x="1682" y="1470"/>
                  </a:lnTo>
                  <a:lnTo>
                    <a:pt x="1683" y="1474"/>
                  </a:lnTo>
                  <a:lnTo>
                    <a:pt x="1685" y="1476"/>
                  </a:lnTo>
                  <a:lnTo>
                    <a:pt x="1686" y="1479"/>
                  </a:lnTo>
                  <a:lnTo>
                    <a:pt x="1686" y="1481"/>
                  </a:lnTo>
                  <a:lnTo>
                    <a:pt x="1683" y="1484"/>
                  </a:lnTo>
                  <a:lnTo>
                    <a:pt x="1681" y="1485"/>
                  </a:lnTo>
                  <a:lnTo>
                    <a:pt x="1678" y="1488"/>
                  </a:lnTo>
                  <a:lnTo>
                    <a:pt x="1675" y="1489"/>
                  </a:lnTo>
                  <a:lnTo>
                    <a:pt x="1672" y="1490"/>
                  </a:lnTo>
                  <a:lnTo>
                    <a:pt x="1671" y="1493"/>
                  </a:lnTo>
                  <a:lnTo>
                    <a:pt x="1670" y="1494"/>
                  </a:lnTo>
                  <a:lnTo>
                    <a:pt x="1671" y="1495"/>
                  </a:lnTo>
                  <a:lnTo>
                    <a:pt x="1672" y="1496"/>
                  </a:lnTo>
                  <a:lnTo>
                    <a:pt x="1673" y="1498"/>
                  </a:lnTo>
                  <a:lnTo>
                    <a:pt x="1676" y="1499"/>
                  </a:lnTo>
                  <a:lnTo>
                    <a:pt x="1677" y="1500"/>
                  </a:lnTo>
                  <a:lnTo>
                    <a:pt x="1680" y="1500"/>
                  </a:lnTo>
                  <a:lnTo>
                    <a:pt x="1680" y="1501"/>
                  </a:lnTo>
                  <a:lnTo>
                    <a:pt x="1681" y="1503"/>
                  </a:lnTo>
                  <a:lnTo>
                    <a:pt x="1683" y="1505"/>
                  </a:lnTo>
                  <a:lnTo>
                    <a:pt x="1685" y="1505"/>
                  </a:lnTo>
                  <a:lnTo>
                    <a:pt x="1686" y="1505"/>
                  </a:lnTo>
                  <a:lnTo>
                    <a:pt x="1688" y="1503"/>
                  </a:lnTo>
                  <a:lnTo>
                    <a:pt x="1690" y="1501"/>
                  </a:lnTo>
                  <a:lnTo>
                    <a:pt x="1692" y="1499"/>
                  </a:lnTo>
                  <a:lnTo>
                    <a:pt x="1693" y="1496"/>
                  </a:lnTo>
                  <a:lnTo>
                    <a:pt x="1695" y="1494"/>
                  </a:lnTo>
                  <a:lnTo>
                    <a:pt x="1695" y="1491"/>
                  </a:lnTo>
                  <a:lnTo>
                    <a:pt x="1693" y="1489"/>
                  </a:lnTo>
                  <a:lnTo>
                    <a:pt x="1692" y="1486"/>
                  </a:lnTo>
                  <a:lnTo>
                    <a:pt x="1691" y="1484"/>
                  </a:lnTo>
                  <a:lnTo>
                    <a:pt x="1690" y="1481"/>
                  </a:lnTo>
                  <a:lnTo>
                    <a:pt x="1690" y="1479"/>
                  </a:lnTo>
                  <a:lnTo>
                    <a:pt x="1690" y="1476"/>
                  </a:lnTo>
                  <a:lnTo>
                    <a:pt x="1691" y="1473"/>
                  </a:lnTo>
                  <a:lnTo>
                    <a:pt x="1693" y="1471"/>
                  </a:lnTo>
                  <a:lnTo>
                    <a:pt x="1703" y="1468"/>
                  </a:lnTo>
                  <a:lnTo>
                    <a:pt x="1713" y="1465"/>
                  </a:lnTo>
                  <a:lnTo>
                    <a:pt x="1724" y="1463"/>
                  </a:lnTo>
                  <a:lnTo>
                    <a:pt x="1723" y="1460"/>
                  </a:lnTo>
                  <a:lnTo>
                    <a:pt x="1722" y="1459"/>
                  </a:lnTo>
                  <a:lnTo>
                    <a:pt x="1719" y="1458"/>
                  </a:lnTo>
                  <a:lnTo>
                    <a:pt x="1718" y="1457"/>
                  </a:lnTo>
                  <a:lnTo>
                    <a:pt x="1717" y="1455"/>
                  </a:lnTo>
                  <a:lnTo>
                    <a:pt x="1717" y="1453"/>
                  </a:lnTo>
                  <a:lnTo>
                    <a:pt x="1718" y="1452"/>
                  </a:lnTo>
                  <a:lnTo>
                    <a:pt x="1721" y="1450"/>
                  </a:lnTo>
                  <a:lnTo>
                    <a:pt x="1722" y="1450"/>
                  </a:lnTo>
                  <a:lnTo>
                    <a:pt x="1724" y="1452"/>
                  </a:lnTo>
                  <a:lnTo>
                    <a:pt x="1727" y="1453"/>
                  </a:lnTo>
                  <a:lnTo>
                    <a:pt x="1728" y="1454"/>
                  </a:lnTo>
                  <a:lnTo>
                    <a:pt x="1731" y="1455"/>
                  </a:lnTo>
                  <a:lnTo>
                    <a:pt x="1729" y="1457"/>
                  </a:lnTo>
                  <a:lnTo>
                    <a:pt x="1729" y="1458"/>
                  </a:lnTo>
                  <a:lnTo>
                    <a:pt x="1728" y="1459"/>
                  </a:lnTo>
                  <a:lnTo>
                    <a:pt x="1728" y="1459"/>
                  </a:lnTo>
                  <a:lnTo>
                    <a:pt x="1728" y="1460"/>
                  </a:lnTo>
                  <a:lnTo>
                    <a:pt x="1731" y="1460"/>
                  </a:lnTo>
                  <a:lnTo>
                    <a:pt x="1743" y="1460"/>
                  </a:lnTo>
                  <a:lnTo>
                    <a:pt x="1747" y="1460"/>
                  </a:lnTo>
                  <a:lnTo>
                    <a:pt x="1751" y="1461"/>
                  </a:lnTo>
                  <a:lnTo>
                    <a:pt x="1752" y="1463"/>
                  </a:lnTo>
                  <a:lnTo>
                    <a:pt x="1753" y="1464"/>
                  </a:lnTo>
                  <a:lnTo>
                    <a:pt x="1753" y="1465"/>
                  </a:lnTo>
                  <a:lnTo>
                    <a:pt x="1754" y="1468"/>
                  </a:lnTo>
                  <a:lnTo>
                    <a:pt x="1754" y="1470"/>
                  </a:lnTo>
                  <a:lnTo>
                    <a:pt x="1754" y="1473"/>
                  </a:lnTo>
                  <a:lnTo>
                    <a:pt x="1756" y="1474"/>
                  </a:lnTo>
                  <a:lnTo>
                    <a:pt x="1758" y="1475"/>
                  </a:lnTo>
                  <a:lnTo>
                    <a:pt x="1762" y="1476"/>
                  </a:lnTo>
                  <a:lnTo>
                    <a:pt x="1770" y="1474"/>
                  </a:lnTo>
                  <a:lnTo>
                    <a:pt x="1780" y="1471"/>
                  </a:lnTo>
                  <a:lnTo>
                    <a:pt x="1790" y="1471"/>
                  </a:lnTo>
                  <a:lnTo>
                    <a:pt x="1798" y="1474"/>
                  </a:lnTo>
                  <a:lnTo>
                    <a:pt x="1799" y="1474"/>
                  </a:lnTo>
                  <a:lnTo>
                    <a:pt x="1800" y="1474"/>
                  </a:lnTo>
                  <a:lnTo>
                    <a:pt x="1800" y="1475"/>
                  </a:lnTo>
                  <a:lnTo>
                    <a:pt x="1800" y="1476"/>
                  </a:lnTo>
                  <a:lnTo>
                    <a:pt x="1802" y="1478"/>
                  </a:lnTo>
                  <a:lnTo>
                    <a:pt x="1803" y="1478"/>
                  </a:lnTo>
                  <a:lnTo>
                    <a:pt x="1805" y="1478"/>
                  </a:lnTo>
                  <a:lnTo>
                    <a:pt x="1807" y="1479"/>
                  </a:lnTo>
                  <a:lnTo>
                    <a:pt x="1809" y="1479"/>
                  </a:lnTo>
                  <a:lnTo>
                    <a:pt x="1820" y="1478"/>
                  </a:lnTo>
                  <a:lnTo>
                    <a:pt x="1830" y="1474"/>
                  </a:lnTo>
                  <a:lnTo>
                    <a:pt x="1834" y="1470"/>
                  </a:lnTo>
                  <a:lnTo>
                    <a:pt x="1839" y="1468"/>
                  </a:lnTo>
                  <a:lnTo>
                    <a:pt x="1845" y="1466"/>
                  </a:lnTo>
                  <a:lnTo>
                    <a:pt x="1850" y="1463"/>
                  </a:lnTo>
                  <a:lnTo>
                    <a:pt x="1854" y="1461"/>
                  </a:lnTo>
                  <a:lnTo>
                    <a:pt x="1856" y="1460"/>
                  </a:lnTo>
                  <a:lnTo>
                    <a:pt x="1859" y="1460"/>
                  </a:lnTo>
                  <a:lnTo>
                    <a:pt x="1860" y="1461"/>
                  </a:lnTo>
                  <a:lnTo>
                    <a:pt x="1861" y="1463"/>
                  </a:lnTo>
                  <a:lnTo>
                    <a:pt x="1863" y="1464"/>
                  </a:lnTo>
                  <a:lnTo>
                    <a:pt x="1863" y="1465"/>
                  </a:lnTo>
                  <a:lnTo>
                    <a:pt x="1864" y="1466"/>
                  </a:lnTo>
                  <a:lnTo>
                    <a:pt x="1865" y="1468"/>
                  </a:lnTo>
                  <a:lnTo>
                    <a:pt x="1866" y="1468"/>
                  </a:lnTo>
                  <a:lnTo>
                    <a:pt x="1868" y="1469"/>
                  </a:lnTo>
                  <a:lnTo>
                    <a:pt x="1869" y="1470"/>
                  </a:lnTo>
                  <a:lnTo>
                    <a:pt x="1868" y="1471"/>
                  </a:lnTo>
                  <a:lnTo>
                    <a:pt x="1868" y="1473"/>
                  </a:lnTo>
                  <a:lnTo>
                    <a:pt x="1868" y="1474"/>
                  </a:lnTo>
                  <a:lnTo>
                    <a:pt x="1869" y="1475"/>
                  </a:lnTo>
                  <a:lnTo>
                    <a:pt x="1871" y="1476"/>
                  </a:lnTo>
                  <a:lnTo>
                    <a:pt x="1875" y="1476"/>
                  </a:lnTo>
                  <a:lnTo>
                    <a:pt x="1879" y="1478"/>
                  </a:lnTo>
                  <a:lnTo>
                    <a:pt x="1881" y="1479"/>
                  </a:lnTo>
                  <a:lnTo>
                    <a:pt x="1885" y="1481"/>
                  </a:lnTo>
                  <a:lnTo>
                    <a:pt x="1885" y="1479"/>
                  </a:lnTo>
                  <a:lnTo>
                    <a:pt x="1886" y="1478"/>
                  </a:lnTo>
                  <a:lnTo>
                    <a:pt x="1888" y="1476"/>
                  </a:lnTo>
                  <a:lnTo>
                    <a:pt x="1890" y="1478"/>
                  </a:lnTo>
                  <a:lnTo>
                    <a:pt x="1893" y="1479"/>
                  </a:lnTo>
                  <a:lnTo>
                    <a:pt x="1895" y="1480"/>
                  </a:lnTo>
                  <a:lnTo>
                    <a:pt x="1896" y="1481"/>
                  </a:lnTo>
                  <a:lnTo>
                    <a:pt x="1899" y="1481"/>
                  </a:lnTo>
                  <a:lnTo>
                    <a:pt x="1900" y="1483"/>
                  </a:lnTo>
                  <a:lnTo>
                    <a:pt x="1900" y="1484"/>
                  </a:lnTo>
                  <a:lnTo>
                    <a:pt x="1901" y="1485"/>
                  </a:lnTo>
                  <a:lnTo>
                    <a:pt x="1901" y="1488"/>
                  </a:lnTo>
                  <a:lnTo>
                    <a:pt x="1900" y="1489"/>
                  </a:lnTo>
                  <a:lnTo>
                    <a:pt x="1899" y="1490"/>
                  </a:lnTo>
                  <a:lnTo>
                    <a:pt x="1896" y="1491"/>
                  </a:lnTo>
                  <a:lnTo>
                    <a:pt x="1894" y="1493"/>
                  </a:lnTo>
                  <a:lnTo>
                    <a:pt x="1891" y="1494"/>
                  </a:lnTo>
                  <a:lnTo>
                    <a:pt x="1890" y="1494"/>
                  </a:lnTo>
                  <a:lnTo>
                    <a:pt x="1889" y="1496"/>
                  </a:lnTo>
                  <a:lnTo>
                    <a:pt x="1889" y="1496"/>
                  </a:lnTo>
                  <a:lnTo>
                    <a:pt x="1890" y="1496"/>
                  </a:lnTo>
                  <a:lnTo>
                    <a:pt x="1891" y="1496"/>
                  </a:lnTo>
                  <a:lnTo>
                    <a:pt x="1894" y="1496"/>
                  </a:lnTo>
                  <a:lnTo>
                    <a:pt x="1895" y="1495"/>
                  </a:lnTo>
                  <a:lnTo>
                    <a:pt x="1898" y="1495"/>
                  </a:lnTo>
                  <a:lnTo>
                    <a:pt x="1899" y="1495"/>
                  </a:lnTo>
                  <a:lnTo>
                    <a:pt x="1900" y="1494"/>
                  </a:lnTo>
                  <a:lnTo>
                    <a:pt x="1914" y="1493"/>
                  </a:lnTo>
                  <a:lnTo>
                    <a:pt x="1925" y="1495"/>
                  </a:lnTo>
                  <a:lnTo>
                    <a:pt x="1932" y="1503"/>
                  </a:lnTo>
                  <a:lnTo>
                    <a:pt x="1934" y="1504"/>
                  </a:lnTo>
                  <a:lnTo>
                    <a:pt x="1936" y="1506"/>
                  </a:lnTo>
                  <a:lnTo>
                    <a:pt x="1937" y="1509"/>
                  </a:lnTo>
                  <a:lnTo>
                    <a:pt x="1940" y="1511"/>
                  </a:lnTo>
                  <a:lnTo>
                    <a:pt x="1940" y="1512"/>
                  </a:lnTo>
                  <a:lnTo>
                    <a:pt x="1937" y="1520"/>
                  </a:lnTo>
                  <a:lnTo>
                    <a:pt x="1940" y="1517"/>
                  </a:lnTo>
                  <a:lnTo>
                    <a:pt x="1945" y="1517"/>
                  </a:lnTo>
                  <a:lnTo>
                    <a:pt x="1951" y="1519"/>
                  </a:lnTo>
                  <a:lnTo>
                    <a:pt x="1955" y="1521"/>
                  </a:lnTo>
                  <a:lnTo>
                    <a:pt x="1959" y="1522"/>
                  </a:lnTo>
                  <a:lnTo>
                    <a:pt x="1960" y="1524"/>
                  </a:lnTo>
                  <a:lnTo>
                    <a:pt x="1961" y="1525"/>
                  </a:lnTo>
                  <a:lnTo>
                    <a:pt x="1962" y="1526"/>
                  </a:lnTo>
                  <a:lnTo>
                    <a:pt x="1964" y="1529"/>
                  </a:lnTo>
                  <a:lnTo>
                    <a:pt x="1965" y="1529"/>
                  </a:lnTo>
                  <a:lnTo>
                    <a:pt x="1969" y="1530"/>
                  </a:lnTo>
                  <a:lnTo>
                    <a:pt x="1971" y="1530"/>
                  </a:lnTo>
                  <a:lnTo>
                    <a:pt x="1975" y="1529"/>
                  </a:lnTo>
                  <a:lnTo>
                    <a:pt x="1977" y="1529"/>
                  </a:lnTo>
                  <a:lnTo>
                    <a:pt x="1981" y="1529"/>
                  </a:lnTo>
                  <a:lnTo>
                    <a:pt x="2007" y="1619"/>
                  </a:lnTo>
                  <a:lnTo>
                    <a:pt x="2030" y="1713"/>
                  </a:lnTo>
                  <a:lnTo>
                    <a:pt x="2043" y="1767"/>
                  </a:lnTo>
                  <a:lnTo>
                    <a:pt x="2061" y="1821"/>
                  </a:lnTo>
                  <a:lnTo>
                    <a:pt x="2081" y="1873"/>
                  </a:lnTo>
                  <a:lnTo>
                    <a:pt x="2077" y="1873"/>
                  </a:lnTo>
                  <a:lnTo>
                    <a:pt x="2074" y="1873"/>
                  </a:lnTo>
                  <a:lnTo>
                    <a:pt x="2072" y="1874"/>
                  </a:lnTo>
                  <a:lnTo>
                    <a:pt x="2068" y="1876"/>
                  </a:lnTo>
                  <a:lnTo>
                    <a:pt x="2053" y="1883"/>
                  </a:lnTo>
                  <a:lnTo>
                    <a:pt x="2042" y="1892"/>
                  </a:lnTo>
                  <a:lnTo>
                    <a:pt x="2038" y="1894"/>
                  </a:lnTo>
                  <a:lnTo>
                    <a:pt x="2036" y="1897"/>
                  </a:lnTo>
                  <a:lnTo>
                    <a:pt x="2035" y="1899"/>
                  </a:lnTo>
                  <a:lnTo>
                    <a:pt x="2033" y="1903"/>
                  </a:lnTo>
                  <a:lnTo>
                    <a:pt x="2032" y="1905"/>
                  </a:lnTo>
                  <a:lnTo>
                    <a:pt x="2031" y="1908"/>
                  </a:lnTo>
                  <a:lnTo>
                    <a:pt x="2030" y="1909"/>
                  </a:lnTo>
                  <a:lnTo>
                    <a:pt x="2030" y="1915"/>
                  </a:lnTo>
                  <a:lnTo>
                    <a:pt x="2028" y="1920"/>
                  </a:lnTo>
                  <a:lnTo>
                    <a:pt x="2026" y="1925"/>
                  </a:lnTo>
                  <a:lnTo>
                    <a:pt x="2018" y="1930"/>
                  </a:lnTo>
                  <a:lnTo>
                    <a:pt x="2016" y="1932"/>
                  </a:lnTo>
                  <a:lnTo>
                    <a:pt x="2013" y="1933"/>
                  </a:lnTo>
                  <a:lnTo>
                    <a:pt x="2011" y="1935"/>
                  </a:lnTo>
                  <a:lnTo>
                    <a:pt x="2008" y="1938"/>
                  </a:lnTo>
                  <a:lnTo>
                    <a:pt x="2006" y="1939"/>
                  </a:lnTo>
                  <a:lnTo>
                    <a:pt x="2003" y="1942"/>
                  </a:lnTo>
                  <a:lnTo>
                    <a:pt x="2003" y="1944"/>
                  </a:lnTo>
                  <a:lnTo>
                    <a:pt x="2002" y="1945"/>
                  </a:lnTo>
                  <a:lnTo>
                    <a:pt x="2002" y="1947"/>
                  </a:lnTo>
                  <a:lnTo>
                    <a:pt x="2001" y="1947"/>
                  </a:lnTo>
                  <a:lnTo>
                    <a:pt x="2001" y="1948"/>
                  </a:lnTo>
                  <a:lnTo>
                    <a:pt x="2000" y="1949"/>
                  </a:lnTo>
                  <a:lnTo>
                    <a:pt x="1997" y="1949"/>
                  </a:lnTo>
                  <a:lnTo>
                    <a:pt x="1997" y="1950"/>
                  </a:lnTo>
                  <a:lnTo>
                    <a:pt x="1996" y="1950"/>
                  </a:lnTo>
                  <a:lnTo>
                    <a:pt x="1997" y="1949"/>
                  </a:lnTo>
                  <a:lnTo>
                    <a:pt x="1997" y="1948"/>
                  </a:lnTo>
                  <a:lnTo>
                    <a:pt x="1997" y="1947"/>
                  </a:lnTo>
                  <a:lnTo>
                    <a:pt x="1995" y="1947"/>
                  </a:lnTo>
                  <a:lnTo>
                    <a:pt x="1991" y="1948"/>
                  </a:lnTo>
                  <a:lnTo>
                    <a:pt x="1990" y="1949"/>
                  </a:lnTo>
                  <a:lnTo>
                    <a:pt x="1987" y="1951"/>
                  </a:lnTo>
                  <a:lnTo>
                    <a:pt x="1984" y="1954"/>
                  </a:lnTo>
                  <a:lnTo>
                    <a:pt x="1980" y="1956"/>
                  </a:lnTo>
                  <a:lnTo>
                    <a:pt x="1977" y="1959"/>
                  </a:lnTo>
                  <a:lnTo>
                    <a:pt x="1976" y="1960"/>
                  </a:lnTo>
                  <a:lnTo>
                    <a:pt x="1975" y="1963"/>
                  </a:lnTo>
                  <a:lnTo>
                    <a:pt x="1975" y="1964"/>
                  </a:lnTo>
                  <a:lnTo>
                    <a:pt x="1974" y="1965"/>
                  </a:lnTo>
                  <a:lnTo>
                    <a:pt x="1971" y="1968"/>
                  </a:lnTo>
                  <a:lnTo>
                    <a:pt x="1970" y="1969"/>
                  </a:lnTo>
                  <a:lnTo>
                    <a:pt x="1969" y="1973"/>
                  </a:lnTo>
                  <a:lnTo>
                    <a:pt x="1967" y="1975"/>
                  </a:lnTo>
                  <a:lnTo>
                    <a:pt x="1966" y="1978"/>
                  </a:lnTo>
                  <a:lnTo>
                    <a:pt x="1965" y="1979"/>
                  </a:lnTo>
                  <a:lnTo>
                    <a:pt x="1962" y="1981"/>
                  </a:lnTo>
                  <a:lnTo>
                    <a:pt x="1959" y="1983"/>
                  </a:lnTo>
                  <a:lnTo>
                    <a:pt x="1956" y="1983"/>
                  </a:lnTo>
                  <a:lnTo>
                    <a:pt x="1952" y="1985"/>
                  </a:lnTo>
                  <a:lnTo>
                    <a:pt x="1951" y="1986"/>
                  </a:lnTo>
                  <a:lnTo>
                    <a:pt x="1950" y="1989"/>
                  </a:lnTo>
                  <a:lnTo>
                    <a:pt x="1947" y="1990"/>
                  </a:lnTo>
                  <a:lnTo>
                    <a:pt x="1930" y="1996"/>
                  </a:lnTo>
                  <a:lnTo>
                    <a:pt x="1911" y="1999"/>
                  </a:lnTo>
                  <a:lnTo>
                    <a:pt x="1909" y="1997"/>
                  </a:lnTo>
                  <a:lnTo>
                    <a:pt x="1906" y="1997"/>
                  </a:lnTo>
                  <a:lnTo>
                    <a:pt x="1905" y="1996"/>
                  </a:lnTo>
                  <a:lnTo>
                    <a:pt x="1904" y="1996"/>
                  </a:lnTo>
                  <a:lnTo>
                    <a:pt x="1900" y="1996"/>
                  </a:lnTo>
                  <a:lnTo>
                    <a:pt x="1888" y="1996"/>
                  </a:lnTo>
                  <a:lnTo>
                    <a:pt x="1885" y="1995"/>
                  </a:lnTo>
                  <a:lnTo>
                    <a:pt x="1884" y="1995"/>
                  </a:lnTo>
                  <a:lnTo>
                    <a:pt x="1884" y="1996"/>
                  </a:lnTo>
                  <a:lnTo>
                    <a:pt x="1884" y="1997"/>
                  </a:lnTo>
                  <a:lnTo>
                    <a:pt x="1884" y="2000"/>
                  </a:lnTo>
                  <a:lnTo>
                    <a:pt x="1885" y="2000"/>
                  </a:lnTo>
                  <a:lnTo>
                    <a:pt x="1888" y="2001"/>
                  </a:lnTo>
                  <a:lnTo>
                    <a:pt x="1890" y="2001"/>
                  </a:lnTo>
                  <a:lnTo>
                    <a:pt x="1894" y="2002"/>
                  </a:lnTo>
                  <a:lnTo>
                    <a:pt x="1896" y="2002"/>
                  </a:lnTo>
                  <a:lnTo>
                    <a:pt x="1899" y="2002"/>
                  </a:lnTo>
                  <a:lnTo>
                    <a:pt x="1901" y="2004"/>
                  </a:lnTo>
                  <a:lnTo>
                    <a:pt x="1904" y="2006"/>
                  </a:lnTo>
                  <a:lnTo>
                    <a:pt x="1903" y="2006"/>
                  </a:lnTo>
                  <a:lnTo>
                    <a:pt x="1903" y="2007"/>
                  </a:lnTo>
                  <a:lnTo>
                    <a:pt x="1903" y="2010"/>
                  </a:lnTo>
                  <a:lnTo>
                    <a:pt x="1904" y="2011"/>
                  </a:lnTo>
                  <a:lnTo>
                    <a:pt x="1905" y="2011"/>
                  </a:lnTo>
                  <a:lnTo>
                    <a:pt x="1908" y="2011"/>
                  </a:lnTo>
                  <a:lnTo>
                    <a:pt x="1909" y="2012"/>
                  </a:lnTo>
                  <a:lnTo>
                    <a:pt x="1910" y="2012"/>
                  </a:lnTo>
                  <a:lnTo>
                    <a:pt x="1911" y="2014"/>
                  </a:lnTo>
                  <a:lnTo>
                    <a:pt x="1910" y="2017"/>
                  </a:lnTo>
                  <a:lnTo>
                    <a:pt x="1908" y="2020"/>
                  </a:lnTo>
                  <a:lnTo>
                    <a:pt x="1905" y="2022"/>
                  </a:lnTo>
                  <a:lnTo>
                    <a:pt x="1901" y="2025"/>
                  </a:lnTo>
                  <a:lnTo>
                    <a:pt x="1898" y="2027"/>
                  </a:lnTo>
                  <a:lnTo>
                    <a:pt x="1891" y="2031"/>
                  </a:lnTo>
                  <a:lnTo>
                    <a:pt x="1883" y="2035"/>
                  </a:lnTo>
                  <a:lnTo>
                    <a:pt x="1871" y="2037"/>
                  </a:lnTo>
                  <a:lnTo>
                    <a:pt x="1866" y="2039"/>
                  </a:lnTo>
                  <a:lnTo>
                    <a:pt x="1861" y="2040"/>
                  </a:lnTo>
                  <a:lnTo>
                    <a:pt x="1856" y="2040"/>
                  </a:lnTo>
                  <a:lnTo>
                    <a:pt x="1843" y="2040"/>
                  </a:lnTo>
                  <a:lnTo>
                    <a:pt x="1840" y="2042"/>
                  </a:lnTo>
                  <a:lnTo>
                    <a:pt x="1840" y="2044"/>
                  </a:lnTo>
                  <a:lnTo>
                    <a:pt x="1840" y="2045"/>
                  </a:lnTo>
                  <a:lnTo>
                    <a:pt x="1840" y="2046"/>
                  </a:lnTo>
                  <a:lnTo>
                    <a:pt x="1840" y="2048"/>
                  </a:lnTo>
                  <a:lnTo>
                    <a:pt x="1840" y="2048"/>
                  </a:lnTo>
                  <a:lnTo>
                    <a:pt x="1840" y="2050"/>
                  </a:lnTo>
                  <a:lnTo>
                    <a:pt x="1839" y="2050"/>
                  </a:lnTo>
                  <a:lnTo>
                    <a:pt x="1838" y="2051"/>
                  </a:lnTo>
                  <a:lnTo>
                    <a:pt x="1837" y="2052"/>
                  </a:lnTo>
                  <a:lnTo>
                    <a:pt x="1835" y="2053"/>
                  </a:lnTo>
                  <a:lnTo>
                    <a:pt x="1835" y="2053"/>
                  </a:lnTo>
                  <a:lnTo>
                    <a:pt x="1835" y="2053"/>
                  </a:lnTo>
                  <a:lnTo>
                    <a:pt x="1837" y="2055"/>
                  </a:lnTo>
                  <a:lnTo>
                    <a:pt x="1837" y="2057"/>
                  </a:lnTo>
                  <a:lnTo>
                    <a:pt x="1835" y="2058"/>
                  </a:lnTo>
                  <a:lnTo>
                    <a:pt x="1833" y="2060"/>
                  </a:lnTo>
                  <a:lnTo>
                    <a:pt x="1830" y="2060"/>
                  </a:lnTo>
                  <a:lnTo>
                    <a:pt x="1827" y="2061"/>
                  </a:lnTo>
                  <a:lnTo>
                    <a:pt x="1823" y="2061"/>
                  </a:lnTo>
                  <a:lnTo>
                    <a:pt x="1819" y="2061"/>
                  </a:lnTo>
                  <a:lnTo>
                    <a:pt x="1817" y="2061"/>
                  </a:lnTo>
                  <a:lnTo>
                    <a:pt x="1814" y="2061"/>
                  </a:lnTo>
                  <a:lnTo>
                    <a:pt x="1812" y="2060"/>
                  </a:lnTo>
                  <a:lnTo>
                    <a:pt x="1809" y="2058"/>
                  </a:lnTo>
                  <a:lnTo>
                    <a:pt x="1805" y="2058"/>
                  </a:lnTo>
                  <a:lnTo>
                    <a:pt x="1804" y="2060"/>
                  </a:lnTo>
                  <a:lnTo>
                    <a:pt x="1803" y="2061"/>
                  </a:lnTo>
                  <a:lnTo>
                    <a:pt x="1803" y="2062"/>
                  </a:lnTo>
                  <a:lnTo>
                    <a:pt x="1803" y="2062"/>
                  </a:lnTo>
                  <a:lnTo>
                    <a:pt x="1803" y="2063"/>
                  </a:lnTo>
                  <a:lnTo>
                    <a:pt x="1804" y="2063"/>
                  </a:lnTo>
                  <a:lnTo>
                    <a:pt x="1805" y="2066"/>
                  </a:lnTo>
                  <a:lnTo>
                    <a:pt x="1807" y="2067"/>
                  </a:lnTo>
                  <a:lnTo>
                    <a:pt x="1807" y="2068"/>
                  </a:lnTo>
                  <a:lnTo>
                    <a:pt x="1809" y="2068"/>
                  </a:lnTo>
                  <a:lnTo>
                    <a:pt x="1810" y="2070"/>
                  </a:lnTo>
                  <a:lnTo>
                    <a:pt x="1812" y="2071"/>
                  </a:lnTo>
                  <a:lnTo>
                    <a:pt x="1812" y="2071"/>
                  </a:lnTo>
                  <a:lnTo>
                    <a:pt x="1812" y="2072"/>
                  </a:lnTo>
                  <a:lnTo>
                    <a:pt x="1812" y="2073"/>
                  </a:lnTo>
                  <a:lnTo>
                    <a:pt x="1812" y="2075"/>
                  </a:lnTo>
                  <a:lnTo>
                    <a:pt x="1810" y="2075"/>
                  </a:lnTo>
                  <a:lnTo>
                    <a:pt x="1812" y="2076"/>
                  </a:lnTo>
                  <a:lnTo>
                    <a:pt x="1812" y="2076"/>
                  </a:lnTo>
                  <a:lnTo>
                    <a:pt x="1813" y="2076"/>
                  </a:lnTo>
                  <a:lnTo>
                    <a:pt x="1814" y="2076"/>
                  </a:lnTo>
                  <a:lnTo>
                    <a:pt x="1814" y="2076"/>
                  </a:lnTo>
                  <a:lnTo>
                    <a:pt x="1814" y="2077"/>
                  </a:lnTo>
                  <a:lnTo>
                    <a:pt x="1813" y="2078"/>
                  </a:lnTo>
                  <a:lnTo>
                    <a:pt x="1812" y="2080"/>
                  </a:lnTo>
                  <a:lnTo>
                    <a:pt x="1810" y="2080"/>
                  </a:lnTo>
                  <a:lnTo>
                    <a:pt x="1809" y="2081"/>
                  </a:lnTo>
                  <a:lnTo>
                    <a:pt x="1809" y="2082"/>
                  </a:lnTo>
                  <a:lnTo>
                    <a:pt x="1809" y="2083"/>
                  </a:lnTo>
                  <a:lnTo>
                    <a:pt x="1809" y="2086"/>
                  </a:lnTo>
                  <a:lnTo>
                    <a:pt x="1809" y="2087"/>
                  </a:lnTo>
                  <a:lnTo>
                    <a:pt x="1809" y="2090"/>
                  </a:lnTo>
                  <a:lnTo>
                    <a:pt x="1808" y="2091"/>
                  </a:lnTo>
                  <a:lnTo>
                    <a:pt x="1807" y="2092"/>
                  </a:lnTo>
                  <a:lnTo>
                    <a:pt x="1803" y="2092"/>
                  </a:lnTo>
                  <a:lnTo>
                    <a:pt x="1799" y="2092"/>
                  </a:lnTo>
                  <a:lnTo>
                    <a:pt x="1797" y="2093"/>
                  </a:lnTo>
                  <a:lnTo>
                    <a:pt x="1793" y="2095"/>
                  </a:lnTo>
                  <a:lnTo>
                    <a:pt x="1792" y="2096"/>
                  </a:lnTo>
                  <a:lnTo>
                    <a:pt x="1790" y="2096"/>
                  </a:lnTo>
                  <a:lnTo>
                    <a:pt x="1789" y="2097"/>
                  </a:lnTo>
                  <a:lnTo>
                    <a:pt x="1788" y="2097"/>
                  </a:lnTo>
                  <a:lnTo>
                    <a:pt x="1787" y="2099"/>
                  </a:lnTo>
                  <a:lnTo>
                    <a:pt x="1787" y="2102"/>
                  </a:lnTo>
                  <a:lnTo>
                    <a:pt x="1788" y="2103"/>
                  </a:lnTo>
                  <a:lnTo>
                    <a:pt x="1789" y="2104"/>
                  </a:lnTo>
                  <a:lnTo>
                    <a:pt x="1790" y="2106"/>
                  </a:lnTo>
                  <a:lnTo>
                    <a:pt x="1793" y="2107"/>
                  </a:lnTo>
                  <a:lnTo>
                    <a:pt x="1795" y="2107"/>
                  </a:lnTo>
                  <a:lnTo>
                    <a:pt x="1799" y="2108"/>
                  </a:lnTo>
                  <a:lnTo>
                    <a:pt x="1802" y="2108"/>
                  </a:lnTo>
                  <a:lnTo>
                    <a:pt x="1804" y="2108"/>
                  </a:lnTo>
                  <a:lnTo>
                    <a:pt x="1814" y="2108"/>
                  </a:lnTo>
                  <a:lnTo>
                    <a:pt x="1815" y="2109"/>
                  </a:lnTo>
                  <a:lnTo>
                    <a:pt x="1817" y="2112"/>
                  </a:lnTo>
                  <a:lnTo>
                    <a:pt x="1815" y="2113"/>
                  </a:lnTo>
                  <a:lnTo>
                    <a:pt x="1814" y="2113"/>
                  </a:lnTo>
                  <a:lnTo>
                    <a:pt x="1812" y="2116"/>
                  </a:lnTo>
                  <a:lnTo>
                    <a:pt x="1809" y="2117"/>
                  </a:lnTo>
                  <a:lnTo>
                    <a:pt x="1807" y="2118"/>
                  </a:lnTo>
                  <a:lnTo>
                    <a:pt x="1804" y="2118"/>
                  </a:lnTo>
                  <a:lnTo>
                    <a:pt x="1804" y="2119"/>
                  </a:lnTo>
                  <a:lnTo>
                    <a:pt x="1803" y="2119"/>
                  </a:lnTo>
                  <a:lnTo>
                    <a:pt x="1800" y="2121"/>
                  </a:lnTo>
                  <a:lnTo>
                    <a:pt x="1798" y="2121"/>
                  </a:lnTo>
                  <a:lnTo>
                    <a:pt x="1798" y="2129"/>
                  </a:lnTo>
                  <a:lnTo>
                    <a:pt x="1795" y="2131"/>
                  </a:lnTo>
                  <a:lnTo>
                    <a:pt x="1793" y="2132"/>
                  </a:lnTo>
                  <a:lnTo>
                    <a:pt x="1790" y="2132"/>
                  </a:lnTo>
                  <a:lnTo>
                    <a:pt x="1788" y="2133"/>
                  </a:lnTo>
                  <a:lnTo>
                    <a:pt x="1787" y="2134"/>
                  </a:lnTo>
                  <a:lnTo>
                    <a:pt x="1787" y="2136"/>
                  </a:lnTo>
                  <a:lnTo>
                    <a:pt x="1788" y="2137"/>
                  </a:lnTo>
                  <a:lnTo>
                    <a:pt x="1789" y="2138"/>
                  </a:lnTo>
                  <a:lnTo>
                    <a:pt x="1790" y="2139"/>
                  </a:lnTo>
                  <a:lnTo>
                    <a:pt x="1793" y="2142"/>
                  </a:lnTo>
                  <a:lnTo>
                    <a:pt x="1795" y="2142"/>
                  </a:lnTo>
                  <a:lnTo>
                    <a:pt x="1797" y="2143"/>
                  </a:lnTo>
                  <a:lnTo>
                    <a:pt x="1799" y="2144"/>
                  </a:lnTo>
                  <a:lnTo>
                    <a:pt x="1800" y="2144"/>
                  </a:lnTo>
                  <a:lnTo>
                    <a:pt x="1800" y="2144"/>
                  </a:lnTo>
                  <a:lnTo>
                    <a:pt x="1800" y="2144"/>
                  </a:lnTo>
                  <a:lnTo>
                    <a:pt x="1798" y="2144"/>
                  </a:lnTo>
                  <a:lnTo>
                    <a:pt x="1795" y="2145"/>
                  </a:lnTo>
                  <a:lnTo>
                    <a:pt x="1794" y="2145"/>
                  </a:lnTo>
                  <a:lnTo>
                    <a:pt x="1793" y="2147"/>
                  </a:lnTo>
                  <a:lnTo>
                    <a:pt x="1804" y="2147"/>
                  </a:lnTo>
                  <a:lnTo>
                    <a:pt x="1783" y="2148"/>
                  </a:lnTo>
                  <a:lnTo>
                    <a:pt x="1762" y="2149"/>
                  </a:lnTo>
                  <a:lnTo>
                    <a:pt x="1752" y="2148"/>
                  </a:lnTo>
                  <a:lnTo>
                    <a:pt x="1741" y="2147"/>
                  </a:lnTo>
                  <a:lnTo>
                    <a:pt x="1742" y="2147"/>
                  </a:lnTo>
                  <a:lnTo>
                    <a:pt x="1744" y="2147"/>
                  </a:lnTo>
                  <a:lnTo>
                    <a:pt x="1746" y="2147"/>
                  </a:lnTo>
                  <a:lnTo>
                    <a:pt x="1747" y="2145"/>
                  </a:lnTo>
                  <a:lnTo>
                    <a:pt x="1746" y="2144"/>
                  </a:lnTo>
                  <a:lnTo>
                    <a:pt x="1727" y="2144"/>
                  </a:lnTo>
                  <a:lnTo>
                    <a:pt x="1727" y="2143"/>
                  </a:lnTo>
                  <a:lnTo>
                    <a:pt x="1726" y="2142"/>
                  </a:lnTo>
                  <a:lnTo>
                    <a:pt x="1724" y="2141"/>
                  </a:lnTo>
                  <a:lnTo>
                    <a:pt x="1722" y="2139"/>
                  </a:lnTo>
                  <a:lnTo>
                    <a:pt x="1722" y="2137"/>
                  </a:lnTo>
                  <a:lnTo>
                    <a:pt x="1721" y="2136"/>
                  </a:lnTo>
                  <a:lnTo>
                    <a:pt x="1719" y="2136"/>
                  </a:lnTo>
                  <a:lnTo>
                    <a:pt x="1718" y="2136"/>
                  </a:lnTo>
                  <a:lnTo>
                    <a:pt x="1717" y="2136"/>
                  </a:lnTo>
                  <a:lnTo>
                    <a:pt x="1717" y="2134"/>
                  </a:lnTo>
                  <a:lnTo>
                    <a:pt x="1717" y="2132"/>
                  </a:lnTo>
                  <a:lnTo>
                    <a:pt x="1714" y="2132"/>
                  </a:lnTo>
                  <a:lnTo>
                    <a:pt x="1713" y="2134"/>
                  </a:lnTo>
                  <a:lnTo>
                    <a:pt x="1711" y="2136"/>
                  </a:lnTo>
                  <a:lnTo>
                    <a:pt x="1709" y="2137"/>
                  </a:lnTo>
                  <a:lnTo>
                    <a:pt x="1707" y="2137"/>
                  </a:lnTo>
                  <a:lnTo>
                    <a:pt x="1704" y="2136"/>
                  </a:lnTo>
                  <a:lnTo>
                    <a:pt x="1704" y="2134"/>
                  </a:lnTo>
                  <a:lnTo>
                    <a:pt x="1703" y="2133"/>
                  </a:lnTo>
                  <a:lnTo>
                    <a:pt x="1703" y="2132"/>
                  </a:lnTo>
                  <a:lnTo>
                    <a:pt x="1702" y="2133"/>
                  </a:lnTo>
                  <a:lnTo>
                    <a:pt x="1701" y="2132"/>
                  </a:lnTo>
                  <a:lnTo>
                    <a:pt x="1699" y="2131"/>
                  </a:lnTo>
                  <a:lnTo>
                    <a:pt x="1698" y="2129"/>
                  </a:lnTo>
                  <a:lnTo>
                    <a:pt x="1707" y="2129"/>
                  </a:lnTo>
                  <a:lnTo>
                    <a:pt x="1709" y="2127"/>
                  </a:lnTo>
                  <a:lnTo>
                    <a:pt x="1711" y="2126"/>
                  </a:lnTo>
                  <a:lnTo>
                    <a:pt x="1711" y="2123"/>
                  </a:lnTo>
                  <a:lnTo>
                    <a:pt x="1709" y="2121"/>
                  </a:lnTo>
                  <a:lnTo>
                    <a:pt x="1703" y="2121"/>
                  </a:lnTo>
                  <a:lnTo>
                    <a:pt x="1703" y="2121"/>
                  </a:lnTo>
                  <a:lnTo>
                    <a:pt x="1703" y="2121"/>
                  </a:lnTo>
                  <a:lnTo>
                    <a:pt x="1703" y="2121"/>
                  </a:lnTo>
                  <a:lnTo>
                    <a:pt x="1703" y="2118"/>
                  </a:lnTo>
                  <a:lnTo>
                    <a:pt x="1698" y="2116"/>
                  </a:lnTo>
                  <a:lnTo>
                    <a:pt x="1691" y="2116"/>
                  </a:lnTo>
                  <a:lnTo>
                    <a:pt x="1688" y="2114"/>
                  </a:lnTo>
                  <a:lnTo>
                    <a:pt x="1687" y="2113"/>
                  </a:lnTo>
                  <a:lnTo>
                    <a:pt x="1686" y="2113"/>
                  </a:lnTo>
                  <a:lnTo>
                    <a:pt x="1687" y="2112"/>
                  </a:lnTo>
                  <a:lnTo>
                    <a:pt x="1688" y="2111"/>
                  </a:lnTo>
                  <a:lnTo>
                    <a:pt x="1688" y="2111"/>
                  </a:lnTo>
                  <a:lnTo>
                    <a:pt x="1688" y="2109"/>
                  </a:lnTo>
                  <a:lnTo>
                    <a:pt x="1690" y="2109"/>
                  </a:lnTo>
                  <a:lnTo>
                    <a:pt x="1691" y="2108"/>
                  </a:lnTo>
                  <a:lnTo>
                    <a:pt x="1692" y="2108"/>
                  </a:lnTo>
                  <a:lnTo>
                    <a:pt x="1692" y="2108"/>
                  </a:lnTo>
                  <a:lnTo>
                    <a:pt x="1693" y="2108"/>
                  </a:lnTo>
                  <a:lnTo>
                    <a:pt x="1696" y="2108"/>
                  </a:lnTo>
                  <a:lnTo>
                    <a:pt x="1697" y="2109"/>
                  </a:lnTo>
                  <a:lnTo>
                    <a:pt x="1697" y="2109"/>
                  </a:lnTo>
                  <a:lnTo>
                    <a:pt x="1697" y="2109"/>
                  </a:lnTo>
                  <a:lnTo>
                    <a:pt x="1699" y="2111"/>
                  </a:lnTo>
                  <a:lnTo>
                    <a:pt x="1701" y="2111"/>
                  </a:lnTo>
                  <a:lnTo>
                    <a:pt x="1703" y="2111"/>
                  </a:lnTo>
                  <a:lnTo>
                    <a:pt x="1701" y="2108"/>
                  </a:lnTo>
                  <a:lnTo>
                    <a:pt x="1707" y="2108"/>
                  </a:lnTo>
                  <a:lnTo>
                    <a:pt x="1707" y="2103"/>
                  </a:lnTo>
                  <a:lnTo>
                    <a:pt x="1707" y="2102"/>
                  </a:lnTo>
                  <a:lnTo>
                    <a:pt x="1707" y="2101"/>
                  </a:lnTo>
                  <a:lnTo>
                    <a:pt x="1706" y="2101"/>
                  </a:lnTo>
                  <a:lnTo>
                    <a:pt x="1704" y="2099"/>
                  </a:lnTo>
                  <a:lnTo>
                    <a:pt x="1704" y="2098"/>
                  </a:lnTo>
                  <a:lnTo>
                    <a:pt x="1703" y="2097"/>
                  </a:lnTo>
                  <a:lnTo>
                    <a:pt x="1703" y="2095"/>
                  </a:lnTo>
                  <a:lnTo>
                    <a:pt x="1703" y="2092"/>
                  </a:lnTo>
                  <a:lnTo>
                    <a:pt x="1703" y="2090"/>
                  </a:lnTo>
                  <a:lnTo>
                    <a:pt x="1703" y="2087"/>
                  </a:lnTo>
                  <a:lnTo>
                    <a:pt x="1703" y="2085"/>
                  </a:lnTo>
                  <a:lnTo>
                    <a:pt x="1704" y="2083"/>
                  </a:lnTo>
                  <a:lnTo>
                    <a:pt x="1704" y="2081"/>
                  </a:lnTo>
                  <a:lnTo>
                    <a:pt x="1704" y="2080"/>
                  </a:lnTo>
                  <a:lnTo>
                    <a:pt x="1704" y="2077"/>
                  </a:lnTo>
                  <a:lnTo>
                    <a:pt x="1703" y="2076"/>
                  </a:lnTo>
                  <a:lnTo>
                    <a:pt x="1701" y="2075"/>
                  </a:lnTo>
                  <a:lnTo>
                    <a:pt x="1698" y="2075"/>
                  </a:lnTo>
                  <a:lnTo>
                    <a:pt x="1696" y="2075"/>
                  </a:lnTo>
                  <a:lnTo>
                    <a:pt x="1695" y="2076"/>
                  </a:lnTo>
                  <a:lnTo>
                    <a:pt x="1692" y="2076"/>
                  </a:lnTo>
                  <a:lnTo>
                    <a:pt x="1690" y="2077"/>
                  </a:lnTo>
                  <a:lnTo>
                    <a:pt x="1688" y="2077"/>
                  </a:lnTo>
                  <a:lnTo>
                    <a:pt x="1686" y="2077"/>
                  </a:lnTo>
                  <a:lnTo>
                    <a:pt x="1683" y="2075"/>
                  </a:lnTo>
                  <a:lnTo>
                    <a:pt x="1681" y="2073"/>
                  </a:lnTo>
                  <a:lnTo>
                    <a:pt x="1678" y="2071"/>
                  </a:lnTo>
                  <a:lnTo>
                    <a:pt x="1677" y="2070"/>
                  </a:lnTo>
                  <a:lnTo>
                    <a:pt x="1677" y="2067"/>
                  </a:lnTo>
                  <a:lnTo>
                    <a:pt x="1677" y="2066"/>
                  </a:lnTo>
                  <a:lnTo>
                    <a:pt x="1678" y="2065"/>
                  </a:lnTo>
                  <a:lnTo>
                    <a:pt x="1680" y="2063"/>
                  </a:lnTo>
                  <a:lnTo>
                    <a:pt x="1681" y="2063"/>
                  </a:lnTo>
                  <a:lnTo>
                    <a:pt x="1683" y="2063"/>
                  </a:lnTo>
                  <a:lnTo>
                    <a:pt x="1683" y="2058"/>
                  </a:lnTo>
                  <a:lnTo>
                    <a:pt x="1681" y="2057"/>
                  </a:lnTo>
                  <a:lnTo>
                    <a:pt x="1678" y="2056"/>
                  </a:lnTo>
                  <a:lnTo>
                    <a:pt x="1677" y="2056"/>
                  </a:lnTo>
                  <a:lnTo>
                    <a:pt x="1676" y="2055"/>
                  </a:lnTo>
                  <a:lnTo>
                    <a:pt x="1675" y="2053"/>
                  </a:lnTo>
                  <a:lnTo>
                    <a:pt x="1673" y="2050"/>
                  </a:lnTo>
                  <a:lnTo>
                    <a:pt x="1671" y="2048"/>
                  </a:lnTo>
                  <a:lnTo>
                    <a:pt x="1670" y="2046"/>
                  </a:lnTo>
                  <a:lnTo>
                    <a:pt x="1668" y="2045"/>
                  </a:lnTo>
                  <a:lnTo>
                    <a:pt x="1670" y="2042"/>
                  </a:lnTo>
                  <a:lnTo>
                    <a:pt x="1671" y="2044"/>
                  </a:lnTo>
                  <a:lnTo>
                    <a:pt x="1672" y="2044"/>
                  </a:lnTo>
                  <a:lnTo>
                    <a:pt x="1672" y="2044"/>
                  </a:lnTo>
                  <a:lnTo>
                    <a:pt x="1673" y="2044"/>
                  </a:lnTo>
                  <a:lnTo>
                    <a:pt x="1675" y="2042"/>
                  </a:lnTo>
                  <a:lnTo>
                    <a:pt x="1676" y="2041"/>
                  </a:lnTo>
                  <a:lnTo>
                    <a:pt x="1676" y="2041"/>
                  </a:lnTo>
                  <a:lnTo>
                    <a:pt x="1676" y="2040"/>
                  </a:lnTo>
                  <a:lnTo>
                    <a:pt x="1676" y="2039"/>
                  </a:lnTo>
                  <a:lnTo>
                    <a:pt x="1675" y="2037"/>
                  </a:lnTo>
                  <a:lnTo>
                    <a:pt x="1677" y="2035"/>
                  </a:lnTo>
                  <a:lnTo>
                    <a:pt x="1677" y="2032"/>
                  </a:lnTo>
                  <a:lnTo>
                    <a:pt x="1677" y="2030"/>
                  </a:lnTo>
                  <a:lnTo>
                    <a:pt x="1680" y="2025"/>
                  </a:lnTo>
                  <a:lnTo>
                    <a:pt x="1682" y="2022"/>
                  </a:lnTo>
                  <a:lnTo>
                    <a:pt x="1683" y="2019"/>
                  </a:lnTo>
                  <a:lnTo>
                    <a:pt x="1685" y="2016"/>
                  </a:lnTo>
                  <a:lnTo>
                    <a:pt x="1685" y="2012"/>
                  </a:lnTo>
                  <a:lnTo>
                    <a:pt x="1686" y="2010"/>
                  </a:lnTo>
                  <a:lnTo>
                    <a:pt x="1686" y="2006"/>
                  </a:lnTo>
                  <a:lnTo>
                    <a:pt x="1686" y="2004"/>
                  </a:lnTo>
                  <a:lnTo>
                    <a:pt x="1685" y="2001"/>
                  </a:lnTo>
                  <a:lnTo>
                    <a:pt x="1682" y="1999"/>
                  </a:lnTo>
                  <a:lnTo>
                    <a:pt x="1680" y="1996"/>
                  </a:lnTo>
                  <a:lnTo>
                    <a:pt x="1677" y="1993"/>
                  </a:lnTo>
                  <a:lnTo>
                    <a:pt x="1675" y="1990"/>
                  </a:lnTo>
                  <a:lnTo>
                    <a:pt x="1676" y="1988"/>
                  </a:lnTo>
                  <a:lnTo>
                    <a:pt x="1677" y="1984"/>
                  </a:lnTo>
                  <a:lnTo>
                    <a:pt x="1678" y="1981"/>
                  </a:lnTo>
                  <a:lnTo>
                    <a:pt x="1680" y="1978"/>
                  </a:lnTo>
                  <a:lnTo>
                    <a:pt x="1680" y="1976"/>
                  </a:lnTo>
                  <a:lnTo>
                    <a:pt x="1678" y="1974"/>
                  </a:lnTo>
                  <a:lnTo>
                    <a:pt x="1677" y="1973"/>
                  </a:lnTo>
                  <a:lnTo>
                    <a:pt x="1677" y="1971"/>
                  </a:lnTo>
                  <a:lnTo>
                    <a:pt x="1677" y="1970"/>
                  </a:lnTo>
                  <a:lnTo>
                    <a:pt x="1678" y="1968"/>
                  </a:lnTo>
                  <a:lnTo>
                    <a:pt x="1678" y="1965"/>
                  </a:lnTo>
                  <a:lnTo>
                    <a:pt x="1680" y="1964"/>
                  </a:lnTo>
                  <a:lnTo>
                    <a:pt x="1680" y="1961"/>
                  </a:lnTo>
                  <a:lnTo>
                    <a:pt x="1681" y="1960"/>
                  </a:lnTo>
                  <a:lnTo>
                    <a:pt x="1682" y="1959"/>
                  </a:lnTo>
                  <a:lnTo>
                    <a:pt x="1682" y="1958"/>
                  </a:lnTo>
                  <a:lnTo>
                    <a:pt x="1683" y="1956"/>
                  </a:lnTo>
                  <a:lnTo>
                    <a:pt x="1683" y="1954"/>
                  </a:lnTo>
                  <a:lnTo>
                    <a:pt x="1683" y="1951"/>
                  </a:lnTo>
                  <a:lnTo>
                    <a:pt x="1685" y="1950"/>
                  </a:lnTo>
                  <a:lnTo>
                    <a:pt x="1685" y="1949"/>
                  </a:lnTo>
                  <a:lnTo>
                    <a:pt x="1686" y="1949"/>
                  </a:lnTo>
                  <a:lnTo>
                    <a:pt x="1686" y="1942"/>
                  </a:lnTo>
                  <a:lnTo>
                    <a:pt x="1686" y="1939"/>
                  </a:lnTo>
                  <a:lnTo>
                    <a:pt x="1687" y="1938"/>
                  </a:lnTo>
                  <a:lnTo>
                    <a:pt x="1688" y="1937"/>
                  </a:lnTo>
                  <a:lnTo>
                    <a:pt x="1688" y="1935"/>
                  </a:lnTo>
                  <a:lnTo>
                    <a:pt x="1687" y="1933"/>
                  </a:lnTo>
                  <a:lnTo>
                    <a:pt x="1686" y="1930"/>
                  </a:lnTo>
                  <a:lnTo>
                    <a:pt x="1686" y="1928"/>
                  </a:lnTo>
                  <a:lnTo>
                    <a:pt x="1685" y="1927"/>
                  </a:lnTo>
                  <a:lnTo>
                    <a:pt x="1685" y="1924"/>
                  </a:lnTo>
                  <a:lnTo>
                    <a:pt x="1686" y="1923"/>
                  </a:lnTo>
                  <a:lnTo>
                    <a:pt x="1686" y="1920"/>
                  </a:lnTo>
                  <a:lnTo>
                    <a:pt x="1686" y="1919"/>
                  </a:lnTo>
                  <a:lnTo>
                    <a:pt x="1686" y="1918"/>
                  </a:lnTo>
                  <a:lnTo>
                    <a:pt x="1683" y="1917"/>
                  </a:lnTo>
                  <a:lnTo>
                    <a:pt x="1683" y="1914"/>
                  </a:lnTo>
                  <a:lnTo>
                    <a:pt x="1685" y="1913"/>
                  </a:lnTo>
                  <a:lnTo>
                    <a:pt x="1686" y="1912"/>
                  </a:lnTo>
                  <a:lnTo>
                    <a:pt x="1687" y="1910"/>
                  </a:lnTo>
                  <a:lnTo>
                    <a:pt x="1688" y="1909"/>
                  </a:lnTo>
                  <a:lnTo>
                    <a:pt x="1688" y="1908"/>
                  </a:lnTo>
                  <a:lnTo>
                    <a:pt x="1687" y="1905"/>
                  </a:lnTo>
                  <a:lnTo>
                    <a:pt x="1687" y="1904"/>
                  </a:lnTo>
                  <a:lnTo>
                    <a:pt x="1688" y="1902"/>
                  </a:lnTo>
                  <a:lnTo>
                    <a:pt x="1691" y="1900"/>
                  </a:lnTo>
                  <a:lnTo>
                    <a:pt x="1692" y="1899"/>
                  </a:lnTo>
                  <a:lnTo>
                    <a:pt x="1692" y="1899"/>
                  </a:lnTo>
                  <a:lnTo>
                    <a:pt x="1692" y="1898"/>
                  </a:lnTo>
                  <a:lnTo>
                    <a:pt x="1691" y="1897"/>
                  </a:lnTo>
                  <a:lnTo>
                    <a:pt x="1691" y="1894"/>
                  </a:lnTo>
                  <a:lnTo>
                    <a:pt x="1691" y="1893"/>
                  </a:lnTo>
                  <a:lnTo>
                    <a:pt x="1691" y="1892"/>
                  </a:lnTo>
                  <a:lnTo>
                    <a:pt x="1691" y="1892"/>
                  </a:lnTo>
                  <a:lnTo>
                    <a:pt x="1690" y="1891"/>
                  </a:lnTo>
                  <a:lnTo>
                    <a:pt x="1688" y="1891"/>
                  </a:lnTo>
                  <a:lnTo>
                    <a:pt x="1688" y="1889"/>
                  </a:lnTo>
                  <a:lnTo>
                    <a:pt x="1688" y="1881"/>
                  </a:lnTo>
                  <a:lnTo>
                    <a:pt x="1687" y="1878"/>
                  </a:lnTo>
                  <a:lnTo>
                    <a:pt x="1685" y="1877"/>
                  </a:lnTo>
                  <a:lnTo>
                    <a:pt x="1683" y="1874"/>
                  </a:lnTo>
                  <a:lnTo>
                    <a:pt x="1683" y="1873"/>
                  </a:lnTo>
                  <a:lnTo>
                    <a:pt x="1683" y="1871"/>
                  </a:lnTo>
                  <a:lnTo>
                    <a:pt x="1685" y="1869"/>
                  </a:lnTo>
                  <a:lnTo>
                    <a:pt x="1685" y="1868"/>
                  </a:lnTo>
                  <a:lnTo>
                    <a:pt x="1685" y="1867"/>
                  </a:lnTo>
                  <a:lnTo>
                    <a:pt x="1683" y="1867"/>
                  </a:lnTo>
                  <a:lnTo>
                    <a:pt x="1680" y="1866"/>
                  </a:lnTo>
                  <a:lnTo>
                    <a:pt x="1671" y="1862"/>
                  </a:lnTo>
                  <a:lnTo>
                    <a:pt x="1663" y="1858"/>
                  </a:lnTo>
                  <a:lnTo>
                    <a:pt x="1657" y="1854"/>
                  </a:lnTo>
                  <a:lnTo>
                    <a:pt x="1651" y="1853"/>
                  </a:lnTo>
                  <a:lnTo>
                    <a:pt x="1646" y="1852"/>
                  </a:lnTo>
                  <a:lnTo>
                    <a:pt x="1641" y="1850"/>
                  </a:lnTo>
                  <a:lnTo>
                    <a:pt x="1638" y="1850"/>
                  </a:lnTo>
                  <a:lnTo>
                    <a:pt x="1636" y="1848"/>
                  </a:lnTo>
                  <a:lnTo>
                    <a:pt x="1635" y="1848"/>
                  </a:lnTo>
                  <a:lnTo>
                    <a:pt x="1633" y="1847"/>
                  </a:lnTo>
                  <a:lnTo>
                    <a:pt x="1630" y="1847"/>
                  </a:lnTo>
                  <a:lnTo>
                    <a:pt x="1616" y="1846"/>
                  </a:lnTo>
                  <a:lnTo>
                    <a:pt x="1604" y="1842"/>
                  </a:lnTo>
                  <a:lnTo>
                    <a:pt x="1601" y="1840"/>
                  </a:lnTo>
                  <a:lnTo>
                    <a:pt x="1599" y="1838"/>
                  </a:lnTo>
                  <a:lnTo>
                    <a:pt x="1596" y="1836"/>
                  </a:lnTo>
                  <a:lnTo>
                    <a:pt x="1594" y="1833"/>
                  </a:lnTo>
                  <a:lnTo>
                    <a:pt x="1590" y="1833"/>
                  </a:lnTo>
                  <a:lnTo>
                    <a:pt x="1587" y="1832"/>
                  </a:lnTo>
                  <a:lnTo>
                    <a:pt x="1585" y="1831"/>
                  </a:lnTo>
                  <a:lnTo>
                    <a:pt x="1584" y="1828"/>
                  </a:lnTo>
                  <a:lnTo>
                    <a:pt x="1579" y="1826"/>
                  </a:lnTo>
                  <a:lnTo>
                    <a:pt x="1576" y="1822"/>
                  </a:lnTo>
                  <a:lnTo>
                    <a:pt x="1575" y="1818"/>
                  </a:lnTo>
                  <a:lnTo>
                    <a:pt x="1572" y="1815"/>
                  </a:lnTo>
                  <a:lnTo>
                    <a:pt x="1570" y="1811"/>
                  </a:lnTo>
                  <a:lnTo>
                    <a:pt x="1569" y="1810"/>
                  </a:lnTo>
                  <a:lnTo>
                    <a:pt x="1567" y="1808"/>
                  </a:lnTo>
                  <a:lnTo>
                    <a:pt x="1566" y="1807"/>
                  </a:lnTo>
                  <a:lnTo>
                    <a:pt x="1565" y="1805"/>
                  </a:lnTo>
                  <a:lnTo>
                    <a:pt x="1562" y="1805"/>
                  </a:lnTo>
                  <a:lnTo>
                    <a:pt x="1561" y="1805"/>
                  </a:lnTo>
                  <a:lnTo>
                    <a:pt x="1560" y="1803"/>
                  </a:lnTo>
                  <a:lnTo>
                    <a:pt x="1560" y="1802"/>
                  </a:lnTo>
                  <a:lnTo>
                    <a:pt x="1559" y="1801"/>
                  </a:lnTo>
                  <a:lnTo>
                    <a:pt x="1559" y="1799"/>
                  </a:lnTo>
                  <a:lnTo>
                    <a:pt x="1557" y="1796"/>
                  </a:lnTo>
                  <a:lnTo>
                    <a:pt x="1556" y="1795"/>
                  </a:lnTo>
                  <a:lnTo>
                    <a:pt x="1552" y="1794"/>
                  </a:lnTo>
                  <a:lnTo>
                    <a:pt x="1549" y="1792"/>
                  </a:lnTo>
                  <a:lnTo>
                    <a:pt x="1546" y="1791"/>
                  </a:lnTo>
                  <a:lnTo>
                    <a:pt x="1544" y="1790"/>
                  </a:lnTo>
                  <a:lnTo>
                    <a:pt x="1541" y="1786"/>
                  </a:lnTo>
                  <a:lnTo>
                    <a:pt x="1539" y="1782"/>
                  </a:lnTo>
                  <a:lnTo>
                    <a:pt x="1536" y="1779"/>
                  </a:lnTo>
                  <a:lnTo>
                    <a:pt x="1534" y="1775"/>
                  </a:lnTo>
                  <a:lnTo>
                    <a:pt x="1530" y="1772"/>
                  </a:lnTo>
                  <a:lnTo>
                    <a:pt x="1528" y="1770"/>
                  </a:lnTo>
                  <a:lnTo>
                    <a:pt x="1525" y="1766"/>
                  </a:lnTo>
                  <a:lnTo>
                    <a:pt x="1523" y="1762"/>
                  </a:lnTo>
                  <a:lnTo>
                    <a:pt x="1520" y="1759"/>
                  </a:lnTo>
                  <a:lnTo>
                    <a:pt x="1518" y="1755"/>
                  </a:lnTo>
                  <a:lnTo>
                    <a:pt x="1510" y="1748"/>
                  </a:lnTo>
                  <a:lnTo>
                    <a:pt x="1504" y="1740"/>
                  </a:lnTo>
                  <a:lnTo>
                    <a:pt x="1494" y="1735"/>
                  </a:lnTo>
                  <a:lnTo>
                    <a:pt x="1490" y="1734"/>
                  </a:lnTo>
                  <a:lnTo>
                    <a:pt x="1486" y="1733"/>
                  </a:lnTo>
                  <a:lnTo>
                    <a:pt x="1483" y="1731"/>
                  </a:lnTo>
                  <a:lnTo>
                    <a:pt x="1480" y="1730"/>
                  </a:lnTo>
                  <a:lnTo>
                    <a:pt x="1478" y="1729"/>
                  </a:lnTo>
                  <a:lnTo>
                    <a:pt x="1478" y="1729"/>
                  </a:lnTo>
                  <a:lnTo>
                    <a:pt x="1478" y="1728"/>
                  </a:lnTo>
                  <a:lnTo>
                    <a:pt x="1479" y="1728"/>
                  </a:lnTo>
                  <a:lnTo>
                    <a:pt x="1479" y="1726"/>
                  </a:lnTo>
                  <a:lnTo>
                    <a:pt x="1480" y="1726"/>
                  </a:lnTo>
                  <a:lnTo>
                    <a:pt x="1480" y="1726"/>
                  </a:lnTo>
                  <a:lnTo>
                    <a:pt x="1481" y="1724"/>
                  </a:lnTo>
                  <a:lnTo>
                    <a:pt x="1480" y="1720"/>
                  </a:lnTo>
                  <a:lnTo>
                    <a:pt x="1479" y="1718"/>
                  </a:lnTo>
                  <a:lnTo>
                    <a:pt x="1476" y="1715"/>
                  </a:lnTo>
                  <a:lnTo>
                    <a:pt x="1473" y="1714"/>
                  </a:lnTo>
                  <a:lnTo>
                    <a:pt x="1472" y="1711"/>
                  </a:lnTo>
                  <a:lnTo>
                    <a:pt x="1472" y="1709"/>
                  </a:lnTo>
                  <a:lnTo>
                    <a:pt x="1474" y="1708"/>
                  </a:lnTo>
                  <a:lnTo>
                    <a:pt x="1475" y="1705"/>
                  </a:lnTo>
                  <a:lnTo>
                    <a:pt x="1479" y="1703"/>
                  </a:lnTo>
                  <a:lnTo>
                    <a:pt x="1481" y="1700"/>
                  </a:lnTo>
                  <a:lnTo>
                    <a:pt x="1485" y="1699"/>
                  </a:lnTo>
                  <a:lnTo>
                    <a:pt x="1489" y="1698"/>
                  </a:lnTo>
                  <a:lnTo>
                    <a:pt x="1491" y="1697"/>
                  </a:lnTo>
                  <a:lnTo>
                    <a:pt x="1495" y="1695"/>
                  </a:lnTo>
                  <a:lnTo>
                    <a:pt x="1498" y="1693"/>
                  </a:lnTo>
                  <a:lnTo>
                    <a:pt x="1500" y="1692"/>
                  </a:lnTo>
                  <a:lnTo>
                    <a:pt x="1501" y="1689"/>
                  </a:lnTo>
                  <a:lnTo>
                    <a:pt x="1501" y="1687"/>
                  </a:lnTo>
                  <a:lnTo>
                    <a:pt x="1501" y="1684"/>
                  </a:lnTo>
                  <a:lnTo>
                    <a:pt x="1499" y="1683"/>
                  </a:lnTo>
                  <a:lnTo>
                    <a:pt x="1499" y="1684"/>
                  </a:lnTo>
                  <a:lnTo>
                    <a:pt x="1498" y="1685"/>
                  </a:lnTo>
                  <a:lnTo>
                    <a:pt x="1496" y="1685"/>
                  </a:lnTo>
                  <a:lnTo>
                    <a:pt x="1494" y="1685"/>
                  </a:lnTo>
                  <a:lnTo>
                    <a:pt x="1491" y="1685"/>
                  </a:lnTo>
                  <a:lnTo>
                    <a:pt x="1490" y="1684"/>
                  </a:lnTo>
                  <a:lnTo>
                    <a:pt x="1488" y="1683"/>
                  </a:lnTo>
                  <a:lnTo>
                    <a:pt x="1486" y="1682"/>
                  </a:lnTo>
                  <a:lnTo>
                    <a:pt x="1483" y="1679"/>
                  </a:lnTo>
                  <a:lnTo>
                    <a:pt x="1481" y="1679"/>
                  </a:lnTo>
                  <a:lnTo>
                    <a:pt x="1480" y="1679"/>
                  </a:lnTo>
                  <a:lnTo>
                    <a:pt x="1480" y="1679"/>
                  </a:lnTo>
                  <a:lnTo>
                    <a:pt x="1481" y="1678"/>
                  </a:lnTo>
                  <a:lnTo>
                    <a:pt x="1481" y="1678"/>
                  </a:lnTo>
                  <a:lnTo>
                    <a:pt x="1483" y="1678"/>
                  </a:lnTo>
                  <a:lnTo>
                    <a:pt x="1483" y="1677"/>
                  </a:lnTo>
                  <a:lnTo>
                    <a:pt x="1484" y="1675"/>
                  </a:lnTo>
                  <a:lnTo>
                    <a:pt x="1484" y="1674"/>
                  </a:lnTo>
                  <a:lnTo>
                    <a:pt x="1483" y="1673"/>
                  </a:lnTo>
                  <a:lnTo>
                    <a:pt x="1480" y="1672"/>
                  </a:lnTo>
                  <a:lnTo>
                    <a:pt x="1480" y="1664"/>
                  </a:lnTo>
                  <a:lnTo>
                    <a:pt x="1480" y="1663"/>
                  </a:lnTo>
                  <a:lnTo>
                    <a:pt x="1480" y="1663"/>
                  </a:lnTo>
                  <a:lnTo>
                    <a:pt x="1481" y="1663"/>
                  </a:lnTo>
                  <a:lnTo>
                    <a:pt x="1483" y="1663"/>
                  </a:lnTo>
                  <a:lnTo>
                    <a:pt x="1484" y="1663"/>
                  </a:lnTo>
                  <a:lnTo>
                    <a:pt x="1486" y="1662"/>
                  </a:lnTo>
                  <a:lnTo>
                    <a:pt x="1486" y="1660"/>
                  </a:lnTo>
                  <a:lnTo>
                    <a:pt x="1488" y="1659"/>
                  </a:lnTo>
                  <a:lnTo>
                    <a:pt x="1488" y="1658"/>
                  </a:lnTo>
                  <a:lnTo>
                    <a:pt x="1489" y="1657"/>
                  </a:lnTo>
                  <a:lnTo>
                    <a:pt x="1489" y="1655"/>
                  </a:lnTo>
                  <a:lnTo>
                    <a:pt x="1490" y="1654"/>
                  </a:lnTo>
                  <a:lnTo>
                    <a:pt x="1493" y="1653"/>
                  </a:lnTo>
                  <a:lnTo>
                    <a:pt x="1495" y="1652"/>
                  </a:lnTo>
                  <a:lnTo>
                    <a:pt x="1496" y="1651"/>
                  </a:lnTo>
                  <a:lnTo>
                    <a:pt x="1498" y="1649"/>
                  </a:lnTo>
                  <a:lnTo>
                    <a:pt x="1498" y="1647"/>
                  </a:lnTo>
                  <a:lnTo>
                    <a:pt x="1496" y="1644"/>
                  </a:lnTo>
                  <a:lnTo>
                    <a:pt x="1496" y="1642"/>
                  </a:lnTo>
                  <a:lnTo>
                    <a:pt x="1495" y="1639"/>
                  </a:lnTo>
                  <a:lnTo>
                    <a:pt x="1495" y="1638"/>
                  </a:lnTo>
                  <a:lnTo>
                    <a:pt x="1496" y="1636"/>
                  </a:lnTo>
                  <a:lnTo>
                    <a:pt x="1504" y="1634"/>
                  </a:lnTo>
                  <a:lnTo>
                    <a:pt x="1511" y="1633"/>
                  </a:lnTo>
                  <a:lnTo>
                    <a:pt x="1518" y="1631"/>
                  </a:lnTo>
                  <a:lnTo>
                    <a:pt x="1519" y="1629"/>
                  </a:lnTo>
                  <a:lnTo>
                    <a:pt x="1519" y="1628"/>
                  </a:lnTo>
                  <a:lnTo>
                    <a:pt x="1519" y="1626"/>
                  </a:lnTo>
                  <a:lnTo>
                    <a:pt x="1519" y="1624"/>
                  </a:lnTo>
                  <a:lnTo>
                    <a:pt x="1519" y="1623"/>
                  </a:lnTo>
                  <a:lnTo>
                    <a:pt x="1520" y="1622"/>
                  </a:lnTo>
                  <a:lnTo>
                    <a:pt x="1523" y="1619"/>
                  </a:lnTo>
                  <a:lnTo>
                    <a:pt x="1525" y="1617"/>
                  </a:lnTo>
                  <a:lnTo>
                    <a:pt x="1525" y="1614"/>
                  </a:lnTo>
                  <a:lnTo>
                    <a:pt x="1528" y="1613"/>
                  </a:lnTo>
                  <a:lnTo>
                    <a:pt x="1530" y="1612"/>
                  </a:lnTo>
                  <a:lnTo>
                    <a:pt x="1533" y="1611"/>
                  </a:lnTo>
                  <a:lnTo>
                    <a:pt x="1536" y="1611"/>
                  </a:lnTo>
                  <a:lnTo>
                    <a:pt x="1539" y="1611"/>
                  </a:lnTo>
                  <a:lnTo>
                    <a:pt x="1543" y="1609"/>
                  </a:lnTo>
                  <a:lnTo>
                    <a:pt x="1544" y="1609"/>
                  </a:lnTo>
                  <a:lnTo>
                    <a:pt x="1546" y="1607"/>
                  </a:lnTo>
                  <a:lnTo>
                    <a:pt x="1548" y="1605"/>
                  </a:lnTo>
                  <a:lnTo>
                    <a:pt x="1548" y="1603"/>
                  </a:lnTo>
                  <a:lnTo>
                    <a:pt x="1549" y="1602"/>
                  </a:lnTo>
                  <a:lnTo>
                    <a:pt x="1551" y="1601"/>
                  </a:lnTo>
                  <a:lnTo>
                    <a:pt x="1554" y="1598"/>
                  </a:lnTo>
                  <a:lnTo>
                    <a:pt x="1556" y="1596"/>
                  </a:lnTo>
                  <a:lnTo>
                    <a:pt x="1557" y="1593"/>
                  </a:lnTo>
                  <a:lnTo>
                    <a:pt x="1557" y="1590"/>
                  </a:lnTo>
                  <a:lnTo>
                    <a:pt x="1556" y="1586"/>
                  </a:lnTo>
                  <a:lnTo>
                    <a:pt x="1555" y="1583"/>
                  </a:lnTo>
                  <a:lnTo>
                    <a:pt x="1554" y="1582"/>
                  </a:lnTo>
                  <a:lnTo>
                    <a:pt x="1554" y="1580"/>
                  </a:lnTo>
                  <a:lnTo>
                    <a:pt x="1554" y="1578"/>
                  </a:lnTo>
                  <a:lnTo>
                    <a:pt x="1555" y="1575"/>
                  </a:lnTo>
                  <a:lnTo>
                    <a:pt x="1556" y="1571"/>
                  </a:lnTo>
                  <a:lnTo>
                    <a:pt x="1557" y="1568"/>
                  </a:lnTo>
                  <a:lnTo>
                    <a:pt x="1560" y="1565"/>
                  </a:lnTo>
                  <a:lnTo>
                    <a:pt x="1559" y="1563"/>
                  </a:lnTo>
                  <a:lnTo>
                    <a:pt x="1559" y="1562"/>
                  </a:lnTo>
                  <a:lnTo>
                    <a:pt x="1557" y="1561"/>
                  </a:lnTo>
                  <a:lnTo>
                    <a:pt x="1556" y="1558"/>
                  </a:lnTo>
                  <a:lnTo>
                    <a:pt x="1556" y="1557"/>
                  </a:lnTo>
                  <a:lnTo>
                    <a:pt x="1556" y="1555"/>
                  </a:lnTo>
                  <a:lnTo>
                    <a:pt x="1557" y="1554"/>
                  </a:lnTo>
                  <a:lnTo>
                    <a:pt x="1559" y="1552"/>
                  </a:lnTo>
                  <a:lnTo>
                    <a:pt x="1559" y="1551"/>
                  </a:lnTo>
                  <a:lnTo>
                    <a:pt x="1557" y="1550"/>
                  </a:lnTo>
                  <a:lnTo>
                    <a:pt x="1556" y="1549"/>
                  </a:lnTo>
                  <a:lnTo>
                    <a:pt x="1554" y="1546"/>
                  </a:lnTo>
                  <a:lnTo>
                    <a:pt x="1552" y="1545"/>
                  </a:lnTo>
                  <a:lnTo>
                    <a:pt x="1550" y="1544"/>
                  </a:lnTo>
                  <a:lnTo>
                    <a:pt x="1549" y="1540"/>
                  </a:lnTo>
                  <a:lnTo>
                    <a:pt x="1548" y="1537"/>
                  </a:lnTo>
                  <a:lnTo>
                    <a:pt x="1545" y="1535"/>
                  </a:lnTo>
                  <a:lnTo>
                    <a:pt x="1543" y="1532"/>
                  </a:lnTo>
                  <a:lnTo>
                    <a:pt x="1540" y="1531"/>
                  </a:lnTo>
                  <a:lnTo>
                    <a:pt x="1536" y="1531"/>
                  </a:lnTo>
                  <a:lnTo>
                    <a:pt x="1530" y="1531"/>
                  </a:lnTo>
                  <a:lnTo>
                    <a:pt x="1525" y="1532"/>
                  </a:lnTo>
                  <a:lnTo>
                    <a:pt x="1521" y="1534"/>
                  </a:lnTo>
                  <a:lnTo>
                    <a:pt x="1518" y="1534"/>
                  </a:lnTo>
                  <a:lnTo>
                    <a:pt x="1516" y="1534"/>
                  </a:lnTo>
                  <a:lnTo>
                    <a:pt x="1515" y="1532"/>
                  </a:lnTo>
                  <a:lnTo>
                    <a:pt x="1513" y="1531"/>
                  </a:lnTo>
                  <a:lnTo>
                    <a:pt x="1511" y="1530"/>
                  </a:lnTo>
                  <a:lnTo>
                    <a:pt x="1509" y="1530"/>
                  </a:lnTo>
                  <a:lnTo>
                    <a:pt x="1506" y="1531"/>
                  </a:lnTo>
                  <a:lnTo>
                    <a:pt x="1494" y="1532"/>
                  </a:lnTo>
                  <a:lnTo>
                    <a:pt x="1480" y="1536"/>
                  </a:lnTo>
                  <a:lnTo>
                    <a:pt x="1468" y="1539"/>
                  </a:lnTo>
                  <a:lnTo>
                    <a:pt x="1459" y="1539"/>
                  </a:lnTo>
                  <a:lnTo>
                    <a:pt x="1452" y="1536"/>
                  </a:lnTo>
                  <a:lnTo>
                    <a:pt x="1444" y="1534"/>
                  </a:lnTo>
                  <a:lnTo>
                    <a:pt x="1430" y="1534"/>
                  </a:lnTo>
                  <a:lnTo>
                    <a:pt x="1418" y="1536"/>
                  </a:lnTo>
                  <a:lnTo>
                    <a:pt x="1409" y="1536"/>
                  </a:lnTo>
                  <a:lnTo>
                    <a:pt x="1399" y="1536"/>
                  </a:lnTo>
                  <a:lnTo>
                    <a:pt x="1388" y="1535"/>
                  </a:lnTo>
                  <a:lnTo>
                    <a:pt x="1381" y="1532"/>
                  </a:lnTo>
                  <a:lnTo>
                    <a:pt x="1376" y="1529"/>
                  </a:lnTo>
                  <a:lnTo>
                    <a:pt x="1376" y="1524"/>
                  </a:lnTo>
                  <a:lnTo>
                    <a:pt x="1377" y="1521"/>
                  </a:lnTo>
                  <a:lnTo>
                    <a:pt x="1378" y="1519"/>
                  </a:lnTo>
                  <a:lnTo>
                    <a:pt x="1381" y="1515"/>
                  </a:lnTo>
                  <a:lnTo>
                    <a:pt x="1383" y="1512"/>
                  </a:lnTo>
                  <a:lnTo>
                    <a:pt x="1384" y="1511"/>
                  </a:lnTo>
                  <a:lnTo>
                    <a:pt x="1384" y="1509"/>
                  </a:lnTo>
                  <a:lnTo>
                    <a:pt x="1384" y="1506"/>
                  </a:lnTo>
                  <a:lnTo>
                    <a:pt x="1384" y="1504"/>
                  </a:lnTo>
                  <a:lnTo>
                    <a:pt x="1384" y="1501"/>
                  </a:lnTo>
                  <a:lnTo>
                    <a:pt x="1383" y="1500"/>
                  </a:lnTo>
                  <a:lnTo>
                    <a:pt x="1383" y="1496"/>
                  </a:lnTo>
                  <a:lnTo>
                    <a:pt x="1383" y="1493"/>
                  </a:lnTo>
                  <a:lnTo>
                    <a:pt x="1383" y="1489"/>
                  </a:lnTo>
                  <a:lnTo>
                    <a:pt x="1383" y="1485"/>
                  </a:lnTo>
                  <a:lnTo>
                    <a:pt x="1383" y="1481"/>
                  </a:lnTo>
                  <a:lnTo>
                    <a:pt x="1383" y="1479"/>
                  </a:lnTo>
                  <a:lnTo>
                    <a:pt x="1381" y="1478"/>
                  </a:lnTo>
                  <a:lnTo>
                    <a:pt x="1377" y="1475"/>
                  </a:lnTo>
                  <a:lnTo>
                    <a:pt x="1373" y="1474"/>
                  </a:lnTo>
                  <a:lnTo>
                    <a:pt x="1359" y="1463"/>
                  </a:lnTo>
                  <a:lnTo>
                    <a:pt x="1347" y="1453"/>
                  </a:lnTo>
                  <a:lnTo>
                    <a:pt x="1341" y="1452"/>
                  </a:lnTo>
                  <a:lnTo>
                    <a:pt x="1332" y="1454"/>
                  </a:lnTo>
                  <a:lnTo>
                    <a:pt x="1323" y="1457"/>
                  </a:lnTo>
                  <a:lnTo>
                    <a:pt x="1316" y="1455"/>
                  </a:lnTo>
                  <a:lnTo>
                    <a:pt x="1305" y="1450"/>
                  </a:lnTo>
                  <a:lnTo>
                    <a:pt x="1293" y="1447"/>
                  </a:lnTo>
                  <a:lnTo>
                    <a:pt x="1281" y="1445"/>
                  </a:lnTo>
                  <a:lnTo>
                    <a:pt x="1275" y="1443"/>
                  </a:lnTo>
                  <a:lnTo>
                    <a:pt x="1266" y="1442"/>
                  </a:lnTo>
                  <a:lnTo>
                    <a:pt x="1260" y="1439"/>
                  </a:lnTo>
                  <a:lnTo>
                    <a:pt x="1257" y="1434"/>
                  </a:lnTo>
                  <a:lnTo>
                    <a:pt x="1258" y="1432"/>
                  </a:lnTo>
                  <a:lnTo>
                    <a:pt x="1258" y="1429"/>
                  </a:lnTo>
                  <a:lnTo>
                    <a:pt x="1260" y="1427"/>
                  </a:lnTo>
                  <a:lnTo>
                    <a:pt x="1260" y="1424"/>
                  </a:lnTo>
                  <a:lnTo>
                    <a:pt x="1258" y="1422"/>
                  </a:lnTo>
                  <a:lnTo>
                    <a:pt x="1255" y="1419"/>
                  </a:lnTo>
                  <a:lnTo>
                    <a:pt x="1250" y="1414"/>
                  </a:lnTo>
                  <a:lnTo>
                    <a:pt x="1245" y="1411"/>
                  </a:lnTo>
                  <a:lnTo>
                    <a:pt x="1240" y="1408"/>
                  </a:lnTo>
                  <a:lnTo>
                    <a:pt x="1227" y="1407"/>
                  </a:lnTo>
                  <a:lnTo>
                    <a:pt x="1215" y="1408"/>
                  </a:lnTo>
                  <a:lnTo>
                    <a:pt x="1202" y="1408"/>
                  </a:lnTo>
                  <a:lnTo>
                    <a:pt x="1200" y="1408"/>
                  </a:lnTo>
                  <a:lnTo>
                    <a:pt x="1199" y="1409"/>
                  </a:lnTo>
                  <a:lnTo>
                    <a:pt x="1197" y="1411"/>
                  </a:lnTo>
                  <a:lnTo>
                    <a:pt x="1197" y="1412"/>
                  </a:lnTo>
                  <a:lnTo>
                    <a:pt x="1197" y="1414"/>
                  </a:lnTo>
                  <a:lnTo>
                    <a:pt x="1197" y="1415"/>
                  </a:lnTo>
                  <a:lnTo>
                    <a:pt x="1199" y="1417"/>
                  </a:lnTo>
                  <a:lnTo>
                    <a:pt x="1199" y="1419"/>
                  </a:lnTo>
                  <a:lnTo>
                    <a:pt x="1199" y="1419"/>
                  </a:lnTo>
                  <a:lnTo>
                    <a:pt x="1199" y="1420"/>
                  </a:lnTo>
                  <a:lnTo>
                    <a:pt x="1197" y="1420"/>
                  </a:lnTo>
                  <a:lnTo>
                    <a:pt x="1195" y="1420"/>
                  </a:lnTo>
                  <a:lnTo>
                    <a:pt x="1192" y="1419"/>
                  </a:lnTo>
                  <a:lnTo>
                    <a:pt x="1181" y="1412"/>
                  </a:lnTo>
                  <a:lnTo>
                    <a:pt x="1169" y="1404"/>
                  </a:lnTo>
                  <a:lnTo>
                    <a:pt x="1158" y="1398"/>
                  </a:lnTo>
                  <a:lnTo>
                    <a:pt x="1140" y="1389"/>
                  </a:lnTo>
                  <a:lnTo>
                    <a:pt x="1123" y="1384"/>
                  </a:lnTo>
                  <a:lnTo>
                    <a:pt x="1105" y="1379"/>
                  </a:lnTo>
                  <a:lnTo>
                    <a:pt x="1082" y="1372"/>
                  </a:lnTo>
                  <a:lnTo>
                    <a:pt x="1060" y="1361"/>
                  </a:lnTo>
                  <a:lnTo>
                    <a:pt x="1048" y="1353"/>
                  </a:lnTo>
                  <a:lnTo>
                    <a:pt x="1037" y="1346"/>
                  </a:lnTo>
                  <a:lnTo>
                    <a:pt x="1026" y="1340"/>
                  </a:lnTo>
                  <a:lnTo>
                    <a:pt x="1013" y="1335"/>
                  </a:lnTo>
                  <a:lnTo>
                    <a:pt x="996" y="1323"/>
                  </a:lnTo>
                  <a:lnTo>
                    <a:pt x="977" y="1311"/>
                  </a:lnTo>
                  <a:lnTo>
                    <a:pt x="974" y="1309"/>
                  </a:lnTo>
                  <a:lnTo>
                    <a:pt x="971" y="1306"/>
                  </a:lnTo>
                  <a:lnTo>
                    <a:pt x="968" y="1304"/>
                  </a:lnTo>
                  <a:lnTo>
                    <a:pt x="966" y="1302"/>
                  </a:lnTo>
                  <a:lnTo>
                    <a:pt x="965" y="1300"/>
                  </a:lnTo>
                  <a:lnTo>
                    <a:pt x="963" y="1299"/>
                  </a:lnTo>
                  <a:lnTo>
                    <a:pt x="965" y="1295"/>
                  </a:lnTo>
                  <a:lnTo>
                    <a:pt x="965" y="1292"/>
                  </a:lnTo>
                  <a:lnTo>
                    <a:pt x="966" y="1290"/>
                  </a:lnTo>
                  <a:lnTo>
                    <a:pt x="967" y="1287"/>
                  </a:lnTo>
                  <a:lnTo>
                    <a:pt x="968" y="1285"/>
                  </a:lnTo>
                  <a:lnTo>
                    <a:pt x="969" y="1282"/>
                  </a:lnTo>
                  <a:lnTo>
                    <a:pt x="965" y="1270"/>
                  </a:lnTo>
                  <a:lnTo>
                    <a:pt x="956" y="1259"/>
                  </a:lnTo>
                  <a:lnTo>
                    <a:pt x="946" y="1249"/>
                  </a:lnTo>
                  <a:lnTo>
                    <a:pt x="940" y="1241"/>
                  </a:lnTo>
                  <a:lnTo>
                    <a:pt x="935" y="1236"/>
                  </a:lnTo>
                  <a:lnTo>
                    <a:pt x="930" y="1230"/>
                  </a:lnTo>
                  <a:lnTo>
                    <a:pt x="920" y="1223"/>
                  </a:lnTo>
                  <a:lnTo>
                    <a:pt x="908" y="1215"/>
                  </a:lnTo>
                  <a:lnTo>
                    <a:pt x="897" y="1202"/>
                  </a:lnTo>
                  <a:lnTo>
                    <a:pt x="885" y="1192"/>
                  </a:lnTo>
                  <a:lnTo>
                    <a:pt x="877" y="1185"/>
                  </a:lnTo>
                  <a:lnTo>
                    <a:pt x="871" y="1178"/>
                  </a:lnTo>
                  <a:lnTo>
                    <a:pt x="867" y="1169"/>
                  </a:lnTo>
                  <a:lnTo>
                    <a:pt x="864" y="1163"/>
                  </a:lnTo>
                  <a:lnTo>
                    <a:pt x="854" y="1151"/>
                  </a:lnTo>
                  <a:lnTo>
                    <a:pt x="841" y="1141"/>
                  </a:lnTo>
                  <a:lnTo>
                    <a:pt x="830" y="1132"/>
                  </a:lnTo>
                  <a:lnTo>
                    <a:pt x="820" y="1121"/>
                  </a:lnTo>
                  <a:lnTo>
                    <a:pt x="809" y="1113"/>
                  </a:lnTo>
                  <a:lnTo>
                    <a:pt x="804" y="1108"/>
                  </a:lnTo>
                  <a:lnTo>
                    <a:pt x="801" y="1102"/>
                  </a:lnTo>
                  <a:lnTo>
                    <a:pt x="799" y="1095"/>
                  </a:lnTo>
                  <a:lnTo>
                    <a:pt x="789" y="1076"/>
                  </a:lnTo>
                  <a:lnTo>
                    <a:pt x="775" y="1059"/>
                  </a:lnTo>
                  <a:lnTo>
                    <a:pt x="773" y="1056"/>
                  </a:lnTo>
                  <a:lnTo>
                    <a:pt x="771" y="1054"/>
                  </a:lnTo>
                  <a:lnTo>
                    <a:pt x="769" y="1051"/>
                  </a:lnTo>
                  <a:lnTo>
                    <a:pt x="766" y="1049"/>
                  </a:lnTo>
                  <a:lnTo>
                    <a:pt x="764" y="1046"/>
                  </a:lnTo>
                  <a:lnTo>
                    <a:pt x="761" y="1045"/>
                  </a:lnTo>
                  <a:lnTo>
                    <a:pt x="759" y="1045"/>
                  </a:lnTo>
                  <a:lnTo>
                    <a:pt x="758" y="1045"/>
                  </a:lnTo>
                  <a:lnTo>
                    <a:pt x="756" y="1047"/>
                  </a:lnTo>
                  <a:lnTo>
                    <a:pt x="756" y="1050"/>
                  </a:lnTo>
                  <a:lnTo>
                    <a:pt x="760" y="1065"/>
                  </a:lnTo>
                  <a:lnTo>
                    <a:pt x="759" y="1076"/>
                  </a:lnTo>
                  <a:lnTo>
                    <a:pt x="759" y="1080"/>
                  </a:lnTo>
                  <a:lnTo>
                    <a:pt x="759" y="1082"/>
                  </a:lnTo>
                  <a:lnTo>
                    <a:pt x="760" y="1086"/>
                  </a:lnTo>
                  <a:lnTo>
                    <a:pt x="763" y="1090"/>
                  </a:lnTo>
                  <a:lnTo>
                    <a:pt x="766" y="1092"/>
                  </a:lnTo>
                  <a:lnTo>
                    <a:pt x="776" y="1098"/>
                  </a:lnTo>
                  <a:lnTo>
                    <a:pt x="785" y="1105"/>
                  </a:lnTo>
                  <a:lnTo>
                    <a:pt x="791" y="1112"/>
                  </a:lnTo>
                  <a:lnTo>
                    <a:pt x="793" y="1121"/>
                  </a:lnTo>
                  <a:lnTo>
                    <a:pt x="796" y="1126"/>
                  </a:lnTo>
                  <a:lnTo>
                    <a:pt x="801" y="1132"/>
                  </a:lnTo>
                  <a:lnTo>
                    <a:pt x="806" y="1137"/>
                  </a:lnTo>
                  <a:lnTo>
                    <a:pt x="814" y="1146"/>
                  </a:lnTo>
                  <a:lnTo>
                    <a:pt x="822" y="1158"/>
                  </a:lnTo>
                  <a:lnTo>
                    <a:pt x="827" y="1164"/>
                  </a:lnTo>
                  <a:lnTo>
                    <a:pt x="832" y="1170"/>
                  </a:lnTo>
                  <a:lnTo>
                    <a:pt x="837" y="1175"/>
                  </a:lnTo>
                  <a:lnTo>
                    <a:pt x="840" y="1179"/>
                  </a:lnTo>
                  <a:lnTo>
                    <a:pt x="841" y="1182"/>
                  </a:lnTo>
                  <a:lnTo>
                    <a:pt x="842" y="1184"/>
                  </a:lnTo>
                  <a:lnTo>
                    <a:pt x="845" y="1187"/>
                  </a:lnTo>
                  <a:lnTo>
                    <a:pt x="846" y="1189"/>
                  </a:lnTo>
                  <a:lnTo>
                    <a:pt x="849" y="1192"/>
                  </a:lnTo>
                  <a:lnTo>
                    <a:pt x="851" y="1195"/>
                  </a:lnTo>
                  <a:lnTo>
                    <a:pt x="855" y="1200"/>
                  </a:lnTo>
                  <a:lnTo>
                    <a:pt x="856" y="1205"/>
                  </a:lnTo>
                  <a:lnTo>
                    <a:pt x="859" y="1210"/>
                  </a:lnTo>
                  <a:lnTo>
                    <a:pt x="860" y="1212"/>
                  </a:lnTo>
                  <a:lnTo>
                    <a:pt x="862" y="1214"/>
                  </a:lnTo>
                  <a:lnTo>
                    <a:pt x="865" y="1215"/>
                  </a:lnTo>
                  <a:lnTo>
                    <a:pt x="867" y="1216"/>
                  </a:lnTo>
                  <a:lnTo>
                    <a:pt x="870" y="1218"/>
                  </a:lnTo>
                  <a:lnTo>
                    <a:pt x="872" y="1220"/>
                  </a:lnTo>
                  <a:lnTo>
                    <a:pt x="876" y="1224"/>
                  </a:lnTo>
                  <a:lnTo>
                    <a:pt x="880" y="1229"/>
                  </a:lnTo>
                  <a:lnTo>
                    <a:pt x="882" y="1234"/>
                  </a:lnTo>
                  <a:lnTo>
                    <a:pt x="885" y="1239"/>
                  </a:lnTo>
                  <a:lnTo>
                    <a:pt x="885" y="1240"/>
                  </a:lnTo>
                  <a:lnTo>
                    <a:pt x="884" y="1241"/>
                  </a:lnTo>
                  <a:lnTo>
                    <a:pt x="882" y="1241"/>
                  </a:lnTo>
                  <a:lnTo>
                    <a:pt x="880" y="1241"/>
                  </a:lnTo>
                  <a:lnTo>
                    <a:pt x="879" y="1241"/>
                  </a:lnTo>
                  <a:lnTo>
                    <a:pt x="877" y="1241"/>
                  </a:lnTo>
                  <a:lnTo>
                    <a:pt x="874" y="1239"/>
                  </a:lnTo>
                  <a:lnTo>
                    <a:pt x="871" y="1238"/>
                  </a:lnTo>
                  <a:lnTo>
                    <a:pt x="869" y="1234"/>
                  </a:lnTo>
                  <a:lnTo>
                    <a:pt x="867" y="1231"/>
                  </a:lnTo>
                  <a:lnTo>
                    <a:pt x="865" y="1230"/>
                  </a:lnTo>
                  <a:lnTo>
                    <a:pt x="864" y="1228"/>
                  </a:lnTo>
                  <a:lnTo>
                    <a:pt x="861" y="1225"/>
                  </a:lnTo>
                  <a:lnTo>
                    <a:pt x="857" y="1223"/>
                  </a:lnTo>
                  <a:lnTo>
                    <a:pt x="854" y="1220"/>
                  </a:lnTo>
                  <a:lnTo>
                    <a:pt x="850" y="1218"/>
                  </a:lnTo>
                  <a:lnTo>
                    <a:pt x="849" y="1215"/>
                  </a:lnTo>
                  <a:lnTo>
                    <a:pt x="846" y="1213"/>
                  </a:lnTo>
                  <a:lnTo>
                    <a:pt x="842" y="1209"/>
                  </a:lnTo>
                  <a:lnTo>
                    <a:pt x="840" y="1207"/>
                  </a:lnTo>
                  <a:lnTo>
                    <a:pt x="837" y="1204"/>
                  </a:lnTo>
                  <a:lnTo>
                    <a:pt x="834" y="1203"/>
                  </a:lnTo>
                  <a:lnTo>
                    <a:pt x="830" y="1202"/>
                  </a:lnTo>
                  <a:lnTo>
                    <a:pt x="826" y="1202"/>
                  </a:lnTo>
                  <a:lnTo>
                    <a:pt x="824" y="1200"/>
                  </a:lnTo>
                  <a:lnTo>
                    <a:pt x="821" y="1198"/>
                  </a:lnTo>
                  <a:lnTo>
                    <a:pt x="820" y="1194"/>
                  </a:lnTo>
                  <a:lnTo>
                    <a:pt x="819" y="1184"/>
                  </a:lnTo>
                  <a:lnTo>
                    <a:pt x="818" y="1177"/>
                  </a:lnTo>
                  <a:lnTo>
                    <a:pt x="815" y="1169"/>
                  </a:lnTo>
                  <a:lnTo>
                    <a:pt x="806" y="1163"/>
                  </a:lnTo>
                  <a:lnTo>
                    <a:pt x="799" y="1158"/>
                  </a:lnTo>
                  <a:lnTo>
                    <a:pt x="791" y="1154"/>
                  </a:lnTo>
                  <a:lnTo>
                    <a:pt x="783" y="1151"/>
                  </a:lnTo>
                  <a:lnTo>
                    <a:pt x="778" y="1144"/>
                  </a:lnTo>
                  <a:lnTo>
                    <a:pt x="775" y="1137"/>
                  </a:lnTo>
                  <a:lnTo>
                    <a:pt x="775" y="1128"/>
                  </a:lnTo>
                  <a:lnTo>
                    <a:pt x="776" y="1121"/>
                  </a:lnTo>
                  <a:lnTo>
                    <a:pt x="773" y="1113"/>
                  </a:lnTo>
                  <a:lnTo>
                    <a:pt x="760" y="1103"/>
                  </a:lnTo>
                  <a:lnTo>
                    <a:pt x="751" y="1095"/>
                  </a:lnTo>
                  <a:lnTo>
                    <a:pt x="748" y="1092"/>
                  </a:lnTo>
                  <a:lnTo>
                    <a:pt x="747" y="1090"/>
                  </a:lnTo>
                  <a:lnTo>
                    <a:pt x="744" y="1086"/>
                  </a:lnTo>
                  <a:lnTo>
                    <a:pt x="743" y="1082"/>
                  </a:lnTo>
                  <a:lnTo>
                    <a:pt x="740" y="1080"/>
                  </a:lnTo>
                  <a:lnTo>
                    <a:pt x="733" y="1067"/>
                  </a:lnTo>
                  <a:lnTo>
                    <a:pt x="724" y="1055"/>
                  </a:lnTo>
                  <a:lnTo>
                    <a:pt x="714" y="1042"/>
                  </a:lnTo>
                  <a:lnTo>
                    <a:pt x="698" y="1019"/>
                  </a:lnTo>
                  <a:lnTo>
                    <a:pt x="683" y="995"/>
                  </a:lnTo>
                  <a:lnTo>
                    <a:pt x="673" y="985"/>
                  </a:lnTo>
                  <a:lnTo>
                    <a:pt x="663" y="976"/>
                  </a:lnTo>
                  <a:lnTo>
                    <a:pt x="652" y="969"/>
                  </a:lnTo>
                  <a:lnTo>
                    <a:pt x="636" y="958"/>
                  </a:lnTo>
                  <a:lnTo>
                    <a:pt x="621" y="943"/>
                  </a:lnTo>
                  <a:lnTo>
                    <a:pt x="608" y="924"/>
                  </a:lnTo>
                  <a:lnTo>
                    <a:pt x="598" y="906"/>
                  </a:lnTo>
                  <a:lnTo>
                    <a:pt x="591" y="886"/>
                  </a:lnTo>
                  <a:lnTo>
                    <a:pt x="586" y="874"/>
                  </a:lnTo>
                  <a:lnTo>
                    <a:pt x="581" y="862"/>
                  </a:lnTo>
                  <a:lnTo>
                    <a:pt x="578" y="858"/>
                  </a:lnTo>
                  <a:lnTo>
                    <a:pt x="576" y="855"/>
                  </a:lnTo>
                  <a:lnTo>
                    <a:pt x="573" y="852"/>
                  </a:lnTo>
                  <a:lnTo>
                    <a:pt x="571" y="848"/>
                  </a:lnTo>
                  <a:lnTo>
                    <a:pt x="567" y="845"/>
                  </a:lnTo>
                  <a:lnTo>
                    <a:pt x="563" y="835"/>
                  </a:lnTo>
                  <a:lnTo>
                    <a:pt x="560" y="824"/>
                  </a:lnTo>
                  <a:lnTo>
                    <a:pt x="557" y="820"/>
                  </a:lnTo>
                  <a:lnTo>
                    <a:pt x="556" y="817"/>
                  </a:lnTo>
                  <a:lnTo>
                    <a:pt x="553" y="814"/>
                  </a:lnTo>
                  <a:lnTo>
                    <a:pt x="552" y="810"/>
                  </a:lnTo>
                  <a:lnTo>
                    <a:pt x="552" y="805"/>
                  </a:lnTo>
                  <a:lnTo>
                    <a:pt x="551" y="795"/>
                  </a:lnTo>
                  <a:lnTo>
                    <a:pt x="551" y="786"/>
                  </a:lnTo>
                  <a:lnTo>
                    <a:pt x="552" y="779"/>
                  </a:lnTo>
                  <a:lnTo>
                    <a:pt x="551" y="768"/>
                  </a:lnTo>
                  <a:lnTo>
                    <a:pt x="550" y="755"/>
                  </a:lnTo>
                  <a:lnTo>
                    <a:pt x="541" y="731"/>
                  </a:lnTo>
                  <a:lnTo>
                    <a:pt x="541" y="722"/>
                  </a:lnTo>
                  <a:lnTo>
                    <a:pt x="542" y="714"/>
                  </a:lnTo>
                  <a:lnTo>
                    <a:pt x="543" y="705"/>
                  </a:lnTo>
                  <a:lnTo>
                    <a:pt x="545" y="684"/>
                  </a:lnTo>
                  <a:lnTo>
                    <a:pt x="543" y="662"/>
                  </a:lnTo>
                  <a:lnTo>
                    <a:pt x="541" y="641"/>
                  </a:lnTo>
                  <a:lnTo>
                    <a:pt x="541" y="615"/>
                  </a:lnTo>
                  <a:lnTo>
                    <a:pt x="540" y="610"/>
                  </a:lnTo>
                  <a:lnTo>
                    <a:pt x="537" y="606"/>
                  </a:lnTo>
                  <a:lnTo>
                    <a:pt x="535" y="602"/>
                  </a:lnTo>
                  <a:lnTo>
                    <a:pt x="533" y="598"/>
                  </a:lnTo>
                  <a:lnTo>
                    <a:pt x="532" y="595"/>
                  </a:lnTo>
                  <a:lnTo>
                    <a:pt x="530" y="588"/>
                  </a:lnTo>
                  <a:lnTo>
                    <a:pt x="528" y="581"/>
                  </a:lnTo>
                  <a:lnTo>
                    <a:pt x="527" y="575"/>
                  </a:lnTo>
                  <a:lnTo>
                    <a:pt x="528" y="570"/>
                  </a:lnTo>
                  <a:lnTo>
                    <a:pt x="531" y="567"/>
                  </a:lnTo>
                  <a:lnTo>
                    <a:pt x="538" y="570"/>
                  </a:lnTo>
                  <a:lnTo>
                    <a:pt x="546" y="576"/>
                  </a:lnTo>
                  <a:lnTo>
                    <a:pt x="555" y="580"/>
                  </a:lnTo>
                  <a:lnTo>
                    <a:pt x="561" y="580"/>
                  </a:lnTo>
                  <a:lnTo>
                    <a:pt x="565" y="576"/>
                  </a:lnTo>
                  <a:lnTo>
                    <a:pt x="565" y="569"/>
                  </a:lnTo>
                  <a:lnTo>
                    <a:pt x="562" y="560"/>
                  </a:lnTo>
                  <a:lnTo>
                    <a:pt x="558" y="555"/>
                  </a:lnTo>
                  <a:lnTo>
                    <a:pt x="551" y="554"/>
                  </a:lnTo>
                  <a:lnTo>
                    <a:pt x="545" y="554"/>
                  </a:lnTo>
                  <a:lnTo>
                    <a:pt x="538" y="554"/>
                  </a:lnTo>
                  <a:lnTo>
                    <a:pt x="532" y="556"/>
                  </a:lnTo>
                  <a:lnTo>
                    <a:pt x="526" y="559"/>
                  </a:lnTo>
                  <a:lnTo>
                    <a:pt x="520" y="560"/>
                  </a:lnTo>
                  <a:lnTo>
                    <a:pt x="515" y="559"/>
                  </a:lnTo>
                  <a:lnTo>
                    <a:pt x="510" y="551"/>
                  </a:lnTo>
                  <a:lnTo>
                    <a:pt x="496" y="534"/>
                  </a:lnTo>
                  <a:lnTo>
                    <a:pt x="484" y="520"/>
                  </a:lnTo>
                  <a:lnTo>
                    <a:pt x="476" y="511"/>
                  </a:lnTo>
                  <a:lnTo>
                    <a:pt x="471" y="500"/>
                  </a:lnTo>
                  <a:lnTo>
                    <a:pt x="470" y="488"/>
                  </a:lnTo>
                  <a:lnTo>
                    <a:pt x="472" y="475"/>
                  </a:lnTo>
                  <a:lnTo>
                    <a:pt x="474" y="469"/>
                  </a:lnTo>
                  <a:lnTo>
                    <a:pt x="472" y="462"/>
                  </a:lnTo>
                  <a:lnTo>
                    <a:pt x="470" y="455"/>
                  </a:lnTo>
                  <a:lnTo>
                    <a:pt x="470" y="444"/>
                  </a:lnTo>
                  <a:lnTo>
                    <a:pt x="471" y="443"/>
                  </a:lnTo>
                  <a:lnTo>
                    <a:pt x="471" y="442"/>
                  </a:lnTo>
                  <a:lnTo>
                    <a:pt x="472" y="440"/>
                  </a:lnTo>
                  <a:lnTo>
                    <a:pt x="472" y="439"/>
                  </a:lnTo>
                  <a:lnTo>
                    <a:pt x="475" y="437"/>
                  </a:lnTo>
                  <a:lnTo>
                    <a:pt x="474" y="435"/>
                  </a:lnTo>
                  <a:lnTo>
                    <a:pt x="472" y="433"/>
                  </a:lnTo>
                  <a:lnTo>
                    <a:pt x="471" y="431"/>
                  </a:lnTo>
                  <a:lnTo>
                    <a:pt x="469" y="429"/>
                  </a:lnTo>
                  <a:lnTo>
                    <a:pt x="466" y="428"/>
                  </a:lnTo>
                  <a:lnTo>
                    <a:pt x="465" y="427"/>
                  </a:lnTo>
                  <a:lnTo>
                    <a:pt x="464" y="422"/>
                  </a:lnTo>
                  <a:lnTo>
                    <a:pt x="461" y="417"/>
                  </a:lnTo>
                  <a:lnTo>
                    <a:pt x="459" y="413"/>
                  </a:lnTo>
                  <a:lnTo>
                    <a:pt x="457" y="408"/>
                  </a:lnTo>
                  <a:lnTo>
                    <a:pt x="457" y="403"/>
                  </a:lnTo>
                  <a:lnTo>
                    <a:pt x="457" y="396"/>
                  </a:lnTo>
                  <a:lnTo>
                    <a:pt x="456" y="387"/>
                  </a:lnTo>
                  <a:lnTo>
                    <a:pt x="456" y="380"/>
                  </a:lnTo>
                  <a:lnTo>
                    <a:pt x="455" y="377"/>
                  </a:lnTo>
                  <a:lnTo>
                    <a:pt x="454" y="378"/>
                  </a:lnTo>
                  <a:lnTo>
                    <a:pt x="453" y="381"/>
                  </a:lnTo>
                  <a:lnTo>
                    <a:pt x="453" y="383"/>
                  </a:lnTo>
                  <a:lnTo>
                    <a:pt x="451" y="386"/>
                  </a:lnTo>
                  <a:lnTo>
                    <a:pt x="450" y="387"/>
                  </a:lnTo>
                  <a:lnTo>
                    <a:pt x="449" y="389"/>
                  </a:lnTo>
                  <a:lnTo>
                    <a:pt x="446" y="389"/>
                  </a:lnTo>
                  <a:lnTo>
                    <a:pt x="445" y="389"/>
                  </a:lnTo>
                  <a:lnTo>
                    <a:pt x="443" y="391"/>
                  </a:lnTo>
                  <a:lnTo>
                    <a:pt x="440" y="391"/>
                  </a:lnTo>
                  <a:lnTo>
                    <a:pt x="438" y="389"/>
                  </a:lnTo>
                  <a:lnTo>
                    <a:pt x="435" y="389"/>
                  </a:lnTo>
                  <a:lnTo>
                    <a:pt x="434" y="387"/>
                  </a:lnTo>
                  <a:lnTo>
                    <a:pt x="431" y="391"/>
                  </a:lnTo>
                  <a:lnTo>
                    <a:pt x="430" y="393"/>
                  </a:lnTo>
                  <a:lnTo>
                    <a:pt x="429" y="393"/>
                  </a:lnTo>
                  <a:lnTo>
                    <a:pt x="429" y="393"/>
                  </a:lnTo>
                  <a:lnTo>
                    <a:pt x="429" y="392"/>
                  </a:lnTo>
                  <a:lnTo>
                    <a:pt x="428" y="389"/>
                  </a:lnTo>
                  <a:lnTo>
                    <a:pt x="428" y="386"/>
                  </a:lnTo>
                  <a:lnTo>
                    <a:pt x="428" y="383"/>
                  </a:lnTo>
                  <a:lnTo>
                    <a:pt x="428" y="380"/>
                  </a:lnTo>
                  <a:lnTo>
                    <a:pt x="428" y="377"/>
                  </a:lnTo>
                  <a:lnTo>
                    <a:pt x="429" y="373"/>
                  </a:lnTo>
                  <a:lnTo>
                    <a:pt x="429" y="372"/>
                  </a:lnTo>
                  <a:lnTo>
                    <a:pt x="426" y="368"/>
                  </a:lnTo>
                  <a:lnTo>
                    <a:pt x="425" y="366"/>
                  </a:lnTo>
                  <a:lnTo>
                    <a:pt x="423" y="363"/>
                  </a:lnTo>
                  <a:lnTo>
                    <a:pt x="421" y="362"/>
                  </a:lnTo>
                  <a:lnTo>
                    <a:pt x="419" y="360"/>
                  </a:lnTo>
                  <a:lnTo>
                    <a:pt x="418" y="356"/>
                  </a:lnTo>
                  <a:lnTo>
                    <a:pt x="419" y="352"/>
                  </a:lnTo>
                  <a:lnTo>
                    <a:pt x="421" y="348"/>
                  </a:lnTo>
                  <a:lnTo>
                    <a:pt x="424" y="343"/>
                  </a:lnTo>
                  <a:lnTo>
                    <a:pt x="425" y="340"/>
                  </a:lnTo>
                  <a:lnTo>
                    <a:pt x="426" y="338"/>
                  </a:lnTo>
                  <a:lnTo>
                    <a:pt x="426" y="335"/>
                  </a:lnTo>
                  <a:lnTo>
                    <a:pt x="426" y="334"/>
                  </a:lnTo>
                  <a:lnTo>
                    <a:pt x="425" y="330"/>
                  </a:lnTo>
                  <a:lnTo>
                    <a:pt x="423" y="327"/>
                  </a:lnTo>
                  <a:lnTo>
                    <a:pt x="420" y="321"/>
                  </a:lnTo>
                  <a:lnTo>
                    <a:pt x="418" y="315"/>
                  </a:lnTo>
                  <a:lnTo>
                    <a:pt x="415" y="309"/>
                  </a:lnTo>
                  <a:lnTo>
                    <a:pt x="413" y="305"/>
                  </a:lnTo>
                  <a:lnTo>
                    <a:pt x="410" y="301"/>
                  </a:lnTo>
                  <a:lnTo>
                    <a:pt x="410" y="299"/>
                  </a:lnTo>
                  <a:lnTo>
                    <a:pt x="409" y="295"/>
                  </a:lnTo>
                  <a:lnTo>
                    <a:pt x="409" y="292"/>
                  </a:lnTo>
                  <a:lnTo>
                    <a:pt x="409" y="290"/>
                  </a:lnTo>
                  <a:lnTo>
                    <a:pt x="409" y="287"/>
                  </a:lnTo>
                  <a:lnTo>
                    <a:pt x="408" y="285"/>
                  </a:lnTo>
                  <a:lnTo>
                    <a:pt x="406" y="283"/>
                  </a:lnTo>
                  <a:lnTo>
                    <a:pt x="405" y="281"/>
                  </a:lnTo>
                  <a:lnTo>
                    <a:pt x="403" y="280"/>
                  </a:lnTo>
                  <a:lnTo>
                    <a:pt x="401" y="278"/>
                  </a:lnTo>
                  <a:lnTo>
                    <a:pt x="400" y="275"/>
                  </a:lnTo>
                  <a:lnTo>
                    <a:pt x="398" y="274"/>
                  </a:lnTo>
                  <a:lnTo>
                    <a:pt x="396" y="271"/>
                  </a:lnTo>
                  <a:lnTo>
                    <a:pt x="395" y="270"/>
                  </a:lnTo>
                  <a:lnTo>
                    <a:pt x="394" y="270"/>
                  </a:lnTo>
                  <a:lnTo>
                    <a:pt x="393" y="271"/>
                  </a:lnTo>
                  <a:lnTo>
                    <a:pt x="391" y="275"/>
                  </a:lnTo>
                  <a:lnTo>
                    <a:pt x="391" y="276"/>
                  </a:lnTo>
                  <a:lnTo>
                    <a:pt x="390" y="279"/>
                  </a:lnTo>
                  <a:lnTo>
                    <a:pt x="390" y="281"/>
                  </a:lnTo>
                  <a:lnTo>
                    <a:pt x="389" y="285"/>
                  </a:lnTo>
                  <a:lnTo>
                    <a:pt x="388" y="287"/>
                  </a:lnTo>
                  <a:lnTo>
                    <a:pt x="386" y="290"/>
                  </a:lnTo>
                  <a:lnTo>
                    <a:pt x="385" y="291"/>
                  </a:lnTo>
                  <a:lnTo>
                    <a:pt x="384" y="290"/>
                  </a:lnTo>
                  <a:lnTo>
                    <a:pt x="380" y="286"/>
                  </a:lnTo>
                  <a:lnTo>
                    <a:pt x="379" y="279"/>
                  </a:lnTo>
                  <a:lnTo>
                    <a:pt x="379" y="270"/>
                  </a:lnTo>
                  <a:lnTo>
                    <a:pt x="379" y="264"/>
                  </a:lnTo>
                  <a:lnTo>
                    <a:pt x="380" y="261"/>
                  </a:lnTo>
                  <a:lnTo>
                    <a:pt x="382" y="260"/>
                  </a:lnTo>
                  <a:lnTo>
                    <a:pt x="383" y="258"/>
                  </a:lnTo>
                  <a:lnTo>
                    <a:pt x="384" y="255"/>
                  </a:lnTo>
                  <a:lnTo>
                    <a:pt x="384" y="253"/>
                  </a:lnTo>
                  <a:lnTo>
                    <a:pt x="384" y="249"/>
                  </a:lnTo>
                  <a:lnTo>
                    <a:pt x="383" y="244"/>
                  </a:lnTo>
                  <a:lnTo>
                    <a:pt x="382" y="239"/>
                  </a:lnTo>
                  <a:lnTo>
                    <a:pt x="380" y="235"/>
                  </a:lnTo>
                  <a:lnTo>
                    <a:pt x="379" y="230"/>
                  </a:lnTo>
                  <a:lnTo>
                    <a:pt x="377" y="228"/>
                  </a:lnTo>
                  <a:lnTo>
                    <a:pt x="374" y="225"/>
                  </a:lnTo>
                  <a:lnTo>
                    <a:pt x="373" y="223"/>
                  </a:lnTo>
                  <a:lnTo>
                    <a:pt x="370" y="220"/>
                  </a:lnTo>
                  <a:lnTo>
                    <a:pt x="370" y="218"/>
                  </a:lnTo>
                  <a:lnTo>
                    <a:pt x="372" y="217"/>
                  </a:lnTo>
                  <a:lnTo>
                    <a:pt x="372" y="214"/>
                  </a:lnTo>
                  <a:lnTo>
                    <a:pt x="372" y="213"/>
                  </a:lnTo>
                  <a:lnTo>
                    <a:pt x="370" y="209"/>
                  </a:lnTo>
                  <a:lnTo>
                    <a:pt x="369" y="209"/>
                  </a:lnTo>
                  <a:lnTo>
                    <a:pt x="368" y="209"/>
                  </a:lnTo>
                  <a:lnTo>
                    <a:pt x="365" y="210"/>
                  </a:lnTo>
                  <a:lnTo>
                    <a:pt x="363" y="210"/>
                  </a:lnTo>
                  <a:lnTo>
                    <a:pt x="362" y="212"/>
                  </a:lnTo>
                  <a:lnTo>
                    <a:pt x="360" y="212"/>
                  </a:lnTo>
                  <a:lnTo>
                    <a:pt x="355" y="212"/>
                  </a:lnTo>
                  <a:lnTo>
                    <a:pt x="354" y="212"/>
                  </a:lnTo>
                  <a:lnTo>
                    <a:pt x="353" y="210"/>
                  </a:lnTo>
                  <a:lnTo>
                    <a:pt x="353" y="209"/>
                  </a:lnTo>
                  <a:lnTo>
                    <a:pt x="353" y="208"/>
                  </a:lnTo>
                  <a:lnTo>
                    <a:pt x="353" y="207"/>
                  </a:lnTo>
                  <a:lnTo>
                    <a:pt x="349" y="209"/>
                  </a:lnTo>
                  <a:lnTo>
                    <a:pt x="347" y="212"/>
                  </a:lnTo>
                  <a:lnTo>
                    <a:pt x="345" y="213"/>
                  </a:lnTo>
                  <a:lnTo>
                    <a:pt x="343" y="212"/>
                  </a:lnTo>
                  <a:lnTo>
                    <a:pt x="342" y="209"/>
                  </a:lnTo>
                  <a:lnTo>
                    <a:pt x="339" y="205"/>
                  </a:lnTo>
                  <a:lnTo>
                    <a:pt x="337" y="202"/>
                  </a:lnTo>
                  <a:lnTo>
                    <a:pt x="337" y="197"/>
                  </a:lnTo>
                  <a:lnTo>
                    <a:pt x="337" y="192"/>
                  </a:lnTo>
                  <a:lnTo>
                    <a:pt x="337" y="189"/>
                  </a:lnTo>
                  <a:lnTo>
                    <a:pt x="335" y="188"/>
                  </a:lnTo>
                  <a:lnTo>
                    <a:pt x="333" y="187"/>
                  </a:lnTo>
                  <a:lnTo>
                    <a:pt x="332" y="186"/>
                  </a:lnTo>
                  <a:lnTo>
                    <a:pt x="330" y="184"/>
                  </a:lnTo>
                  <a:lnTo>
                    <a:pt x="329" y="183"/>
                  </a:lnTo>
                  <a:lnTo>
                    <a:pt x="324" y="177"/>
                  </a:lnTo>
                  <a:lnTo>
                    <a:pt x="320" y="168"/>
                  </a:lnTo>
                  <a:lnTo>
                    <a:pt x="318" y="161"/>
                  </a:lnTo>
                  <a:lnTo>
                    <a:pt x="313" y="154"/>
                  </a:lnTo>
                  <a:lnTo>
                    <a:pt x="312" y="154"/>
                  </a:lnTo>
                  <a:lnTo>
                    <a:pt x="312" y="152"/>
                  </a:lnTo>
                  <a:lnTo>
                    <a:pt x="312" y="151"/>
                  </a:lnTo>
                  <a:lnTo>
                    <a:pt x="312" y="147"/>
                  </a:lnTo>
                  <a:lnTo>
                    <a:pt x="310" y="144"/>
                  </a:lnTo>
                  <a:lnTo>
                    <a:pt x="310" y="142"/>
                  </a:lnTo>
                  <a:lnTo>
                    <a:pt x="310" y="141"/>
                  </a:lnTo>
                  <a:lnTo>
                    <a:pt x="310" y="138"/>
                  </a:lnTo>
                  <a:lnTo>
                    <a:pt x="309" y="137"/>
                  </a:lnTo>
                  <a:lnTo>
                    <a:pt x="309" y="136"/>
                  </a:lnTo>
                  <a:lnTo>
                    <a:pt x="308" y="137"/>
                  </a:lnTo>
                  <a:lnTo>
                    <a:pt x="303" y="140"/>
                  </a:lnTo>
                  <a:lnTo>
                    <a:pt x="299" y="147"/>
                  </a:lnTo>
                  <a:lnTo>
                    <a:pt x="297" y="156"/>
                  </a:lnTo>
                  <a:lnTo>
                    <a:pt x="294" y="163"/>
                  </a:lnTo>
                  <a:lnTo>
                    <a:pt x="292" y="169"/>
                  </a:lnTo>
                  <a:lnTo>
                    <a:pt x="288" y="171"/>
                  </a:lnTo>
                  <a:lnTo>
                    <a:pt x="284" y="169"/>
                  </a:lnTo>
                  <a:lnTo>
                    <a:pt x="281" y="166"/>
                  </a:lnTo>
                  <a:lnTo>
                    <a:pt x="277" y="162"/>
                  </a:lnTo>
                  <a:lnTo>
                    <a:pt x="273" y="159"/>
                  </a:lnTo>
                  <a:lnTo>
                    <a:pt x="267" y="157"/>
                  </a:lnTo>
                  <a:lnTo>
                    <a:pt x="259" y="154"/>
                  </a:lnTo>
                  <a:lnTo>
                    <a:pt x="252" y="156"/>
                  </a:lnTo>
                  <a:lnTo>
                    <a:pt x="244" y="159"/>
                  </a:lnTo>
                  <a:lnTo>
                    <a:pt x="242" y="162"/>
                  </a:lnTo>
                  <a:lnTo>
                    <a:pt x="241" y="162"/>
                  </a:lnTo>
                  <a:lnTo>
                    <a:pt x="239" y="159"/>
                  </a:lnTo>
                  <a:lnTo>
                    <a:pt x="238" y="158"/>
                  </a:lnTo>
                  <a:lnTo>
                    <a:pt x="237" y="154"/>
                  </a:lnTo>
                  <a:lnTo>
                    <a:pt x="236" y="152"/>
                  </a:lnTo>
                  <a:lnTo>
                    <a:pt x="235" y="148"/>
                  </a:lnTo>
                  <a:lnTo>
                    <a:pt x="233" y="146"/>
                  </a:lnTo>
                  <a:lnTo>
                    <a:pt x="231" y="143"/>
                  </a:lnTo>
                  <a:lnTo>
                    <a:pt x="230" y="142"/>
                  </a:lnTo>
                  <a:lnTo>
                    <a:pt x="227" y="142"/>
                  </a:lnTo>
                  <a:lnTo>
                    <a:pt x="225" y="143"/>
                  </a:lnTo>
                  <a:lnTo>
                    <a:pt x="223" y="143"/>
                  </a:lnTo>
                  <a:lnTo>
                    <a:pt x="221" y="142"/>
                  </a:lnTo>
                  <a:lnTo>
                    <a:pt x="220" y="141"/>
                  </a:lnTo>
                  <a:lnTo>
                    <a:pt x="220" y="140"/>
                  </a:lnTo>
                  <a:lnTo>
                    <a:pt x="218" y="137"/>
                  </a:lnTo>
                  <a:lnTo>
                    <a:pt x="218" y="135"/>
                  </a:lnTo>
                  <a:lnTo>
                    <a:pt x="217" y="133"/>
                  </a:lnTo>
                  <a:lnTo>
                    <a:pt x="216" y="131"/>
                  </a:lnTo>
                  <a:lnTo>
                    <a:pt x="211" y="130"/>
                  </a:lnTo>
                  <a:lnTo>
                    <a:pt x="205" y="130"/>
                  </a:lnTo>
                  <a:lnTo>
                    <a:pt x="198" y="132"/>
                  </a:lnTo>
                  <a:lnTo>
                    <a:pt x="195" y="137"/>
                  </a:lnTo>
                  <a:lnTo>
                    <a:pt x="193" y="143"/>
                  </a:lnTo>
                  <a:lnTo>
                    <a:pt x="196" y="148"/>
                  </a:lnTo>
                  <a:lnTo>
                    <a:pt x="198" y="152"/>
                  </a:lnTo>
                  <a:lnTo>
                    <a:pt x="197" y="157"/>
                  </a:lnTo>
                  <a:lnTo>
                    <a:pt x="197" y="161"/>
                  </a:lnTo>
                  <a:lnTo>
                    <a:pt x="196" y="162"/>
                  </a:lnTo>
                  <a:lnTo>
                    <a:pt x="193" y="164"/>
                  </a:lnTo>
                  <a:lnTo>
                    <a:pt x="191" y="164"/>
                  </a:lnTo>
                  <a:lnTo>
                    <a:pt x="190" y="166"/>
                  </a:lnTo>
                  <a:lnTo>
                    <a:pt x="186" y="168"/>
                  </a:lnTo>
                  <a:lnTo>
                    <a:pt x="183" y="171"/>
                  </a:lnTo>
                  <a:lnTo>
                    <a:pt x="181" y="173"/>
                  </a:lnTo>
                  <a:lnTo>
                    <a:pt x="178" y="176"/>
                  </a:lnTo>
                  <a:lnTo>
                    <a:pt x="177" y="179"/>
                  </a:lnTo>
                  <a:lnTo>
                    <a:pt x="173" y="182"/>
                  </a:lnTo>
                  <a:lnTo>
                    <a:pt x="171" y="184"/>
                  </a:lnTo>
                  <a:lnTo>
                    <a:pt x="168" y="186"/>
                  </a:lnTo>
                  <a:lnTo>
                    <a:pt x="166" y="188"/>
                  </a:lnTo>
                  <a:lnTo>
                    <a:pt x="163" y="190"/>
                  </a:lnTo>
                  <a:lnTo>
                    <a:pt x="161" y="192"/>
                  </a:lnTo>
                  <a:lnTo>
                    <a:pt x="159" y="193"/>
                  </a:lnTo>
                  <a:lnTo>
                    <a:pt x="156" y="194"/>
                  </a:lnTo>
                  <a:lnTo>
                    <a:pt x="155" y="193"/>
                  </a:lnTo>
                  <a:lnTo>
                    <a:pt x="155" y="188"/>
                  </a:lnTo>
                  <a:lnTo>
                    <a:pt x="155" y="182"/>
                  </a:lnTo>
                  <a:lnTo>
                    <a:pt x="155" y="177"/>
                  </a:lnTo>
                  <a:lnTo>
                    <a:pt x="156" y="173"/>
                  </a:lnTo>
                  <a:lnTo>
                    <a:pt x="155" y="171"/>
                  </a:lnTo>
                  <a:lnTo>
                    <a:pt x="155" y="169"/>
                  </a:lnTo>
                  <a:lnTo>
                    <a:pt x="154" y="168"/>
                  </a:lnTo>
                  <a:lnTo>
                    <a:pt x="152" y="167"/>
                  </a:lnTo>
                  <a:lnTo>
                    <a:pt x="152" y="166"/>
                  </a:lnTo>
                  <a:lnTo>
                    <a:pt x="152" y="163"/>
                  </a:lnTo>
                  <a:lnTo>
                    <a:pt x="152" y="159"/>
                  </a:lnTo>
                  <a:lnTo>
                    <a:pt x="156" y="154"/>
                  </a:lnTo>
                  <a:lnTo>
                    <a:pt x="159" y="148"/>
                  </a:lnTo>
                  <a:lnTo>
                    <a:pt x="161" y="142"/>
                  </a:lnTo>
                  <a:lnTo>
                    <a:pt x="161" y="138"/>
                  </a:lnTo>
                  <a:lnTo>
                    <a:pt x="161" y="136"/>
                  </a:lnTo>
                  <a:lnTo>
                    <a:pt x="162" y="135"/>
                  </a:lnTo>
                  <a:lnTo>
                    <a:pt x="165" y="135"/>
                  </a:lnTo>
                  <a:lnTo>
                    <a:pt x="166" y="133"/>
                  </a:lnTo>
                  <a:lnTo>
                    <a:pt x="168" y="133"/>
                  </a:lnTo>
                  <a:lnTo>
                    <a:pt x="171" y="132"/>
                  </a:lnTo>
                  <a:lnTo>
                    <a:pt x="172" y="130"/>
                  </a:lnTo>
                  <a:lnTo>
                    <a:pt x="173" y="127"/>
                  </a:lnTo>
                  <a:lnTo>
                    <a:pt x="173" y="123"/>
                  </a:lnTo>
                  <a:lnTo>
                    <a:pt x="173" y="120"/>
                  </a:lnTo>
                  <a:lnTo>
                    <a:pt x="173" y="117"/>
                  </a:lnTo>
                  <a:lnTo>
                    <a:pt x="172" y="116"/>
                  </a:lnTo>
                  <a:lnTo>
                    <a:pt x="171" y="116"/>
                  </a:lnTo>
                  <a:lnTo>
                    <a:pt x="168" y="117"/>
                  </a:lnTo>
                  <a:lnTo>
                    <a:pt x="167" y="118"/>
                  </a:lnTo>
                  <a:lnTo>
                    <a:pt x="165" y="120"/>
                  </a:lnTo>
                  <a:lnTo>
                    <a:pt x="162" y="122"/>
                  </a:lnTo>
                  <a:lnTo>
                    <a:pt x="161" y="125"/>
                  </a:lnTo>
                  <a:lnTo>
                    <a:pt x="159" y="126"/>
                  </a:lnTo>
                  <a:lnTo>
                    <a:pt x="159" y="128"/>
                  </a:lnTo>
                  <a:lnTo>
                    <a:pt x="150" y="144"/>
                  </a:lnTo>
                  <a:lnTo>
                    <a:pt x="147" y="146"/>
                  </a:lnTo>
                  <a:lnTo>
                    <a:pt x="146" y="148"/>
                  </a:lnTo>
                  <a:lnTo>
                    <a:pt x="145" y="151"/>
                  </a:lnTo>
                  <a:lnTo>
                    <a:pt x="145" y="154"/>
                  </a:lnTo>
                  <a:lnTo>
                    <a:pt x="145" y="162"/>
                  </a:lnTo>
                  <a:lnTo>
                    <a:pt x="144" y="168"/>
                  </a:lnTo>
                  <a:lnTo>
                    <a:pt x="142" y="173"/>
                  </a:lnTo>
                  <a:lnTo>
                    <a:pt x="141" y="176"/>
                  </a:lnTo>
                  <a:lnTo>
                    <a:pt x="139" y="176"/>
                  </a:lnTo>
                  <a:lnTo>
                    <a:pt x="137" y="177"/>
                  </a:lnTo>
                  <a:lnTo>
                    <a:pt x="135" y="178"/>
                  </a:lnTo>
                  <a:lnTo>
                    <a:pt x="134" y="179"/>
                  </a:lnTo>
                  <a:lnTo>
                    <a:pt x="132" y="181"/>
                  </a:lnTo>
                  <a:lnTo>
                    <a:pt x="130" y="184"/>
                  </a:lnTo>
                  <a:lnTo>
                    <a:pt x="130" y="187"/>
                  </a:lnTo>
                  <a:lnTo>
                    <a:pt x="130" y="189"/>
                  </a:lnTo>
                  <a:lnTo>
                    <a:pt x="130" y="190"/>
                  </a:lnTo>
                  <a:lnTo>
                    <a:pt x="130" y="192"/>
                  </a:lnTo>
                  <a:lnTo>
                    <a:pt x="131" y="193"/>
                  </a:lnTo>
                  <a:lnTo>
                    <a:pt x="131" y="194"/>
                  </a:lnTo>
                  <a:lnTo>
                    <a:pt x="132" y="197"/>
                  </a:lnTo>
                  <a:lnTo>
                    <a:pt x="131" y="200"/>
                  </a:lnTo>
                  <a:lnTo>
                    <a:pt x="130" y="203"/>
                  </a:lnTo>
                  <a:lnTo>
                    <a:pt x="129" y="204"/>
                  </a:lnTo>
                  <a:lnTo>
                    <a:pt x="126" y="204"/>
                  </a:lnTo>
                  <a:lnTo>
                    <a:pt x="124" y="204"/>
                  </a:lnTo>
                  <a:lnTo>
                    <a:pt x="121" y="203"/>
                  </a:lnTo>
                  <a:lnTo>
                    <a:pt x="119" y="202"/>
                  </a:lnTo>
                  <a:lnTo>
                    <a:pt x="117" y="203"/>
                  </a:lnTo>
                  <a:lnTo>
                    <a:pt x="117" y="205"/>
                  </a:lnTo>
                  <a:lnTo>
                    <a:pt x="117" y="208"/>
                  </a:lnTo>
                  <a:lnTo>
                    <a:pt x="119" y="210"/>
                  </a:lnTo>
                  <a:lnTo>
                    <a:pt x="120" y="212"/>
                  </a:lnTo>
                  <a:lnTo>
                    <a:pt x="121" y="212"/>
                  </a:lnTo>
                  <a:lnTo>
                    <a:pt x="125" y="215"/>
                  </a:lnTo>
                  <a:lnTo>
                    <a:pt x="127" y="219"/>
                  </a:lnTo>
                  <a:lnTo>
                    <a:pt x="127" y="225"/>
                  </a:lnTo>
                  <a:lnTo>
                    <a:pt x="124" y="233"/>
                  </a:lnTo>
                  <a:lnTo>
                    <a:pt x="121" y="241"/>
                  </a:lnTo>
                  <a:lnTo>
                    <a:pt x="116" y="246"/>
                  </a:lnTo>
                  <a:lnTo>
                    <a:pt x="110" y="250"/>
                  </a:lnTo>
                  <a:lnTo>
                    <a:pt x="105" y="254"/>
                  </a:lnTo>
                  <a:lnTo>
                    <a:pt x="99" y="261"/>
                  </a:lnTo>
                  <a:lnTo>
                    <a:pt x="92" y="271"/>
                  </a:lnTo>
                  <a:lnTo>
                    <a:pt x="88" y="283"/>
                  </a:lnTo>
                  <a:lnTo>
                    <a:pt x="86" y="286"/>
                  </a:lnTo>
                  <a:lnTo>
                    <a:pt x="85" y="289"/>
                  </a:lnTo>
                  <a:lnTo>
                    <a:pt x="85" y="291"/>
                  </a:lnTo>
                  <a:lnTo>
                    <a:pt x="85" y="292"/>
                  </a:lnTo>
                  <a:lnTo>
                    <a:pt x="81" y="295"/>
                  </a:lnTo>
                  <a:lnTo>
                    <a:pt x="79" y="296"/>
                  </a:lnTo>
                  <a:lnTo>
                    <a:pt x="76" y="297"/>
                  </a:lnTo>
                  <a:lnTo>
                    <a:pt x="74" y="301"/>
                  </a:lnTo>
                  <a:lnTo>
                    <a:pt x="69" y="315"/>
                  </a:lnTo>
                  <a:lnTo>
                    <a:pt x="61" y="322"/>
                  </a:lnTo>
                  <a:lnTo>
                    <a:pt x="59" y="324"/>
                  </a:lnTo>
                  <a:lnTo>
                    <a:pt x="56" y="325"/>
                  </a:lnTo>
                  <a:lnTo>
                    <a:pt x="54" y="324"/>
                  </a:lnTo>
                  <a:lnTo>
                    <a:pt x="51" y="322"/>
                  </a:lnTo>
                  <a:lnTo>
                    <a:pt x="51" y="319"/>
                  </a:lnTo>
                  <a:lnTo>
                    <a:pt x="50" y="314"/>
                  </a:lnTo>
                  <a:lnTo>
                    <a:pt x="50" y="310"/>
                  </a:lnTo>
                  <a:lnTo>
                    <a:pt x="50" y="306"/>
                  </a:lnTo>
                  <a:lnTo>
                    <a:pt x="51" y="304"/>
                  </a:lnTo>
                  <a:lnTo>
                    <a:pt x="53" y="301"/>
                  </a:lnTo>
                  <a:lnTo>
                    <a:pt x="55" y="300"/>
                  </a:lnTo>
                  <a:lnTo>
                    <a:pt x="56" y="300"/>
                  </a:lnTo>
                  <a:lnTo>
                    <a:pt x="58" y="299"/>
                  </a:lnTo>
                  <a:lnTo>
                    <a:pt x="59" y="297"/>
                  </a:lnTo>
                  <a:lnTo>
                    <a:pt x="61" y="296"/>
                  </a:lnTo>
                  <a:lnTo>
                    <a:pt x="63" y="294"/>
                  </a:lnTo>
                  <a:lnTo>
                    <a:pt x="63" y="291"/>
                  </a:lnTo>
                  <a:lnTo>
                    <a:pt x="64" y="290"/>
                  </a:lnTo>
                  <a:lnTo>
                    <a:pt x="65" y="287"/>
                  </a:lnTo>
                  <a:lnTo>
                    <a:pt x="66" y="285"/>
                  </a:lnTo>
                  <a:lnTo>
                    <a:pt x="69" y="284"/>
                  </a:lnTo>
                  <a:lnTo>
                    <a:pt x="69" y="281"/>
                  </a:lnTo>
                  <a:lnTo>
                    <a:pt x="70" y="280"/>
                  </a:lnTo>
                  <a:lnTo>
                    <a:pt x="70" y="278"/>
                  </a:lnTo>
                  <a:lnTo>
                    <a:pt x="70" y="275"/>
                  </a:lnTo>
                  <a:lnTo>
                    <a:pt x="71" y="273"/>
                  </a:lnTo>
                  <a:lnTo>
                    <a:pt x="71" y="270"/>
                  </a:lnTo>
                  <a:lnTo>
                    <a:pt x="73" y="269"/>
                  </a:lnTo>
                  <a:lnTo>
                    <a:pt x="74" y="268"/>
                  </a:lnTo>
                  <a:lnTo>
                    <a:pt x="76" y="266"/>
                  </a:lnTo>
                  <a:lnTo>
                    <a:pt x="78" y="265"/>
                  </a:lnTo>
                  <a:lnTo>
                    <a:pt x="79" y="264"/>
                  </a:lnTo>
                  <a:lnTo>
                    <a:pt x="80" y="260"/>
                  </a:lnTo>
                  <a:lnTo>
                    <a:pt x="80" y="256"/>
                  </a:lnTo>
                  <a:lnTo>
                    <a:pt x="81" y="254"/>
                  </a:lnTo>
                  <a:lnTo>
                    <a:pt x="83" y="251"/>
                  </a:lnTo>
                  <a:lnTo>
                    <a:pt x="83" y="243"/>
                  </a:lnTo>
                  <a:lnTo>
                    <a:pt x="85" y="235"/>
                  </a:lnTo>
                  <a:lnTo>
                    <a:pt x="88" y="228"/>
                  </a:lnTo>
                  <a:lnTo>
                    <a:pt x="88" y="225"/>
                  </a:lnTo>
                  <a:lnTo>
                    <a:pt x="88" y="223"/>
                  </a:lnTo>
                  <a:lnTo>
                    <a:pt x="89" y="220"/>
                  </a:lnTo>
                  <a:lnTo>
                    <a:pt x="90" y="217"/>
                  </a:lnTo>
                  <a:lnTo>
                    <a:pt x="90" y="215"/>
                  </a:lnTo>
                  <a:lnTo>
                    <a:pt x="88" y="214"/>
                  </a:lnTo>
                  <a:lnTo>
                    <a:pt x="86" y="214"/>
                  </a:lnTo>
                  <a:lnTo>
                    <a:pt x="85" y="214"/>
                  </a:lnTo>
                  <a:lnTo>
                    <a:pt x="85" y="215"/>
                  </a:lnTo>
                  <a:lnTo>
                    <a:pt x="84" y="217"/>
                  </a:lnTo>
                  <a:lnTo>
                    <a:pt x="83" y="219"/>
                  </a:lnTo>
                  <a:lnTo>
                    <a:pt x="81" y="222"/>
                  </a:lnTo>
                  <a:lnTo>
                    <a:pt x="80" y="223"/>
                  </a:lnTo>
                  <a:lnTo>
                    <a:pt x="79" y="223"/>
                  </a:lnTo>
                  <a:lnTo>
                    <a:pt x="78" y="223"/>
                  </a:lnTo>
                  <a:lnTo>
                    <a:pt x="76" y="220"/>
                  </a:lnTo>
                  <a:lnTo>
                    <a:pt x="76" y="219"/>
                  </a:lnTo>
                  <a:lnTo>
                    <a:pt x="76" y="218"/>
                  </a:lnTo>
                  <a:lnTo>
                    <a:pt x="76" y="217"/>
                  </a:lnTo>
                  <a:lnTo>
                    <a:pt x="76" y="214"/>
                  </a:lnTo>
                  <a:lnTo>
                    <a:pt x="76" y="213"/>
                  </a:lnTo>
                  <a:lnTo>
                    <a:pt x="75" y="212"/>
                  </a:lnTo>
                  <a:lnTo>
                    <a:pt x="74" y="212"/>
                  </a:lnTo>
                  <a:lnTo>
                    <a:pt x="74" y="214"/>
                  </a:lnTo>
                  <a:lnTo>
                    <a:pt x="73" y="215"/>
                  </a:lnTo>
                  <a:lnTo>
                    <a:pt x="70" y="218"/>
                  </a:lnTo>
                  <a:lnTo>
                    <a:pt x="69" y="220"/>
                  </a:lnTo>
                  <a:lnTo>
                    <a:pt x="69" y="223"/>
                  </a:lnTo>
                  <a:lnTo>
                    <a:pt x="68" y="224"/>
                  </a:lnTo>
                  <a:lnTo>
                    <a:pt x="68" y="227"/>
                  </a:lnTo>
                  <a:lnTo>
                    <a:pt x="68" y="229"/>
                  </a:lnTo>
                  <a:lnTo>
                    <a:pt x="68" y="232"/>
                  </a:lnTo>
                  <a:lnTo>
                    <a:pt x="66" y="233"/>
                  </a:lnTo>
                  <a:lnTo>
                    <a:pt x="66" y="234"/>
                  </a:lnTo>
                  <a:lnTo>
                    <a:pt x="65" y="235"/>
                  </a:lnTo>
                  <a:lnTo>
                    <a:pt x="64" y="234"/>
                  </a:lnTo>
                  <a:lnTo>
                    <a:pt x="63" y="233"/>
                  </a:lnTo>
                  <a:lnTo>
                    <a:pt x="63" y="232"/>
                  </a:lnTo>
                  <a:lnTo>
                    <a:pt x="61" y="229"/>
                  </a:lnTo>
                  <a:lnTo>
                    <a:pt x="61" y="228"/>
                  </a:lnTo>
                  <a:lnTo>
                    <a:pt x="60" y="225"/>
                  </a:lnTo>
                  <a:lnTo>
                    <a:pt x="58" y="222"/>
                  </a:lnTo>
                  <a:lnTo>
                    <a:pt x="56" y="219"/>
                  </a:lnTo>
                  <a:lnTo>
                    <a:pt x="54" y="218"/>
                  </a:lnTo>
                  <a:lnTo>
                    <a:pt x="51" y="217"/>
                  </a:lnTo>
                  <a:lnTo>
                    <a:pt x="49" y="217"/>
                  </a:lnTo>
                  <a:lnTo>
                    <a:pt x="48" y="219"/>
                  </a:lnTo>
                  <a:lnTo>
                    <a:pt x="45" y="223"/>
                  </a:lnTo>
                  <a:lnTo>
                    <a:pt x="43" y="227"/>
                  </a:lnTo>
                  <a:lnTo>
                    <a:pt x="41" y="229"/>
                  </a:lnTo>
                  <a:lnTo>
                    <a:pt x="40" y="230"/>
                  </a:lnTo>
                  <a:lnTo>
                    <a:pt x="40" y="230"/>
                  </a:lnTo>
                  <a:lnTo>
                    <a:pt x="38" y="232"/>
                  </a:lnTo>
                  <a:lnTo>
                    <a:pt x="38" y="230"/>
                  </a:lnTo>
                  <a:lnTo>
                    <a:pt x="36" y="229"/>
                  </a:lnTo>
                  <a:lnTo>
                    <a:pt x="36" y="228"/>
                  </a:lnTo>
                  <a:lnTo>
                    <a:pt x="36" y="225"/>
                  </a:lnTo>
                  <a:lnTo>
                    <a:pt x="38" y="224"/>
                  </a:lnTo>
                  <a:lnTo>
                    <a:pt x="38" y="223"/>
                  </a:lnTo>
                  <a:lnTo>
                    <a:pt x="38" y="219"/>
                  </a:lnTo>
                  <a:lnTo>
                    <a:pt x="38" y="217"/>
                  </a:lnTo>
                  <a:lnTo>
                    <a:pt x="38" y="213"/>
                  </a:lnTo>
                  <a:lnTo>
                    <a:pt x="36" y="210"/>
                  </a:lnTo>
                  <a:lnTo>
                    <a:pt x="36" y="208"/>
                  </a:lnTo>
                  <a:lnTo>
                    <a:pt x="38" y="204"/>
                  </a:lnTo>
                  <a:lnTo>
                    <a:pt x="39" y="200"/>
                  </a:lnTo>
                  <a:lnTo>
                    <a:pt x="39" y="197"/>
                  </a:lnTo>
                  <a:lnTo>
                    <a:pt x="39" y="194"/>
                  </a:lnTo>
                  <a:lnTo>
                    <a:pt x="39" y="192"/>
                  </a:lnTo>
                  <a:lnTo>
                    <a:pt x="38" y="189"/>
                  </a:lnTo>
                  <a:lnTo>
                    <a:pt x="38" y="186"/>
                  </a:lnTo>
                  <a:lnTo>
                    <a:pt x="36" y="183"/>
                  </a:lnTo>
                  <a:lnTo>
                    <a:pt x="35" y="181"/>
                  </a:lnTo>
                  <a:lnTo>
                    <a:pt x="35" y="179"/>
                  </a:lnTo>
                  <a:lnTo>
                    <a:pt x="34" y="179"/>
                  </a:lnTo>
                  <a:lnTo>
                    <a:pt x="31" y="181"/>
                  </a:lnTo>
                  <a:lnTo>
                    <a:pt x="31" y="183"/>
                  </a:lnTo>
                  <a:lnTo>
                    <a:pt x="30" y="184"/>
                  </a:lnTo>
                  <a:lnTo>
                    <a:pt x="29" y="187"/>
                  </a:lnTo>
                  <a:lnTo>
                    <a:pt x="29" y="189"/>
                  </a:lnTo>
                  <a:lnTo>
                    <a:pt x="28" y="190"/>
                  </a:lnTo>
                  <a:lnTo>
                    <a:pt x="26" y="192"/>
                  </a:lnTo>
                  <a:lnTo>
                    <a:pt x="24" y="190"/>
                  </a:lnTo>
                  <a:lnTo>
                    <a:pt x="21" y="188"/>
                  </a:lnTo>
                  <a:lnTo>
                    <a:pt x="19" y="183"/>
                  </a:lnTo>
                  <a:lnTo>
                    <a:pt x="17" y="181"/>
                  </a:lnTo>
                  <a:lnTo>
                    <a:pt x="14" y="177"/>
                  </a:lnTo>
                  <a:lnTo>
                    <a:pt x="12" y="173"/>
                  </a:lnTo>
                  <a:lnTo>
                    <a:pt x="10" y="172"/>
                  </a:lnTo>
                  <a:lnTo>
                    <a:pt x="9" y="171"/>
                  </a:lnTo>
                  <a:lnTo>
                    <a:pt x="8" y="168"/>
                  </a:lnTo>
                  <a:lnTo>
                    <a:pt x="7" y="167"/>
                  </a:lnTo>
                  <a:lnTo>
                    <a:pt x="5" y="164"/>
                  </a:lnTo>
                  <a:lnTo>
                    <a:pt x="5" y="163"/>
                  </a:lnTo>
                  <a:lnTo>
                    <a:pt x="5" y="162"/>
                  </a:lnTo>
                  <a:lnTo>
                    <a:pt x="7" y="162"/>
                  </a:lnTo>
                  <a:lnTo>
                    <a:pt x="9" y="163"/>
                  </a:lnTo>
                  <a:lnTo>
                    <a:pt x="14" y="164"/>
                  </a:lnTo>
                  <a:lnTo>
                    <a:pt x="19" y="164"/>
                  </a:lnTo>
                  <a:lnTo>
                    <a:pt x="24" y="163"/>
                  </a:lnTo>
                  <a:lnTo>
                    <a:pt x="26" y="161"/>
                  </a:lnTo>
                  <a:lnTo>
                    <a:pt x="26" y="159"/>
                  </a:lnTo>
                  <a:lnTo>
                    <a:pt x="26" y="158"/>
                  </a:lnTo>
                  <a:lnTo>
                    <a:pt x="25" y="157"/>
                  </a:lnTo>
                  <a:lnTo>
                    <a:pt x="23" y="157"/>
                  </a:lnTo>
                  <a:lnTo>
                    <a:pt x="21" y="157"/>
                  </a:lnTo>
                  <a:lnTo>
                    <a:pt x="19" y="157"/>
                  </a:lnTo>
                  <a:lnTo>
                    <a:pt x="18" y="157"/>
                  </a:lnTo>
                  <a:lnTo>
                    <a:pt x="17" y="157"/>
                  </a:lnTo>
                  <a:lnTo>
                    <a:pt x="17" y="157"/>
                  </a:lnTo>
                  <a:lnTo>
                    <a:pt x="14" y="157"/>
                  </a:lnTo>
                  <a:lnTo>
                    <a:pt x="13" y="154"/>
                  </a:lnTo>
                  <a:lnTo>
                    <a:pt x="10" y="152"/>
                  </a:lnTo>
                  <a:lnTo>
                    <a:pt x="9" y="149"/>
                  </a:lnTo>
                  <a:lnTo>
                    <a:pt x="8" y="148"/>
                  </a:lnTo>
                  <a:lnTo>
                    <a:pt x="7" y="148"/>
                  </a:lnTo>
                  <a:lnTo>
                    <a:pt x="5" y="148"/>
                  </a:lnTo>
                  <a:lnTo>
                    <a:pt x="5" y="147"/>
                  </a:lnTo>
                  <a:lnTo>
                    <a:pt x="4" y="146"/>
                  </a:lnTo>
                  <a:lnTo>
                    <a:pt x="3" y="144"/>
                  </a:lnTo>
                  <a:lnTo>
                    <a:pt x="3" y="143"/>
                  </a:lnTo>
                  <a:lnTo>
                    <a:pt x="3" y="140"/>
                  </a:lnTo>
                  <a:lnTo>
                    <a:pt x="3" y="137"/>
                  </a:lnTo>
                  <a:lnTo>
                    <a:pt x="3" y="133"/>
                  </a:lnTo>
                  <a:lnTo>
                    <a:pt x="3" y="130"/>
                  </a:lnTo>
                  <a:lnTo>
                    <a:pt x="2" y="127"/>
                  </a:lnTo>
                  <a:lnTo>
                    <a:pt x="2" y="126"/>
                  </a:lnTo>
                  <a:lnTo>
                    <a:pt x="0" y="126"/>
                  </a:lnTo>
                  <a:lnTo>
                    <a:pt x="5" y="117"/>
                  </a:lnTo>
                  <a:lnTo>
                    <a:pt x="12" y="105"/>
                  </a:lnTo>
                  <a:lnTo>
                    <a:pt x="12" y="103"/>
                  </a:lnTo>
                  <a:lnTo>
                    <a:pt x="12" y="101"/>
                  </a:lnTo>
                  <a:lnTo>
                    <a:pt x="12" y="100"/>
                  </a:lnTo>
                  <a:lnTo>
                    <a:pt x="13" y="97"/>
                  </a:lnTo>
                  <a:lnTo>
                    <a:pt x="14" y="97"/>
                  </a:lnTo>
                  <a:lnTo>
                    <a:pt x="17" y="96"/>
                  </a:lnTo>
                  <a:lnTo>
                    <a:pt x="18" y="93"/>
                  </a:lnTo>
                  <a:lnTo>
                    <a:pt x="19" y="90"/>
                  </a:lnTo>
                  <a:lnTo>
                    <a:pt x="19" y="87"/>
                  </a:lnTo>
                  <a:lnTo>
                    <a:pt x="19" y="85"/>
                  </a:lnTo>
                  <a:lnTo>
                    <a:pt x="19" y="79"/>
                  </a:lnTo>
                  <a:lnTo>
                    <a:pt x="20" y="74"/>
                  </a:lnTo>
                  <a:lnTo>
                    <a:pt x="21" y="69"/>
                  </a:lnTo>
                  <a:lnTo>
                    <a:pt x="24" y="66"/>
                  </a:lnTo>
                  <a:lnTo>
                    <a:pt x="25" y="65"/>
                  </a:lnTo>
                  <a:lnTo>
                    <a:pt x="26" y="65"/>
                  </a:lnTo>
                  <a:lnTo>
                    <a:pt x="26" y="65"/>
                  </a:lnTo>
                  <a:lnTo>
                    <a:pt x="28" y="67"/>
                  </a:lnTo>
                  <a:lnTo>
                    <a:pt x="28" y="69"/>
                  </a:lnTo>
                  <a:lnTo>
                    <a:pt x="29" y="71"/>
                  </a:lnTo>
                  <a:lnTo>
                    <a:pt x="29" y="72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31" y="71"/>
                  </a:lnTo>
                  <a:lnTo>
                    <a:pt x="34" y="70"/>
                  </a:lnTo>
                  <a:lnTo>
                    <a:pt x="36" y="66"/>
                  </a:lnTo>
                  <a:lnTo>
                    <a:pt x="39" y="64"/>
                  </a:lnTo>
                  <a:lnTo>
                    <a:pt x="40" y="61"/>
                  </a:lnTo>
                  <a:lnTo>
                    <a:pt x="41" y="59"/>
                  </a:lnTo>
                  <a:lnTo>
                    <a:pt x="43" y="59"/>
                  </a:lnTo>
                  <a:lnTo>
                    <a:pt x="44" y="59"/>
                  </a:lnTo>
                  <a:lnTo>
                    <a:pt x="46" y="59"/>
                  </a:lnTo>
                  <a:lnTo>
                    <a:pt x="49" y="59"/>
                  </a:lnTo>
                  <a:lnTo>
                    <a:pt x="51" y="59"/>
                  </a:lnTo>
                  <a:lnTo>
                    <a:pt x="53" y="59"/>
                  </a:lnTo>
                  <a:lnTo>
                    <a:pt x="56" y="52"/>
                  </a:lnTo>
                  <a:lnTo>
                    <a:pt x="60" y="44"/>
                  </a:lnTo>
                  <a:lnTo>
                    <a:pt x="61" y="38"/>
                  </a:lnTo>
                  <a:lnTo>
                    <a:pt x="61" y="21"/>
                  </a:lnTo>
                  <a:lnTo>
                    <a:pt x="61" y="20"/>
                  </a:lnTo>
                  <a:lnTo>
                    <a:pt x="63" y="16"/>
                  </a:lnTo>
                  <a:lnTo>
                    <a:pt x="64" y="14"/>
                  </a:lnTo>
                  <a:lnTo>
                    <a:pt x="65" y="10"/>
                  </a:lnTo>
                  <a:lnTo>
                    <a:pt x="66" y="5"/>
                  </a:lnTo>
                  <a:lnTo>
                    <a:pt x="65" y="5"/>
                  </a:lnTo>
                  <a:lnTo>
                    <a:pt x="66" y="3"/>
                  </a:lnTo>
                  <a:lnTo>
                    <a:pt x="66" y="3"/>
                  </a:lnTo>
                  <a:lnTo>
                    <a:pt x="66" y="3"/>
                  </a:lnTo>
                  <a:lnTo>
                    <a:pt x="68" y="1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0">
              <a:solidFill>
                <a:sysClr val="window" lastClr="FFFFFF">
                  <a:lumMod val="95000"/>
                </a:sysClr>
              </a:solidFill>
              <a:prstDash val="solid"/>
              <a:round/>
              <a:headEnd/>
              <a:tailEnd/>
            </a:ln>
          </p:spPr>
          <p:txBody>
            <a:bodyPr vert="horz" wrap="square" lIns="91399" tIns="45699" rIns="91399" bIns="45699" numCol="1" anchor="t" anchorCtr="0" compatLnSpc="1">
              <a:prstTxWarp prst="textNoShape">
                <a:avLst/>
              </a:prstTxWarp>
            </a:bodyPr>
            <a:lstStyle/>
            <a:p>
              <a:pPr algn="r" defTabSz="932283" rtl="1">
                <a:defRPr/>
              </a:pPr>
              <a:endParaRPr lang="en-GB" sz="1799" kern="0">
                <a:solidFill>
                  <a:srgbClr val="505050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endParaRPr>
            </a:p>
          </p:txBody>
        </p:sp>
        <p:sp>
          <p:nvSpPr>
            <p:cNvPr id="72" name="Freeform 7"/>
            <p:cNvSpPr>
              <a:spLocks noEditPoints="1"/>
            </p:cNvSpPr>
            <p:nvPr/>
          </p:nvSpPr>
          <p:spPr bwMode="auto">
            <a:xfrm>
              <a:off x="5211" y="392"/>
              <a:ext cx="1012" cy="308"/>
            </a:xfrm>
            <a:custGeom>
              <a:avLst/>
              <a:gdLst>
                <a:gd name="T0" fmla="*/ 150 w 3036"/>
                <a:gd name="T1" fmla="*/ 332 h 923"/>
                <a:gd name="T2" fmla="*/ 226 w 3036"/>
                <a:gd name="T3" fmla="*/ 296 h 923"/>
                <a:gd name="T4" fmla="*/ 2110 w 3036"/>
                <a:gd name="T5" fmla="*/ 176 h 923"/>
                <a:gd name="T6" fmla="*/ 2158 w 3036"/>
                <a:gd name="T7" fmla="*/ 163 h 923"/>
                <a:gd name="T8" fmla="*/ 2208 w 3036"/>
                <a:gd name="T9" fmla="*/ 220 h 923"/>
                <a:gd name="T10" fmla="*/ 2104 w 3036"/>
                <a:gd name="T11" fmla="*/ 263 h 923"/>
                <a:gd name="T12" fmla="*/ 2091 w 3036"/>
                <a:gd name="T13" fmla="*/ 199 h 923"/>
                <a:gd name="T14" fmla="*/ 2073 w 3036"/>
                <a:gd name="T15" fmla="*/ 151 h 923"/>
                <a:gd name="T16" fmla="*/ 929 w 3036"/>
                <a:gd name="T17" fmla="*/ 155 h 923"/>
                <a:gd name="T18" fmla="*/ 814 w 3036"/>
                <a:gd name="T19" fmla="*/ 205 h 923"/>
                <a:gd name="T20" fmla="*/ 805 w 3036"/>
                <a:gd name="T21" fmla="*/ 94 h 923"/>
                <a:gd name="T22" fmla="*/ 44 w 3036"/>
                <a:gd name="T23" fmla="*/ 102 h 923"/>
                <a:gd name="T24" fmla="*/ 86 w 3036"/>
                <a:gd name="T25" fmla="*/ 145 h 923"/>
                <a:gd name="T26" fmla="*/ 90 w 3036"/>
                <a:gd name="T27" fmla="*/ 80 h 923"/>
                <a:gd name="T28" fmla="*/ 2678 w 3036"/>
                <a:gd name="T29" fmla="*/ 792 h 923"/>
                <a:gd name="T30" fmla="*/ 2528 w 3036"/>
                <a:gd name="T31" fmla="*/ 906 h 923"/>
                <a:gd name="T32" fmla="*/ 2489 w 3036"/>
                <a:gd name="T33" fmla="*/ 878 h 923"/>
                <a:gd name="T34" fmla="*/ 2363 w 3036"/>
                <a:gd name="T35" fmla="*/ 840 h 923"/>
                <a:gd name="T36" fmla="*/ 2367 w 3036"/>
                <a:gd name="T37" fmla="*/ 770 h 923"/>
                <a:gd name="T38" fmla="*/ 2407 w 3036"/>
                <a:gd name="T39" fmla="*/ 718 h 923"/>
                <a:gd name="T40" fmla="*/ 2451 w 3036"/>
                <a:gd name="T41" fmla="*/ 652 h 923"/>
                <a:gd name="T42" fmla="*/ 2475 w 3036"/>
                <a:gd name="T43" fmla="*/ 530 h 923"/>
                <a:gd name="T44" fmla="*/ 2503 w 3036"/>
                <a:gd name="T45" fmla="*/ 625 h 923"/>
                <a:gd name="T46" fmla="*/ 2534 w 3036"/>
                <a:gd name="T47" fmla="*/ 618 h 923"/>
                <a:gd name="T48" fmla="*/ 2569 w 3036"/>
                <a:gd name="T49" fmla="*/ 536 h 923"/>
                <a:gd name="T50" fmla="*/ 2574 w 3036"/>
                <a:gd name="T51" fmla="*/ 489 h 923"/>
                <a:gd name="T52" fmla="*/ 2626 w 3036"/>
                <a:gd name="T53" fmla="*/ 468 h 923"/>
                <a:gd name="T54" fmla="*/ 2578 w 3036"/>
                <a:gd name="T55" fmla="*/ 467 h 923"/>
                <a:gd name="T56" fmla="*/ 2565 w 3036"/>
                <a:gd name="T57" fmla="*/ 347 h 923"/>
                <a:gd name="T58" fmla="*/ 2550 w 3036"/>
                <a:gd name="T59" fmla="*/ 296 h 923"/>
                <a:gd name="T60" fmla="*/ 2543 w 3036"/>
                <a:gd name="T61" fmla="*/ 462 h 923"/>
                <a:gd name="T62" fmla="*/ 2505 w 3036"/>
                <a:gd name="T63" fmla="*/ 591 h 923"/>
                <a:gd name="T64" fmla="*/ 2492 w 3036"/>
                <a:gd name="T65" fmla="*/ 515 h 923"/>
                <a:gd name="T66" fmla="*/ 2478 w 3036"/>
                <a:gd name="T67" fmla="*/ 477 h 923"/>
                <a:gd name="T68" fmla="*/ 2422 w 3036"/>
                <a:gd name="T69" fmla="*/ 433 h 923"/>
                <a:gd name="T70" fmla="*/ 2454 w 3036"/>
                <a:gd name="T71" fmla="*/ 316 h 923"/>
                <a:gd name="T72" fmla="*/ 2482 w 3036"/>
                <a:gd name="T73" fmla="*/ 196 h 923"/>
                <a:gd name="T74" fmla="*/ 2494 w 3036"/>
                <a:gd name="T75" fmla="*/ 136 h 923"/>
                <a:gd name="T76" fmla="*/ 2502 w 3036"/>
                <a:gd name="T77" fmla="*/ 95 h 923"/>
                <a:gd name="T78" fmla="*/ 2527 w 3036"/>
                <a:gd name="T79" fmla="*/ 92 h 923"/>
                <a:gd name="T80" fmla="*/ 2548 w 3036"/>
                <a:gd name="T81" fmla="*/ 65 h 923"/>
                <a:gd name="T82" fmla="*/ 2584 w 3036"/>
                <a:gd name="T83" fmla="*/ 91 h 923"/>
                <a:gd name="T84" fmla="*/ 2612 w 3036"/>
                <a:gd name="T85" fmla="*/ 145 h 923"/>
                <a:gd name="T86" fmla="*/ 2677 w 3036"/>
                <a:gd name="T87" fmla="*/ 275 h 923"/>
                <a:gd name="T88" fmla="*/ 2637 w 3036"/>
                <a:gd name="T89" fmla="*/ 264 h 923"/>
                <a:gd name="T90" fmla="*/ 2659 w 3036"/>
                <a:gd name="T91" fmla="*/ 316 h 923"/>
                <a:gd name="T92" fmla="*/ 2690 w 3036"/>
                <a:gd name="T93" fmla="*/ 274 h 923"/>
                <a:gd name="T94" fmla="*/ 2703 w 3036"/>
                <a:gd name="T95" fmla="*/ 207 h 923"/>
                <a:gd name="T96" fmla="*/ 2745 w 3036"/>
                <a:gd name="T97" fmla="*/ 214 h 923"/>
                <a:gd name="T98" fmla="*/ 2782 w 3036"/>
                <a:gd name="T99" fmla="*/ 204 h 923"/>
                <a:gd name="T100" fmla="*/ 2777 w 3036"/>
                <a:gd name="T101" fmla="*/ 167 h 923"/>
                <a:gd name="T102" fmla="*/ 2842 w 3036"/>
                <a:gd name="T103" fmla="*/ 229 h 923"/>
                <a:gd name="T104" fmla="*/ 2819 w 3036"/>
                <a:gd name="T105" fmla="*/ 135 h 923"/>
                <a:gd name="T106" fmla="*/ 2857 w 3036"/>
                <a:gd name="T107" fmla="*/ 169 h 923"/>
                <a:gd name="T108" fmla="*/ 2863 w 3036"/>
                <a:gd name="T109" fmla="*/ 312 h 923"/>
                <a:gd name="T110" fmla="*/ 2900 w 3036"/>
                <a:gd name="T111" fmla="*/ 281 h 923"/>
                <a:gd name="T112" fmla="*/ 2864 w 3036"/>
                <a:gd name="T113" fmla="*/ 176 h 923"/>
                <a:gd name="T114" fmla="*/ 2864 w 3036"/>
                <a:gd name="T115" fmla="*/ 133 h 923"/>
                <a:gd name="T116" fmla="*/ 2878 w 3036"/>
                <a:gd name="T117" fmla="*/ 138 h 923"/>
                <a:gd name="T118" fmla="*/ 2910 w 3036"/>
                <a:gd name="T119" fmla="*/ 157 h 923"/>
                <a:gd name="T120" fmla="*/ 2892 w 3036"/>
                <a:gd name="T121" fmla="*/ 111 h 923"/>
                <a:gd name="T122" fmla="*/ 2923 w 3036"/>
                <a:gd name="T123" fmla="*/ 14 h 9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36" h="923">
                  <a:moveTo>
                    <a:pt x="283" y="248"/>
                  </a:moveTo>
                  <a:lnTo>
                    <a:pt x="277" y="248"/>
                  </a:lnTo>
                  <a:lnTo>
                    <a:pt x="269" y="249"/>
                  </a:lnTo>
                  <a:lnTo>
                    <a:pt x="262" y="253"/>
                  </a:lnTo>
                  <a:lnTo>
                    <a:pt x="254" y="255"/>
                  </a:lnTo>
                  <a:lnTo>
                    <a:pt x="252" y="258"/>
                  </a:lnTo>
                  <a:lnTo>
                    <a:pt x="242" y="261"/>
                  </a:lnTo>
                  <a:lnTo>
                    <a:pt x="234" y="266"/>
                  </a:lnTo>
                  <a:lnTo>
                    <a:pt x="228" y="275"/>
                  </a:lnTo>
                  <a:lnTo>
                    <a:pt x="223" y="281"/>
                  </a:lnTo>
                  <a:lnTo>
                    <a:pt x="216" y="288"/>
                  </a:lnTo>
                  <a:lnTo>
                    <a:pt x="208" y="293"/>
                  </a:lnTo>
                  <a:lnTo>
                    <a:pt x="202" y="294"/>
                  </a:lnTo>
                  <a:lnTo>
                    <a:pt x="198" y="293"/>
                  </a:lnTo>
                  <a:lnTo>
                    <a:pt x="196" y="289"/>
                  </a:lnTo>
                  <a:lnTo>
                    <a:pt x="193" y="286"/>
                  </a:lnTo>
                  <a:lnTo>
                    <a:pt x="191" y="283"/>
                  </a:lnTo>
                  <a:lnTo>
                    <a:pt x="188" y="279"/>
                  </a:lnTo>
                  <a:lnTo>
                    <a:pt x="186" y="275"/>
                  </a:lnTo>
                  <a:lnTo>
                    <a:pt x="183" y="274"/>
                  </a:lnTo>
                  <a:lnTo>
                    <a:pt x="182" y="274"/>
                  </a:lnTo>
                  <a:lnTo>
                    <a:pt x="180" y="274"/>
                  </a:lnTo>
                  <a:lnTo>
                    <a:pt x="177" y="275"/>
                  </a:lnTo>
                  <a:lnTo>
                    <a:pt x="176" y="276"/>
                  </a:lnTo>
                  <a:lnTo>
                    <a:pt x="175" y="279"/>
                  </a:lnTo>
                  <a:lnTo>
                    <a:pt x="175" y="283"/>
                  </a:lnTo>
                  <a:lnTo>
                    <a:pt x="176" y="286"/>
                  </a:lnTo>
                  <a:lnTo>
                    <a:pt x="177" y="290"/>
                  </a:lnTo>
                  <a:lnTo>
                    <a:pt x="178" y="293"/>
                  </a:lnTo>
                  <a:lnTo>
                    <a:pt x="178" y="295"/>
                  </a:lnTo>
                  <a:lnTo>
                    <a:pt x="176" y="298"/>
                  </a:lnTo>
                  <a:lnTo>
                    <a:pt x="173" y="301"/>
                  </a:lnTo>
                  <a:lnTo>
                    <a:pt x="171" y="305"/>
                  </a:lnTo>
                  <a:lnTo>
                    <a:pt x="167" y="310"/>
                  </a:lnTo>
                  <a:lnTo>
                    <a:pt x="162" y="315"/>
                  </a:lnTo>
                  <a:lnTo>
                    <a:pt x="157" y="320"/>
                  </a:lnTo>
                  <a:lnTo>
                    <a:pt x="155" y="324"/>
                  </a:lnTo>
                  <a:lnTo>
                    <a:pt x="152" y="329"/>
                  </a:lnTo>
                  <a:lnTo>
                    <a:pt x="150" y="332"/>
                  </a:lnTo>
                  <a:lnTo>
                    <a:pt x="147" y="336"/>
                  </a:lnTo>
                  <a:lnTo>
                    <a:pt x="137" y="339"/>
                  </a:lnTo>
                  <a:lnTo>
                    <a:pt x="127" y="336"/>
                  </a:lnTo>
                  <a:lnTo>
                    <a:pt x="119" y="331"/>
                  </a:lnTo>
                  <a:lnTo>
                    <a:pt x="110" y="329"/>
                  </a:lnTo>
                  <a:lnTo>
                    <a:pt x="109" y="329"/>
                  </a:lnTo>
                  <a:lnTo>
                    <a:pt x="107" y="329"/>
                  </a:lnTo>
                  <a:lnTo>
                    <a:pt x="105" y="327"/>
                  </a:lnTo>
                  <a:lnTo>
                    <a:pt x="101" y="327"/>
                  </a:lnTo>
                  <a:lnTo>
                    <a:pt x="99" y="327"/>
                  </a:lnTo>
                  <a:lnTo>
                    <a:pt x="96" y="327"/>
                  </a:lnTo>
                  <a:lnTo>
                    <a:pt x="94" y="329"/>
                  </a:lnTo>
                  <a:lnTo>
                    <a:pt x="92" y="329"/>
                  </a:lnTo>
                  <a:lnTo>
                    <a:pt x="92" y="330"/>
                  </a:lnTo>
                  <a:lnTo>
                    <a:pt x="92" y="331"/>
                  </a:lnTo>
                  <a:lnTo>
                    <a:pt x="95" y="334"/>
                  </a:lnTo>
                  <a:lnTo>
                    <a:pt x="97" y="335"/>
                  </a:lnTo>
                  <a:lnTo>
                    <a:pt x="100" y="336"/>
                  </a:lnTo>
                  <a:lnTo>
                    <a:pt x="102" y="335"/>
                  </a:lnTo>
                  <a:lnTo>
                    <a:pt x="105" y="335"/>
                  </a:lnTo>
                  <a:lnTo>
                    <a:pt x="107" y="334"/>
                  </a:lnTo>
                  <a:lnTo>
                    <a:pt x="110" y="334"/>
                  </a:lnTo>
                  <a:lnTo>
                    <a:pt x="114" y="334"/>
                  </a:lnTo>
                  <a:lnTo>
                    <a:pt x="117" y="334"/>
                  </a:lnTo>
                  <a:lnTo>
                    <a:pt x="120" y="335"/>
                  </a:lnTo>
                  <a:lnTo>
                    <a:pt x="123" y="336"/>
                  </a:lnTo>
                  <a:lnTo>
                    <a:pt x="133" y="342"/>
                  </a:lnTo>
                  <a:lnTo>
                    <a:pt x="143" y="346"/>
                  </a:lnTo>
                  <a:lnTo>
                    <a:pt x="155" y="346"/>
                  </a:lnTo>
                  <a:lnTo>
                    <a:pt x="166" y="345"/>
                  </a:lnTo>
                  <a:lnTo>
                    <a:pt x="176" y="339"/>
                  </a:lnTo>
                  <a:lnTo>
                    <a:pt x="186" y="334"/>
                  </a:lnTo>
                  <a:lnTo>
                    <a:pt x="202" y="322"/>
                  </a:lnTo>
                  <a:lnTo>
                    <a:pt x="217" y="310"/>
                  </a:lnTo>
                  <a:lnTo>
                    <a:pt x="221" y="309"/>
                  </a:lnTo>
                  <a:lnTo>
                    <a:pt x="222" y="306"/>
                  </a:lnTo>
                  <a:lnTo>
                    <a:pt x="224" y="304"/>
                  </a:lnTo>
                  <a:lnTo>
                    <a:pt x="224" y="301"/>
                  </a:lnTo>
                  <a:lnTo>
                    <a:pt x="226" y="296"/>
                  </a:lnTo>
                  <a:lnTo>
                    <a:pt x="226" y="295"/>
                  </a:lnTo>
                  <a:lnTo>
                    <a:pt x="227" y="293"/>
                  </a:lnTo>
                  <a:lnTo>
                    <a:pt x="229" y="291"/>
                  </a:lnTo>
                  <a:lnTo>
                    <a:pt x="232" y="291"/>
                  </a:lnTo>
                  <a:lnTo>
                    <a:pt x="234" y="290"/>
                  </a:lnTo>
                  <a:lnTo>
                    <a:pt x="236" y="289"/>
                  </a:lnTo>
                  <a:lnTo>
                    <a:pt x="241" y="284"/>
                  </a:lnTo>
                  <a:lnTo>
                    <a:pt x="244" y="279"/>
                  </a:lnTo>
                  <a:lnTo>
                    <a:pt x="249" y="273"/>
                  </a:lnTo>
                  <a:lnTo>
                    <a:pt x="264" y="265"/>
                  </a:lnTo>
                  <a:lnTo>
                    <a:pt x="273" y="263"/>
                  </a:lnTo>
                  <a:lnTo>
                    <a:pt x="282" y="258"/>
                  </a:lnTo>
                  <a:lnTo>
                    <a:pt x="285" y="249"/>
                  </a:lnTo>
                  <a:lnTo>
                    <a:pt x="283" y="248"/>
                  </a:lnTo>
                  <a:close/>
                  <a:moveTo>
                    <a:pt x="2079" y="137"/>
                  </a:moveTo>
                  <a:lnTo>
                    <a:pt x="2081" y="138"/>
                  </a:lnTo>
                  <a:lnTo>
                    <a:pt x="2083" y="140"/>
                  </a:lnTo>
                  <a:lnTo>
                    <a:pt x="2086" y="141"/>
                  </a:lnTo>
                  <a:lnTo>
                    <a:pt x="2089" y="143"/>
                  </a:lnTo>
                  <a:lnTo>
                    <a:pt x="2092" y="146"/>
                  </a:lnTo>
                  <a:lnTo>
                    <a:pt x="2094" y="148"/>
                  </a:lnTo>
                  <a:lnTo>
                    <a:pt x="2097" y="151"/>
                  </a:lnTo>
                  <a:lnTo>
                    <a:pt x="2098" y="153"/>
                  </a:lnTo>
                  <a:lnTo>
                    <a:pt x="2099" y="158"/>
                  </a:lnTo>
                  <a:lnTo>
                    <a:pt x="2100" y="161"/>
                  </a:lnTo>
                  <a:lnTo>
                    <a:pt x="2102" y="162"/>
                  </a:lnTo>
                  <a:lnTo>
                    <a:pt x="2104" y="164"/>
                  </a:lnTo>
                  <a:lnTo>
                    <a:pt x="2105" y="167"/>
                  </a:lnTo>
                  <a:lnTo>
                    <a:pt x="2105" y="168"/>
                  </a:lnTo>
                  <a:lnTo>
                    <a:pt x="2104" y="171"/>
                  </a:lnTo>
                  <a:lnTo>
                    <a:pt x="2104" y="173"/>
                  </a:lnTo>
                  <a:lnTo>
                    <a:pt x="2103" y="174"/>
                  </a:lnTo>
                  <a:lnTo>
                    <a:pt x="2103" y="174"/>
                  </a:lnTo>
                  <a:lnTo>
                    <a:pt x="2104" y="177"/>
                  </a:lnTo>
                  <a:lnTo>
                    <a:pt x="2105" y="178"/>
                  </a:lnTo>
                  <a:lnTo>
                    <a:pt x="2107" y="179"/>
                  </a:lnTo>
                  <a:lnTo>
                    <a:pt x="2109" y="178"/>
                  </a:lnTo>
                  <a:lnTo>
                    <a:pt x="2110" y="177"/>
                  </a:lnTo>
                  <a:lnTo>
                    <a:pt x="2110" y="176"/>
                  </a:lnTo>
                  <a:lnTo>
                    <a:pt x="2110" y="174"/>
                  </a:lnTo>
                  <a:lnTo>
                    <a:pt x="2110" y="173"/>
                  </a:lnTo>
                  <a:lnTo>
                    <a:pt x="2112" y="169"/>
                  </a:lnTo>
                  <a:lnTo>
                    <a:pt x="2112" y="167"/>
                  </a:lnTo>
                  <a:lnTo>
                    <a:pt x="2112" y="163"/>
                  </a:lnTo>
                  <a:lnTo>
                    <a:pt x="2113" y="161"/>
                  </a:lnTo>
                  <a:lnTo>
                    <a:pt x="2114" y="159"/>
                  </a:lnTo>
                  <a:lnTo>
                    <a:pt x="2114" y="159"/>
                  </a:lnTo>
                  <a:lnTo>
                    <a:pt x="2115" y="161"/>
                  </a:lnTo>
                  <a:lnTo>
                    <a:pt x="2117" y="163"/>
                  </a:lnTo>
                  <a:lnTo>
                    <a:pt x="2119" y="166"/>
                  </a:lnTo>
                  <a:lnTo>
                    <a:pt x="2120" y="168"/>
                  </a:lnTo>
                  <a:lnTo>
                    <a:pt x="2122" y="171"/>
                  </a:lnTo>
                  <a:lnTo>
                    <a:pt x="2123" y="172"/>
                  </a:lnTo>
                  <a:lnTo>
                    <a:pt x="2124" y="172"/>
                  </a:lnTo>
                  <a:lnTo>
                    <a:pt x="2124" y="172"/>
                  </a:lnTo>
                  <a:lnTo>
                    <a:pt x="2124" y="169"/>
                  </a:lnTo>
                  <a:lnTo>
                    <a:pt x="2124" y="167"/>
                  </a:lnTo>
                  <a:lnTo>
                    <a:pt x="2124" y="164"/>
                  </a:lnTo>
                  <a:lnTo>
                    <a:pt x="2124" y="162"/>
                  </a:lnTo>
                  <a:lnTo>
                    <a:pt x="2124" y="159"/>
                  </a:lnTo>
                  <a:lnTo>
                    <a:pt x="2124" y="158"/>
                  </a:lnTo>
                  <a:lnTo>
                    <a:pt x="2125" y="157"/>
                  </a:lnTo>
                  <a:lnTo>
                    <a:pt x="2128" y="156"/>
                  </a:lnTo>
                  <a:lnTo>
                    <a:pt x="2129" y="156"/>
                  </a:lnTo>
                  <a:lnTo>
                    <a:pt x="2132" y="157"/>
                  </a:lnTo>
                  <a:lnTo>
                    <a:pt x="2133" y="158"/>
                  </a:lnTo>
                  <a:lnTo>
                    <a:pt x="2134" y="161"/>
                  </a:lnTo>
                  <a:lnTo>
                    <a:pt x="2135" y="163"/>
                  </a:lnTo>
                  <a:lnTo>
                    <a:pt x="2137" y="166"/>
                  </a:lnTo>
                  <a:lnTo>
                    <a:pt x="2138" y="167"/>
                  </a:lnTo>
                  <a:lnTo>
                    <a:pt x="2142" y="166"/>
                  </a:lnTo>
                  <a:lnTo>
                    <a:pt x="2144" y="164"/>
                  </a:lnTo>
                  <a:lnTo>
                    <a:pt x="2145" y="163"/>
                  </a:lnTo>
                  <a:lnTo>
                    <a:pt x="2148" y="162"/>
                  </a:lnTo>
                  <a:lnTo>
                    <a:pt x="2149" y="162"/>
                  </a:lnTo>
                  <a:lnTo>
                    <a:pt x="2152" y="162"/>
                  </a:lnTo>
                  <a:lnTo>
                    <a:pt x="2154" y="163"/>
                  </a:lnTo>
                  <a:lnTo>
                    <a:pt x="2158" y="163"/>
                  </a:lnTo>
                  <a:lnTo>
                    <a:pt x="2160" y="164"/>
                  </a:lnTo>
                  <a:lnTo>
                    <a:pt x="2162" y="162"/>
                  </a:lnTo>
                  <a:lnTo>
                    <a:pt x="2162" y="159"/>
                  </a:lnTo>
                  <a:lnTo>
                    <a:pt x="2163" y="156"/>
                  </a:lnTo>
                  <a:lnTo>
                    <a:pt x="2164" y="153"/>
                  </a:lnTo>
                  <a:lnTo>
                    <a:pt x="2165" y="151"/>
                  </a:lnTo>
                  <a:lnTo>
                    <a:pt x="2168" y="152"/>
                  </a:lnTo>
                  <a:lnTo>
                    <a:pt x="2170" y="153"/>
                  </a:lnTo>
                  <a:lnTo>
                    <a:pt x="2173" y="156"/>
                  </a:lnTo>
                  <a:lnTo>
                    <a:pt x="2175" y="159"/>
                  </a:lnTo>
                  <a:lnTo>
                    <a:pt x="2176" y="162"/>
                  </a:lnTo>
                  <a:lnTo>
                    <a:pt x="2178" y="163"/>
                  </a:lnTo>
                  <a:lnTo>
                    <a:pt x="2179" y="164"/>
                  </a:lnTo>
                  <a:lnTo>
                    <a:pt x="2180" y="163"/>
                  </a:lnTo>
                  <a:lnTo>
                    <a:pt x="2183" y="163"/>
                  </a:lnTo>
                  <a:lnTo>
                    <a:pt x="2184" y="162"/>
                  </a:lnTo>
                  <a:lnTo>
                    <a:pt x="2186" y="161"/>
                  </a:lnTo>
                  <a:lnTo>
                    <a:pt x="2186" y="161"/>
                  </a:lnTo>
                  <a:lnTo>
                    <a:pt x="2188" y="161"/>
                  </a:lnTo>
                  <a:lnTo>
                    <a:pt x="2188" y="162"/>
                  </a:lnTo>
                  <a:lnTo>
                    <a:pt x="2188" y="164"/>
                  </a:lnTo>
                  <a:lnTo>
                    <a:pt x="2188" y="167"/>
                  </a:lnTo>
                  <a:lnTo>
                    <a:pt x="2186" y="168"/>
                  </a:lnTo>
                  <a:lnTo>
                    <a:pt x="2186" y="169"/>
                  </a:lnTo>
                  <a:lnTo>
                    <a:pt x="2185" y="169"/>
                  </a:lnTo>
                  <a:lnTo>
                    <a:pt x="2185" y="172"/>
                  </a:lnTo>
                  <a:lnTo>
                    <a:pt x="2185" y="174"/>
                  </a:lnTo>
                  <a:lnTo>
                    <a:pt x="2185" y="177"/>
                  </a:lnTo>
                  <a:lnTo>
                    <a:pt x="2186" y="179"/>
                  </a:lnTo>
                  <a:lnTo>
                    <a:pt x="2191" y="187"/>
                  </a:lnTo>
                  <a:lnTo>
                    <a:pt x="2196" y="193"/>
                  </a:lnTo>
                  <a:lnTo>
                    <a:pt x="2200" y="201"/>
                  </a:lnTo>
                  <a:lnTo>
                    <a:pt x="2203" y="203"/>
                  </a:lnTo>
                  <a:lnTo>
                    <a:pt x="2204" y="205"/>
                  </a:lnTo>
                  <a:lnTo>
                    <a:pt x="2205" y="208"/>
                  </a:lnTo>
                  <a:lnTo>
                    <a:pt x="2208" y="210"/>
                  </a:lnTo>
                  <a:lnTo>
                    <a:pt x="2208" y="213"/>
                  </a:lnTo>
                  <a:lnTo>
                    <a:pt x="2209" y="217"/>
                  </a:lnTo>
                  <a:lnTo>
                    <a:pt x="2208" y="220"/>
                  </a:lnTo>
                  <a:lnTo>
                    <a:pt x="2206" y="223"/>
                  </a:lnTo>
                  <a:lnTo>
                    <a:pt x="2205" y="227"/>
                  </a:lnTo>
                  <a:lnTo>
                    <a:pt x="2203" y="229"/>
                  </a:lnTo>
                  <a:lnTo>
                    <a:pt x="2203" y="232"/>
                  </a:lnTo>
                  <a:lnTo>
                    <a:pt x="2203" y="234"/>
                  </a:lnTo>
                  <a:lnTo>
                    <a:pt x="2203" y="238"/>
                  </a:lnTo>
                  <a:lnTo>
                    <a:pt x="2201" y="240"/>
                  </a:lnTo>
                  <a:lnTo>
                    <a:pt x="2200" y="243"/>
                  </a:lnTo>
                  <a:lnTo>
                    <a:pt x="2199" y="245"/>
                  </a:lnTo>
                  <a:lnTo>
                    <a:pt x="2196" y="247"/>
                  </a:lnTo>
                  <a:lnTo>
                    <a:pt x="2193" y="248"/>
                  </a:lnTo>
                  <a:lnTo>
                    <a:pt x="2190" y="248"/>
                  </a:lnTo>
                  <a:lnTo>
                    <a:pt x="2186" y="248"/>
                  </a:lnTo>
                  <a:lnTo>
                    <a:pt x="2185" y="250"/>
                  </a:lnTo>
                  <a:lnTo>
                    <a:pt x="2184" y="253"/>
                  </a:lnTo>
                  <a:lnTo>
                    <a:pt x="2181" y="255"/>
                  </a:lnTo>
                  <a:lnTo>
                    <a:pt x="2179" y="256"/>
                  </a:lnTo>
                  <a:lnTo>
                    <a:pt x="2176" y="259"/>
                  </a:lnTo>
                  <a:lnTo>
                    <a:pt x="2173" y="261"/>
                  </a:lnTo>
                  <a:lnTo>
                    <a:pt x="2170" y="263"/>
                  </a:lnTo>
                  <a:lnTo>
                    <a:pt x="2168" y="263"/>
                  </a:lnTo>
                  <a:lnTo>
                    <a:pt x="2164" y="264"/>
                  </a:lnTo>
                  <a:lnTo>
                    <a:pt x="2162" y="265"/>
                  </a:lnTo>
                  <a:lnTo>
                    <a:pt x="2159" y="268"/>
                  </a:lnTo>
                  <a:lnTo>
                    <a:pt x="2157" y="271"/>
                  </a:lnTo>
                  <a:lnTo>
                    <a:pt x="2155" y="279"/>
                  </a:lnTo>
                  <a:lnTo>
                    <a:pt x="2152" y="283"/>
                  </a:lnTo>
                  <a:lnTo>
                    <a:pt x="2147" y="284"/>
                  </a:lnTo>
                  <a:lnTo>
                    <a:pt x="2139" y="280"/>
                  </a:lnTo>
                  <a:lnTo>
                    <a:pt x="2133" y="274"/>
                  </a:lnTo>
                  <a:lnTo>
                    <a:pt x="2130" y="271"/>
                  </a:lnTo>
                  <a:lnTo>
                    <a:pt x="2128" y="268"/>
                  </a:lnTo>
                  <a:lnTo>
                    <a:pt x="2125" y="265"/>
                  </a:lnTo>
                  <a:lnTo>
                    <a:pt x="2123" y="263"/>
                  </a:lnTo>
                  <a:lnTo>
                    <a:pt x="2120" y="260"/>
                  </a:lnTo>
                  <a:lnTo>
                    <a:pt x="2117" y="258"/>
                  </a:lnTo>
                  <a:lnTo>
                    <a:pt x="2113" y="259"/>
                  </a:lnTo>
                  <a:lnTo>
                    <a:pt x="2108" y="261"/>
                  </a:lnTo>
                  <a:lnTo>
                    <a:pt x="2104" y="263"/>
                  </a:lnTo>
                  <a:lnTo>
                    <a:pt x="2100" y="264"/>
                  </a:lnTo>
                  <a:lnTo>
                    <a:pt x="2098" y="261"/>
                  </a:lnTo>
                  <a:lnTo>
                    <a:pt x="2095" y="260"/>
                  </a:lnTo>
                  <a:lnTo>
                    <a:pt x="2092" y="258"/>
                  </a:lnTo>
                  <a:lnTo>
                    <a:pt x="2089" y="255"/>
                  </a:lnTo>
                  <a:lnTo>
                    <a:pt x="2088" y="252"/>
                  </a:lnTo>
                  <a:lnTo>
                    <a:pt x="2087" y="248"/>
                  </a:lnTo>
                  <a:lnTo>
                    <a:pt x="2086" y="244"/>
                  </a:lnTo>
                  <a:lnTo>
                    <a:pt x="2086" y="240"/>
                  </a:lnTo>
                  <a:lnTo>
                    <a:pt x="2087" y="238"/>
                  </a:lnTo>
                  <a:lnTo>
                    <a:pt x="2089" y="238"/>
                  </a:lnTo>
                  <a:lnTo>
                    <a:pt x="2092" y="237"/>
                  </a:lnTo>
                  <a:lnTo>
                    <a:pt x="2093" y="237"/>
                  </a:lnTo>
                  <a:lnTo>
                    <a:pt x="2095" y="238"/>
                  </a:lnTo>
                  <a:lnTo>
                    <a:pt x="2097" y="238"/>
                  </a:lnTo>
                  <a:lnTo>
                    <a:pt x="2098" y="238"/>
                  </a:lnTo>
                  <a:lnTo>
                    <a:pt x="2099" y="238"/>
                  </a:lnTo>
                  <a:lnTo>
                    <a:pt x="2100" y="237"/>
                  </a:lnTo>
                  <a:lnTo>
                    <a:pt x="2100" y="235"/>
                  </a:lnTo>
                  <a:lnTo>
                    <a:pt x="2099" y="230"/>
                  </a:lnTo>
                  <a:lnTo>
                    <a:pt x="2098" y="227"/>
                  </a:lnTo>
                  <a:lnTo>
                    <a:pt x="2095" y="223"/>
                  </a:lnTo>
                  <a:lnTo>
                    <a:pt x="2093" y="220"/>
                  </a:lnTo>
                  <a:lnTo>
                    <a:pt x="2089" y="219"/>
                  </a:lnTo>
                  <a:lnTo>
                    <a:pt x="2084" y="217"/>
                  </a:lnTo>
                  <a:lnTo>
                    <a:pt x="2078" y="217"/>
                  </a:lnTo>
                  <a:lnTo>
                    <a:pt x="2073" y="217"/>
                  </a:lnTo>
                  <a:lnTo>
                    <a:pt x="2069" y="214"/>
                  </a:lnTo>
                  <a:lnTo>
                    <a:pt x="2067" y="210"/>
                  </a:lnTo>
                  <a:lnTo>
                    <a:pt x="2067" y="207"/>
                  </a:lnTo>
                  <a:lnTo>
                    <a:pt x="2068" y="203"/>
                  </a:lnTo>
                  <a:lnTo>
                    <a:pt x="2071" y="202"/>
                  </a:lnTo>
                  <a:lnTo>
                    <a:pt x="2072" y="201"/>
                  </a:lnTo>
                  <a:lnTo>
                    <a:pt x="2074" y="201"/>
                  </a:lnTo>
                  <a:lnTo>
                    <a:pt x="2077" y="201"/>
                  </a:lnTo>
                  <a:lnTo>
                    <a:pt x="2081" y="201"/>
                  </a:lnTo>
                  <a:lnTo>
                    <a:pt x="2084" y="201"/>
                  </a:lnTo>
                  <a:lnTo>
                    <a:pt x="2087" y="201"/>
                  </a:lnTo>
                  <a:lnTo>
                    <a:pt x="2091" y="199"/>
                  </a:lnTo>
                  <a:lnTo>
                    <a:pt x="2093" y="198"/>
                  </a:lnTo>
                  <a:lnTo>
                    <a:pt x="2094" y="196"/>
                  </a:lnTo>
                  <a:lnTo>
                    <a:pt x="2094" y="193"/>
                  </a:lnTo>
                  <a:lnTo>
                    <a:pt x="2094" y="189"/>
                  </a:lnTo>
                  <a:lnTo>
                    <a:pt x="2093" y="186"/>
                  </a:lnTo>
                  <a:lnTo>
                    <a:pt x="2092" y="183"/>
                  </a:lnTo>
                  <a:lnTo>
                    <a:pt x="2088" y="179"/>
                  </a:lnTo>
                  <a:lnTo>
                    <a:pt x="2084" y="178"/>
                  </a:lnTo>
                  <a:lnTo>
                    <a:pt x="2082" y="176"/>
                  </a:lnTo>
                  <a:lnTo>
                    <a:pt x="2078" y="174"/>
                  </a:lnTo>
                  <a:lnTo>
                    <a:pt x="2076" y="174"/>
                  </a:lnTo>
                  <a:lnTo>
                    <a:pt x="2074" y="176"/>
                  </a:lnTo>
                  <a:lnTo>
                    <a:pt x="2072" y="176"/>
                  </a:lnTo>
                  <a:lnTo>
                    <a:pt x="2071" y="178"/>
                  </a:lnTo>
                  <a:lnTo>
                    <a:pt x="2068" y="179"/>
                  </a:lnTo>
                  <a:lnTo>
                    <a:pt x="2067" y="181"/>
                  </a:lnTo>
                  <a:lnTo>
                    <a:pt x="2064" y="182"/>
                  </a:lnTo>
                  <a:lnTo>
                    <a:pt x="2062" y="182"/>
                  </a:lnTo>
                  <a:lnTo>
                    <a:pt x="2061" y="181"/>
                  </a:lnTo>
                  <a:lnTo>
                    <a:pt x="2058" y="178"/>
                  </a:lnTo>
                  <a:lnTo>
                    <a:pt x="2057" y="174"/>
                  </a:lnTo>
                  <a:lnTo>
                    <a:pt x="2056" y="173"/>
                  </a:lnTo>
                  <a:lnTo>
                    <a:pt x="2057" y="171"/>
                  </a:lnTo>
                  <a:lnTo>
                    <a:pt x="2058" y="171"/>
                  </a:lnTo>
                  <a:lnTo>
                    <a:pt x="2059" y="169"/>
                  </a:lnTo>
                  <a:lnTo>
                    <a:pt x="2061" y="168"/>
                  </a:lnTo>
                  <a:lnTo>
                    <a:pt x="2062" y="168"/>
                  </a:lnTo>
                  <a:lnTo>
                    <a:pt x="2062" y="167"/>
                  </a:lnTo>
                  <a:lnTo>
                    <a:pt x="2063" y="164"/>
                  </a:lnTo>
                  <a:lnTo>
                    <a:pt x="2064" y="162"/>
                  </a:lnTo>
                  <a:lnTo>
                    <a:pt x="2064" y="158"/>
                  </a:lnTo>
                  <a:lnTo>
                    <a:pt x="2064" y="155"/>
                  </a:lnTo>
                  <a:lnTo>
                    <a:pt x="2064" y="151"/>
                  </a:lnTo>
                  <a:lnTo>
                    <a:pt x="2066" y="148"/>
                  </a:lnTo>
                  <a:lnTo>
                    <a:pt x="2067" y="147"/>
                  </a:lnTo>
                  <a:lnTo>
                    <a:pt x="2068" y="146"/>
                  </a:lnTo>
                  <a:lnTo>
                    <a:pt x="2069" y="147"/>
                  </a:lnTo>
                  <a:lnTo>
                    <a:pt x="2072" y="148"/>
                  </a:lnTo>
                  <a:lnTo>
                    <a:pt x="2073" y="151"/>
                  </a:lnTo>
                  <a:lnTo>
                    <a:pt x="2074" y="152"/>
                  </a:lnTo>
                  <a:lnTo>
                    <a:pt x="2076" y="153"/>
                  </a:lnTo>
                  <a:lnTo>
                    <a:pt x="2077" y="155"/>
                  </a:lnTo>
                  <a:lnTo>
                    <a:pt x="2078" y="156"/>
                  </a:lnTo>
                  <a:lnTo>
                    <a:pt x="2079" y="156"/>
                  </a:lnTo>
                  <a:lnTo>
                    <a:pt x="2079" y="156"/>
                  </a:lnTo>
                  <a:lnTo>
                    <a:pt x="2078" y="153"/>
                  </a:lnTo>
                  <a:lnTo>
                    <a:pt x="2078" y="152"/>
                  </a:lnTo>
                  <a:lnTo>
                    <a:pt x="2078" y="150"/>
                  </a:lnTo>
                  <a:lnTo>
                    <a:pt x="2078" y="147"/>
                  </a:lnTo>
                  <a:lnTo>
                    <a:pt x="2077" y="145"/>
                  </a:lnTo>
                  <a:lnTo>
                    <a:pt x="2077" y="142"/>
                  </a:lnTo>
                  <a:lnTo>
                    <a:pt x="2077" y="140"/>
                  </a:lnTo>
                  <a:lnTo>
                    <a:pt x="2077" y="138"/>
                  </a:lnTo>
                  <a:lnTo>
                    <a:pt x="2078" y="137"/>
                  </a:lnTo>
                  <a:lnTo>
                    <a:pt x="2079" y="137"/>
                  </a:lnTo>
                  <a:close/>
                  <a:moveTo>
                    <a:pt x="825" y="69"/>
                  </a:moveTo>
                  <a:lnTo>
                    <a:pt x="829" y="72"/>
                  </a:lnTo>
                  <a:lnTo>
                    <a:pt x="831" y="77"/>
                  </a:lnTo>
                  <a:lnTo>
                    <a:pt x="832" y="82"/>
                  </a:lnTo>
                  <a:lnTo>
                    <a:pt x="834" y="89"/>
                  </a:lnTo>
                  <a:lnTo>
                    <a:pt x="837" y="92"/>
                  </a:lnTo>
                  <a:lnTo>
                    <a:pt x="842" y="95"/>
                  </a:lnTo>
                  <a:lnTo>
                    <a:pt x="852" y="95"/>
                  </a:lnTo>
                  <a:lnTo>
                    <a:pt x="857" y="97"/>
                  </a:lnTo>
                  <a:lnTo>
                    <a:pt x="860" y="100"/>
                  </a:lnTo>
                  <a:lnTo>
                    <a:pt x="861" y="102"/>
                  </a:lnTo>
                  <a:lnTo>
                    <a:pt x="862" y="105"/>
                  </a:lnTo>
                  <a:lnTo>
                    <a:pt x="862" y="107"/>
                  </a:lnTo>
                  <a:lnTo>
                    <a:pt x="865" y="113"/>
                  </a:lnTo>
                  <a:lnTo>
                    <a:pt x="870" y="116"/>
                  </a:lnTo>
                  <a:lnTo>
                    <a:pt x="877" y="118"/>
                  </a:lnTo>
                  <a:lnTo>
                    <a:pt x="885" y="120"/>
                  </a:lnTo>
                  <a:lnTo>
                    <a:pt x="891" y="121"/>
                  </a:lnTo>
                  <a:lnTo>
                    <a:pt x="898" y="123"/>
                  </a:lnTo>
                  <a:lnTo>
                    <a:pt x="906" y="130"/>
                  </a:lnTo>
                  <a:lnTo>
                    <a:pt x="912" y="137"/>
                  </a:lnTo>
                  <a:lnTo>
                    <a:pt x="918" y="143"/>
                  </a:lnTo>
                  <a:lnTo>
                    <a:pt x="929" y="155"/>
                  </a:lnTo>
                  <a:lnTo>
                    <a:pt x="936" y="167"/>
                  </a:lnTo>
                  <a:lnTo>
                    <a:pt x="937" y="182"/>
                  </a:lnTo>
                  <a:lnTo>
                    <a:pt x="933" y="187"/>
                  </a:lnTo>
                  <a:lnTo>
                    <a:pt x="928" y="188"/>
                  </a:lnTo>
                  <a:lnTo>
                    <a:pt x="921" y="187"/>
                  </a:lnTo>
                  <a:lnTo>
                    <a:pt x="916" y="184"/>
                  </a:lnTo>
                  <a:lnTo>
                    <a:pt x="911" y="182"/>
                  </a:lnTo>
                  <a:lnTo>
                    <a:pt x="910" y="181"/>
                  </a:lnTo>
                  <a:lnTo>
                    <a:pt x="906" y="177"/>
                  </a:lnTo>
                  <a:lnTo>
                    <a:pt x="903" y="177"/>
                  </a:lnTo>
                  <a:lnTo>
                    <a:pt x="900" y="177"/>
                  </a:lnTo>
                  <a:lnTo>
                    <a:pt x="897" y="178"/>
                  </a:lnTo>
                  <a:lnTo>
                    <a:pt x="895" y="178"/>
                  </a:lnTo>
                  <a:lnTo>
                    <a:pt x="893" y="177"/>
                  </a:lnTo>
                  <a:lnTo>
                    <a:pt x="891" y="173"/>
                  </a:lnTo>
                  <a:lnTo>
                    <a:pt x="888" y="169"/>
                  </a:lnTo>
                  <a:lnTo>
                    <a:pt x="887" y="167"/>
                  </a:lnTo>
                  <a:lnTo>
                    <a:pt x="886" y="163"/>
                  </a:lnTo>
                  <a:lnTo>
                    <a:pt x="883" y="162"/>
                  </a:lnTo>
                  <a:lnTo>
                    <a:pt x="881" y="158"/>
                  </a:lnTo>
                  <a:lnTo>
                    <a:pt x="877" y="158"/>
                  </a:lnTo>
                  <a:lnTo>
                    <a:pt x="875" y="158"/>
                  </a:lnTo>
                  <a:lnTo>
                    <a:pt x="872" y="159"/>
                  </a:lnTo>
                  <a:lnTo>
                    <a:pt x="871" y="162"/>
                  </a:lnTo>
                  <a:lnTo>
                    <a:pt x="868" y="166"/>
                  </a:lnTo>
                  <a:lnTo>
                    <a:pt x="867" y="168"/>
                  </a:lnTo>
                  <a:lnTo>
                    <a:pt x="867" y="172"/>
                  </a:lnTo>
                  <a:lnTo>
                    <a:pt x="867" y="174"/>
                  </a:lnTo>
                  <a:lnTo>
                    <a:pt x="867" y="179"/>
                  </a:lnTo>
                  <a:lnTo>
                    <a:pt x="863" y="183"/>
                  </a:lnTo>
                  <a:lnTo>
                    <a:pt x="857" y="184"/>
                  </a:lnTo>
                  <a:lnTo>
                    <a:pt x="851" y="184"/>
                  </a:lnTo>
                  <a:lnTo>
                    <a:pt x="847" y="187"/>
                  </a:lnTo>
                  <a:lnTo>
                    <a:pt x="842" y="193"/>
                  </a:lnTo>
                  <a:lnTo>
                    <a:pt x="837" y="199"/>
                  </a:lnTo>
                  <a:lnTo>
                    <a:pt x="832" y="204"/>
                  </a:lnTo>
                  <a:lnTo>
                    <a:pt x="826" y="207"/>
                  </a:lnTo>
                  <a:lnTo>
                    <a:pt x="816" y="208"/>
                  </a:lnTo>
                  <a:lnTo>
                    <a:pt x="814" y="205"/>
                  </a:lnTo>
                  <a:lnTo>
                    <a:pt x="812" y="203"/>
                  </a:lnTo>
                  <a:lnTo>
                    <a:pt x="812" y="201"/>
                  </a:lnTo>
                  <a:lnTo>
                    <a:pt x="811" y="198"/>
                  </a:lnTo>
                  <a:lnTo>
                    <a:pt x="811" y="194"/>
                  </a:lnTo>
                  <a:lnTo>
                    <a:pt x="811" y="192"/>
                  </a:lnTo>
                  <a:lnTo>
                    <a:pt x="810" y="189"/>
                  </a:lnTo>
                  <a:lnTo>
                    <a:pt x="807" y="188"/>
                  </a:lnTo>
                  <a:lnTo>
                    <a:pt x="805" y="187"/>
                  </a:lnTo>
                  <a:lnTo>
                    <a:pt x="801" y="187"/>
                  </a:lnTo>
                  <a:lnTo>
                    <a:pt x="796" y="186"/>
                  </a:lnTo>
                  <a:lnTo>
                    <a:pt x="789" y="184"/>
                  </a:lnTo>
                  <a:lnTo>
                    <a:pt x="782" y="182"/>
                  </a:lnTo>
                  <a:lnTo>
                    <a:pt x="780" y="178"/>
                  </a:lnTo>
                  <a:lnTo>
                    <a:pt x="781" y="172"/>
                  </a:lnTo>
                  <a:lnTo>
                    <a:pt x="782" y="169"/>
                  </a:lnTo>
                  <a:lnTo>
                    <a:pt x="785" y="168"/>
                  </a:lnTo>
                  <a:lnTo>
                    <a:pt x="789" y="167"/>
                  </a:lnTo>
                  <a:lnTo>
                    <a:pt x="791" y="166"/>
                  </a:lnTo>
                  <a:lnTo>
                    <a:pt x="795" y="163"/>
                  </a:lnTo>
                  <a:lnTo>
                    <a:pt x="796" y="162"/>
                  </a:lnTo>
                  <a:lnTo>
                    <a:pt x="801" y="156"/>
                  </a:lnTo>
                  <a:lnTo>
                    <a:pt x="805" y="151"/>
                  </a:lnTo>
                  <a:lnTo>
                    <a:pt x="809" y="146"/>
                  </a:lnTo>
                  <a:lnTo>
                    <a:pt x="816" y="141"/>
                  </a:lnTo>
                  <a:lnTo>
                    <a:pt x="820" y="136"/>
                  </a:lnTo>
                  <a:lnTo>
                    <a:pt x="819" y="131"/>
                  </a:lnTo>
                  <a:lnTo>
                    <a:pt x="811" y="126"/>
                  </a:lnTo>
                  <a:lnTo>
                    <a:pt x="810" y="125"/>
                  </a:lnTo>
                  <a:lnTo>
                    <a:pt x="807" y="123"/>
                  </a:lnTo>
                  <a:lnTo>
                    <a:pt x="805" y="123"/>
                  </a:lnTo>
                  <a:lnTo>
                    <a:pt x="802" y="122"/>
                  </a:lnTo>
                  <a:lnTo>
                    <a:pt x="801" y="120"/>
                  </a:lnTo>
                  <a:lnTo>
                    <a:pt x="801" y="118"/>
                  </a:lnTo>
                  <a:lnTo>
                    <a:pt x="801" y="115"/>
                  </a:lnTo>
                  <a:lnTo>
                    <a:pt x="801" y="112"/>
                  </a:lnTo>
                  <a:lnTo>
                    <a:pt x="801" y="108"/>
                  </a:lnTo>
                  <a:lnTo>
                    <a:pt x="802" y="104"/>
                  </a:lnTo>
                  <a:lnTo>
                    <a:pt x="804" y="100"/>
                  </a:lnTo>
                  <a:lnTo>
                    <a:pt x="805" y="94"/>
                  </a:lnTo>
                  <a:lnTo>
                    <a:pt x="806" y="87"/>
                  </a:lnTo>
                  <a:lnTo>
                    <a:pt x="809" y="80"/>
                  </a:lnTo>
                  <a:lnTo>
                    <a:pt x="811" y="74"/>
                  </a:lnTo>
                  <a:lnTo>
                    <a:pt x="817" y="70"/>
                  </a:lnTo>
                  <a:lnTo>
                    <a:pt x="825" y="69"/>
                  </a:lnTo>
                  <a:close/>
                  <a:moveTo>
                    <a:pt x="104" y="60"/>
                  </a:moveTo>
                  <a:lnTo>
                    <a:pt x="101" y="60"/>
                  </a:lnTo>
                  <a:lnTo>
                    <a:pt x="99" y="61"/>
                  </a:lnTo>
                  <a:lnTo>
                    <a:pt x="95" y="62"/>
                  </a:lnTo>
                  <a:lnTo>
                    <a:pt x="92" y="64"/>
                  </a:lnTo>
                  <a:lnTo>
                    <a:pt x="89" y="66"/>
                  </a:lnTo>
                  <a:lnTo>
                    <a:pt x="85" y="69"/>
                  </a:lnTo>
                  <a:lnTo>
                    <a:pt x="81" y="71"/>
                  </a:lnTo>
                  <a:lnTo>
                    <a:pt x="77" y="75"/>
                  </a:lnTo>
                  <a:lnTo>
                    <a:pt x="74" y="76"/>
                  </a:lnTo>
                  <a:lnTo>
                    <a:pt x="69" y="80"/>
                  </a:lnTo>
                  <a:lnTo>
                    <a:pt x="65" y="84"/>
                  </a:lnTo>
                  <a:lnTo>
                    <a:pt x="60" y="86"/>
                  </a:lnTo>
                  <a:lnTo>
                    <a:pt x="55" y="90"/>
                  </a:lnTo>
                  <a:lnTo>
                    <a:pt x="40" y="94"/>
                  </a:lnTo>
                  <a:lnTo>
                    <a:pt x="26" y="100"/>
                  </a:lnTo>
                  <a:lnTo>
                    <a:pt x="21" y="104"/>
                  </a:lnTo>
                  <a:lnTo>
                    <a:pt x="15" y="106"/>
                  </a:lnTo>
                  <a:lnTo>
                    <a:pt x="8" y="107"/>
                  </a:lnTo>
                  <a:lnTo>
                    <a:pt x="3" y="110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1" y="118"/>
                  </a:lnTo>
                  <a:lnTo>
                    <a:pt x="4" y="118"/>
                  </a:lnTo>
                  <a:lnTo>
                    <a:pt x="5" y="118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1" y="116"/>
                  </a:lnTo>
                  <a:lnTo>
                    <a:pt x="15" y="112"/>
                  </a:lnTo>
                  <a:lnTo>
                    <a:pt x="20" y="110"/>
                  </a:lnTo>
                  <a:lnTo>
                    <a:pt x="25" y="108"/>
                  </a:lnTo>
                  <a:lnTo>
                    <a:pt x="29" y="108"/>
                  </a:lnTo>
                  <a:lnTo>
                    <a:pt x="36" y="105"/>
                  </a:lnTo>
                  <a:lnTo>
                    <a:pt x="44" y="102"/>
                  </a:lnTo>
                  <a:lnTo>
                    <a:pt x="50" y="100"/>
                  </a:lnTo>
                  <a:lnTo>
                    <a:pt x="51" y="101"/>
                  </a:lnTo>
                  <a:lnTo>
                    <a:pt x="54" y="101"/>
                  </a:lnTo>
                  <a:lnTo>
                    <a:pt x="56" y="102"/>
                  </a:lnTo>
                  <a:lnTo>
                    <a:pt x="59" y="104"/>
                  </a:lnTo>
                  <a:lnTo>
                    <a:pt x="60" y="106"/>
                  </a:lnTo>
                  <a:lnTo>
                    <a:pt x="60" y="108"/>
                  </a:lnTo>
                  <a:lnTo>
                    <a:pt x="61" y="116"/>
                  </a:lnTo>
                  <a:lnTo>
                    <a:pt x="57" y="123"/>
                  </a:lnTo>
                  <a:lnTo>
                    <a:pt x="54" y="127"/>
                  </a:lnTo>
                  <a:lnTo>
                    <a:pt x="48" y="132"/>
                  </a:lnTo>
                  <a:lnTo>
                    <a:pt x="40" y="138"/>
                  </a:lnTo>
                  <a:lnTo>
                    <a:pt x="33" y="145"/>
                  </a:lnTo>
                  <a:lnTo>
                    <a:pt x="30" y="153"/>
                  </a:lnTo>
                  <a:lnTo>
                    <a:pt x="34" y="161"/>
                  </a:lnTo>
                  <a:lnTo>
                    <a:pt x="39" y="163"/>
                  </a:lnTo>
                  <a:lnTo>
                    <a:pt x="44" y="162"/>
                  </a:lnTo>
                  <a:lnTo>
                    <a:pt x="50" y="158"/>
                  </a:lnTo>
                  <a:lnTo>
                    <a:pt x="56" y="152"/>
                  </a:lnTo>
                  <a:lnTo>
                    <a:pt x="60" y="147"/>
                  </a:lnTo>
                  <a:lnTo>
                    <a:pt x="62" y="145"/>
                  </a:lnTo>
                  <a:lnTo>
                    <a:pt x="64" y="141"/>
                  </a:lnTo>
                  <a:lnTo>
                    <a:pt x="66" y="137"/>
                  </a:lnTo>
                  <a:lnTo>
                    <a:pt x="69" y="133"/>
                  </a:lnTo>
                  <a:lnTo>
                    <a:pt x="71" y="132"/>
                  </a:lnTo>
                  <a:lnTo>
                    <a:pt x="72" y="132"/>
                  </a:lnTo>
                  <a:lnTo>
                    <a:pt x="74" y="133"/>
                  </a:lnTo>
                  <a:lnTo>
                    <a:pt x="75" y="135"/>
                  </a:lnTo>
                  <a:lnTo>
                    <a:pt x="74" y="137"/>
                  </a:lnTo>
                  <a:lnTo>
                    <a:pt x="72" y="141"/>
                  </a:lnTo>
                  <a:lnTo>
                    <a:pt x="71" y="145"/>
                  </a:lnTo>
                  <a:lnTo>
                    <a:pt x="70" y="148"/>
                  </a:lnTo>
                  <a:lnTo>
                    <a:pt x="67" y="152"/>
                  </a:lnTo>
                  <a:lnTo>
                    <a:pt x="66" y="156"/>
                  </a:lnTo>
                  <a:lnTo>
                    <a:pt x="67" y="158"/>
                  </a:lnTo>
                  <a:lnTo>
                    <a:pt x="71" y="157"/>
                  </a:lnTo>
                  <a:lnTo>
                    <a:pt x="76" y="153"/>
                  </a:lnTo>
                  <a:lnTo>
                    <a:pt x="82" y="150"/>
                  </a:lnTo>
                  <a:lnTo>
                    <a:pt x="86" y="145"/>
                  </a:lnTo>
                  <a:lnTo>
                    <a:pt x="90" y="142"/>
                  </a:lnTo>
                  <a:lnTo>
                    <a:pt x="95" y="132"/>
                  </a:lnTo>
                  <a:lnTo>
                    <a:pt x="97" y="121"/>
                  </a:lnTo>
                  <a:lnTo>
                    <a:pt x="99" y="120"/>
                  </a:lnTo>
                  <a:lnTo>
                    <a:pt x="99" y="118"/>
                  </a:lnTo>
                  <a:lnTo>
                    <a:pt x="100" y="116"/>
                  </a:lnTo>
                  <a:lnTo>
                    <a:pt x="101" y="115"/>
                  </a:lnTo>
                  <a:lnTo>
                    <a:pt x="101" y="115"/>
                  </a:lnTo>
                  <a:lnTo>
                    <a:pt x="104" y="115"/>
                  </a:lnTo>
                  <a:lnTo>
                    <a:pt x="105" y="116"/>
                  </a:lnTo>
                  <a:lnTo>
                    <a:pt x="112" y="116"/>
                  </a:lnTo>
                  <a:lnTo>
                    <a:pt x="119" y="111"/>
                  </a:lnTo>
                  <a:lnTo>
                    <a:pt x="123" y="104"/>
                  </a:lnTo>
                  <a:lnTo>
                    <a:pt x="126" y="95"/>
                  </a:lnTo>
                  <a:lnTo>
                    <a:pt x="127" y="92"/>
                  </a:lnTo>
                  <a:lnTo>
                    <a:pt x="130" y="90"/>
                  </a:lnTo>
                  <a:lnTo>
                    <a:pt x="131" y="87"/>
                  </a:lnTo>
                  <a:lnTo>
                    <a:pt x="133" y="86"/>
                  </a:lnTo>
                  <a:lnTo>
                    <a:pt x="135" y="85"/>
                  </a:lnTo>
                  <a:lnTo>
                    <a:pt x="136" y="82"/>
                  </a:lnTo>
                  <a:lnTo>
                    <a:pt x="136" y="80"/>
                  </a:lnTo>
                  <a:lnTo>
                    <a:pt x="136" y="77"/>
                  </a:lnTo>
                  <a:lnTo>
                    <a:pt x="135" y="76"/>
                  </a:lnTo>
                  <a:lnTo>
                    <a:pt x="132" y="75"/>
                  </a:lnTo>
                  <a:lnTo>
                    <a:pt x="130" y="75"/>
                  </a:lnTo>
                  <a:lnTo>
                    <a:pt x="127" y="76"/>
                  </a:lnTo>
                  <a:lnTo>
                    <a:pt x="126" y="76"/>
                  </a:lnTo>
                  <a:lnTo>
                    <a:pt x="122" y="79"/>
                  </a:lnTo>
                  <a:lnTo>
                    <a:pt x="120" y="82"/>
                  </a:lnTo>
                  <a:lnTo>
                    <a:pt x="117" y="85"/>
                  </a:lnTo>
                  <a:lnTo>
                    <a:pt x="116" y="87"/>
                  </a:lnTo>
                  <a:lnTo>
                    <a:pt x="112" y="90"/>
                  </a:lnTo>
                  <a:lnTo>
                    <a:pt x="109" y="91"/>
                  </a:lnTo>
                  <a:lnTo>
                    <a:pt x="106" y="91"/>
                  </a:lnTo>
                  <a:lnTo>
                    <a:pt x="102" y="91"/>
                  </a:lnTo>
                  <a:lnTo>
                    <a:pt x="100" y="92"/>
                  </a:lnTo>
                  <a:lnTo>
                    <a:pt x="94" y="91"/>
                  </a:lnTo>
                  <a:lnTo>
                    <a:pt x="90" y="86"/>
                  </a:lnTo>
                  <a:lnTo>
                    <a:pt x="90" y="80"/>
                  </a:lnTo>
                  <a:lnTo>
                    <a:pt x="92" y="74"/>
                  </a:lnTo>
                  <a:lnTo>
                    <a:pt x="97" y="69"/>
                  </a:lnTo>
                  <a:lnTo>
                    <a:pt x="99" y="67"/>
                  </a:lnTo>
                  <a:lnTo>
                    <a:pt x="100" y="66"/>
                  </a:lnTo>
                  <a:lnTo>
                    <a:pt x="102" y="65"/>
                  </a:lnTo>
                  <a:lnTo>
                    <a:pt x="104" y="64"/>
                  </a:lnTo>
                  <a:lnTo>
                    <a:pt x="106" y="62"/>
                  </a:lnTo>
                  <a:lnTo>
                    <a:pt x="106" y="61"/>
                  </a:lnTo>
                  <a:lnTo>
                    <a:pt x="106" y="61"/>
                  </a:lnTo>
                  <a:lnTo>
                    <a:pt x="105" y="61"/>
                  </a:lnTo>
                  <a:lnTo>
                    <a:pt x="104" y="60"/>
                  </a:lnTo>
                  <a:close/>
                  <a:moveTo>
                    <a:pt x="2940" y="0"/>
                  </a:moveTo>
                  <a:lnTo>
                    <a:pt x="2970" y="101"/>
                  </a:lnTo>
                  <a:lnTo>
                    <a:pt x="2995" y="204"/>
                  </a:lnTo>
                  <a:lnTo>
                    <a:pt x="3015" y="310"/>
                  </a:lnTo>
                  <a:lnTo>
                    <a:pt x="3029" y="417"/>
                  </a:lnTo>
                  <a:lnTo>
                    <a:pt x="3036" y="526"/>
                  </a:lnTo>
                  <a:lnTo>
                    <a:pt x="3021" y="536"/>
                  </a:lnTo>
                  <a:lnTo>
                    <a:pt x="3005" y="545"/>
                  </a:lnTo>
                  <a:lnTo>
                    <a:pt x="2944" y="587"/>
                  </a:lnTo>
                  <a:lnTo>
                    <a:pt x="2882" y="636"/>
                  </a:lnTo>
                  <a:lnTo>
                    <a:pt x="2817" y="689"/>
                  </a:lnTo>
                  <a:lnTo>
                    <a:pt x="2749" y="745"/>
                  </a:lnTo>
                  <a:lnTo>
                    <a:pt x="2678" y="804"/>
                  </a:lnTo>
                  <a:lnTo>
                    <a:pt x="2680" y="801"/>
                  </a:lnTo>
                  <a:lnTo>
                    <a:pt x="2680" y="801"/>
                  </a:lnTo>
                  <a:lnTo>
                    <a:pt x="2681" y="800"/>
                  </a:lnTo>
                  <a:lnTo>
                    <a:pt x="2681" y="797"/>
                  </a:lnTo>
                  <a:lnTo>
                    <a:pt x="2682" y="797"/>
                  </a:lnTo>
                  <a:lnTo>
                    <a:pt x="2682" y="796"/>
                  </a:lnTo>
                  <a:lnTo>
                    <a:pt x="2683" y="795"/>
                  </a:lnTo>
                  <a:lnTo>
                    <a:pt x="2685" y="792"/>
                  </a:lnTo>
                  <a:lnTo>
                    <a:pt x="2683" y="791"/>
                  </a:lnTo>
                  <a:lnTo>
                    <a:pt x="2683" y="790"/>
                  </a:lnTo>
                  <a:lnTo>
                    <a:pt x="2682" y="790"/>
                  </a:lnTo>
                  <a:lnTo>
                    <a:pt x="2681" y="791"/>
                  </a:lnTo>
                  <a:lnTo>
                    <a:pt x="2680" y="792"/>
                  </a:lnTo>
                  <a:lnTo>
                    <a:pt x="2680" y="792"/>
                  </a:lnTo>
                  <a:lnTo>
                    <a:pt x="2678" y="792"/>
                  </a:lnTo>
                  <a:lnTo>
                    <a:pt x="2674" y="800"/>
                  </a:lnTo>
                  <a:lnTo>
                    <a:pt x="2669" y="806"/>
                  </a:lnTo>
                  <a:lnTo>
                    <a:pt x="2664" y="811"/>
                  </a:lnTo>
                  <a:lnTo>
                    <a:pt x="2664" y="811"/>
                  </a:lnTo>
                  <a:lnTo>
                    <a:pt x="2662" y="814"/>
                  </a:lnTo>
                  <a:lnTo>
                    <a:pt x="2661" y="815"/>
                  </a:lnTo>
                  <a:lnTo>
                    <a:pt x="2661" y="817"/>
                  </a:lnTo>
                  <a:lnTo>
                    <a:pt x="2661" y="819"/>
                  </a:lnTo>
                  <a:lnTo>
                    <a:pt x="2656" y="821"/>
                  </a:lnTo>
                  <a:lnTo>
                    <a:pt x="2652" y="824"/>
                  </a:lnTo>
                  <a:lnTo>
                    <a:pt x="2647" y="827"/>
                  </a:lnTo>
                  <a:lnTo>
                    <a:pt x="2647" y="827"/>
                  </a:lnTo>
                  <a:lnTo>
                    <a:pt x="2645" y="829"/>
                  </a:lnTo>
                  <a:lnTo>
                    <a:pt x="2642" y="830"/>
                  </a:lnTo>
                  <a:lnTo>
                    <a:pt x="2642" y="830"/>
                  </a:lnTo>
                  <a:lnTo>
                    <a:pt x="2644" y="827"/>
                  </a:lnTo>
                  <a:lnTo>
                    <a:pt x="2644" y="825"/>
                  </a:lnTo>
                  <a:lnTo>
                    <a:pt x="2642" y="824"/>
                  </a:lnTo>
                  <a:lnTo>
                    <a:pt x="2642" y="821"/>
                  </a:lnTo>
                  <a:lnTo>
                    <a:pt x="2641" y="819"/>
                  </a:lnTo>
                  <a:lnTo>
                    <a:pt x="2641" y="816"/>
                  </a:lnTo>
                  <a:lnTo>
                    <a:pt x="2640" y="815"/>
                  </a:lnTo>
                  <a:lnTo>
                    <a:pt x="2639" y="812"/>
                  </a:lnTo>
                  <a:lnTo>
                    <a:pt x="2637" y="811"/>
                  </a:lnTo>
                  <a:lnTo>
                    <a:pt x="2636" y="810"/>
                  </a:lnTo>
                  <a:lnTo>
                    <a:pt x="2635" y="811"/>
                  </a:lnTo>
                  <a:lnTo>
                    <a:pt x="2629" y="821"/>
                  </a:lnTo>
                  <a:lnTo>
                    <a:pt x="2624" y="832"/>
                  </a:lnTo>
                  <a:lnTo>
                    <a:pt x="2622" y="836"/>
                  </a:lnTo>
                  <a:lnTo>
                    <a:pt x="2621" y="841"/>
                  </a:lnTo>
                  <a:lnTo>
                    <a:pt x="2620" y="846"/>
                  </a:lnTo>
                  <a:lnTo>
                    <a:pt x="2619" y="850"/>
                  </a:lnTo>
                  <a:lnTo>
                    <a:pt x="2602" y="862"/>
                  </a:lnTo>
                  <a:lnTo>
                    <a:pt x="2604" y="860"/>
                  </a:lnTo>
                  <a:lnTo>
                    <a:pt x="2604" y="857"/>
                  </a:lnTo>
                  <a:lnTo>
                    <a:pt x="2605" y="855"/>
                  </a:lnTo>
                  <a:lnTo>
                    <a:pt x="2606" y="851"/>
                  </a:lnTo>
                  <a:lnTo>
                    <a:pt x="2606" y="850"/>
                  </a:lnTo>
                  <a:lnTo>
                    <a:pt x="2528" y="906"/>
                  </a:lnTo>
                  <a:lnTo>
                    <a:pt x="2528" y="904"/>
                  </a:lnTo>
                  <a:lnTo>
                    <a:pt x="2528" y="902"/>
                  </a:lnTo>
                  <a:lnTo>
                    <a:pt x="2528" y="899"/>
                  </a:lnTo>
                  <a:lnTo>
                    <a:pt x="2527" y="897"/>
                  </a:lnTo>
                  <a:lnTo>
                    <a:pt x="2525" y="894"/>
                  </a:lnTo>
                  <a:lnTo>
                    <a:pt x="2523" y="894"/>
                  </a:lnTo>
                  <a:lnTo>
                    <a:pt x="2522" y="894"/>
                  </a:lnTo>
                  <a:lnTo>
                    <a:pt x="2520" y="893"/>
                  </a:lnTo>
                  <a:lnTo>
                    <a:pt x="2519" y="892"/>
                  </a:lnTo>
                  <a:lnTo>
                    <a:pt x="2518" y="889"/>
                  </a:lnTo>
                  <a:lnTo>
                    <a:pt x="2517" y="887"/>
                  </a:lnTo>
                  <a:lnTo>
                    <a:pt x="2515" y="885"/>
                  </a:lnTo>
                  <a:lnTo>
                    <a:pt x="2515" y="881"/>
                  </a:lnTo>
                  <a:lnTo>
                    <a:pt x="2514" y="877"/>
                  </a:lnTo>
                  <a:lnTo>
                    <a:pt x="2514" y="873"/>
                  </a:lnTo>
                  <a:lnTo>
                    <a:pt x="2513" y="871"/>
                  </a:lnTo>
                  <a:lnTo>
                    <a:pt x="2512" y="868"/>
                  </a:lnTo>
                  <a:lnTo>
                    <a:pt x="2510" y="868"/>
                  </a:lnTo>
                  <a:lnTo>
                    <a:pt x="2509" y="868"/>
                  </a:lnTo>
                  <a:lnTo>
                    <a:pt x="2507" y="870"/>
                  </a:lnTo>
                  <a:lnTo>
                    <a:pt x="2505" y="870"/>
                  </a:lnTo>
                  <a:lnTo>
                    <a:pt x="2503" y="871"/>
                  </a:lnTo>
                  <a:lnTo>
                    <a:pt x="2502" y="871"/>
                  </a:lnTo>
                  <a:lnTo>
                    <a:pt x="2499" y="872"/>
                  </a:lnTo>
                  <a:lnTo>
                    <a:pt x="2498" y="872"/>
                  </a:lnTo>
                  <a:lnTo>
                    <a:pt x="2495" y="871"/>
                  </a:lnTo>
                  <a:lnTo>
                    <a:pt x="2494" y="868"/>
                  </a:lnTo>
                  <a:lnTo>
                    <a:pt x="2492" y="866"/>
                  </a:lnTo>
                  <a:lnTo>
                    <a:pt x="2490" y="865"/>
                  </a:lnTo>
                  <a:lnTo>
                    <a:pt x="2490" y="863"/>
                  </a:lnTo>
                  <a:lnTo>
                    <a:pt x="2488" y="863"/>
                  </a:lnTo>
                  <a:lnTo>
                    <a:pt x="2487" y="863"/>
                  </a:lnTo>
                  <a:lnTo>
                    <a:pt x="2487" y="866"/>
                  </a:lnTo>
                  <a:lnTo>
                    <a:pt x="2487" y="867"/>
                  </a:lnTo>
                  <a:lnTo>
                    <a:pt x="2485" y="870"/>
                  </a:lnTo>
                  <a:lnTo>
                    <a:pt x="2485" y="872"/>
                  </a:lnTo>
                  <a:lnTo>
                    <a:pt x="2485" y="873"/>
                  </a:lnTo>
                  <a:lnTo>
                    <a:pt x="2488" y="876"/>
                  </a:lnTo>
                  <a:lnTo>
                    <a:pt x="2489" y="878"/>
                  </a:lnTo>
                  <a:lnTo>
                    <a:pt x="2490" y="882"/>
                  </a:lnTo>
                  <a:lnTo>
                    <a:pt x="2495" y="897"/>
                  </a:lnTo>
                  <a:lnTo>
                    <a:pt x="2499" y="913"/>
                  </a:lnTo>
                  <a:lnTo>
                    <a:pt x="2499" y="917"/>
                  </a:lnTo>
                  <a:lnTo>
                    <a:pt x="2499" y="921"/>
                  </a:lnTo>
                  <a:lnTo>
                    <a:pt x="2500" y="923"/>
                  </a:lnTo>
                  <a:lnTo>
                    <a:pt x="2472" y="916"/>
                  </a:lnTo>
                  <a:lnTo>
                    <a:pt x="2472" y="902"/>
                  </a:lnTo>
                  <a:lnTo>
                    <a:pt x="2470" y="889"/>
                  </a:lnTo>
                  <a:lnTo>
                    <a:pt x="2468" y="887"/>
                  </a:lnTo>
                  <a:lnTo>
                    <a:pt x="2467" y="886"/>
                  </a:lnTo>
                  <a:lnTo>
                    <a:pt x="2464" y="885"/>
                  </a:lnTo>
                  <a:lnTo>
                    <a:pt x="2460" y="883"/>
                  </a:lnTo>
                  <a:lnTo>
                    <a:pt x="2458" y="885"/>
                  </a:lnTo>
                  <a:lnTo>
                    <a:pt x="2456" y="885"/>
                  </a:lnTo>
                  <a:lnTo>
                    <a:pt x="2454" y="887"/>
                  </a:lnTo>
                  <a:lnTo>
                    <a:pt x="2452" y="891"/>
                  </a:lnTo>
                  <a:lnTo>
                    <a:pt x="2449" y="896"/>
                  </a:lnTo>
                  <a:lnTo>
                    <a:pt x="2447" y="899"/>
                  </a:lnTo>
                  <a:lnTo>
                    <a:pt x="2444" y="903"/>
                  </a:lnTo>
                  <a:lnTo>
                    <a:pt x="2441" y="908"/>
                  </a:lnTo>
                  <a:lnTo>
                    <a:pt x="2368" y="891"/>
                  </a:lnTo>
                  <a:lnTo>
                    <a:pt x="2368" y="891"/>
                  </a:lnTo>
                  <a:lnTo>
                    <a:pt x="2368" y="889"/>
                  </a:lnTo>
                  <a:lnTo>
                    <a:pt x="2370" y="882"/>
                  </a:lnTo>
                  <a:lnTo>
                    <a:pt x="2371" y="877"/>
                  </a:lnTo>
                  <a:lnTo>
                    <a:pt x="2372" y="871"/>
                  </a:lnTo>
                  <a:lnTo>
                    <a:pt x="2371" y="863"/>
                  </a:lnTo>
                  <a:lnTo>
                    <a:pt x="2371" y="861"/>
                  </a:lnTo>
                  <a:lnTo>
                    <a:pt x="2371" y="857"/>
                  </a:lnTo>
                  <a:lnTo>
                    <a:pt x="2370" y="855"/>
                  </a:lnTo>
                  <a:lnTo>
                    <a:pt x="2370" y="852"/>
                  </a:lnTo>
                  <a:lnTo>
                    <a:pt x="2368" y="850"/>
                  </a:lnTo>
                  <a:lnTo>
                    <a:pt x="2366" y="847"/>
                  </a:lnTo>
                  <a:lnTo>
                    <a:pt x="2366" y="847"/>
                  </a:lnTo>
                  <a:lnTo>
                    <a:pt x="2365" y="846"/>
                  </a:lnTo>
                  <a:lnTo>
                    <a:pt x="2363" y="843"/>
                  </a:lnTo>
                  <a:lnTo>
                    <a:pt x="2363" y="841"/>
                  </a:lnTo>
                  <a:lnTo>
                    <a:pt x="2363" y="840"/>
                  </a:lnTo>
                  <a:lnTo>
                    <a:pt x="2363" y="837"/>
                  </a:lnTo>
                  <a:lnTo>
                    <a:pt x="2363" y="835"/>
                  </a:lnTo>
                  <a:lnTo>
                    <a:pt x="2365" y="832"/>
                  </a:lnTo>
                  <a:lnTo>
                    <a:pt x="2365" y="830"/>
                  </a:lnTo>
                  <a:lnTo>
                    <a:pt x="2363" y="827"/>
                  </a:lnTo>
                  <a:lnTo>
                    <a:pt x="2360" y="824"/>
                  </a:lnTo>
                  <a:lnTo>
                    <a:pt x="2356" y="821"/>
                  </a:lnTo>
                  <a:lnTo>
                    <a:pt x="2352" y="819"/>
                  </a:lnTo>
                  <a:lnTo>
                    <a:pt x="2351" y="817"/>
                  </a:lnTo>
                  <a:lnTo>
                    <a:pt x="2348" y="817"/>
                  </a:lnTo>
                  <a:lnTo>
                    <a:pt x="2346" y="816"/>
                  </a:lnTo>
                  <a:lnTo>
                    <a:pt x="2345" y="815"/>
                  </a:lnTo>
                  <a:lnTo>
                    <a:pt x="2342" y="814"/>
                  </a:lnTo>
                  <a:lnTo>
                    <a:pt x="2341" y="811"/>
                  </a:lnTo>
                  <a:lnTo>
                    <a:pt x="2340" y="807"/>
                  </a:lnTo>
                  <a:lnTo>
                    <a:pt x="2340" y="804"/>
                  </a:lnTo>
                  <a:lnTo>
                    <a:pt x="2338" y="800"/>
                  </a:lnTo>
                  <a:lnTo>
                    <a:pt x="2338" y="797"/>
                  </a:lnTo>
                  <a:lnTo>
                    <a:pt x="2340" y="796"/>
                  </a:lnTo>
                  <a:lnTo>
                    <a:pt x="2341" y="795"/>
                  </a:lnTo>
                  <a:lnTo>
                    <a:pt x="2342" y="792"/>
                  </a:lnTo>
                  <a:lnTo>
                    <a:pt x="2343" y="791"/>
                  </a:lnTo>
                  <a:lnTo>
                    <a:pt x="2345" y="790"/>
                  </a:lnTo>
                  <a:lnTo>
                    <a:pt x="2346" y="789"/>
                  </a:lnTo>
                  <a:lnTo>
                    <a:pt x="2348" y="788"/>
                  </a:lnTo>
                  <a:lnTo>
                    <a:pt x="2350" y="788"/>
                  </a:lnTo>
                  <a:lnTo>
                    <a:pt x="2352" y="788"/>
                  </a:lnTo>
                  <a:lnTo>
                    <a:pt x="2353" y="789"/>
                  </a:lnTo>
                  <a:lnTo>
                    <a:pt x="2356" y="790"/>
                  </a:lnTo>
                  <a:lnTo>
                    <a:pt x="2357" y="791"/>
                  </a:lnTo>
                  <a:lnTo>
                    <a:pt x="2360" y="792"/>
                  </a:lnTo>
                  <a:lnTo>
                    <a:pt x="2362" y="792"/>
                  </a:lnTo>
                  <a:lnTo>
                    <a:pt x="2365" y="792"/>
                  </a:lnTo>
                  <a:lnTo>
                    <a:pt x="2366" y="792"/>
                  </a:lnTo>
                  <a:lnTo>
                    <a:pt x="2368" y="790"/>
                  </a:lnTo>
                  <a:lnTo>
                    <a:pt x="2370" y="788"/>
                  </a:lnTo>
                  <a:lnTo>
                    <a:pt x="2371" y="783"/>
                  </a:lnTo>
                  <a:lnTo>
                    <a:pt x="2370" y="776"/>
                  </a:lnTo>
                  <a:lnTo>
                    <a:pt x="2367" y="770"/>
                  </a:lnTo>
                  <a:lnTo>
                    <a:pt x="2366" y="765"/>
                  </a:lnTo>
                  <a:lnTo>
                    <a:pt x="2368" y="759"/>
                  </a:lnTo>
                  <a:lnTo>
                    <a:pt x="2370" y="758"/>
                  </a:lnTo>
                  <a:lnTo>
                    <a:pt x="2371" y="759"/>
                  </a:lnTo>
                  <a:lnTo>
                    <a:pt x="2373" y="760"/>
                  </a:lnTo>
                  <a:lnTo>
                    <a:pt x="2375" y="761"/>
                  </a:lnTo>
                  <a:lnTo>
                    <a:pt x="2376" y="761"/>
                  </a:lnTo>
                  <a:lnTo>
                    <a:pt x="2378" y="761"/>
                  </a:lnTo>
                  <a:lnTo>
                    <a:pt x="2380" y="761"/>
                  </a:lnTo>
                  <a:lnTo>
                    <a:pt x="2381" y="763"/>
                  </a:lnTo>
                  <a:lnTo>
                    <a:pt x="2381" y="764"/>
                  </a:lnTo>
                  <a:lnTo>
                    <a:pt x="2382" y="766"/>
                  </a:lnTo>
                  <a:lnTo>
                    <a:pt x="2383" y="768"/>
                  </a:lnTo>
                  <a:lnTo>
                    <a:pt x="2384" y="769"/>
                  </a:lnTo>
                  <a:lnTo>
                    <a:pt x="2386" y="770"/>
                  </a:lnTo>
                  <a:lnTo>
                    <a:pt x="2387" y="769"/>
                  </a:lnTo>
                  <a:lnTo>
                    <a:pt x="2389" y="766"/>
                  </a:lnTo>
                  <a:lnTo>
                    <a:pt x="2389" y="764"/>
                  </a:lnTo>
                  <a:lnTo>
                    <a:pt x="2389" y="761"/>
                  </a:lnTo>
                  <a:lnTo>
                    <a:pt x="2391" y="761"/>
                  </a:lnTo>
                  <a:lnTo>
                    <a:pt x="2392" y="760"/>
                  </a:lnTo>
                  <a:lnTo>
                    <a:pt x="2393" y="760"/>
                  </a:lnTo>
                  <a:lnTo>
                    <a:pt x="2394" y="759"/>
                  </a:lnTo>
                  <a:lnTo>
                    <a:pt x="2396" y="756"/>
                  </a:lnTo>
                  <a:lnTo>
                    <a:pt x="2397" y="754"/>
                  </a:lnTo>
                  <a:lnTo>
                    <a:pt x="2398" y="751"/>
                  </a:lnTo>
                  <a:lnTo>
                    <a:pt x="2399" y="748"/>
                  </a:lnTo>
                  <a:lnTo>
                    <a:pt x="2399" y="746"/>
                  </a:lnTo>
                  <a:lnTo>
                    <a:pt x="2401" y="743"/>
                  </a:lnTo>
                  <a:lnTo>
                    <a:pt x="2401" y="740"/>
                  </a:lnTo>
                  <a:lnTo>
                    <a:pt x="2401" y="737"/>
                  </a:lnTo>
                  <a:lnTo>
                    <a:pt x="2401" y="735"/>
                  </a:lnTo>
                  <a:lnTo>
                    <a:pt x="2402" y="733"/>
                  </a:lnTo>
                  <a:lnTo>
                    <a:pt x="2403" y="729"/>
                  </a:lnTo>
                  <a:lnTo>
                    <a:pt x="2404" y="727"/>
                  </a:lnTo>
                  <a:lnTo>
                    <a:pt x="2404" y="723"/>
                  </a:lnTo>
                  <a:lnTo>
                    <a:pt x="2404" y="720"/>
                  </a:lnTo>
                  <a:lnTo>
                    <a:pt x="2406" y="718"/>
                  </a:lnTo>
                  <a:lnTo>
                    <a:pt x="2407" y="718"/>
                  </a:lnTo>
                  <a:lnTo>
                    <a:pt x="2407" y="719"/>
                  </a:lnTo>
                  <a:lnTo>
                    <a:pt x="2408" y="720"/>
                  </a:lnTo>
                  <a:lnTo>
                    <a:pt x="2408" y="720"/>
                  </a:lnTo>
                  <a:lnTo>
                    <a:pt x="2409" y="722"/>
                  </a:lnTo>
                  <a:lnTo>
                    <a:pt x="2409" y="723"/>
                  </a:lnTo>
                  <a:lnTo>
                    <a:pt x="2411" y="722"/>
                  </a:lnTo>
                  <a:lnTo>
                    <a:pt x="2411" y="720"/>
                  </a:lnTo>
                  <a:lnTo>
                    <a:pt x="2412" y="719"/>
                  </a:lnTo>
                  <a:lnTo>
                    <a:pt x="2413" y="718"/>
                  </a:lnTo>
                  <a:lnTo>
                    <a:pt x="2416" y="717"/>
                  </a:lnTo>
                  <a:lnTo>
                    <a:pt x="2416" y="717"/>
                  </a:lnTo>
                  <a:lnTo>
                    <a:pt x="2417" y="715"/>
                  </a:lnTo>
                  <a:lnTo>
                    <a:pt x="2418" y="715"/>
                  </a:lnTo>
                  <a:lnTo>
                    <a:pt x="2421" y="714"/>
                  </a:lnTo>
                  <a:lnTo>
                    <a:pt x="2421" y="710"/>
                  </a:lnTo>
                  <a:lnTo>
                    <a:pt x="2421" y="707"/>
                  </a:lnTo>
                  <a:lnTo>
                    <a:pt x="2423" y="704"/>
                  </a:lnTo>
                  <a:lnTo>
                    <a:pt x="2426" y="703"/>
                  </a:lnTo>
                  <a:lnTo>
                    <a:pt x="2426" y="700"/>
                  </a:lnTo>
                  <a:lnTo>
                    <a:pt x="2427" y="699"/>
                  </a:lnTo>
                  <a:lnTo>
                    <a:pt x="2426" y="697"/>
                  </a:lnTo>
                  <a:lnTo>
                    <a:pt x="2426" y="694"/>
                  </a:lnTo>
                  <a:lnTo>
                    <a:pt x="2426" y="692"/>
                  </a:lnTo>
                  <a:lnTo>
                    <a:pt x="2427" y="689"/>
                  </a:lnTo>
                  <a:lnTo>
                    <a:pt x="2428" y="686"/>
                  </a:lnTo>
                  <a:lnTo>
                    <a:pt x="2428" y="683"/>
                  </a:lnTo>
                  <a:lnTo>
                    <a:pt x="2429" y="679"/>
                  </a:lnTo>
                  <a:lnTo>
                    <a:pt x="2431" y="676"/>
                  </a:lnTo>
                  <a:lnTo>
                    <a:pt x="2432" y="671"/>
                  </a:lnTo>
                  <a:lnTo>
                    <a:pt x="2433" y="666"/>
                  </a:lnTo>
                  <a:lnTo>
                    <a:pt x="2433" y="659"/>
                  </a:lnTo>
                  <a:lnTo>
                    <a:pt x="2436" y="658"/>
                  </a:lnTo>
                  <a:lnTo>
                    <a:pt x="2439" y="657"/>
                  </a:lnTo>
                  <a:lnTo>
                    <a:pt x="2442" y="656"/>
                  </a:lnTo>
                  <a:lnTo>
                    <a:pt x="2444" y="654"/>
                  </a:lnTo>
                  <a:lnTo>
                    <a:pt x="2446" y="653"/>
                  </a:lnTo>
                  <a:lnTo>
                    <a:pt x="2447" y="653"/>
                  </a:lnTo>
                  <a:lnTo>
                    <a:pt x="2449" y="653"/>
                  </a:lnTo>
                  <a:lnTo>
                    <a:pt x="2451" y="652"/>
                  </a:lnTo>
                  <a:lnTo>
                    <a:pt x="2452" y="649"/>
                  </a:lnTo>
                  <a:lnTo>
                    <a:pt x="2453" y="647"/>
                  </a:lnTo>
                  <a:lnTo>
                    <a:pt x="2454" y="646"/>
                  </a:lnTo>
                  <a:lnTo>
                    <a:pt x="2456" y="645"/>
                  </a:lnTo>
                  <a:lnTo>
                    <a:pt x="2457" y="645"/>
                  </a:lnTo>
                  <a:lnTo>
                    <a:pt x="2459" y="645"/>
                  </a:lnTo>
                  <a:lnTo>
                    <a:pt x="2462" y="645"/>
                  </a:lnTo>
                  <a:lnTo>
                    <a:pt x="2463" y="645"/>
                  </a:lnTo>
                  <a:lnTo>
                    <a:pt x="2464" y="645"/>
                  </a:lnTo>
                  <a:lnTo>
                    <a:pt x="2464" y="645"/>
                  </a:lnTo>
                  <a:lnTo>
                    <a:pt x="2464" y="642"/>
                  </a:lnTo>
                  <a:lnTo>
                    <a:pt x="2467" y="637"/>
                  </a:lnTo>
                  <a:lnTo>
                    <a:pt x="2468" y="631"/>
                  </a:lnTo>
                  <a:lnTo>
                    <a:pt x="2468" y="626"/>
                  </a:lnTo>
                  <a:lnTo>
                    <a:pt x="2468" y="611"/>
                  </a:lnTo>
                  <a:lnTo>
                    <a:pt x="2467" y="608"/>
                  </a:lnTo>
                  <a:lnTo>
                    <a:pt x="2467" y="606"/>
                  </a:lnTo>
                  <a:lnTo>
                    <a:pt x="2465" y="602"/>
                  </a:lnTo>
                  <a:lnTo>
                    <a:pt x="2465" y="600"/>
                  </a:lnTo>
                  <a:lnTo>
                    <a:pt x="2464" y="597"/>
                  </a:lnTo>
                  <a:lnTo>
                    <a:pt x="2463" y="595"/>
                  </a:lnTo>
                  <a:lnTo>
                    <a:pt x="2463" y="592"/>
                  </a:lnTo>
                  <a:lnTo>
                    <a:pt x="2462" y="589"/>
                  </a:lnTo>
                  <a:lnTo>
                    <a:pt x="2462" y="585"/>
                  </a:lnTo>
                  <a:lnTo>
                    <a:pt x="2462" y="576"/>
                  </a:lnTo>
                  <a:lnTo>
                    <a:pt x="2460" y="574"/>
                  </a:lnTo>
                  <a:lnTo>
                    <a:pt x="2460" y="571"/>
                  </a:lnTo>
                  <a:lnTo>
                    <a:pt x="2459" y="567"/>
                  </a:lnTo>
                  <a:lnTo>
                    <a:pt x="2459" y="564"/>
                  </a:lnTo>
                  <a:lnTo>
                    <a:pt x="2459" y="555"/>
                  </a:lnTo>
                  <a:lnTo>
                    <a:pt x="2462" y="546"/>
                  </a:lnTo>
                  <a:lnTo>
                    <a:pt x="2464" y="538"/>
                  </a:lnTo>
                  <a:lnTo>
                    <a:pt x="2467" y="535"/>
                  </a:lnTo>
                  <a:lnTo>
                    <a:pt x="2468" y="534"/>
                  </a:lnTo>
                  <a:lnTo>
                    <a:pt x="2469" y="534"/>
                  </a:lnTo>
                  <a:lnTo>
                    <a:pt x="2470" y="535"/>
                  </a:lnTo>
                  <a:lnTo>
                    <a:pt x="2473" y="535"/>
                  </a:lnTo>
                  <a:lnTo>
                    <a:pt x="2474" y="533"/>
                  </a:lnTo>
                  <a:lnTo>
                    <a:pt x="2475" y="530"/>
                  </a:lnTo>
                  <a:lnTo>
                    <a:pt x="2478" y="526"/>
                  </a:lnTo>
                  <a:lnTo>
                    <a:pt x="2479" y="526"/>
                  </a:lnTo>
                  <a:lnTo>
                    <a:pt x="2479" y="528"/>
                  </a:lnTo>
                  <a:lnTo>
                    <a:pt x="2480" y="529"/>
                  </a:lnTo>
                  <a:lnTo>
                    <a:pt x="2480" y="531"/>
                  </a:lnTo>
                  <a:lnTo>
                    <a:pt x="2480" y="534"/>
                  </a:lnTo>
                  <a:lnTo>
                    <a:pt x="2480" y="536"/>
                  </a:lnTo>
                  <a:lnTo>
                    <a:pt x="2480" y="538"/>
                  </a:lnTo>
                  <a:lnTo>
                    <a:pt x="2480" y="569"/>
                  </a:lnTo>
                  <a:lnTo>
                    <a:pt x="2480" y="569"/>
                  </a:lnTo>
                  <a:lnTo>
                    <a:pt x="2479" y="570"/>
                  </a:lnTo>
                  <a:lnTo>
                    <a:pt x="2478" y="572"/>
                  </a:lnTo>
                  <a:lnTo>
                    <a:pt x="2478" y="574"/>
                  </a:lnTo>
                  <a:lnTo>
                    <a:pt x="2478" y="592"/>
                  </a:lnTo>
                  <a:lnTo>
                    <a:pt x="2478" y="596"/>
                  </a:lnTo>
                  <a:lnTo>
                    <a:pt x="2477" y="600"/>
                  </a:lnTo>
                  <a:lnTo>
                    <a:pt x="2477" y="603"/>
                  </a:lnTo>
                  <a:lnTo>
                    <a:pt x="2478" y="607"/>
                  </a:lnTo>
                  <a:lnTo>
                    <a:pt x="2478" y="613"/>
                  </a:lnTo>
                  <a:lnTo>
                    <a:pt x="2479" y="618"/>
                  </a:lnTo>
                  <a:lnTo>
                    <a:pt x="2480" y="623"/>
                  </a:lnTo>
                  <a:lnTo>
                    <a:pt x="2482" y="627"/>
                  </a:lnTo>
                  <a:lnTo>
                    <a:pt x="2483" y="632"/>
                  </a:lnTo>
                  <a:lnTo>
                    <a:pt x="2484" y="635"/>
                  </a:lnTo>
                  <a:lnTo>
                    <a:pt x="2485" y="637"/>
                  </a:lnTo>
                  <a:lnTo>
                    <a:pt x="2487" y="638"/>
                  </a:lnTo>
                  <a:lnTo>
                    <a:pt x="2489" y="638"/>
                  </a:lnTo>
                  <a:lnTo>
                    <a:pt x="2490" y="637"/>
                  </a:lnTo>
                  <a:lnTo>
                    <a:pt x="2493" y="636"/>
                  </a:lnTo>
                  <a:lnTo>
                    <a:pt x="2494" y="635"/>
                  </a:lnTo>
                  <a:lnTo>
                    <a:pt x="2495" y="633"/>
                  </a:lnTo>
                  <a:lnTo>
                    <a:pt x="2498" y="632"/>
                  </a:lnTo>
                  <a:lnTo>
                    <a:pt x="2498" y="631"/>
                  </a:lnTo>
                  <a:lnTo>
                    <a:pt x="2499" y="628"/>
                  </a:lnTo>
                  <a:lnTo>
                    <a:pt x="2499" y="627"/>
                  </a:lnTo>
                  <a:lnTo>
                    <a:pt x="2499" y="626"/>
                  </a:lnTo>
                  <a:lnTo>
                    <a:pt x="2500" y="625"/>
                  </a:lnTo>
                  <a:lnTo>
                    <a:pt x="2502" y="625"/>
                  </a:lnTo>
                  <a:lnTo>
                    <a:pt x="2503" y="625"/>
                  </a:lnTo>
                  <a:lnTo>
                    <a:pt x="2504" y="623"/>
                  </a:lnTo>
                  <a:lnTo>
                    <a:pt x="2504" y="622"/>
                  </a:lnTo>
                  <a:lnTo>
                    <a:pt x="2504" y="621"/>
                  </a:lnTo>
                  <a:lnTo>
                    <a:pt x="2505" y="620"/>
                  </a:lnTo>
                  <a:lnTo>
                    <a:pt x="2505" y="618"/>
                  </a:lnTo>
                  <a:lnTo>
                    <a:pt x="2507" y="618"/>
                  </a:lnTo>
                  <a:lnTo>
                    <a:pt x="2507" y="621"/>
                  </a:lnTo>
                  <a:lnTo>
                    <a:pt x="2507" y="623"/>
                  </a:lnTo>
                  <a:lnTo>
                    <a:pt x="2508" y="626"/>
                  </a:lnTo>
                  <a:lnTo>
                    <a:pt x="2509" y="628"/>
                  </a:lnTo>
                  <a:lnTo>
                    <a:pt x="2509" y="632"/>
                  </a:lnTo>
                  <a:lnTo>
                    <a:pt x="2509" y="636"/>
                  </a:lnTo>
                  <a:lnTo>
                    <a:pt x="2510" y="638"/>
                  </a:lnTo>
                  <a:lnTo>
                    <a:pt x="2512" y="642"/>
                  </a:lnTo>
                  <a:lnTo>
                    <a:pt x="2513" y="645"/>
                  </a:lnTo>
                  <a:lnTo>
                    <a:pt x="2514" y="645"/>
                  </a:lnTo>
                  <a:lnTo>
                    <a:pt x="2515" y="645"/>
                  </a:lnTo>
                  <a:lnTo>
                    <a:pt x="2515" y="645"/>
                  </a:lnTo>
                  <a:lnTo>
                    <a:pt x="2515" y="643"/>
                  </a:lnTo>
                  <a:lnTo>
                    <a:pt x="2515" y="641"/>
                  </a:lnTo>
                  <a:lnTo>
                    <a:pt x="2515" y="638"/>
                  </a:lnTo>
                  <a:lnTo>
                    <a:pt x="2517" y="637"/>
                  </a:lnTo>
                  <a:lnTo>
                    <a:pt x="2517" y="635"/>
                  </a:lnTo>
                  <a:lnTo>
                    <a:pt x="2517" y="633"/>
                  </a:lnTo>
                  <a:lnTo>
                    <a:pt x="2518" y="635"/>
                  </a:lnTo>
                  <a:lnTo>
                    <a:pt x="2519" y="635"/>
                  </a:lnTo>
                  <a:lnTo>
                    <a:pt x="2522" y="636"/>
                  </a:lnTo>
                  <a:lnTo>
                    <a:pt x="2523" y="636"/>
                  </a:lnTo>
                  <a:lnTo>
                    <a:pt x="2524" y="636"/>
                  </a:lnTo>
                  <a:lnTo>
                    <a:pt x="2525" y="633"/>
                  </a:lnTo>
                  <a:lnTo>
                    <a:pt x="2527" y="631"/>
                  </a:lnTo>
                  <a:lnTo>
                    <a:pt x="2527" y="630"/>
                  </a:lnTo>
                  <a:lnTo>
                    <a:pt x="2528" y="628"/>
                  </a:lnTo>
                  <a:lnTo>
                    <a:pt x="2529" y="627"/>
                  </a:lnTo>
                  <a:lnTo>
                    <a:pt x="2530" y="626"/>
                  </a:lnTo>
                  <a:lnTo>
                    <a:pt x="2531" y="623"/>
                  </a:lnTo>
                  <a:lnTo>
                    <a:pt x="2533" y="622"/>
                  </a:lnTo>
                  <a:lnTo>
                    <a:pt x="2533" y="620"/>
                  </a:lnTo>
                  <a:lnTo>
                    <a:pt x="2534" y="618"/>
                  </a:lnTo>
                  <a:lnTo>
                    <a:pt x="2535" y="616"/>
                  </a:lnTo>
                  <a:lnTo>
                    <a:pt x="2538" y="613"/>
                  </a:lnTo>
                  <a:lnTo>
                    <a:pt x="2539" y="611"/>
                  </a:lnTo>
                  <a:lnTo>
                    <a:pt x="2541" y="608"/>
                  </a:lnTo>
                  <a:lnTo>
                    <a:pt x="2543" y="607"/>
                  </a:lnTo>
                  <a:lnTo>
                    <a:pt x="2544" y="608"/>
                  </a:lnTo>
                  <a:lnTo>
                    <a:pt x="2544" y="608"/>
                  </a:lnTo>
                  <a:lnTo>
                    <a:pt x="2545" y="608"/>
                  </a:lnTo>
                  <a:lnTo>
                    <a:pt x="2545" y="611"/>
                  </a:lnTo>
                  <a:lnTo>
                    <a:pt x="2546" y="611"/>
                  </a:lnTo>
                  <a:lnTo>
                    <a:pt x="2548" y="612"/>
                  </a:lnTo>
                  <a:lnTo>
                    <a:pt x="2548" y="613"/>
                  </a:lnTo>
                  <a:lnTo>
                    <a:pt x="2549" y="616"/>
                  </a:lnTo>
                  <a:lnTo>
                    <a:pt x="2550" y="617"/>
                  </a:lnTo>
                  <a:lnTo>
                    <a:pt x="2550" y="620"/>
                  </a:lnTo>
                  <a:lnTo>
                    <a:pt x="2551" y="621"/>
                  </a:lnTo>
                  <a:lnTo>
                    <a:pt x="2553" y="623"/>
                  </a:lnTo>
                  <a:lnTo>
                    <a:pt x="2554" y="623"/>
                  </a:lnTo>
                  <a:lnTo>
                    <a:pt x="2555" y="623"/>
                  </a:lnTo>
                  <a:lnTo>
                    <a:pt x="2556" y="621"/>
                  </a:lnTo>
                  <a:lnTo>
                    <a:pt x="2556" y="620"/>
                  </a:lnTo>
                  <a:lnTo>
                    <a:pt x="2558" y="617"/>
                  </a:lnTo>
                  <a:lnTo>
                    <a:pt x="2558" y="615"/>
                  </a:lnTo>
                  <a:lnTo>
                    <a:pt x="2559" y="612"/>
                  </a:lnTo>
                  <a:lnTo>
                    <a:pt x="2560" y="611"/>
                  </a:lnTo>
                  <a:lnTo>
                    <a:pt x="2561" y="611"/>
                  </a:lnTo>
                  <a:lnTo>
                    <a:pt x="2565" y="606"/>
                  </a:lnTo>
                  <a:lnTo>
                    <a:pt x="2568" y="597"/>
                  </a:lnTo>
                  <a:lnTo>
                    <a:pt x="2566" y="590"/>
                  </a:lnTo>
                  <a:lnTo>
                    <a:pt x="2565" y="586"/>
                  </a:lnTo>
                  <a:lnTo>
                    <a:pt x="2565" y="582"/>
                  </a:lnTo>
                  <a:lnTo>
                    <a:pt x="2566" y="577"/>
                  </a:lnTo>
                  <a:lnTo>
                    <a:pt x="2566" y="574"/>
                  </a:lnTo>
                  <a:lnTo>
                    <a:pt x="2566" y="559"/>
                  </a:lnTo>
                  <a:lnTo>
                    <a:pt x="2568" y="552"/>
                  </a:lnTo>
                  <a:lnTo>
                    <a:pt x="2569" y="547"/>
                  </a:lnTo>
                  <a:lnTo>
                    <a:pt x="2569" y="543"/>
                  </a:lnTo>
                  <a:lnTo>
                    <a:pt x="2569" y="539"/>
                  </a:lnTo>
                  <a:lnTo>
                    <a:pt x="2569" y="536"/>
                  </a:lnTo>
                  <a:lnTo>
                    <a:pt x="2570" y="535"/>
                  </a:lnTo>
                  <a:lnTo>
                    <a:pt x="2570" y="534"/>
                  </a:lnTo>
                  <a:lnTo>
                    <a:pt x="2571" y="533"/>
                  </a:lnTo>
                  <a:lnTo>
                    <a:pt x="2574" y="531"/>
                  </a:lnTo>
                  <a:lnTo>
                    <a:pt x="2575" y="530"/>
                  </a:lnTo>
                  <a:lnTo>
                    <a:pt x="2576" y="531"/>
                  </a:lnTo>
                  <a:lnTo>
                    <a:pt x="2578" y="534"/>
                  </a:lnTo>
                  <a:lnTo>
                    <a:pt x="2579" y="536"/>
                  </a:lnTo>
                  <a:lnTo>
                    <a:pt x="2580" y="539"/>
                  </a:lnTo>
                  <a:lnTo>
                    <a:pt x="2583" y="543"/>
                  </a:lnTo>
                  <a:lnTo>
                    <a:pt x="2584" y="545"/>
                  </a:lnTo>
                  <a:lnTo>
                    <a:pt x="2585" y="547"/>
                  </a:lnTo>
                  <a:lnTo>
                    <a:pt x="2586" y="550"/>
                  </a:lnTo>
                  <a:lnTo>
                    <a:pt x="2588" y="550"/>
                  </a:lnTo>
                  <a:lnTo>
                    <a:pt x="2589" y="550"/>
                  </a:lnTo>
                  <a:lnTo>
                    <a:pt x="2589" y="549"/>
                  </a:lnTo>
                  <a:lnTo>
                    <a:pt x="2590" y="546"/>
                  </a:lnTo>
                  <a:lnTo>
                    <a:pt x="2590" y="543"/>
                  </a:lnTo>
                  <a:lnTo>
                    <a:pt x="2591" y="535"/>
                  </a:lnTo>
                  <a:lnTo>
                    <a:pt x="2591" y="526"/>
                  </a:lnTo>
                  <a:lnTo>
                    <a:pt x="2590" y="516"/>
                  </a:lnTo>
                  <a:lnTo>
                    <a:pt x="2589" y="515"/>
                  </a:lnTo>
                  <a:lnTo>
                    <a:pt x="2589" y="514"/>
                  </a:lnTo>
                  <a:lnTo>
                    <a:pt x="2588" y="515"/>
                  </a:lnTo>
                  <a:lnTo>
                    <a:pt x="2586" y="515"/>
                  </a:lnTo>
                  <a:lnTo>
                    <a:pt x="2586" y="516"/>
                  </a:lnTo>
                  <a:lnTo>
                    <a:pt x="2585" y="516"/>
                  </a:lnTo>
                  <a:lnTo>
                    <a:pt x="2583" y="518"/>
                  </a:lnTo>
                  <a:lnTo>
                    <a:pt x="2580" y="519"/>
                  </a:lnTo>
                  <a:lnTo>
                    <a:pt x="2576" y="518"/>
                  </a:lnTo>
                  <a:lnTo>
                    <a:pt x="2575" y="516"/>
                  </a:lnTo>
                  <a:lnTo>
                    <a:pt x="2573" y="514"/>
                  </a:lnTo>
                  <a:lnTo>
                    <a:pt x="2571" y="510"/>
                  </a:lnTo>
                  <a:lnTo>
                    <a:pt x="2571" y="506"/>
                  </a:lnTo>
                  <a:lnTo>
                    <a:pt x="2573" y="503"/>
                  </a:lnTo>
                  <a:lnTo>
                    <a:pt x="2575" y="498"/>
                  </a:lnTo>
                  <a:lnTo>
                    <a:pt x="2574" y="497"/>
                  </a:lnTo>
                  <a:lnTo>
                    <a:pt x="2574" y="493"/>
                  </a:lnTo>
                  <a:lnTo>
                    <a:pt x="2574" y="489"/>
                  </a:lnTo>
                  <a:lnTo>
                    <a:pt x="2575" y="485"/>
                  </a:lnTo>
                  <a:lnTo>
                    <a:pt x="2575" y="483"/>
                  </a:lnTo>
                  <a:lnTo>
                    <a:pt x="2575" y="483"/>
                  </a:lnTo>
                  <a:lnTo>
                    <a:pt x="2576" y="483"/>
                  </a:lnTo>
                  <a:lnTo>
                    <a:pt x="2578" y="483"/>
                  </a:lnTo>
                  <a:lnTo>
                    <a:pt x="2579" y="484"/>
                  </a:lnTo>
                  <a:lnTo>
                    <a:pt x="2580" y="485"/>
                  </a:lnTo>
                  <a:lnTo>
                    <a:pt x="2583" y="484"/>
                  </a:lnTo>
                  <a:lnTo>
                    <a:pt x="2584" y="483"/>
                  </a:lnTo>
                  <a:lnTo>
                    <a:pt x="2585" y="480"/>
                  </a:lnTo>
                  <a:lnTo>
                    <a:pt x="2586" y="478"/>
                  </a:lnTo>
                  <a:lnTo>
                    <a:pt x="2588" y="475"/>
                  </a:lnTo>
                  <a:lnTo>
                    <a:pt x="2589" y="475"/>
                  </a:lnTo>
                  <a:lnTo>
                    <a:pt x="2590" y="475"/>
                  </a:lnTo>
                  <a:lnTo>
                    <a:pt x="2593" y="475"/>
                  </a:lnTo>
                  <a:lnTo>
                    <a:pt x="2595" y="474"/>
                  </a:lnTo>
                  <a:lnTo>
                    <a:pt x="2598" y="473"/>
                  </a:lnTo>
                  <a:lnTo>
                    <a:pt x="2600" y="472"/>
                  </a:lnTo>
                  <a:lnTo>
                    <a:pt x="2602" y="474"/>
                  </a:lnTo>
                  <a:lnTo>
                    <a:pt x="2604" y="475"/>
                  </a:lnTo>
                  <a:lnTo>
                    <a:pt x="2605" y="477"/>
                  </a:lnTo>
                  <a:lnTo>
                    <a:pt x="2606" y="478"/>
                  </a:lnTo>
                  <a:lnTo>
                    <a:pt x="2607" y="479"/>
                  </a:lnTo>
                  <a:lnTo>
                    <a:pt x="2610" y="478"/>
                  </a:lnTo>
                  <a:lnTo>
                    <a:pt x="2610" y="477"/>
                  </a:lnTo>
                  <a:lnTo>
                    <a:pt x="2611" y="475"/>
                  </a:lnTo>
                  <a:lnTo>
                    <a:pt x="2612" y="473"/>
                  </a:lnTo>
                  <a:lnTo>
                    <a:pt x="2614" y="472"/>
                  </a:lnTo>
                  <a:lnTo>
                    <a:pt x="2615" y="472"/>
                  </a:lnTo>
                  <a:lnTo>
                    <a:pt x="2616" y="469"/>
                  </a:lnTo>
                  <a:lnTo>
                    <a:pt x="2617" y="468"/>
                  </a:lnTo>
                  <a:lnTo>
                    <a:pt x="2619" y="468"/>
                  </a:lnTo>
                  <a:lnTo>
                    <a:pt x="2620" y="468"/>
                  </a:lnTo>
                  <a:lnTo>
                    <a:pt x="2621" y="468"/>
                  </a:lnTo>
                  <a:lnTo>
                    <a:pt x="2622" y="469"/>
                  </a:lnTo>
                  <a:lnTo>
                    <a:pt x="2624" y="469"/>
                  </a:lnTo>
                  <a:lnTo>
                    <a:pt x="2625" y="469"/>
                  </a:lnTo>
                  <a:lnTo>
                    <a:pt x="2625" y="469"/>
                  </a:lnTo>
                  <a:lnTo>
                    <a:pt x="2626" y="468"/>
                  </a:lnTo>
                  <a:lnTo>
                    <a:pt x="2626" y="467"/>
                  </a:lnTo>
                  <a:lnTo>
                    <a:pt x="2626" y="464"/>
                  </a:lnTo>
                  <a:lnTo>
                    <a:pt x="2626" y="463"/>
                  </a:lnTo>
                  <a:lnTo>
                    <a:pt x="2625" y="462"/>
                  </a:lnTo>
                  <a:lnTo>
                    <a:pt x="2625" y="462"/>
                  </a:lnTo>
                  <a:lnTo>
                    <a:pt x="2624" y="462"/>
                  </a:lnTo>
                  <a:lnTo>
                    <a:pt x="2622" y="462"/>
                  </a:lnTo>
                  <a:lnTo>
                    <a:pt x="2622" y="460"/>
                  </a:lnTo>
                  <a:lnTo>
                    <a:pt x="2621" y="458"/>
                  </a:lnTo>
                  <a:lnTo>
                    <a:pt x="2620" y="457"/>
                  </a:lnTo>
                  <a:lnTo>
                    <a:pt x="2619" y="457"/>
                  </a:lnTo>
                  <a:lnTo>
                    <a:pt x="2617" y="454"/>
                  </a:lnTo>
                  <a:lnTo>
                    <a:pt x="2617" y="454"/>
                  </a:lnTo>
                  <a:lnTo>
                    <a:pt x="2616" y="454"/>
                  </a:lnTo>
                  <a:lnTo>
                    <a:pt x="2616" y="457"/>
                  </a:lnTo>
                  <a:lnTo>
                    <a:pt x="2616" y="459"/>
                  </a:lnTo>
                  <a:lnTo>
                    <a:pt x="2614" y="460"/>
                  </a:lnTo>
                  <a:lnTo>
                    <a:pt x="2611" y="462"/>
                  </a:lnTo>
                  <a:lnTo>
                    <a:pt x="2611" y="462"/>
                  </a:lnTo>
                  <a:lnTo>
                    <a:pt x="2609" y="462"/>
                  </a:lnTo>
                  <a:lnTo>
                    <a:pt x="2606" y="462"/>
                  </a:lnTo>
                  <a:lnTo>
                    <a:pt x="2602" y="460"/>
                  </a:lnTo>
                  <a:lnTo>
                    <a:pt x="2600" y="459"/>
                  </a:lnTo>
                  <a:lnTo>
                    <a:pt x="2598" y="460"/>
                  </a:lnTo>
                  <a:lnTo>
                    <a:pt x="2595" y="462"/>
                  </a:lnTo>
                  <a:lnTo>
                    <a:pt x="2593" y="462"/>
                  </a:lnTo>
                  <a:lnTo>
                    <a:pt x="2591" y="460"/>
                  </a:lnTo>
                  <a:lnTo>
                    <a:pt x="2591" y="459"/>
                  </a:lnTo>
                  <a:lnTo>
                    <a:pt x="2590" y="457"/>
                  </a:lnTo>
                  <a:lnTo>
                    <a:pt x="2590" y="457"/>
                  </a:lnTo>
                  <a:lnTo>
                    <a:pt x="2589" y="455"/>
                  </a:lnTo>
                  <a:lnTo>
                    <a:pt x="2588" y="457"/>
                  </a:lnTo>
                  <a:lnTo>
                    <a:pt x="2586" y="457"/>
                  </a:lnTo>
                  <a:lnTo>
                    <a:pt x="2585" y="459"/>
                  </a:lnTo>
                  <a:lnTo>
                    <a:pt x="2585" y="460"/>
                  </a:lnTo>
                  <a:lnTo>
                    <a:pt x="2584" y="463"/>
                  </a:lnTo>
                  <a:lnTo>
                    <a:pt x="2583" y="464"/>
                  </a:lnTo>
                  <a:lnTo>
                    <a:pt x="2580" y="467"/>
                  </a:lnTo>
                  <a:lnTo>
                    <a:pt x="2578" y="467"/>
                  </a:lnTo>
                  <a:lnTo>
                    <a:pt x="2575" y="467"/>
                  </a:lnTo>
                  <a:lnTo>
                    <a:pt x="2574" y="469"/>
                  </a:lnTo>
                  <a:lnTo>
                    <a:pt x="2571" y="472"/>
                  </a:lnTo>
                  <a:lnTo>
                    <a:pt x="2569" y="472"/>
                  </a:lnTo>
                  <a:lnTo>
                    <a:pt x="2569" y="467"/>
                  </a:lnTo>
                  <a:lnTo>
                    <a:pt x="2570" y="467"/>
                  </a:lnTo>
                  <a:lnTo>
                    <a:pt x="2570" y="467"/>
                  </a:lnTo>
                  <a:lnTo>
                    <a:pt x="2571" y="465"/>
                  </a:lnTo>
                  <a:lnTo>
                    <a:pt x="2571" y="464"/>
                  </a:lnTo>
                  <a:lnTo>
                    <a:pt x="2574" y="464"/>
                  </a:lnTo>
                  <a:lnTo>
                    <a:pt x="2574" y="463"/>
                  </a:lnTo>
                  <a:lnTo>
                    <a:pt x="2574" y="460"/>
                  </a:lnTo>
                  <a:lnTo>
                    <a:pt x="2571" y="457"/>
                  </a:lnTo>
                  <a:lnTo>
                    <a:pt x="2571" y="453"/>
                  </a:lnTo>
                  <a:lnTo>
                    <a:pt x="2570" y="450"/>
                  </a:lnTo>
                  <a:lnTo>
                    <a:pt x="2569" y="448"/>
                  </a:lnTo>
                  <a:lnTo>
                    <a:pt x="2568" y="446"/>
                  </a:lnTo>
                  <a:lnTo>
                    <a:pt x="2565" y="443"/>
                  </a:lnTo>
                  <a:lnTo>
                    <a:pt x="2564" y="441"/>
                  </a:lnTo>
                  <a:lnTo>
                    <a:pt x="2564" y="441"/>
                  </a:lnTo>
                  <a:lnTo>
                    <a:pt x="2563" y="439"/>
                  </a:lnTo>
                  <a:lnTo>
                    <a:pt x="2563" y="437"/>
                  </a:lnTo>
                  <a:lnTo>
                    <a:pt x="2561" y="436"/>
                  </a:lnTo>
                  <a:lnTo>
                    <a:pt x="2560" y="433"/>
                  </a:lnTo>
                  <a:lnTo>
                    <a:pt x="2559" y="433"/>
                  </a:lnTo>
                  <a:lnTo>
                    <a:pt x="2559" y="431"/>
                  </a:lnTo>
                  <a:lnTo>
                    <a:pt x="2558" y="428"/>
                  </a:lnTo>
                  <a:lnTo>
                    <a:pt x="2556" y="424"/>
                  </a:lnTo>
                  <a:lnTo>
                    <a:pt x="2556" y="421"/>
                  </a:lnTo>
                  <a:lnTo>
                    <a:pt x="2556" y="417"/>
                  </a:lnTo>
                  <a:lnTo>
                    <a:pt x="2558" y="414"/>
                  </a:lnTo>
                  <a:lnTo>
                    <a:pt x="2558" y="412"/>
                  </a:lnTo>
                  <a:lnTo>
                    <a:pt x="2559" y="408"/>
                  </a:lnTo>
                  <a:lnTo>
                    <a:pt x="2559" y="404"/>
                  </a:lnTo>
                  <a:lnTo>
                    <a:pt x="2558" y="393"/>
                  </a:lnTo>
                  <a:lnTo>
                    <a:pt x="2556" y="381"/>
                  </a:lnTo>
                  <a:lnTo>
                    <a:pt x="2556" y="357"/>
                  </a:lnTo>
                  <a:lnTo>
                    <a:pt x="2564" y="350"/>
                  </a:lnTo>
                  <a:lnTo>
                    <a:pt x="2565" y="347"/>
                  </a:lnTo>
                  <a:lnTo>
                    <a:pt x="2566" y="345"/>
                  </a:lnTo>
                  <a:lnTo>
                    <a:pt x="2566" y="341"/>
                  </a:lnTo>
                  <a:lnTo>
                    <a:pt x="2568" y="337"/>
                  </a:lnTo>
                  <a:lnTo>
                    <a:pt x="2569" y="334"/>
                  </a:lnTo>
                  <a:lnTo>
                    <a:pt x="2570" y="329"/>
                  </a:lnTo>
                  <a:lnTo>
                    <a:pt x="2571" y="324"/>
                  </a:lnTo>
                  <a:lnTo>
                    <a:pt x="2571" y="319"/>
                  </a:lnTo>
                  <a:lnTo>
                    <a:pt x="2574" y="314"/>
                  </a:lnTo>
                  <a:lnTo>
                    <a:pt x="2574" y="310"/>
                  </a:lnTo>
                  <a:lnTo>
                    <a:pt x="2574" y="306"/>
                  </a:lnTo>
                  <a:lnTo>
                    <a:pt x="2575" y="303"/>
                  </a:lnTo>
                  <a:lnTo>
                    <a:pt x="2578" y="300"/>
                  </a:lnTo>
                  <a:lnTo>
                    <a:pt x="2579" y="298"/>
                  </a:lnTo>
                  <a:lnTo>
                    <a:pt x="2580" y="295"/>
                  </a:lnTo>
                  <a:lnTo>
                    <a:pt x="2580" y="285"/>
                  </a:lnTo>
                  <a:lnTo>
                    <a:pt x="2576" y="275"/>
                  </a:lnTo>
                  <a:lnTo>
                    <a:pt x="2571" y="266"/>
                  </a:lnTo>
                  <a:lnTo>
                    <a:pt x="2569" y="264"/>
                  </a:lnTo>
                  <a:lnTo>
                    <a:pt x="2566" y="261"/>
                  </a:lnTo>
                  <a:lnTo>
                    <a:pt x="2564" y="261"/>
                  </a:lnTo>
                  <a:lnTo>
                    <a:pt x="2563" y="260"/>
                  </a:lnTo>
                  <a:lnTo>
                    <a:pt x="2560" y="260"/>
                  </a:lnTo>
                  <a:lnTo>
                    <a:pt x="2558" y="260"/>
                  </a:lnTo>
                  <a:lnTo>
                    <a:pt x="2556" y="261"/>
                  </a:lnTo>
                  <a:lnTo>
                    <a:pt x="2554" y="260"/>
                  </a:lnTo>
                  <a:lnTo>
                    <a:pt x="2554" y="260"/>
                  </a:lnTo>
                  <a:lnTo>
                    <a:pt x="2553" y="261"/>
                  </a:lnTo>
                  <a:lnTo>
                    <a:pt x="2553" y="263"/>
                  </a:lnTo>
                  <a:lnTo>
                    <a:pt x="2553" y="265"/>
                  </a:lnTo>
                  <a:lnTo>
                    <a:pt x="2554" y="266"/>
                  </a:lnTo>
                  <a:lnTo>
                    <a:pt x="2554" y="269"/>
                  </a:lnTo>
                  <a:lnTo>
                    <a:pt x="2553" y="270"/>
                  </a:lnTo>
                  <a:lnTo>
                    <a:pt x="2553" y="270"/>
                  </a:lnTo>
                  <a:lnTo>
                    <a:pt x="2551" y="270"/>
                  </a:lnTo>
                  <a:lnTo>
                    <a:pt x="2550" y="271"/>
                  </a:lnTo>
                  <a:lnTo>
                    <a:pt x="2549" y="273"/>
                  </a:lnTo>
                  <a:lnTo>
                    <a:pt x="2549" y="274"/>
                  </a:lnTo>
                  <a:lnTo>
                    <a:pt x="2548" y="285"/>
                  </a:lnTo>
                  <a:lnTo>
                    <a:pt x="2550" y="296"/>
                  </a:lnTo>
                  <a:lnTo>
                    <a:pt x="2551" y="307"/>
                  </a:lnTo>
                  <a:lnTo>
                    <a:pt x="2551" y="317"/>
                  </a:lnTo>
                  <a:lnTo>
                    <a:pt x="2549" y="324"/>
                  </a:lnTo>
                  <a:lnTo>
                    <a:pt x="2545" y="329"/>
                  </a:lnTo>
                  <a:lnTo>
                    <a:pt x="2545" y="334"/>
                  </a:lnTo>
                  <a:lnTo>
                    <a:pt x="2543" y="339"/>
                  </a:lnTo>
                  <a:lnTo>
                    <a:pt x="2540" y="342"/>
                  </a:lnTo>
                  <a:lnTo>
                    <a:pt x="2538" y="345"/>
                  </a:lnTo>
                  <a:lnTo>
                    <a:pt x="2535" y="349"/>
                  </a:lnTo>
                  <a:lnTo>
                    <a:pt x="2533" y="352"/>
                  </a:lnTo>
                  <a:lnTo>
                    <a:pt x="2529" y="360"/>
                  </a:lnTo>
                  <a:lnTo>
                    <a:pt x="2527" y="368"/>
                  </a:lnTo>
                  <a:lnTo>
                    <a:pt x="2528" y="378"/>
                  </a:lnTo>
                  <a:lnTo>
                    <a:pt x="2528" y="386"/>
                  </a:lnTo>
                  <a:lnTo>
                    <a:pt x="2529" y="392"/>
                  </a:lnTo>
                  <a:lnTo>
                    <a:pt x="2528" y="400"/>
                  </a:lnTo>
                  <a:lnTo>
                    <a:pt x="2528" y="402"/>
                  </a:lnTo>
                  <a:lnTo>
                    <a:pt x="2527" y="404"/>
                  </a:lnTo>
                  <a:lnTo>
                    <a:pt x="2527" y="408"/>
                  </a:lnTo>
                  <a:lnTo>
                    <a:pt x="2528" y="412"/>
                  </a:lnTo>
                  <a:lnTo>
                    <a:pt x="2528" y="418"/>
                  </a:lnTo>
                  <a:lnTo>
                    <a:pt x="2528" y="423"/>
                  </a:lnTo>
                  <a:lnTo>
                    <a:pt x="2530" y="428"/>
                  </a:lnTo>
                  <a:lnTo>
                    <a:pt x="2530" y="431"/>
                  </a:lnTo>
                  <a:lnTo>
                    <a:pt x="2531" y="432"/>
                  </a:lnTo>
                  <a:lnTo>
                    <a:pt x="2533" y="434"/>
                  </a:lnTo>
                  <a:lnTo>
                    <a:pt x="2534" y="436"/>
                  </a:lnTo>
                  <a:lnTo>
                    <a:pt x="2535" y="438"/>
                  </a:lnTo>
                  <a:lnTo>
                    <a:pt x="2535" y="441"/>
                  </a:lnTo>
                  <a:lnTo>
                    <a:pt x="2536" y="443"/>
                  </a:lnTo>
                  <a:lnTo>
                    <a:pt x="2538" y="447"/>
                  </a:lnTo>
                  <a:lnTo>
                    <a:pt x="2538" y="447"/>
                  </a:lnTo>
                  <a:lnTo>
                    <a:pt x="2538" y="447"/>
                  </a:lnTo>
                  <a:lnTo>
                    <a:pt x="2539" y="447"/>
                  </a:lnTo>
                  <a:lnTo>
                    <a:pt x="2540" y="449"/>
                  </a:lnTo>
                  <a:lnTo>
                    <a:pt x="2541" y="450"/>
                  </a:lnTo>
                  <a:lnTo>
                    <a:pt x="2543" y="454"/>
                  </a:lnTo>
                  <a:lnTo>
                    <a:pt x="2543" y="458"/>
                  </a:lnTo>
                  <a:lnTo>
                    <a:pt x="2543" y="462"/>
                  </a:lnTo>
                  <a:lnTo>
                    <a:pt x="2543" y="464"/>
                  </a:lnTo>
                  <a:lnTo>
                    <a:pt x="2543" y="472"/>
                  </a:lnTo>
                  <a:lnTo>
                    <a:pt x="2543" y="479"/>
                  </a:lnTo>
                  <a:lnTo>
                    <a:pt x="2541" y="487"/>
                  </a:lnTo>
                  <a:lnTo>
                    <a:pt x="2538" y="490"/>
                  </a:lnTo>
                  <a:lnTo>
                    <a:pt x="2534" y="495"/>
                  </a:lnTo>
                  <a:lnTo>
                    <a:pt x="2530" y="504"/>
                  </a:lnTo>
                  <a:lnTo>
                    <a:pt x="2530" y="514"/>
                  </a:lnTo>
                  <a:lnTo>
                    <a:pt x="2531" y="518"/>
                  </a:lnTo>
                  <a:lnTo>
                    <a:pt x="2531" y="521"/>
                  </a:lnTo>
                  <a:lnTo>
                    <a:pt x="2531" y="525"/>
                  </a:lnTo>
                  <a:lnTo>
                    <a:pt x="2530" y="529"/>
                  </a:lnTo>
                  <a:lnTo>
                    <a:pt x="2530" y="533"/>
                  </a:lnTo>
                  <a:lnTo>
                    <a:pt x="2530" y="535"/>
                  </a:lnTo>
                  <a:lnTo>
                    <a:pt x="2531" y="539"/>
                  </a:lnTo>
                  <a:lnTo>
                    <a:pt x="2533" y="540"/>
                  </a:lnTo>
                  <a:lnTo>
                    <a:pt x="2533" y="543"/>
                  </a:lnTo>
                  <a:lnTo>
                    <a:pt x="2534" y="546"/>
                  </a:lnTo>
                  <a:lnTo>
                    <a:pt x="2534" y="550"/>
                  </a:lnTo>
                  <a:lnTo>
                    <a:pt x="2533" y="555"/>
                  </a:lnTo>
                  <a:lnTo>
                    <a:pt x="2533" y="559"/>
                  </a:lnTo>
                  <a:lnTo>
                    <a:pt x="2530" y="564"/>
                  </a:lnTo>
                  <a:lnTo>
                    <a:pt x="2529" y="569"/>
                  </a:lnTo>
                  <a:lnTo>
                    <a:pt x="2528" y="574"/>
                  </a:lnTo>
                  <a:lnTo>
                    <a:pt x="2527" y="577"/>
                  </a:lnTo>
                  <a:lnTo>
                    <a:pt x="2525" y="577"/>
                  </a:lnTo>
                  <a:lnTo>
                    <a:pt x="2524" y="577"/>
                  </a:lnTo>
                  <a:lnTo>
                    <a:pt x="2523" y="577"/>
                  </a:lnTo>
                  <a:lnTo>
                    <a:pt x="2520" y="576"/>
                  </a:lnTo>
                  <a:lnTo>
                    <a:pt x="2519" y="575"/>
                  </a:lnTo>
                  <a:lnTo>
                    <a:pt x="2518" y="575"/>
                  </a:lnTo>
                  <a:lnTo>
                    <a:pt x="2517" y="576"/>
                  </a:lnTo>
                  <a:lnTo>
                    <a:pt x="2515" y="580"/>
                  </a:lnTo>
                  <a:lnTo>
                    <a:pt x="2514" y="584"/>
                  </a:lnTo>
                  <a:lnTo>
                    <a:pt x="2513" y="587"/>
                  </a:lnTo>
                  <a:lnTo>
                    <a:pt x="2512" y="590"/>
                  </a:lnTo>
                  <a:lnTo>
                    <a:pt x="2510" y="591"/>
                  </a:lnTo>
                  <a:lnTo>
                    <a:pt x="2508" y="591"/>
                  </a:lnTo>
                  <a:lnTo>
                    <a:pt x="2505" y="591"/>
                  </a:lnTo>
                  <a:lnTo>
                    <a:pt x="2504" y="592"/>
                  </a:lnTo>
                  <a:lnTo>
                    <a:pt x="2502" y="598"/>
                  </a:lnTo>
                  <a:lnTo>
                    <a:pt x="2500" y="606"/>
                  </a:lnTo>
                  <a:lnTo>
                    <a:pt x="2497" y="613"/>
                  </a:lnTo>
                  <a:lnTo>
                    <a:pt x="2495" y="613"/>
                  </a:lnTo>
                  <a:lnTo>
                    <a:pt x="2493" y="613"/>
                  </a:lnTo>
                  <a:lnTo>
                    <a:pt x="2492" y="612"/>
                  </a:lnTo>
                  <a:lnTo>
                    <a:pt x="2489" y="612"/>
                  </a:lnTo>
                  <a:lnTo>
                    <a:pt x="2487" y="611"/>
                  </a:lnTo>
                  <a:lnTo>
                    <a:pt x="2485" y="610"/>
                  </a:lnTo>
                  <a:lnTo>
                    <a:pt x="2484" y="608"/>
                  </a:lnTo>
                  <a:lnTo>
                    <a:pt x="2484" y="606"/>
                  </a:lnTo>
                  <a:lnTo>
                    <a:pt x="2485" y="602"/>
                  </a:lnTo>
                  <a:lnTo>
                    <a:pt x="2487" y="601"/>
                  </a:lnTo>
                  <a:lnTo>
                    <a:pt x="2487" y="598"/>
                  </a:lnTo>
                  <a:lnTo>
                    <a:pt x="2488" y="595"/>
                  </a:lnTo>
                  <a:lnTo>
                    <a:pt x="2488" y="592"/>
                  </a:lnTo>
                  <a:lnTo>
                    <a:pt x="2488" y="579"/>
                  </a:lnTo>
                  <a:lnTo>
                    <a:pt x="2488" y="576"/>
                  </a:lnTo>
                  <a:lnTo>
                    <a:pt x="2489" y="575"/>
                  </a:lnTo>
                  <a:lnTo>
                    <a:pt x="2489" y="575"/>
                  </a:lnTo>
                  <a:lnTo>
                    <a:pt x="2490" y="575"/>
                  </a:lnTo>
                  <a:lnTo>
                    <a:pt x="2492" y="575"/>
                  </a:lnTo>
                  <a:lnTo>
                    <a:pt x="2493" y="575"/>
                  </a:lnTo>
                  <a:lnTo>
                    <a:pt x="2494" y="574"/>
                  </a:lnTo>
                  <a:lnTo>
                    <a:pt x="2495" y="574"/>
                  </a:lnTo>
                  <a:lnTo>
                    <a:pt x="2497" y="571"/>
                  </a:lnTo>
                  <a:lnTo>
                    <a:pt x="2498" y="569"/>
                  </a:lnTo>
                  <a:lnTo>
                    <a:pt x="2499" y="566"/>
                  </a:lnTo>
                  <a:lnTo>
                    <a:pt x="2499" y="560"/>
                  </a:lnTo>
                  <a:lnTo>
                    <a:pt x="2498" y="551"/>
                  </a:lnTo>
                  <a:lnTo>
                    <a:pt x="2495" y="544"/>
                  </a:lnTo>
                  <a:lnTo>
                    <a:pt x="2494" y="538"/>
                  </a:lnTo>
                  <a:lnTo>
                    <a:pt x="2493" y="535"/>
                  </a:lnTo>
                  <a:lnTo>
                    <a:pt x="2492" y="531"/>
                  </a:lnTo>
                  <a:lnTo>
                    <a:pt x="2490" y="529"/>
                  </a:lnTo>
                  <a:lnTo>
                    <a:pt x="2488" y="524"/>
                  </a:lnTo>
                  <a:lnTo>
                    <a:pt x="2489" y="519"/>
                  </a:lnTo>
                  <a:lnTo>
                    <a:pt x="2492" y="515"/>
                  </a:lnTo>
                  <a:lnTo>
                    <a:pt x="2494" y="511"/>
                  </a:lnTo>
                  <a:lnTo>
                    <a:pt x="2495" y="508"/>
                  </a:lnTo>
                  <a:lnTo>
                    <a:pt x="2498" y="504"/>
                  </a:lnTo>
                  <a:lnTo>
                    <a:pt x="2500" y="500"/>
                  </a:lnTo>
                  <a:lnTo>
                    <a:pt x="2502" y="498"/>
                  </a:lnTo>
                  <a:lnTo>
                    <a:pt x="2504" y="493"/>
                  </a:lnTo>
                  <a:lnTo>
                    <a:pt x="2504" y="490"/>
                  </a:lnTo>
                  <a:lnTo>
                    <a:pt x="2503" y="488"/>
                  </a:lnTo>
                  <a:lnTo>
                    <a:pt x="2502" y="485"/>
                  </a:lnTo>
                  <a:lnTo>
                    <a:pt x="2500" y="485"/>
                  </a:lnTo>
                  <a:lnTo>
                    <a:pt x="2499" y="487"/>
                  </a:lnTo>
                  <a:lnTo>
                    <a:pt x="2499" y="489"/>
                  </a:lnTo>
                  <a:lnTo>
                    <a:pt x="2499" y="490"/>
                  </a:lnTo>
                  <a:lnTo>
                    <a:pt x="2497" y="495"/>
                  </a:lnTo>
                  <a:lnTo>
                    <a:pt x="2495" y="499"/>
                  </a:lnTo>
                  <a:lnTo>
                    <a:pt x="2493" y="503"/>
                  </a:lnTo>
                  <a:lnTo>
                    <a:pt x="2490" y="506"/>
                  </a:lnTo>
                  <a:lnTo>
                    <a:pt x="2489" y="508"/>
                  </a:lnTo>
                  <a:lnTo>
                    <a:pt x="2488" y="508"/>
                  </a:lnTo>
                  <a:lnTo>
                    <a:pt x="2487" y="508"/>
                  </a:lnTo>
                  <a:lnTo>
                    <a:pt x="2487" y="506"/>
                  </a:lnTo>
                  <a:lnTo>
                    <a:pt x="2485" y="504"/>
                  </a:lnTo>
                  <a:lnTo>
                    <a:pt x="2485" y="501"/>
                  </a:lnTo>
                  <a:lnTo>
                    <a:pt x="2484" y="498"/>
                  </a:lnTo>
                  <a:lnTo>
                    <a:pt x="2484" y="494"/>
                  </a:lnTo>
                  <a:lnTo>
                    <a:pt x="2483" y="490"/>
                  </a:lnTo>
                  <a:lnTo>
                    <a:pt x="2483" y="483"/>
                  </a:lnTo>
                  <a:lnTo>
                    <a:pt x="2483" y="474"/>
                  </a:lnTo>
                  <a:lnTo>
                    <a:pt x="2482" y="467"/>
                  </a:lnTo>
                  <a:lnTo>
                    <a:pt x="2478" y="462"/>
                  </a:lnTo>
                  <a:lnTo>
                    <a:pt x="2477" y="462"/>
                  </a:lnTo>
                  <a:lnTo>
                    <a:pt x="2477" y="462"/>
                  </a:lnTo>
                  <a:lnTo>
                    <a:pt x="2477" y="463"/>
                  </a:lnTo>
                  <a:lnTo>
                    <a:pt x="2477" y="465"/>
                  </a:lnTo>
                  <a:lnTo>
                    <a:pt x="2478" y="468"/>
                  </a:lnTo>
                  <a:lnTo>
                    <a:pt x="2478" y="470"/>
                  </a:lnTo>
                  <a:lnTo>
                    <a:pt x="2478" y="472"/>
                  </a:lnTo>
                  <a:lnTo>
                    <a:pt x="2478" y="475"/>
                  </a:lnTo>
                  <a:lnTo>
                    <a:pt x="2478" y="477"/>
                  </a:lnTo>
                  <a:lnTo>
                    <a:pt x="2477" y="478"/>
                  </a:lnTo>
                  <a:lnTo>
                    <a:pt x="2475" y="480"/>
                  </a:lnTo>
                  <a:lnTo>
                    <a:pt x="2474" y="482"/>
                  </a:lnTo>
                  <a:lnTo>
                    <a:pt x="2473" y="484"/>
                  </a:lnTo>
                  <a:lnTo>
                    <a:pt x="2472" y="487"/>
                  </a:lnTo>
                  <a:lnTo>
                    <a:pt x="2470" y="490"/>
                  </a:lnTo>
                  <a:lnTo>
                    <a:pt x="2469" y="495"/>
                  </a:lnTo>
                  <a:lnTo>
                    <a:pt x="2467" y="500"/>
                  </a:lnTo>
                  <a:lnTo>
                    <a:pt x="2464" y="504"/>
                  </a:lnTo>
                  <a:lnTo>
                    <a:pt x="2463" y="504"/>
                  </a:lnTo>
                  <a:lnTo>
                    <a:pt x="2462" y="504"/>
                  </a:lnTo>
                  <a:lnTo>
                    <a:pt x="2462" y="505"/>
                  </a:lnTo>
                  <a:lnTo>
                    <a:pt x="2459" y="506"/>
                  </a:lnTo>
                  <a:lnTo>
                    <a:pt x="2457" y="509"/>
                  </a:lnTo>
                  <a:lnTo>
                    <a:pt x="2456" y="510"/>
                  </a:lnTo>
                  <a:lnTo>
                    <a:pt x="2453" y="510"/>
                  </a:lnTo>
                  <a:lnTo>
                    <a:pt x="2451" y="510"/>
                  </a:lnTo>
                  <a:lnTo>
                    <a:pt x="2447" y="509"/>
                  </a:lnTo>
                  <a:lnTo>
                    <a:pt x="2444" y="506"/>
                  </a:lnTo>
                  <a:lnTo>
                    <a:pt x="2442" y="504"/>
                  </a:lnTo>
                  <a:lnTo>
                    <a:pt x="2438" y="504"/>
                  </a:lnTo>
                  <a:lnTo>
                    <a:pt x="2438" y="503"/>
                  </a:lnTo>
                  <a:lnTo>
                    <a:pt x="2437" y="501"/>
                  </a:lnTo>
                  <a:lnTo>
                    <a:pt x="2436" y="500"/>
                  </a:lnTo>
                  <a:lnTo>
                    <a:pt x="2433" y="498"/>
                  </a:lnTo>
                  <a:lnTo>
                    <a:pt x="2434" y="484"/>
                  </a:lnTo>
                  <a:lnTo>
                    <a:pt x="2436" y="472"/>
                  </a:lnTo>
                  <a:lnTo>
                    <a:pt x="2434" y="467"/>
                  </a:lnTo>
                  <a:lnTo>
                    <a:pt x="2433" y="463"/>
                  </a:lnTo>
                  <a:lnTo>
                    <a:pt x="2431" y="458"/>
                  </a:lnTo>
                  <a:lnTo>
                    <a:pt x="2431" y="452"/>
                  </a:lnTo>
                  <a:lnTo>
                    <a:pt x="2431" y="448"/>
                  </a:lnTo>
                  <a:lnTo>
                    <a:pt x="2431" y="443"/>
                  </a:lnTo>
                  <a:lnTo>
                    <a:pt x="2431" y="439"/>
                  </a:lnTo>
                  <a:lnTo>
                    <a:pt x="2429" y="436"/>
                  </a:lnTo>
                  <a:lnTo>
                    <a:pt x="2428" y="433"/>
                  </a:lnTo>
                  <a:lnTo>
                    <a:pt x="2427" y="432"/>
                  </a:lnTo>
                  <a:lnTo>
                    <a:pt x="2424" y="432"/>
                  </a:lnTo>
                  <a:lnTo>
                    <a:pt x="2422" y="433"/>
                  </a:lnTo>
                  <a:lnTo>
                    <a:pt x="2421" y="433"/>
                  </a:lnTo>
                  <a:lnTo>
                    <a:pt x="2418" y="432"/>
                  </a:lnTo>
                  <a:lnTo>
                    <a:pt x="2417" y="431"/>
                  </a:lnTo>
                  <a:lnTo>
                    <a:pt x="2414" y="428"/>
                  </a:lnTo>
                  <a:lnTo>
                    <a:pt x="2412" y="427"/>
                  </a:lnTo>
                  <a:lnTo>
                    <a:pt x="2411" y="423"/>
                  </a:lnTo>
                  <a:lnTo>
                    <a:pt x="2409" y="421"/>
                  </a:lnTo>
                  <a:lnTo>
                    <a:pt x="2413" y="421"/>
                  </a:lnTo>
                  <a:lnTo>
                    <a:pt x="2416" y="422"/>
                  </a:lnTo>
                  <a:lnTo>
                    <a:pt x="2418" y="423"/>
                  </a:lnTo>
                  <a:lnTo>
                    <a:pt x="2421" y="424"/>
                  </a:lnTo>
                  <a:lnTo>
                    <a:pt x="2423" y="424"/>
                  </a:lnTo>
                  <a:lnTo>
                    <a:pt x="2426" y="423"/>
                  </a:lnTo>
                  <a:lnTo>
                    <a:pt x="2427" y="419"/>
                  </a:lnTo>
                  <a:lnTo>
                    <a:pt x="2426" y="413"/>
                  </a:lnTo>
                  <a:lnTo>
                    <a:pt x="2424" y="407"/>
                  </a:lnTo>
                  <a:lnTo>
                    <a:pt x="2423" y="402"/>
                  </a:lnTo>
                  <a:lnTo>
                    <a:pt x="2423" y="368"/>
                  </a:lnTo>
                  <a:lnTo>
                    <a:pt x="2423" y="366"/>
                  </a:lnTo>
                  <a:lnTo>
                    <a:pt x="2423" y="365"/>
                  </a:lnTo>
                  <a:lnTo>
                    <a:pt x="2423" y="365"/>
                  </a:lnTo>
                  <a:lnTo>
                    <a:pt x="2424" y="365"/>
                  </a:lnTo>
                  <a:lnTo>
                    <a:pt x="2426" y="366"/>
                  </a:lnTo>
                  <a:lnTo>
                    <a:pt x="2427" y="365"/>
                  </a:lnTo>
                  <a:lnTo>
                    <a:pt x="2428" y="363"/>
                  </a:lnTo>
                  <a:lnTo>
                    <a:pt x="2428" y="361"/>
                  </a:lnTo>
                  <a:lnTo>
                    <a:pt x="2429" y="360"/>
                  </a:lnTo>
                  <a:lnTo>
                    <a:pt x="2431" y="357"/>
                  </a:lnTo>
                  <a:lnTo>
                    <a:pt x="2436" y="346"/>
                  </a:lnTo>
                  <a:lnTo>
                    <a:pt x="2442" y="336"/>
                  </a:lnTo>
                  <a:lnTo>
                    <a:pt x="2444" y="336"/>
                  </a:lnTo>
                  <a:lnTo>
                    <a:pt x="2447" y="336"/>
                  </a:lnTo>
                  <a:lnTo>
                    <a:pt x="2449" y="334"/>
                  </a:lnTo>
                  <a:lnTo>
                    <a:pt x="2449" y="334"/>
                  </a:lnTo>
                  <a:lnTo>
                    <a:pt x="2449" y="331"/>
                  </a:lnTo>
                  <a:lnTo>
                    <a:pt x="2451" y="327"/>
                  </a:lnTo>
                  <a:lnTo>
                    <a:pt x="2452" y="324"/>
                  </a:lnTo>
                  <a:lnTo>
                    <a:pt x="2453" y="320"/>
                  </a:lnTo>
                  <a:lnTo>
                    <a:pt x="2454" y="316"/>
                  </a:lnTo>
                  <a:lnTo>
                    <a:pt x="2457" y="311"/>
                  </a:lnTo>
                  <a:lnTo>
                    <a:pt x="2459" y="305"/>
                  </a:lnTo>
                  <a:lnTo>
                    <a:pt x="2459" y="303"/>
                  </a:lnTo>
                  <a:lnTo>
                    <a:pt x="2460" y="300"/>
                  </a:lnTo>
                  <a:lnTo>
                    <a:pt x="2460" y="298"/>
                  </a:lnTo>
                  <a:lnTo>
                    <a:pt x="2462" y="295"/>
                  </a:lnTo>
                  <a:lnTo>
                    <a:pt x="2463" y="293"/>
                  </a:lnTo>
                  <a:lnTo>
                    <a:pt x="2463" y="291"/>
                  </a:lnTo>
                  <a:lnTo>
                    <a:pt x="2464" y="290"/>
                  </a:lnTo>
                  <a:lnTo>
                    <a:pt x="2465" y="289"/>
                  </a:lnTo>
                  <a:lnTo>
                    <a:pt x="2468" y="288"/>
                  </a:lnTo>
                  <a:lnTo>
                    <a:pt x="2469" y="280"/>
                  </a:lnTo>
                  <a:lnTo>
                    <a:pt x="2470" y="273"/>
                  </a:lnTo>
                  <a:lnTo>
                    <a:pt x="2473" y="264"/>
                  </a:lnTo>
                  <a:lnTo>
                    <a:pt x="2473" y="250"/>
                  </a:lnTo>
                  <a:lnTo>
                    <a:pt x="2473" y="248"/>
                  </a:lnTo>
                  <a:lnTo>
                    <a:pt x="2474" y="244"/>
                  </a:lnTo>
                  <a:lnTo>
                    <a:pt x="2475" y="243"/>
                  </a:lnTo>
                  <a:lnTo>
                    <a:pt x="2475" y="240"/>
                  </a:lnTo>
                  <a:lnTo>
                    <a:pt x="2477" y="239"/>
                  </a:lnTo>
                  <a:lnTo>
                    <a:pt x="2477" y="237"/>
                  </a:lnTo>
                  <a:lnTo>
                    <a:pt x="2475" y="234"/>
                  </a:lnTo>
                  <a:lnTo>
                    <a:pt x="2475" y="232"/>
                  </a:lnTo>
                  <a:lnTo>
                    <a:pt x="2475" y="230"/>
                  </a:lnTo>
                  <a:lnTo>
                    <a:pt x="2474" y="227"/>
                  </a:lnTo>
                  <a:lnTo>
                    <a:pt x="2474" y="224"/>
                  </a:lnTo>
                  <a:lnTo>
                    <a:pt x="2474" y="223"/>
                  </a:lnTo>
                  <a:lnTo>
                    <a:pt x="2475" y="220"/>
                  </a:lnTo>
                  <a:lnTo>
                    <a:pt x="2475" y="219"/>
                  </a:lnTo>
                  <a:lnTo>
                    <a:pt x="2475" y="212"/>
                  </a:lnTo>
                  <a:lnTo>
                    <a:pt x="2475" y="210"/>
                  </a:lnTo>
                  <a:lnTo>
                    <a:pt x="2477" y="210"/>
                  </a:lnTo>
                  <a:lnTo>
                    <a:pt x="2477" y="210"/>
                  </a:lnTo>
                  <a:lnTo>
                    <a:pt x="2478" y="210"/>
                  </a:lnTo>
                  <a:lnTo>
                    <a:pt x="2478" y="209"/>
                  </a:lnTo>
                  <a:lnTo>
                    <a:pt x="2478" y="198"/>
                  </a:lnTo>
                  <a:lnTo>
                    <a:pt x="2479" y="197"/>
                  </a:lnTo>
                  <a:lnTo>
                    <a:pt x="2480" y="196"/>
                  </a:lnTo>
                  <a:lnTo>
                    <a:pt x="2482" y="196"/>
                  </a:lnTo>
                  <a:lnTo>
                    <a:pt x="2483" y="193"/>
                  </a:lnTo>
                  <a:lnTo>
                    <a:pt x="2483" y="173"/>
                  </a:lnTo>
                  <a:lnTo>
                    <a:pt x="2482" y="169"/>
                  </a:lnTo>
                  <a:lnTo>
                    <a:pt x="2482" y="168"/>
                  </a:lnTo>
                  <a:lnTo>
                    <a:pt x="2480" y="167"/>
                  </a:lnTo>
                  <a:lnTo>
                    <a:pt x="2480" y="166"/>
                  </a:lnTo>
                  <a:lnTo>
                    <a:pt x="2480" y="164"/>
                  </a:lnTo>
                  <a:lnTo>
                    <a:pt x="2479" y="163"/>
                  </a:lnTo>
                  <a:lnTo>
                    <a:pt x="2479" y="161"/>
                  </a:lnTo>
                  <a:lnTo>
                    <a:pt x="2480" y="159"/>
                  </a:lnTo>
                  <a:lnTo>
                    <a:pt x="2480" y="157"/>
                  </a:lnTo>
                  <a:lnTo>
                    <a:pt x="2482" y="151"/>
                  </a:lnTo>
                  <a:lnTo>
                    <a:pt x="2482" y="143"/>
                  </a:lnTo>
                  <a:lnTo>
                    <a:pt x="2480" y="136"/>
                  </a:lnTo>
                  <a:lnTo>
                    <a:pt x="2482" y="137"/>
                  </a:lnTo>
                  <a:lnTo>
                    <a:pt x="2483" y="138"/>
                  </a:lnTo>
                  <a:lnTo>
                    <a:pt x="2483" y="138"/>
                  </a:lnTo>
                  <a:lnTo>
                    <a:pt x="2483" y="138"/>
                  </a:lnTo>
                  <a:lnTo>
                    <a:pt x="2483" y="137"/>
                  </a:lnTo>
                  <a:lnTo>
                    <a:pt x="2483" y="133"/>
                  </a:lnTo>
                  <a:lnTo>
                    <a:pt x="2483" y="133"/>
                  </a:lnTo>
                  <a:lnTo>
                    <a:pt x="2484" y="133"/>
                  </a:lnTo>
                  <a:lnTo>
                    <a:pt x="2484" y="136"/>
                  </a:lnTo>
                  <a:lnTo>
                    <a:pt x="2485" y="137"/>
                  </a:lnTo>
                  <a:lnTo>
                    <a:pt x="2485" y="140"/>
                  </a:lnTo>
                  <a:lnTo>
                    <a:pt x="2485" y="141"/>
                  </a:lnTo>
                  <a:lnTo>
                    <a:pt x="2485" y="143"/>
                  </a:lnTo>
                  <a:lnTo>
                    <a:pt x="2487" y="145"/>
                  </a:lnTo>
                  <a:lnTo>
                    <a:pt x="2488" y="145"/>
                  </a:lnTo>
                  <a:lnTo>
                    <a:pt x="2488" y="145"/>
                  </a:lnTo>
                  <a:lnTo>
                    <a:pt x="2488" y="143"/>
                  </a:lnTo>
                  <a:lnTo>
                    <a:pt x="2488" y="136"/>
                  </a:lnTo>
                  <a:lnTo>
                    <a:pt x="2489" y="135"/>
                  </a:lnTo>
                  <a:lnTo>
                    <a:pt x="2489" y="135"/>
                  </a:lnTo>
                  <a:lnTo>
                    <a:pt x="2490" y="135"/>
                  </a:lnTo>
                  <a:lnTo>
                    <a:pt x="2492" y="136"/>
                  </a:lnTo>
                  <a:lnTo>
                    <a:pt x="2493" y="136"/>
                  </a:lnTo>
                  <a:lnTo>
                    <a:pt x="2493" y="137"/>
                  </a:lnTo>
                  <a:lnTo>
                    <a:pt x="2494" y="136"/>
                  </a:lnTo>
                  <a:lnTo>
                    <a:pt x="2493" y="135"/>
                  </a:lnTo>
                  <a:lnTo>
                    <a:pt x="2493" y="132"/>
                  </a:lnTo>
                  <a:lnTo>
                    <a:pt x="2493" y="128"/>
                  </a:lnTo>
                  <a:lnTo>
                    <a:pt x="2492" y="126"/>
                  </a:lnTo>
                  <a:lnTo>
                    <a:pt x="2492" y="123"/>
                  </a:lnTo>
                  <a:lnTo>
                    <a:pt x="2492" y="121"/>
                  </a:lnTo>
                  <a:lnTo>
                    <a:pt x="2490" y="121"/>
                  </a:lnTo>
                  <a:lnTo>
                    <a:pt x="2492" y="121"/>
                  </a:lnTo>
                  <a:lnTo>
                    <a:pt x="2493" y="122"/>
                  </a:lnTo>
                  <a:lnTo>
                    <a:pt x="2494" y="123"/>
                  </a:lnTo>
                  <a:lnTo>
                    <a:pt x="2495" y="123"/>
                  </a:lnTo>
                  <a:lnTo>
                    <a:pt x="2495" y="123"/>
                  </a:lnTo>
                  <a:lnTo>
                    <a:pt x="2495" y="123"/>
                  </a:lnTo>
                  <a:lnTo>
                    <a:pt x="2497" y="121"/>
                  </a:lnTo>
                  <a:lnTo>
                    <a:pt x="2497" y="118"/>
                  </a:lnTo>
                  <a:lnTo>
                    <a:pt x="2495" y="117"/>
                  </a:lnTo>
                  <a:lnTo>
                    <a:pt x="2495" y="115"/>
                  </a:lnTo>
                  <a:lnTo>
                    <a:pt x="2495" y="112"/>
                  </a:lnTo>
                  <a:lnTo>
                    <a:pt x="2495" y="111"/>
                  </a:lnTo>
                  <a:lnTo>
                    <a:pt x="2495" y="110"/>
                  </a:lnTo>
                  <a:lnTo>
                    <a:pt x="2497" y="110"/>
                  </a:lnTo>
                  <a:lnTo>
                    <a:pt x="2498" y="111"/>
                  </a:lnTo>
                  <a:lnTo>
                    <a:pt x="2498" y="111"/>
                  </a:lnTo>
                  <a:lnTo>
                    <a:pt x="2498" y="112"/>
                  </a:lnTo>
                  <a:lnTo>
                    <a:pt x="2499" y="112"/>
                  </a:lnTo>
                  <a:lnTo>
                    <a:pt x="2499" y="112"/>
                  </a:lnTo>
                  <a:lnTo>
                    <a:pt x="2499" y="110"/>
                  </a:lnTo>
                  <a:lnTo>
                    <a:pt x="2499" y="97"/>
                  </a:lnTo>
                  <a:lnTo>
                    <a:pt x="2498" y="95"/>
                  </a:lnTo>
                  <a:lnTo>
                    <a:pt x="2498" y="92"/>
                  </a:lnTo>
                  <a:lnTo>
                    <a:pt x="2497" y="89"/>
                  </a:lnTo>
                  <a:lnTo>
                    <a:pt x="2497" y="86"/>
                  </a:lnTo>
                  <a:lnTo>
                    <a:pt x="2497" y="86"/>
                  </a:lnTo>
                  <a:lnTo>
                    <a:pt x="2497" y="86"/>
                  </a:lnTo>
                  <a:lnTo>
                    <a:pt x="2498" y="87"/>
                  </a:lnTo>
                  <a:lnTo>
                    <a:pt x="2499" y="90"/>
                  </a:lnTo>
                  <a:lnTo>
                    <a:pt x="2500" y="91"/>
                  </a:lnTo>
                  <a:lnTo>
                    <a:pt x="2502" y="94"/>
                  </a:lnTo>
                  <a:lnTo>
                    <a:pt x="2502" y="95"/>
                  </a:lnTo>
                  <a:lnTo>
                    <a:pt x="2503" y="96"/>
                  </a:lnTo>
                  <a:lnTo>
                    <a:pt x="2504" y="97"/>
                  </a:lnTo>
                  <a:lnTo>
                    <a:pt x="2504" y="97"/>
                  </a:lnTo>
                  <a:lnTo>
                    <a:pt x="2504" y="96"/>
                  </a:lnTo>
                  <a:lnTo>
                    <a:pt x="2504" y="94"/>
                  </a:lnTo>
                  <a:lnTo>
                    <a:pt x="2504" y="92"/>
                  </a:lnTo>
                  <a:lnTo>
                    <a:pt x="2504" y="90"/>
                  </a:lnTo>
                  <a:lnTo>
                    <a:pt x="2504" y="89"/>
                  </a:lnTo>
                  <a:lnTo>
                    <a:pt x="2505" y="89"/>
                  </a:lnTo>
                  <a:lnTo>
                    <a:pt x="2507" y="89"/>
                  </a:lnTo>
                  <a:lnTo>
                    <a:pt x="2508" y="90"/>
                  </a:lnTo>
                  <a:lnTo>
                    <a:pt x="2509" y="91"/>
                  </a:lnTo>
                  <a:lnTo>
                    <a:pt x="2509" y="92"/>
                  </a:lnTo>
                  <a:lnTo>
                    <a:pt x="2510" y="94"/>
                  </a:lnTo>
                  <a:lnTo>
                    <a:pt x="2512" y="94"/>
                  </a:lnTo>
                  <a:lnTo>
                    <a:pt x="2512" y="94"/>
                  </a:lnTo>
                  <a:lnTo>
                    <a:pt x="2512" y="92"/>
                  </a:lnTo>
                  <a:lnTo>
                    <a:pt x="2512" y="91"/>
                  </a:lnTo>
                  <a:lnTo>
                    <a:pt x="2512" y="89"/>
                  </a:lnTo>
                  <a:lnTo>
                    <a:pt x="2512" y="87"/>
                  </a:lnTo>
                  <a:lnTo>
                    <a:pt x="2513" y="86"/>
                  </a:lnTo>
                  <a:lnTo>
                    <a:pt x="2513" y="85"/>
                  </a:lnTo>
                  <a:lnTo>
                    <a:pt x="2514" y="84"/>
                  </a:lnTo>
                  <a:lnTo>
                    <a:pt x="2515" y="85"/>
                  </a:lnTo>
                  <a:lnTo>
                    <a:pt x="2515" y="87"/>
                  </a:lnTo>
                  <a:lnTo>
                    <a:pt x="2517" y="89"/>
                  </a:lnTo>
                  <a:lnTo>
                    <a:pt x="2518" y="90"/>
                  </a:lnTo>
                  <a:lnTo>
                    <a:pt x="2519" y="91"/>
                  </a:lnTo>
                  <a:lnTo>
                    <a:pt x="2519" y="91"/>
                  </a:lnTo>
                  <a:lnTo>
                    <a:pt x="2519" y="89"/>
                  </a:lnTo>
                  <a:lnTo>
                    <a:pt x="2519" y="87"/>
                  </a:lnTo>
                  <a:lnTo>
                    <a:pt x="2520" y="86"/>
                  </a:lnTo>
                  <a:lnTo>
                    <a:pt x="2520" y="86"/>
                  </a:lnTo>
                  <a:lnTo>
                    <a:pt x="2522" y="86"/>
                  </a:lnTo>
                  <a:lnTo>
                    <a:pt x="2523" y="86"/>
                  </a:lnTo>
                  <a:lnTo>
                    <a:pt x="2524" y="89"/>
                  </a:lnTo>
                  <a:lnTo>
                    <a:pt x="2525" y="90"/>
                  </a:lnTo>
                  <a:lnTo>
                    <a:pt x="2525" y="91"/>
                  </a:lnTo>
                  <a:lnTo>
                    <a:pt x="2527" y="92"/>
                  </a:lnTo>
                  <a:lnTo>
                    <a:pt x="2528" y="92"/>
                  </a:lnTo>
                  <a:lnTo>
                    <a:pt x="2528" y="92"/>
                  </a:lnTo>
                  <a:lnTo>
                    <a:pt x="2529" y="90"/>
                  </a:lnTo>
                  <a:lnTo>
                    <a:pt x="2529" y="89"/>
                  </a:lnTo>
                  <a:lnTo>
                    <a:pt x="2529" y="87"/>
                  </a:lnTo>
                  <a:lnTo>
                    <a:pt x="2529" y="87"/>
                  </a:lnTo>
                  <a:lnTo>
                    <a:pt x="2530" y="86"/>
                  </a:lnTo>
                  <a:lnTo>
                    <a:pt x="2531" y="86"/>
                  </a:lnTo>
                  <a:lnTo>
                    <a:pt x="2533" y="85"/>
                  </a:lnTo>
                  <a:lnTo>
                    <a:pt x="2533" y="82"/>
                  </a:lnTo>
                  <a:lnTo>
                    <a:pt x="2533" y="79"/>
                  </a:lnTo>
                  <a:lnTo>
                    <a:pt x="2531" y="77"/>
                  </a:lnTo>
                  <a:lnTo>
                    <a:pt x="2531" y="76"/>
                  </a:lnTo>
                  <a:lnTo>
                    <a:pt x="2531" y="75"/>
                  </a:lnTo>
                  <a:lnTo>
                    <a:pt x="2533" y="75"/>
                  </a:lnTo>
                  <a:lnTo>
                    <a:pt x="2533" y="76"/>
                  </a:lnTo>
                  <a:lnTo>
                    <a:pt x="2534" y="79"/>
                  </a:lnTo>
                  <a:lnTo>
                    <a:pt x="2535" y="80"/>
                  </a:lnTo>
                  <a:lnTo>
                    <a:pt x="2536" y="80"/>
                  </a:lnTo>
                  <a:lnTo>
                    <a:pt x="2538" y="79"/>
                  </a:lnTo>
                  <a:lnTo>
                    <a:pt x="2538" y="76"/>
                  </a:lnTo>
                  <a:lnTo>
                    <a:pt x="2538" y="66"/>
                  </a:lnTo>
                  <a:lnTo>
                    <a:pt x="2539" y="65"/>
                  </a:lnTo>
                  <a:lnTo>
                    <a:pt x="2540" y="64"/>
                  </a:lnTo>
                  <a:lnTo>
                    <a:pt x="2540" y="62"/>
                  </a:lnTo>
                  <a:lnTo>
                    <a:pt x="2541" y="62"/>
                  </a:lnTo>
                  <a:lnTo>
                    <a:pt x="2541" y="64"/>
                  </a:lnTo>
                  <a:lnTo>
                    <a:pt x="2543" y="66"/>
                  </a:lnTo>
                  <a:lnTo>
                    <a:pt x="2543" y="67"/>
                  </a:lnTo>
                  <a:lnTo>
                    <a:pt x="2544" y="69"/>
                  </a:lnTo>
                  <a:lnTo>
                    <a:pt x="2544" y="70"/>
                  </a:lnTo>
                  <a:lnTo>
                    <a:pt x="2545" y="71"/>
                  </a:lnTo>
                  <a:lnTo>
                    <a:pt x="2545" y="71"/>
                  </a:lnTo>
                  <a:lnTo>
                    <a:pt x="2545" y="71"/>
                  </a:lnTo>
                  <a:lnTo>
                    <a:pt x="2545" y="70"/>
                  </a:lnTo>
                  <a:lnTo>
                    <a:pt x="2546" y="69"/>
                  </a:lnTo>
                  <a:lnTo>
                    <a:pt x="2546" y="67"/>
                  </a:lnTo>
                  <a:lnTo>
                    <a:pt x="2546" y="66"/>
                  </a:lnTo>
                  <a:lnTo>
                    <a:pt x="2548" y="65"/>
                  </a:lnTo>
                  <a:lnTo>
                    <a:pt x="2549" y="66"/>
                  </a:lnTo>
                  <a:lnTo>
                    <a:pt x="2549" y="66"/>
                  </a:lnTo>
                  <a:lnTo>
                    <a:pt x="2550" y="67"/>
                  </a:lnTo>
                  <a:lnTo>
                    <a:pt x="2551" y="67"/>
                  </a:lnTo>
                  <a:lnTo>
                    <a:pt x="2553" y="69"/>
                  </a:lnTo>
                  <a:lnTo>
                    <a:pt x="2553" y="69"/>
                  </a:lnTo>
                  <a:lnTo>
                    <a:pt x="2554" y="69"/>
                  </a:lnTo>
                  <a:lnTo>
                    <a:pt x="2554" y="66"/>
                  </a:lnTo>
                  <a:lnTo>
                    <a:pt x="2554" y="66"/>
                  </a:lnTo>
                  <a:lnTo>
                    <a:pt x="2555" y="66"/>
                  </a:lnTo>
                  <a:lnTo>
                    <a:pt x="2555" y="67"/>
                  </a:lnTo>
                  <a:lnTo>
                    <a:pt x="2556" y="67"/>
                  </a:lnTo>
                  <a:lnTo>
                    <a:pt x="2556" y="69"/>
                  </a:lnTo>
                  <a:lnTo>
                    <a:pt x="2561" y="69"/>
                  </a:lnTo>
                  <a:lnTo>
                    <a:pt x="2563" y="67"/>
                  </a:lnTo>
                  <a:lnTo>
                    <a:pt x="2563" y="66"/>
                  </a:lnTo>
                  <a:lnTo>
                    <a:pt x="2563" y="65"/>
                  </a:lnTo>
                  <a:lnTo>
                    <a:pt x="2561" y="64"/>
                  </a:lnTo>
                  <a:lnTo>
                    <a:pt x="2561" y="64"/>
                  </a:lnTo>
                  <a:lnTo>
                    <a:pt x="2564" y="64"/>
                  </a:lnTo>
                  <a:lnTo>
                    <a:pt x="2565" y="66"/>
                  </a:lnTo>
                  <a:lnTo>
                    <a:pt x="2566" y="69"/>
                  </a:lnTo>
                  <a:lnTo>
                    <a:pt x="2566" y="71"/>
                  </a:lnTo>
                  <a:lnTo>
                    <a:pt x="2569" y="72"/>
                  </a:lnTo>
                  <a:lnTo>
                    <a:pt x="2570" y="74"/>
                  </a:lnTo>
                  <a:lnTo>
                    <a:pt x="2571" y="75"/>
                  </a:lnTo>
                  <a:lnTo>
                    <a:pt x="2571" y="76"/>
                  </a:lnTo>
                  <a:lnTo>
                    <a:pt x="2574" y="76"/>
                  </a:lnTo>
                  <a:lnTo>
                    <a:pt x="2574" y="77"/>
                  </a:lnTo>
                  <a:lnTo>
                    <a:pt x="2574" y="80"/>
                  </a:lnTo>
                  <a:lnTo>
                    <a:pt x="2575" y="81"/>
                  </a:lnTo>
                  <a:lnTo>
                    <a:pt x="2576" y="82"/>
                  </a:lnTo>
                  <a:lnTo>
                    <a:pt x="2578" y="82"/>
                  </a:lnTo>
                  <a:lnTo>
                    <a:pt x="2579" y="82"/>
                  </a:lnTo>
                  <a:lnTo>
                    <a:pt x="2579" y="82"/>
                  </a:lnTo>
                  <a:lnTo>
                    <a:pt x="2580" y="84"/>
                  </a:lnTo>
                  <a:lnTo>
                    <a:pt x="2581" y="87"/>
                  </a:lnTo>
                  <a:lnTo>
                    <a:pt x="2583" y="90"/>
                  </a:lnTo>
                  <a:lnTo>
                    <a:pt x="2584" y="91"/>
                  </a:lnTo>
                  <a:lnTo>
                    <a:pt x="2585" y="92"/>
                  </a:lnTo>
                  <a:lnTo>
                    <a:pt x="2588" y="95"/>
                  </a:lnTo>
                  <a:lnTo>
                    <a:pt x="2589" y="97"/>
                  </a:lnTo>
                  <a:lnTo>
                    <a:pt x="2590" y="100"/>
                  </a:lnTo>
                  <a:lnTo>
                    <a:pt x="2591" y="101"/>
                  </a:lnTo>
                  <a:lnTo>
                    <a:pt x="2593" y="102"/>
                  </a:lnTo>
                  <a:lnTo>
                    <a:pt x="2594" y="105"/>
                  </a:lnTo>
                  <a:lnTo>
                    <a:pt x="2594" y="106"/>
                  </a:lnTo>
                  <a:lnTo>
                    <a:pt x="2594" y="107"/>
                  </a:lnTo>
                  <a:lnTo>
                    <a:pt x="2593" y="107"/>
                  </a:lnTo>
                  <a:lnTo>
                    <a:pt x="2593" y="108"/>
                  </a:lnTo>
                  <a:lnTo>
                    <a:pt x="2591" y="108"/>
                  </a:lnTo>
                  <a:lnTo>
                    <a:pt x="2590" y="108"/>
                  </a:lnTo>
                  <a:lnTo>
                    <a:pt x="2589" y="108"/>
                  </a:lnTo>
                  <a:lnTo>
                    <a:pt x="2588" y="110"/>
                  </a:lnTo>
                  <a:lnTo>
                    <a:pt x="2588" y="112"/>
                  </a:lnTo>
                  <a:lnTo>
                    <a:pt x="2589" y="115"/>
                  </a:lnTo>
                  <a:lnTo>
                    <a:pt x="2589" y="120"/>
                  </a:lnTo>
                  <a:lnTo>
                    <a:pt x="2590" y="123"/>
                  </a:lnTo>
                  <a:lnTo>
                    <a:pt x="2591" y="126"/>
                  </a:lnTo>
                  <a:lnTo>
                    <a:pt x="2593" y="128"/>
                  </a:lnTo>
                  <a:lnTo>
                    <a:pt x="2594" y="131"/>
                  </a:lnTo>
                  <a:lnTo>
                    <a:pt x="2595" y="132"/>
                  </a:lnTo>
                  <a:lnTo>
                    <a:pt x="2596" y="133"/>
                  </a:lnTo>
                  <a:lnTo>
                    <a:pt x="2598" y="135"/>
                  </a:lnTo>
                  <a:lnTo>
                    <a:pt x="2598" y="136"/>
                  </a:lnTo>
                  <a:lnTo>
                    <a:pt x="2600" y="138"/>
                  </a:lnTo>
                  <a:lnTo>
                    <a:pt x="2604" y="140"/>
                  </a:lnTo>
                  <a:lnTo>
                    <a:pt x="2606" y="141"/>
                  </a:lnTo>
                  <a:lnTo>
                    <a:pt x="2607" y="143"/>
                  </a:lnTo>
                  <a:lnTo>
                    <a:pt x="2610" y="146"/>
                  </a:lnTo>
                  <a:lnTo>
                    <a:pt x="2611" y="148"/>
                  </a:lnTo>
                  <a:lnTo>
                    <a:pt x="2612" y="148"/>
                  </a:lnTo>
                  <a:lnTo>
                    <a:pt x="2614" y="150"/>
                  </a:lnTo>
                  <a:lnTo>
                    <a:pt x="2614" y="150"/>
                  </a:lnTo>
                  <a:lnTo>
                    <a:pt x="2612" y="148"/>
                  </a:lnTo>
                  <a:lnTo>
                    <a:pt x="2612" y="147"/>
                  </a:lnTo>
                  <a:lnTo>
                    <a:pt x="2612" y="146"/>
                  </a:lnTo>
                  <a:lnTo>
                    <a:pt x="2612" y="145"/>
                  </a:lnTo>
                  <a:lnTo>
                    <a:pt x="2614" y="143"/>
                  </a:lnTo>
                  <a:lnTo>
                    <a:pt x="2615" y="146"/>
                  </a:lnTo>
                  <a:lnTo>
                    <a:pt x="2616" y="147"/>
                  </a:lnTo>
                  <a:lnTo>
                    <a:pt x="2617" y="147"/>
                  </a:lnTo>
                  <a:lnTo>
                    <a:pt x="2619" y="150"/>
                  </a:lnTo>
                  <a:lnTo>
                    <a:pt x="2619" y="151"/>
                  </a:lnTo>
                  <a:lnTo>
                    <a:pt x="2620" y="152"/>
                  </a:lnTo>
                  <a:lnTo>
                    <a:pt x="2621" y="152"/>
                  </a:lnTo>
                  <a:lnTo>
                    <a:pt x="2621" y="152"/>
                  </a:lnTo>
                  <a:lnTo>
                    <a:pt x="2624" y="152"/>
                  </a:lnTo>
                  <a:lnTo>
                    <a:pt x="2626" y="155"/>
                  </a:lnTo>
                  <a:lnTo>
                    <a:pt x="2630" y="157"/>
                  </a:lnTo>
                  <a:lnTo>
                    <a:pt x="2631" y="157"/>
                  </a:lnTo>
                  <a:lnTo>
                    <a:pt x="2634" y="156"/>
                  </a:lnTo>
                  <a:lnTo>
                    <a:pt x="2635" y="156"/>
                  </a:lnTo>
                  <a:lnTo>
                    <a:pt x="2637" y="157"/>
                  </a:lnTo>
                  <a:lnTo>
                    <a:pt x="2637" y="157"/>
                  </a:lnTo>
                  <a:lnTo>
                    <a:pt x="2639" y="159"/>
                  </a:lnTo>
                  <a:lnTo>
                    <a:pt x="2639" y="161"/>
                  </a:lnTo>
                  <a:lnTo>
                    <a:pt x="2640" y="163"/>
                  </a:lnTo>
                  <a:lnTo>
                    <a:pt x="2640" y="164"/>
                  </a:lnTo>
                  <a:lnTo>
                    <a:pt x="2646" y="176"/>
                  </a:lnTo>
                  <a:lnTo>
                    <a:pt x="2652" y="186"/>
                  </a:lnTo>
                  <a:lnTo>
                    <a:pt x="2655" y="189"/>
                  </a:lnTo>
                  <a:lnTo>
                    <a:pt x="2655" y="192"/>
                  </a:lnTo>
                  <a:lnTo>
                    <a:pt x="2656" y="196"/>
                  </a:lnTo>
                  <a:lnTo>
                    <a:pt x="2659" y="198"/>
                  </a:lnTo>
                  <a:lnTo>
                    <a:pt x="2661" y="203"/>
                  </a:lnTo>
                  <a:lnTo>
                    <a:pt x="2664" y="207"/>
                  </a:lnTo>
                  <a:lnTo>
                    <a:pt x="2666" y="209"/>
                  </a:lnTo>
                  <a:lnTo>
                    <a:pt x="2672" y="219"/>
                  </a:lnTo>
                  <a:lnTo>
                    <a:pt x="2678" y="233"/>
                  </a:lnTo>
                  <a:lnTo>
                    <a:pt x="2682" y="249"/>
                  </a:lnTo>
                  <a:lnTo>
                    <a:pt x="2681" y="264"/>
                  </a:lnTo>
                  <a:lnTo>
                    <a:pt x="2681" y="266"/>
                  </a:lnTo>
                  <a:lnTo>
                    <a:pt x="2680" y="269"/>
                  </a:lnTo>
                  <a:lnTo>
                    <a:pt x="2680" y="271"/>
                  </a:lnTo>
                  <a:lnTo>
                    <a:pt x="2678" y="274"/>
                  </a:lnTo>
                  <a:lnTo>
                    <a:pt x="2677" y="275"/>
                  </a:lnTo>
                  <a:lnTo>
                    <a:pt x="2675" y="275"/>
                  </a:lnTo>
                  <a:lnTo>
                    <a:pt x="2674" y="275"/>
                  </a:lnTo>
                  <a:lnTo>
                    <a:pt x="2671" y="274"/>
                  </a:lnTo>
                  <a:lnTo>
                    <a:pt x="2670" y="275"/>
                  </a:lnTo>
                  <a:lnTo>
                    <a:pt x="2669" y="275"/>
                  </a:lnTo>
                  <a:lnTo>
                    <a:pt x="2669" y="276"/>
                  </a:lnTo>
                  <a:lnTo>
                    <a:pt x="2667" y="278"/>
                  </a:lnTo>
                  <a:lnTo>
                    <a:pt x="2667" y="278"/>
                  </a:lnTo>
                  <a:lnTo>
                    <a:pt x="2666" y="276"/>
                  </a:lnTo>
                  <a:lnTo>
                    <a:pt x="2664" y="276"/>
                  </a:lnTo>
                  <a:lnTo>
                    <a:pt x="2661" y="274"/>
                  </a:lnTo>
                  <a:lnTo>
                    <a:pt x="2659" y="271"/>
                  </a:lnTo>
                  <a:lnTo>
                    <a:pt x="2654" y="269"/>
                  </a:lnTo>
                  <a:lnTo>
                    <a:pt x="2650" y="266"/>
                  </a:lnTo>
                  <a:lnTo>
                    <a:pt x="2647" y="264"/>
                  </a:lnTo>
                  <a:lnTo>
                    <a:pt x="2646" y="263"/>
                  </a:lnTo>
                  <a:lnTo>
                    <a:pt x="2644" y="260"/>
                  </a:lnTo>
                  <a:lnTo>
                    <a:pt x="2641" y="258"/>
                  </a:lnTo>
                  <a:lnTo>
                    <a:pt x="2640" y="253"/>
                  </a:lnTo>
                  <a:lnTo>
                    <a:pt x="2635" y="247"/>
                  </a:lnTo>
                  <a:lnTo>
                    <a:pt x="2630" y="240"/>
                  </a:lnTo>
                  <a:lnTo>
                    <a:pt x="2624" y="235"/>
                  </a:lnTo>
                  <a:lnTo>
                    <a:pt x="2622" y="234"/>
                  </a:lnTo>
                  <a:lnTo>
                    <a:pt x="2621" y="234"/>
                  </a:lnTo>
                  <a:lnTo>
                    <a:pt x="2621" y="235"/>
                  </a:lnTo>
                  <a:lnTo>
                    <a:pt x="2621" y="237"/>
                  </a:lnTo>
                  <a:lnTo>
                    <a:pt x="2621" y="238"/>
                  </a:lnTo>
                  <a:lnTo>
                    <a:pt x="2621" y="239"/>
                  </a:lnTo>
                  <a:lnTo>
                    <a:pt x="2621" y="240"/>
                  </a:lnTo>
                  <a:lnTo>
                    <a:pt x="2624" y="243"/>
                  </a:lnTo>
                  <a:lnTo>
                    <a:pt x="2626" y="245"/>
                  </a:lnTo>
                  <a:lnTo>
                    <a:pt x="2626" y="248"/>
                  </a:lnTo>
                  <a:lnTo>
                    <a:pt x="2629" y="250"/>
                  </a:lnTo>
                  <a:lnTo>
                    <a:pt x="2630" y="253"/>
                  </a:lnTo>
                  <a:lnTo>
                    <a:pt x="2630" y="256"/>
                  </a:lnTo>
                  <a:lnTo>
                    <a:pt x="2632" y="259"/>
                  </a:lnTo>
                  <a:lnTo>
                    <a:pt x="2632" y="261"/>
                  </a:lnTo>
                  <a:lnTo>
                    <a:pt x="2635" y="263"/>
                  </a:lnTo>
                  <a:lnTo>
                    <a:pt x="2637" y="264"/>
                  </a:lnTo>
                  <a:lnTo>
                    <a:pt x="2639" y="269"/>
                  </a:lnTo>
                  <a:lnTo>
                    <a:pt x="2640" y="274"/>
                  </a:lnTo>
                  <a:lnTo>
                    <a:pt x="2642" y="279"/>
                  </a:lnTo>
                  <a:lnTo>
                    <a:pt x="2644" y="285"/>
                  </a:lnTo>
                  <a:lnTo>
                    <a:pt x="2645" y="290"/>
                  </a:lnTo>
                  <a:lnTo>
                    <a:pt x="2645" y="295"/>
                  </a:lnTo>
                  <a:lnTo>
                    <a:pt x="2649" y="314"/>
                  </a:lnTo>
                  <a:lnTo>
                    <a:pt x="2650" y="331"/>
                  </a:lnTo>
                  <a:lnTo>
                    <a:pt x="2651" y="334"/>
                  </a:lnTo>
                  <a:lnTo>
                    <a:pt x="2652" y="335"/>
                  </a:lnTo>
                  <a:lnTo>
                    <a:pt x="2654" y="336"/>
                  </a:lnTo>
                  <a:lnTo>
                    <a:pt x="2655" y="336"/>
                  </a:lnTo>
                  <a:lnTo>
                    <a:pt x="2655" y="336"/>
                  </a:lnTo>
                  <a:lnTo>
                    <a:pt x="2657" y="340"/>
                  </a:lnTo>
                  <a:lnTo>
                    <a:pt x="2660" y="342"/>
                  </a:lnTo>
                  <a:lnTo>
                    <a:pt x="2661" y="345"/>
                  </a:lnTo>
                  <a:lnTo>
                    <a:pt x="2662" y="347"/>
                  </a:lnTo>
                  <a:lnTo>
                    <a:pt x="2665" y="351"/>
                  </a:lnTo>
                  <a:lnTo>
                    <a:pt x="2667" y="353"/>
                  </a:lnTo>
                  <a:lnTo>
                    <a:pt x="2669" y="355"/>
                  </a:lnTo>
                  <a:lnTo>
                    <a:pt x="2671" y="356"/>
                  </a:lnTo>
                  <a:lnTo>
                    <a:pt x="2672" y="355"/>
                  </a:lnTo>
                  <a:lnTo>
                    <a:pt x="2674" y="352"/>
                  </a:lnTo>
                  <a:lnTo>
                    <a:pt x="2674" y="349"/>
                  </a:lnTo>
                  <a:lnTo>
                    <a:pt x="2674" y="345"/>
                  </a:lnTo>
                  <a:lnTo>
                    <a:pt x="2671" y="340"/>
                  </a:lnTo>
                  <a:lnTo>
                    <a:pt x="2671" y="337"/>
                  </a:lnTo>
                  <a:lnTo>
                    <a:pt x="2670" y="336"/>
                  </a:lnTo>
                  <a:lnTo>
                    <a:pt x="2669" y="336"/>
                  </a:lnTo>
                  <a:lnTo>
                    <a:pt x="2667" y="335"/>
                  </a:lnTo>
                  <a:lnTo>
                    <a:pt x="2666" y="334"/>
                  </a:lnTo>
                  <a:lnTo>
                    <a:pt x="2665" y="334"/>
                  </a:lnTo>
                  <a:lnTo>
                    <a:pt x="2664" y="332"/>
                  </a:lnTo>
                  <a:lnTo>
                    <a:pt x="2662" y="330"/>
                  </a:lnTo>
                  <a:lnTo>
                    <a:pt x="2662" y="327"/>
                  </a:lnTo>
                  <a:lnTo>
                    <a:pt x="2661" y="324"/>
                  </a:lnTo>
                  <a:lnTo>
                    <a:pt x="2660" y="321"/>
                  </a:lnTo>
                  <a:lnTo>
                    <a:pt x="2660" y="320"/>
                  </a:lnTo>
                  <a:lnTo>
                    <a:pt x="2659" y="316"/>
                  </a:lnTo>
                  <a:lnTo>
                    <a:pt x="2659" y="314"/>
                  </a:lnTo>
                  <a:lnTo>
                    <a:pt x="2659" y="310"/>
                  </a:lnTo>
                  <a:lnTo>
                    <a:pt x="2660" y="309"/>
                  </a:lnTo>
                  <a:lnTo>
                    <a:pt x="2661" y="307"/>
                  </a:lnTo>
                  <a:lnTo>
                    <a:pt x="2664" y="307"/>
                  </a:lnTo>
                  <a:lnTo>
                    <a:pt x="2665" y="309"/>
                  </a:lnTo>
                  <a:lnTo>
                    <a:pt x="2667" y="310"/>
                  </a:lnTo>
                  <a:lnTo>
                    <a:pt x="2669" y="314"/>
                  </a:lnTo>
                  <a:lnTo>
                    <a:pt x="2670" y="319"/>
                  </a:lnTo>
                  <a:lnTo>
                    <a:pt x="2671" y="322"/>
                  </a:lnTo>
                  <a:lnTo>
                    <a:pt x="2672" y="325"/>
                  </a:lnTo>
                  <a:lnTo>
                    <a:pt x="2675" y="326"/>
                  </a:lnTo>
                  <a:lnTo>
                    <a:pt x="2676" y="327"/>
                  </a:lnTo>
                  <a:lnTo>
                    <a:pt x="2678" y="329"/>
                  </a:lnTo>
                  <a:lnTo>
                    <a:pt x="2680" y="330"/>
                  </a:lnTo>
                  <a:lnTo>
                    <a:pt x="2681" y="330"/>
                  </a:lnTo>
                  <a:lnTo>
                    <a:pt x="2683" y="331"/>
                  </a:lnTo>
                  <a:lnTo>
                    <a:pt x="2685" y="332"/>
                  </a:lnTo>
                  <a:lnTo>
                    <a:pt x="2687" y="334"/>
                  </a:lnTo>
                  <a:lnTo>
                    <a:pt x="2688" y="335"/>
                  </a:lnTo>
                  <a:lnTo>
                    <a:pt x="2690" y="336"/>
                  </a:lnTo>
                  <a:lnTo>
                    <a:pt x="2690" y="335"/>
                  </a:lnTo>
                  <a:lnTo>
                    <a:pt x="2690" y="334"/>
                  </a:lnTo>
                  <a:lnTo>
                    <a:pt x="2687" y="327"/>
                  </a:lnTo>
                  <a:lnTo>
                    <a:pt x="2685" y="321"/>
                  </a:lnTo>
                  <a:lnTo>
                    <a:pt x="2685" y="316"/>
                  </a:lnTo>
                  <a:lnTo>
                    <a:pt x="2681" y="309"/>
                  </a:lnTo>
                  <a:lnTo>
                    <a:pt x="2678" y="301"/>
                  </a:lnTo>
                  <a:lnTo>
                    <a:pt x="2678" y="295"/>
                  </a:lnTo>
                  <a:lnTo>
                    <a:pt x="2680" y="294"/>
                  </a:lnTo>
                  <a:lnTo>
                    <a:pt x="2681" y="293"/>
                  </a:lnTo>
                  <a:lnTo>
                    <a:pt x="2682" y="291"/>
                  </a:lnTo>
                  <a:lnTo>
                    <a:pt x="2685" y="290"/>
                  </a:lnTo>
                  <a:lnTo>
                    <a:pt x="2685" y="288"/>
                  </a:lnTo>
                  <a:lnTo>
                    <a:pt x="2686" y="285"/>
                  </a:lnTo>
                  <a:lnTo>
                    <a:pt x="2686" y="281"/>
                  </a:lnTo>
                  <a:lnTo>
                    <a:pt x="2687" y="279"/>
                  </a:lnTo>
                  <a:lnTo>
                    <a:pt x="2688" y="276"/>
                  </a:lnTo>
                  <a:lnTo>
                    <a:pt x="2690" y="274"/>
                  </a:lnTo>
                  <a:lnTo>
                    <a:pt x="2690" y="269"/>
                  </a:lnTo>
                  <a:lnTo>
                    <a:pt x="2690" y="268"/>
                  </a:lnTo>
                  <a:lnTo>
                    <a:pt x="2690" y="266"/>
                  </a:lnTo>
                  <a:lnTo>
                    <a:pt x="2690" y="265"/>
                  </a:lnTo>
                  <a:lnTo>
                    <a:pt x="2691" y="265"/>
                  </a:lnTo>
                  <a:lnTo>
                    <a:pt x="2692" y="266"/>
                  </a:lnTo>
                  <a:lnTo>
                    <a:pt x="2692" y="269"/>
                  </a:lnTo>
                  <a:lnTo>
                    <a:pt x="2693" y="271"/>
                  </a:lnTo>
                  <a:lnTo>
                    <a:pt x="2695" y="274"/>
                  </a:lnTo>
                  <a:lnTo>
                    <a:pt x="2697" y="276"/>
                  </a:lnTo>
                  <a:lnTo>
                    <a:pt x="2697" y="279"/>
                  </a:lnTo>
                  <a:lnTo>
                    <a:pt x="2698" y="279"/>
                  </a:lnTo>
                  <a:lnTo>
                    <a:pt x="2701" y="280"/>
                  </a:lnTo>
                  <a:lnTo>
                    <a:pt x="2702" y="281"/>
                  </a:lnTo>
                  <a:lnTo>
                    <a:pt x="2703" y="284"/>
                  </a:lnTo>
                  <a:lnTo>
                    <a:pt x="2703" y="284"/>
                  </a:lnTo>
                  <a:lnTo>
                    <a:pt x="2705" y="284"/>
                  </a:lnTo>
                  <a:lnTo>
                    <a:pt x="2705" y="281"/>
                  </a:lnTo>
                  <a:lnTo>
                    <a:pt x="2705" y="269"/>
                  </a:lnTo>
                  <a:lnTo>
                    <a:pt x="2703" y="261"/>
                  </a:lnTo>
                  <a:lnTo>
                    <a:pt x="2701" y="254"/>
                  </a:lnTo>
                  <a:lnTo>
                    <a:pt x="2700" y="248"/>
                  </a:lnTo>
                  <a:lnTo>
                    <a:pt x="2698" y="243"/>
                  </a:lnTo>
                  <a:lnTo>
                    <a:pt x="2697" y="238"/>
                  </a:lnTo>
                  <a:lnTo>
                    <a:pt x="2697" y="233"/>
                  </a:lnTo>
                  <a:lnTo>
                    <a:pt x="2697" y="225"/>
                  </a:lnTo>
                  <a:lnTo>
                    <a:pt x="2696" y="219"/>
                  </a:lnTo>
                  <a:lnTo>
                    <a:pt x="2695" y="214"/>
                  </a:lnTo>
                  <a:lnTo>
                    <a:pt x="2695" y="210"/>
                  </a:lnTo>
                  <a:lnTo>
                    <a:pt x="2695" y="208"/>
                  </a:lnTo>
                  <a:lnTo>
                    <a:pt x="2693" y="204"/>
                  </a:lnTo>
                  <a:lnTo>
                    <a:pt x="2692" y="202"/>
                  </a:lnTo>
                  <a:lnTo>
                    <a:pt x="2690" y="196"/>
                  </a:lnTo>
                  <a:lnTo>
                    <a:pt x="2692" y="198"/>
                  </a:lnTo>
                  <a:lnTo>
                    <a:pt x="2695" y="202"/>
                  </a:lnTo>
                  <a:lnTo>
                    <a:pt x="2697" y="203"/>
                  </a:lnTo>
                  <a:lnTo>
                    <a:pt x="2700" y="204"/>
                  </a:lnTo>
                  <a:lnTo>
                    <a:pt x="2702" y="205"/>
                  </a:lnTo>
                  <a:lnTo>
                    <a:pt x="2703" y="207"/>
                  </a:lnTo>
                  <a:lnTo>
                    <a:pt x="2705" y="208"/>
                  </a:lnTo>
                  <a:lnTo>
                    <a:pt x="2705" y="209"/>
                  </a:lnTo>
                  <a:lnTo>
                    <a:pt x="2707" y="214"/>
                  </a:lnTo>
                  <a:lnTo>
                    <a:pt x="2710" y="219"/>
                  </a:lnTo>
                  <a:lnTo>
                    <a:pt x="2711" y="224"/>
                  </a:lnTo>
                  <a:lnTo>
                    <a:pt x="2711" y="228"/>
                  </a:lnTo>
                  <a:lnTo>
                    <a:pt x="2711" y="230"/>
                  </a:lnTo>
                  <a:lnTo>
                    <a:pt x="2710" y="232"/>
                  </a:lnTo>
                  <a:lnTo>
                    <a:pt x="2710" y="233"/>
                  </a:lnTo>
                  <a:lnTo>
                    <a:pt x="2708" y="233"/>
                  </a:lnTo>
                  <a:lnTo>
                    <a:pt x="2707" y="234"/>
                  </a:lnTo>
                  <a:lnTo>
                    <a:pt x="2706" y="234"/>
                  </a:lnTo>
                  <a:lnTo>
                    <a:pt x="2706" y="235"/>
                  </a:lnTo>
                  <a:lnTo>
                    <a:pt x="2705" y="238"/>
                  </a:lnTo>
                  <a:lnTo>
                    <a:pt x="2706" y="247"/>
                  </a:lnTo>
                  <a:lnTo>
                    <a:pt x="2710" y="254"/>
                  </a:lnTo>
                  <a:lnTo>
                    <a:pt x="2713" y="261"/>
                  </a:lnTo>
                  <a:lnTo>
                    <a:pt x="2715" y="265"/>
                  </a:lnTo>
                  <a:lnTo>
                    <a:pt x="2716" y="266"/>
                  </a:lnTo>
                  <a:lnTo>
                    <a:pt x="2717" y="268"/>
                  </a:lnTo>
                  <a:lnTo>
                    <a:pt x="2718" y="266"/>
                  </a:lnTo>
                  <a:lnTo>
                    <a:pt x="2721" y="265"/>
                  </a:lnTo>
                  <a:lnTo>
                    <a:pt x="2722" y="264"/>
                  </a:lnTo>
                  <a:lnTo>
                    <a:pt x="2723" y="261"/>
                  </a:lnTo>
                  <a:lnTo>
                    <a:pt x="2723" y="255"/>
                  </a:lnTo>
                  <a:lnTo>
                    <a:pt x="2723" y="248"/>
                  </a:lnTo>
                  <a:lnTo>
                    <a:pt x="2723" y="240"/>
                  </a:lnTo>
                  <a:lnTo>
                    <a:pt x="2723" y="238"/>
                  </a:lnTo>
                  <a:lnTo>
                    <a:pt x="2726" y="235"/>
                  </a:lnTo>
                  <a:lnTo>
                    <a:pt x="2727" y="233"/>
                  </a:lnTo>
                  <a:lnTo>
                    <a:pt x="2730" y="232"/>
                  </a:lnTo>
                  <a:lnTo>
                    <a:pt x="2731" y="230"/>
                  </a:lnTo>
                  <a:lnTo>
                    <a:pt x="2733" y="225"/>
                  </a:lnTo>
                  <a:lnTo>
                    <a:pt x="2735" y="223"/>
                  </a:lnTo>
                  <a:lnTo>
                    <a:pt x="2737" y="220"/>
                  </a:lnTo>
                  <a:lnTo>
                    <a:pt x="2740" y="218"/>
                  </a:lnTo>
                  <a:lnTo>
                    <a:pt x="2742" y="217"/>
                  </a:lnTo>
                  <a:lnTo>
                    <a:pt x="2743" y="217"/>
                  </a:lnTo>
                  <a:lnTo>
                    <a:pt x="2745" y="214"/>
                  </a:lnTo>
                  <a:lnTo>
                    <a:pt x="2746" y="213"/>
                  </a:lnTo>
                  <a:lnTo>
                    <a:pt x="2747" y="209"/>
                  </a:lnTo>
                  <a:lnTo>
                    <a:pt x="2748" y="207"/>
                  </a:lnTo>
                  <a:lnTo>
                    <a:pt x="2749" y="204"/>
                  </a:lnTo>
                  <a:lnTo>
                    <a:pt x="2752" y="202"/>
                  </a:lnTo>
                  <a:lnTo>
                    <a:pt x="2753" y="202"/>
                  </a:lnTo>
                  <a:lnTo>
                    <a:pt x="2754" y="204"/>
                  </a:lnTo>
                  <a:lnTo>
                    <a:pt x="2754" y="207"/>
                  </a:lnTo>
                  <a:lnTo>
                    <a:pt x="2754" y="209"/>
                  </a:lnTo>
                  <a:lnTo>
                    <a:pt x="2754" y="213"/>
                  </a:lnTo>
                  <a:lnTo>
                    <a:pt x="2754" y="214"/>
                  </a:lnTo>
                  <a:lnTo>
                    <a:pt x="2754" y="217"/>
                  </a:lnTo>
                  <a:lnTo>
                    <a:pt x="2754" y="219"/>
                  </a:lnTo>
                  <a:lnTo>
                    <a:pt x="2756" y="223"/>
                  </a:lnTo>
                  <a:lnTo>
                    <a:pt x="2757" y="224"/>
                  </a:lnTo>
                  <a:lnTo>
                    <a:pt x="2758" y="227"/>
                  </a:lnTo>
                  <a:lnTo>
                    <a:pt x="2759" y="228"/>
                  </a:lnTo>
                  <a:lnTo>
                    <a:pt x="2761" y="228"/>
                  </a:lnTo>
                  <a:lnTo>
                    <a:pt x="2762" y="228"/>
                  </a:lnTo>
                  <a:lnTo>
                    <a:pt x="2762" y="219"/>
                  </a:lnTo>
                  <a:lnTo>
                    <a:pt x="2764" y="219"/>
                  </a:lnTo>
                  <a:lnTo>
                    <a:pt x="2764" y="218"/>
                  </a:lnTo>
                  <a:lnTo>
                    <a:pt x="2764" y="217"/>
                  </a:lnTo>
                  <a:lnTo>
                    <a:pt x="2766" y="214"/>
                  </a:lnTo>
                  <a:lnTo>
                    <a:pt x="2767" y="213"/>
                  </a:lnTo>
                  <a:lnTo>
                    <a:pt x="2768" y="214"/>
                  </a:lnTo>
                  <a:lnTo>
                    <a:pt x="2769" y="215"/>
                  </a:lnTo>
                  <a:lnTo>
                    <a:pt x="2772" y="218"/>
                  </a:lnTo>
                  <a:lnTo>
                    <a:pt x="2773" y="219"/>
                  </a:lnTo>
                  <a:lnTo>
                    <a:pt x="2773" y="219"/>
                  </a:lnTo>
                  <a:lnTo>
                    <a:pt x="2774" y="219"/>
                  </a:lnTo>
                  <a:lnTo>
                    <a:pt x="2776" y="218"/>
                  </a:lnTo>
                  <a:lnTo>
                    <a:pt x="2776" y="217"/>
                  </a:lnTo>
                  <a:lnTo>
                    <a:pt x="2777" y="217"/>
                  </a:lnTo>
                  <a:lnTo>
                    <a:pt x="2777" y="214"/>
                  </a:lnTo>
                  <a:lnTo>
                    <a:pt x="2778" y="212"/>
                  </a:lnTo>
                  <a:lnTo>
                    <a:pt x="2779" y="209"/>
                  </a:lnTo>
                  <a:lnTo>
                    <a:pt x="2781" y="207"/>
                  </a:lnTo>
                  <a:lnTo>
                    <a:pt x="2782" y="204"/>
                  </a:lnTo>
                  <a:lnTo>
                    <a:pt x="2782" y="204"/>
                  </a:lnTo>
                  <a:lnTo>
                    <a:pt x="2783" y="207"/>
                  </a:lnTo>
                  <a:lnTo>
                    <a:pt x="2784" y="213"/>
                  </a:lnTo>
                  <a:lnTo>
                    <a:pt x="2784" y="220"/>
                  </a:lnTo>
                  <a:lnTo>
                    <a:pt x="2786" y="228"/>
                  </a:lnTo>
                  <a:lnTo>
                    <a:pt x="2788" y="230"/>
                  </a:lnTo>
                  <a:lnTo>
                    <a:pt x="2789" y="232"/>
                  </a:lnTo>
                  <a:lnTo>
                    <a:pt x="2791" y="230"/>
                  </a:lnTo>
                  <a:lnTo>
                    <a:pt x="2791" y="230"/>
                  </a:lnTo>
                  <a:lnTo>
                    <a:pt x="2791" y="228"/>
                  </a:lnTo>
                  <a:lnTo>
                    <a:pt x="2791" y="225"/>
                  </a:lnTo>
                  <a:lnTo>
                    <a:pt x="2791" y="222"/>
                  </a:lnTo>
                  <a:lnTo>
                    <a:pt x="2792" y="219"/>
                  </a:lnTo>
                  <a:lnTo>
                    <a:pt x="2792" y="218"/>
                  </a:lnTo>
                  <a:lnTo>
                    <a:pt x="2793" y="217"/>
                  </a:lnTo>
                  <a:lnTo>
                    <a:pt x="2793" y="217"/>
                  </a:lnTo>
                  <a:lnTo>
                    <a:pt x="2794" y="215"/>
                  </a:lnTo>
                  <a:lnTo>
                    <a:pt x="2794" y="214"/>
                  </a:lnTo>
                  <a:lnTo>
                    <a:pt x="2794" y="212"/>
                  </a:lnTo>
                  <a:lnTo>
                    <a:pt x="2794" y="209"/>
                  </a:lnTo>
                  <a:lnTo>
                    <a:pt x="2793" y="205"/>
                  </a:lnTo>
                  <a:lnTo>
                    <a:pt x="2792" y="203"/>
                  </a:lnTo>
                  <a:lnTo>
                    <a:pt x="2791" y="201"/>
                  </a:lnTo>
                  <a:lnTo>
                    <a:pt x="2789" y="197"/>
                  </a:lnTo>
                  <a:lnTo>
                    <a:pt x="2789" y="194"/>
                  </a:lnTo>
                  <a:lnTo>
                    <a:pt x="2788" y="191"/>
                  </a:lnTo>
                  <a:lnTo>
                    <a:pt x="2788" y="188"/>
                  </a:lnTo>
                  <a:lnTo>
                    <a:pt x="2787" y="187"/>
                  </a:lnTo>
                  <a:lnTo>
                    <a:pt x="2787" y="186"/>
                  </a:lnTo>
                  <a:lnTo>
                    <a:pt x="2784" y="184"/>
                  </a:lnTo>
                  <a:lnTo>
                    <a:pt x="2783" y="183"/>
                  </a:lnTo>
                  <a:lnTo>
                    <a:pt x="2783" y="182"/>
                  </a:lnTo>
                  <a:lnTo>
                    <a:pt x="2782" y="181"/>
                  </a:lnTo>
                  <a:lnTo>
                    <a:pt x="2781" y="179"/>
                  </a:lnTo>
                  <a:lnTo>
                    <a:pt x="2779" y="177"/>
                  </a:lnTo>
                  <a:lnTo>
                    <a:pt x="2778" y="176"/>
                  </a:lnTo>
                  <a:lnTo>
                    <a:pt x="2778" y="173"/>
                  </a:lnTo>
                  <a:lnTo>
                    <a:pt x="2777" y="169"/>
                  </a:lnTo>
                  <a:lnTo>
                    <a:pt x="2777" y="167"/>
                  </a:lnTo>
                  <a:lnTo>
                    <a:pt x="2776" y="163"/>
                  </a:lnTo>
                  <a:lnTo>
                    <a:pt x="2776" y="159"/>
                  </a:lnTo>
                  <a:lnTo>
                    <a:pt x="2776" y="158"/>
                  </a:lnTo>
                  <a:lnTo>
                    <a:pt x="2776" y="158"/>
                  </a:lnTo>
                  <a:lnTo>
                    <a:pt x="2776" y="158"/>
                  </a:lnTo>
                  <a:lnTo>
                    <a:pt x="2777" y="159"/>
                  </a:lnTo>
                  <a:lnTo>
                    <a:pt x="2778" y="162"/>
                  </a:lnTo>
                  <a:lnTo>
                    <a:pt x="2779" y="164"/>
                  </a:lnTo>
                  <a:lnTo>
                    <a:pt x="2781" y="166"/>
                  </a:lnTo>
                  <a:lnTo>
                    <a:pt x="2782" y="168"/>
                  </a:lnTo>
                  <a:lnTo>
                    <a:pt x="2783" y="169"/>
                  </a:lnTo>
                  <a:lnTo>
                    <a:pt x="2783" y="169"/>
                  </a:lnTo>
                  <a:lnTo>
                    <a:pt x="2784" y="172"/>
                  </a:lnTo>
                  <a:lnTo>
                    <a:pt x="2784" y="176"/>
                  </a:lnTo>
                  <a:lnTo>
                    <a:pt x="2787" y="178"/>
                  </a:lnTo>
                  <a:lnTo>
                    <a:pt x="2788" y="181"/>
                  </a:lnTo>
                  <a:lnTo>
                    <a:pt x="2788" y="182"/>
                  </a:lnTo>
                  <a:lnTo>
                    <a:pt x="2789" y="184"/>
                  </a:lnTo>
                  <a:lnTo>
                    <a:pt x="2789" y="186"/>
                  </a:lnTo>
                  <a:lnTo>
                    <a:pt x="2791" y="186"/>
                  </a:lnTo>
                  <a:lnTo>
                    <a:pt x="2793" y="186"/>
                  </a:lnTo>
                  <a:lnTo>
                    <a:pt x="2797" y="187"/>
                  </a:lnTo>
                  <a:lnTo>
                    <a:pt x="2801" y="188"/>
                  </a:lnTo>
                  <a:lnTo>
                    <a:pt x="2804" y="191"/>
                  </a:lnTo>
                  <a:lnTo>
                    <a:pt x="2809" y="197"/>
                  </a:lnTo>
                  <a:lnTo>
                    <a:pt x="2814" y="203"/>
                  </a:lnTo>
                  <a:lnTo>
                    <a:pt x="2821" y="209"/>
                  </a:lnTo>
                  <a:lnTo>
                    <a:pt x="2828" y="223"/>
                  </a:lnTo>
                  <a:lnTo>
                    <a:pt x="2835" y="235"/>
                  </a:lnTo>
                  <a:lnTo>
                    <a:pt x="2837" y="237"/>
                  </a:lnTo>
                  <a:lnTo>
                    <a:pt x="2838" y="239"/>
                  </a:lnTo>
                  <a:lnTo>
                    <a:pt x="2839" y="240"/>
                  </a:lnTo>
                  <a:lnTo>
                    <a:pt x="2840" y="243"/>
                  </a:lnTo>
                  <a:lnTo>
                    <a:pt x="2842" y="243"/>
                  </a:lnTo>
                  <a:lnTo>
                    <a:pt x="2842" y="243"/>
                  </a:lnTo>
                  <a:lnTo>
                    <a:pt x="2843" y="240"/>
                  </a:lnTo>
                  <a:lnTo>
                    <a:pt x="2843" y="235"/>
                  </a:lnTo>
                  <a:lnTo>
                    <a:pt x="2843" y="232"/>
                  </a:lnTo>
                  <a:lnTo>
                    <a:pt x="2842" y="229"/>
                  </a:lnTo>
                  <a:lnTo>
                    <a:pt x="2840" y="227"/>
                  </a:lnTo>
                  <a:lnTo>
                    <a:pt x="2838" y="224"/>
                  </a:lnTo>
                  <a:lnTo>
                    <a:pt x="2837" y="219"/>
                  </a:lnTo>
                  <a:lnTo>
                    <a:pt x="2835" y="214"/>
                  </a:lnTo>
                  <a:lnTo>
                    <a:pt x="2833" y="209"/>
                  </a:lnTo>
                  <a:lnTo>
                    <a:pt x="2833" y="205"/>
                  </a:lnTo>
                  <a:lnTo>
                    <a:pt x="2832" y="203"/>
                  </a:lnTo>
                  <a:lnTo>
                    <a:pt x="2830" y="202"/>
                  </a:lnTo>
                  <a:lnTo>
                    <a:pt x="2829" y="201"/>
                  </a:lnTo>
                  <a:lnTo>
                    <a:pt x="2828" y="201"/>
                  </a:lnTo>
                  <a:lnTo>
                    <a:pt x="2827" y="199"/>
                  </a:lnTo>
                  <a:lnTo>
                    <a:pt x="2825" y="198"/>
                  </a:lnTo>
                  <a:lnTo>
                    <a:pt x="2824" y="196"/>
                  </a:lnTo>
                  <a:lnTo>
                    <a:pt x="2823" y="192"/>
                  </a:lnTo>
                  <a:lnTo>
                    <a:pt x="2823" y="188"/>
                  </a:lnTo>
                  <a:lnTo>
                    <a:pt x="2823" y="187"/>
                  </a:lnTo>
                  <a:lnTo>
                    <a:pt x="2823" y="186"/>
                  </a:lnTo>
                  <a:lnTo>
                    <a:pt x="2824" y="184"/>
                  </a:lnTo>
                  <a:lnTo>
                    <a:pt x="2825" y="182"/>
                  </a:lnTo>
                  <a:lnTo>
                    <a:pt x="2825" y="181"/>
                  </a:lnTo>
                  <a:lnTo>
                    <a:pt x="2825" y="178"/>
                  </a:lnTo>
                  <a:lnTo>
                    <a:pt x="2825" y="176"/>
                  </a:lnTo>
                  <a:lnTo>
                    <a:pt x="2825" y="162"/>
                  </a:lnTo>
                  <a:lnTo>
                    <a:pt x="2824" y="159"/>
                  </a:lnTo>
                  <a:lnTo>
                    <a:pt x="2824" y="157"/>
                  </a:lnTo>
                  <a:lnTo>
                    <a:pt x="2823" y="156"/>
                  </a:lnTo>
                  <a:lnTo>
                    <a:pt x="2822" y="153"/>
                  </a:lnTo>
                  <a:lnTo>
                    <a:pt x="2821" y="153"/>
                  </a:lnTo>
                  <a:lnTo>
                    <a:pt x="2818" y="153"/>
                  </a:lnTo>
                  <a:lnTo>
                    <a:pt x="2817" y="155"/>
                  </a:lnTo>
                  <a:lnTo>
                    <a:pt x="2817" y="141"/>
                  </a:lnTo>
                  <a:lnTo>
                    <a:pt x="2817" y="140"/>
                  </a:lnTo>
                  <a:lnTo>
                    <a:pt x="2817" y="137"/>
                  </a:lnTo>
                  <a:lnTo>
                    <a:pt x="2816" y="136"/>
                  </a:lnTo>
                  <a:lnTo>
                    <a:pt x="2817" y="135"/>
                  </a:lnTo>
                  <a:lnTo>
                    <a:pt x="2817" y="133"/>
                  </a:lnTo>
                  <a:lnTo>
                    <a:pt x="2819" y="133"/>
                  </a:lnTo>
                  <a:lnTo>
                    <a:pt x="2819" y="135"/>
                  </a:lnTo>
                  <a:lnTo>
                    <a:pt x="2819" y="135"/>
                  </a:lnTo>
                  <a:lnTo>
                    <a:pt x="2821" y="133"/>
                  </a:lnTo>
                  <a:lnTo>
                    <a:pt x="2822" y="130"/>
                  </a:lnTo>
                  <a:lnTo>
                    <a:pt x="2822" y="127"/>
                  </a:lnTo>
                  <a:lnTo>
                    <a:pt x="2823" y="125"/>
                  </a:lnTo>
                  <a:lnTo>
                    <a:pt x="2823" y="123"/>
                  </a:lnTo>
                  <a:lnTo>
                    <a:pt x="2823" y="112"/>
                  </a:lnTo>
                  <a:lnTo>
                    <a:pt x="2822" y="110"/>
                  </a:lnTo>
                  <a:lnTo>
                    <a:pt x="2822" y="106"/>
                  </a:lnTo>
                  <a:lnTo>
                    <a:pt x="2822" y="104"/>
                  </a:lnTo>
                  <a:lnTo>
                    <a:pt x="2822" y="101"/>
                  </a:lnTo>
                  <a:lnTo>
                    <a:pt x="2823" y="100"/>
                  </a:lnTo>
                  <a:lnTo>
                    <a:pt x="2823" y="84"/>
                  </a:lnTo>
                  <a:lnTo>
                    <a:pt x="2823" y="80"/>
                  </a:lnTo>
                  <a:lnTo>
                    <a:pt x="2823" y="79"/>
                  </a:lnTo>
                  <a:lnTo>
                    <a:pt x="2824" y="77"/>
                  </a:lnTo>
                  <a:lnTo>
                    <a:pt x="2824" y="77"/>
                  </a:lnTo>
                  <a:lnTo>
                    <a:pt x="2825" y="79"/>
                  </a:lnTo>
                  <a:lnTo>
                    <a:pt x="2827" y="80"/>
                  </a:lnTo>
                  <a:lnTo>
                    <a:pt x="2828" y="81"/>
                  </a:lnTo>
                  <a:lnTo>
                    <a:pt x="2829" y="82"/>
                  </a:lnTo>
                  <a:lnTo>
                    <a:pt x="2830" y="82"/>
                  </a:lnTo>
                  <a:lnTo>
                    <a:pt x="2830" y="82"/>
                  </a:lnTo>
                  <a:lnTo>
                    <a:pt x="2832" y="81"/>
                  </a:lnTo>
                  <a:lnTo>
                    <a:pt x="2833" y="81"/>
                  </a:lnTo>
                  <a:lnTo>
                    <a:pt x="2835" y="84"/>
                  </a:lnTo>
                  <a:lnTo>
                    <a:pt x="2837" y="85"/>
                  </a:lnTo>
                  <a:lnTo>
                    <a:pt x="2838" y="86"/>
                  </a:lnTo>
                  <a:lnTo>
                    <a:pt x="2838" y="86"/>
                  </a:lnTo>
                  <a:lnTo>
                    <a:pt x="2843" y="99"/>
                  </a:lnTo>
                  <a:lnTo>
                    <a:pt x="2845" y="110"/>
                  </a:lnTo>
                  <a:lnTo>
                    <a:pt x="2845" y="136"/>
                  </a:lnTo>
                  <a:lnTo>
                    <a:pt x="2847" y="143"/>
                  </a:lnTo>
                  <a:lnTo>
                    <a:pt x="2849" y="150"/>
                  </a:lnTo>
                  <a:lnTo>
                    <a:pt x="2852" y="157"/>
                  </a:lnTo>
                  <a:lnTo>
                    <a:pt x="2853" y="159"/>
                  </a:lnTo>
                  <a:lnTo>
                    <a:pt x="2854" y="162"/>
                  </a:lnTo>
                  <a:lnTo>
                    <a:pt x="2855" y="164"/>
                  </a:lnTo>
                  <a:lnTo>
                    <a:pt x="2857" y="168"/>
                  </a:lnTo>
                  <a:lnTo>
                    <a:pt x="2857" y="169"/>
                  </a:lnTo>
                  <a:lnTo>
                    <a:pt x="2857" y="173"/>
                  </a:lnTo>
                  <a:lnTo>
                    <a:pt x="2855" y="176"/>
                  </a:lnTo>
                  <a:lnTo>
                    <a:pt x="2855" y="178"/>
                  </a:lnTo>
                  <a:lnTo>
                    <a:pt x="2855" y="181"/>
                  </a:lnTo>
                  <a:lnTo>
                    <a:pt x="2857" y="183"/>
                  </a:lnTo>
                  <a:lnTo>
                    <a:pt x="2859" y="198"/>
                  </a:lnTo>
                  <a:lnTo>
                    <a:pt x="2859" y="214"/>
                  </a:lnTo>
                  <a:lnTo>
                    <a:pt x="2862" y="227"/>
                  </a:lnTo>
                  <a:lnTo>
                    <a:pt x="2864" y="240"/>
                  </a:lnTo>
                  <a:lnTo>
                    <a:pt x="2864" y="243"/>
                  </a:lnTo>
                  <a:lnTo>
                    <a:pt x="2865" y="245"/>
                  </a:lnTo>
                  <a:lnTo>
                    <a:pt x="2867" y="249"/>
                  </a:lnTo>
                  <a:lnTo>
                    <a:pt x="2867" y="253"/>
                  </a:lnTo>
                  <a:lnTo>
                    <a:pt x="2868" y="258"/>
                  </a:lnTo>
                  <a:lnTo>
                    <a:pt x="2869" y="260"/>
                  </a:lnTo>
                  <a:lnTo>
                    <a:pt x="2868" y="264"/>
                  </a:lnTo>
                  <a:lnTo>
                    <a:pt x="2867" y="266"/>
                  </a:lnTo>
                  <a:lnTo>
                    <a:pt x="2868" y="270"/>
                  </a:lnTo>
                  <a:lnTo>
                    <a:pt x="2868" y="274"/>
                  </a:lnTo>
                  <a:lnTo>
                    <a:pt x="2869" y="278"/>
                  </a:lnTo>
                  <a:lnTo>
                    <a:pt x="2869" y="279"/>
                  </a:lnTo>
                  <a:lnTo>
                    <a:pt x="2869" y="283"/>
                  </a:lnTo>
                  <a:lnTo>
                    <a:pt x="2868" y="285"/>
                  </a:lnTo>
                  <a:lnTo>
                    <a:pt x="2867" y="288"/>
                  </a:lnTo>
                  <a:lnTo>
                    <a:pt x="2867" y="290"/>
                  </a:lnTo>
                  <a:lnTo>
                    <a:pt x="2865" y="293"/>
                  </a:lnTo>
                  <a:lnTo>
                    <a:pt x="2864" y="296"/>
                  </a:lnTo>
                  <a:lnTo>
                    <a:pt x="2862" y="298"/>
                  </a:lnTo>
                  <a:lnTo>
                    <a:pt x="2860" y="300"/>
                  </a:lnTo>
                  <a:lnTo>
                    <a:pt x="2859" y="300"/>
                  </a:lnTo>
                  <a:lnTo>
                    <a:pt x="2858" y="301"/>
                  </a:lnTo>
                  <a:lnTo>
                    <a:pt x="2858" y="303"/>
                  </a:lnTo>
                  <a:lnTo>
                    <a:pt x="2857" y="305"/>
                  </a:lnTo>
                  <a:lnTo>
                    <a:pt x="2858" y="307"/>
                  </a:lnTo>
                  <a:lnTo>
                    <a:pt x="2858" y="310"/>
                  </a:lnTo>
                  <a:lnTo>
                    <a:pt x="2859" y="311"/>
                  </a:lnTo>
                  <a:lnTo>
                    <a:pt x="2860" y="311"/>
                  </a:lnTo>
                  <a:lnTo>
                    <a:pt x="2862" y="312"/>
                  </a:lnTo>
                  <a:lnTo>
                    <a:pt x="2863" y="312"/>
                  </a:lnTo>
                  <a:lnTo>
                    <a:pt x="2864" y="314"/>
                  </a:lnTo>
                  <a:lnTo>
                    <a:pt x="2865" y="315"/>
                  </a:lnTo>
                  <a:lnTo>
                    <a:pt x="2868" y="315"/>
                  </a:lnTo>
                  <a:lnTo>
                    <a:pt x="2868" y="315"/>
                  </a:lnTo>
                  <a:lnTo>
                    <a:pt x="2869" y="314"/>
                  </a:lnTo>
                  <a:lnTo>
                    <a:pt x="2869" y="311"/>
                  </a:lnTo>
                  <a:lnTo>
                    <a:pt x="2870" y="309"/>
                  </a:lnTo>
                  <a:lnTo>
                    <a:pt x="2870" y="306"/>
                  </a:lnTo>
                  <a:lnTo>
                    <a:pt x="2872" y="305"/>
                  </a:lnTo>
                  <a:lnTo>
                    <a:pt x="2873" y="304"/>
                  </a:lnTo>
                  <a:lnTo>
                    <a:pt x="2874" y="303"/>
                  </a:lnTo>
                  <a:lnTo>
                    <a:pt x="2875" y="300"/>
                  </a:lnTo>
                  <a:lnTo>
                    <a:pt x="2877" y="293"/>
                  </a:lnTo>
                  <a:lnTo>
                    <a:pt x="2877" y="284"/>
                  </a:lnTo>
                  <a:lnTo>
                    <a:pt x="2878" y="276"/>
                  </a:lnTo>
                  <a:lnTo>
                    <a:pt x="2878" y="271"/>
                  </a:lnTo>
                  <a:lnTo>
                    <a:pt x="2877" y="264"/>
                  </a:lnTo>
                  <a:lnTo>
                    <a:pt x="2875" y="256"/>
                  </a:lnTo>
                  <a:lnTo>
                    <a:pt x="2873" y="248"/>
                  </a:lnTo>
                  <a:lnTo>
                    <a:pt x="2874" y="240"/>
                  </a:lnTo>
                  <a:lnTo>
                    <a:pt x="2878" y="235"/>
                  </a:lnTo>
                  <a:lnTo>
                    <a:pt x="2878" y="235"/>
                  </a:lnTo>
                  <a:lnTo>
                    <a:pt x="2879" y="234"/>
                  </a:lnTo>
                  <a:lnTo>
                    <a:pt x="2880" y="234"/>
                  </a:lnTo>
                  <a:lnTo>
                    <a:pt x="2882" y="235"/>
                  </a:lnTo>
                  <a:lnTo>
                    <a:pt x="2884" y="235"/>
                  </a:lnTo>
                  <a:lnTo>
                    <a:pt x="2885" y="238"/>
                  </a:lnTo>
                  <a:lnTo>
                    <a:pt x="2889" y="250"/>
                  </a:lnTo>
                  <a:lnTo>
                    <a:pt x="2890" y="264"/>
                  </a:lnTo>
                  <a:lnTo>
                    <a:pt x="2890" y="268"/>
                  </a:lnTo>
                  <a:lnTo>
                    <a:pt x="2890" y="273"/>
                  </a:lnTo>
                  <a:lnTo>
                    <a:pt x="2892" y="278"/>
                  </a:lnTo>
                  <a:lnTo>
                    <a:pt x="2893" y="281"/>
                  </a:lnTo>
                  <a:lnTo>
                    <a:pt x="2895" y="284"/>
                  </a:lnTo>
                  <a:lnTo>
                    <a:pt x="2898" y="285"/>
                  </a:lnTo>
                  <a:lnTo>
                    <a:pt x="2898" y="285"/>
                  </a:lnTo>
                  <a:lnTo>
                    <a:pt x="2899" y="284"/>
                  </a:lnTo>
                  <a:lnTo>
                    <a:pt x="2900" y="283"/>
                  </a:lnTo>
                  <a:lnTo>
                    <a:pt x="2900" y="281"/>
                  </a:lnTo>
                  <a:lnTo>
                    <a:pt x="2899" y="280"/>
                  </a:lnTo>
                  <a:lnTo>
                    <a:pt x="2898" y="279"/>
                  </a:lnTo>
                  <a:lnTo>
                    <a:pt x="2896" y="279"/>
                  </a:lnTo>
                  <a:lnTo>
                    <a:pt x="2896" y="278"/>
                  </a:lnTo>
                  <a:lnTo>
                    <a:pt x="2895" y="274"/>
                  </a:lnTo>
                  <a:lnTo>
                    <a:pt x="2894" y="270"/>
                  </a:lnTo>
                  <a:lnTo>
                    <a:pt x="2893" y="266"/>
                  </a:lnTo>
                  <a:lnTo>
                    <a:pt x="2893" y="264"/>
                  </a:lnTo>
                  <a:lnTo>
                    <a:pt x="2893" y="261"/>
                  </a:lnTo>
                  <a:lnTo>
                    <a:pt x="2893" y="261"/>
                  </a:lnTo>
                  <a:lnTo>
                    <a:pt x="2894" y="261"/>
                  </a:lnTo>
                  <a:lnTo>
                    <a:pt x="2895" y="261"/>
                  </a:lnTo>
                  <a:lnTo>
                    <a:pt x="2896" y="261"/>
                  </a:lnTo>
                  <a:lnTo>
                    <a:pt x="2898" y="261"/>
                  </a:lnTo>
                  <a:lnTo>
                    <a:pt x="2898" y="260"/>
                  </a:lnTo>
                  <a:lnTo>
                    <a:pt x="2898" y="259"/>
                  </a:lnTo>
                  <a:lnTo>
                    <a:pt x="2895" y="250"/>
                  </a:lnTo>
                  <a:lnTo>
                    <a:pt x="2893" y="242"/>
                  </a:lnTo>
                  <a:lnTo>
                    <a:pt x="2888" y="235"/>
                  </a:lnTo>
                  <a:lnTo>
                    <a:pt x="2887" y="233"/>
                  </a:lnTo>
                  <a:lnTo>
                    <a:pt x="2885" y="229"/>
                  </a:lnTo>
                  <a:lnTo>
                    <a:pt x="2884" y="227"/>
                  </a:lnTo>
                  <a:lnTo>
                    <a:pt x="2882" y="225"/>
                  </a:lnTo>
                  <a:lnTo>
                    <a:pt x="2880" y="224"/>
                  </a:lnTo>
                  <a:lnTo>
                    <a:pt x="2878" y="224"/>
                  </a:lnTo>
                  <a:lnTo>
                    <a:pt x="2877" y="225"/>
                  </a:lnTo>
                  <a:lnTo>
                    <a:pt x="2875" y="227"/>
                  </a:lnTo>
                  <a:lnTo>
                    <a:pt x="2874" y="228"/>
                  </a:lnTo>
                  <a:lnTo>
                    <a:pt x="2872" y="228"/>
                  </a:lnTo>
                  <a:lnTo>
                    <a:pt x="2870" y="229"/>
                  </a:lnTo>
                  <a:lnTo>
                    <a:pt x="2868" y="229"/>
                  </a:lnTo>
                  <a:lnTo>
                    <a:pt x="2867" y="228"/>
                  </a:lnTo>
                  <a:lnTo>
                    <a:pt x="2867" y="214"/>
                  </a:lnTo>
                  <a:lnTo>
                    <a:pt x="2865" y="209"/>
                  </a:lnTo>
                  <a:lnTo>
                    <a:pt x="2864" y="204"/>
                  </a:lnTo>
                  <a:lnTo>
                    <a:pt x="2864" y="202"/>
                  </a:lnTo>
                  <a:lnTo>
                    <a:pt x="2865" y="192"/>
                  </a:lnTo>
                  <a:lnTo>
                    <a:pt x="2865" y="184"/>
                  </a:lnTo>
                  <a:lnTo>
                    <a:pt x="2864" y="176"/>
                  </a:lnTo>
                  <a:lnTo>
                    <a:pt x="2859" y="159"/>
                  </a:lnTo>
                  <a:lnTo>
                    <a:pt x="2854" y="143"/>
                  </a:lnTo>
                  <a:lnTo>
                    <a:pt x="2853" y="136"/>
                  </a:lnTo>
                  <a:lnTo>
                    <a:pt x="2853" y="127"/>
                  </a:lnTo>
                  <a:lnTo>
                    <a:pt x="2854" y="121"/>
                  </a:lnTo>
                  <a:lnTo>
                    <a:pt x="2854" y="121"/>
                  </a:lnTo>
                  <a:lnTo>
                    <a:pt x="2855" y="121"/>
                  </a:lnTo>
                  <a:lnTo>
                    <a:pt x="2857" y="121"/>
                  </a:lnTo>
                  <a:lnTo>
                    <a:pt x="2858" y="122"/>
                  </a:lnTo>
                  <a:lnTo>
                    <a:pt x="2859" y="121"/>
                  </a:lnTo>
                  <a:lnTo>
                    <a:pt x="2859" y="121"/>
                  </a:lnTo>
                  <a:lnTo>
                    <a:pt x="2860" y="118"/>
                  </a:lnTo>
                  <a:lnTo>
                    <a:pt x="2862" y="115"/>
                  </a:lnTo>
                  <a:lnTo>
                    <a:pt x="2862" y="112"/>
                  </a:lnTo>
                  <a:lnTo>
                    <a:pt x="2862" y="110"/>
                  </a:lnTo>
                  <a:lnTo>
                    <a:pt x="2862" y="106"/>
                  </a:lnTo>
                  <a:lnTo>
                    <a:pt x="2860" y="102"/>
                  </a:lnTo>
                  <a:lnTo>
                    <a:pt x="2859" y="100"/>
                  </a:lnTo>
                  <a:lnTo>
                    <a:pt x="2858" y="96"/>
                  </a:lnTo>
                  <a:lnTo>
                    <a:pt x="2857" y="92"/>
                  </a:lnTo>
                  <a:lnTo>
                    <a:pt x="2855" y="91"/>
                  </a:lnTo>
                  <a:lnTo>
                    <a:pt x="2854" y="90"/>
                  </a:lnTo>
                  <a:lnTo>
                    <a:pt x="2854" y="87"/>
                  </a:lnTo>
                  <a:lnTo>
                    <a:pt x="2854" y="86"/>
                  </a:lnTo>
                  <a:lnTo>
                    <a:pt x="2854" y="84"/>
                  </a:lnTo>
                  <a:lnTo>
                    <a:pt x="2854" y="84"/>
                  </a:lnTo>
                  <a:lnTo>
                    <a:pt x="2854" y="84"/>
                  </a:lnTo>
                  <a:lnTo>
                    <a:pt x="2855" y="86"/>
                  </a:lnTo>
                  <a:lnTo>
                    <a:pt x="2855" y="87"/>
                  </a:lnTo>
                  <a:lnTo>
                    <a:pt x="2857" y="89"/>
                  </a:lnTo>
                  <a:lnTo>
                    <a:pt x="2857" y="89"/>
                  </a:lnTo>
                  <a:lnTo>
                    <a:pt x="2858" y="94"/>
                  </a:lnTo>
                  <a:lnTo>
                    <a:pt x="2860" y="96"/>
                  </a:lnTo>
                  <a:lnTo>
                    <a:pt x="2862" y="100"/>
                  </a:lnTo>
                  <a:lnTo>
                    <a:pt x="2862" y="102"/>
                  </a:lnTo>
                  <a:lnTo>
                    <a:pt x="2862" y="107"/>
                  </a:lnTo>
                  <a:lnTo>
                    <a:pt x="2863" y="112"/>
                  </a:lnTo>
                  <a:lnTo>
                    <a:pt x="2864" y="118"/>
                  </a:lnTo>
                  <a:lnTo>
                    <a:pt x="2864" y="133"/>
                  </a:lnTo>
                  <a:lnTo>
                    <a:pt x="2865" y="138"/>
                  </a:lnTo>
                  <a:lnTo>
                    <a:pt x="2867" y="143"/>
                  </a:lnTo>
                  <a:lnTo>
                    <a:pt x="2867" y="150"/>
                  </a:lnTo>
                  <a:lnTo>
                    <a:pt x="2868" y="153"/>
                  </a:lnTo>
                  <a:lnTo>
                    <a:pt x="2869" y="156"/>
                  </a:lnTo>
                  <a:lnTo>
                    <a:pt x="2872" y="157"/>
                  </a:lnTo>
                  <a:lnTo>
                    <a:pt x="2873" y="158"/>
                  </a:lnTo>
                  <a:lnTo>
                    <a:pt x="2875" y="159"/>
                  </a:lnTo>
                  <a:lnTo>
                    <a:pt x="2878" y="162"/>
                  </a:lnTo>
                  <a:lnTo>
                    <a:pt x="2878" y="163"/>
                  </a:lnTo>
                  <a:lnTo>
                    <a:pt x="2879" y="164"/>
                  </a:lnTo>
                  <a:lnTo>
                    <a:pt x="2882" y="166"/>
                  </a:lnTo>
                  <a:lnTo>
                    <a:pt x="2883" y="166"/>
                  </a:lnTo>
                  <a:lnTo>
                    <a:pt x="2884" y="167"/>
                  </a:lnTo>
                  <a:lnTo>
                    <a:pt x="2885" y="167"/>
                  </a:lnTo>
                  <a:lnTo>
                    <a:pt x="2887" y="167"/>
                  </a:lnTo>
                  <a:lnTo>
                    <a:pt x="2887" y="167"/>
                  </a:lnTo>
                  <a:lnTo>
                    <a:pt x="2887" y="164"/>
                  </a:lnTo>
                  <a:lnTo>
                    <a:pt x="2885" y="162"/>
                  </a:lnTo>
                  <a:lnTo>
                    <a:pt x="2884" y="159"/>
                  </a:lnTo>
                  <a:lnTo>
                    <a:pt x="2883" y="157"/>
                  </a:lnTo>
                  <a:lnTo>
                    <a:pt x="2882" y="156"/>
                  </a:lnTo>
                  <a:lnTo>
                    <a:pt x="2880" y="155"/>
                  </a:lnTo>
                  <a:lnTo>
                    <a:pt x="2879" y="153"/>
                  </a:lnTo>
                  <a:lnTo>
                    <a:pt x="2878" y="152"/>
                  </a:lnTo>
                  <a:lnTo>
                    <a:pt x="2874" y="147"/>
                  </a:lnTo>
                  <a:lnTo>
                    <a:pt x="2870" y="140"/>
                  </a:lnTo>
                  <a:lnTo>
                    <a:pt x="2869" y="131"/>
                  </a:lnTo>
                  <a:lnTo>
                    <a:pt x="2868" y="130"/>
                  </a:lnTo>
                  <a:lnTo>
                    <a:pt x="2868" y="128"/>
                  </a:lnTo>
                  <a:lnTo>
                    <a:pt x="2868" y="127"/>
                  </a:lnTo>
                  <a:lnTo>
                    <a:pt x="2868" y="127"/>
                  </a:lnTo>
                  <a:lnTo>
                    <a:pt x="2869" y="128"/>
                  </a:lnTo>
                  <a:lnTo>
                    <a:pt x="2872" y="131"/>
                  </a:lnTo>
                  <a:lnTo>
                    <a:pt x="2872" y="133"/>
                  </a:lnTo>
                  <a:lnTo>
                    <a:pt x="2873" y="136"/>
                  </a:lnTo>
                  <a:lnTo>
                    <a:pt x="2875" y="138"/>
                  </a:lnTo>
                  <a:lnTo>
                    <a:pt x="2877" y="140"/>
                  </a:lnTo>
                  <a:lnTo>
                    <a:pt x="2878" y="138"/>
                  </a:lnTo>
                  <a:lnTo>
                    <a:pt x="2879" y="136"/>
                  </a:lnTo>
                  <a:lnTo>
                    <a:pt x="2879" y="133"/>
                  </a:lnTo>
                  <a:lnTo>
                    <a:pt x="2879" y="130"/>
                  </a:lnTo>
                  <a:lnTo>
                    <a:pt x="2878" y="126"/>
                  </a:lnTo>
                  <a:lnTo>
                    <a:pt x="2875" y="123"/>
                  </a:lnTo>
                  <a:lnTo>
                    <a:pt x="2874" y="121"/>
                  </a:lnTo>
                  <a:lnTo>
                    <a:pt x="2873" y="120"/>
                  </a:lnTo>
                  <a:lnTo>
                    <a:pt x="2873" y="118"/>
                  </a:lnTo>
                  <a:lnTo>
                    <a:pt x="2872" y="118"/>
                  </a:lnTo>
                  <a:lnTo>
                    <a:pt x="2872" y="115"/>
                  </a:lnTo>
                  <a:lnTo>
                    <a:pt x="2873" y="112"/>
                  </a:lnTo>
                  <a:lnTo>
                    <a:pt x="2873" y="111"/>
                  </a:lnTo>
                  <a:lnTo>
                    <a:pt x="2875" y="110"/>
                  </a:lnTo>
                  <a:lnTo>
                    <a:pt x="2875" y="108"/>
                  </a:lnTo>
                  <a:lnTo>
                    <a:pt x="2875" y="110"/>
                  </a:lnTo>
                  <a:lnTo>
                    <a:pt x="2877" y="111"/>
                  </a:lnTo>
                  <a:lnTo>
                    <a:pt x="2878" y="112"/>
                  </a:lnTo>
                  <a:lnTo>
                    <a:pt x="2880" y="115"/>
                  </a:lnTo>
                  <a:lnTo>
                    <a:pt x="2880" y="121"/>
                  </a:lnTo>
                  <a:lnTo>
                    <a:pt x="2883" y="121"/>
                  </a:lnTo>
                  <a:lnTo>
                    <a:pt x="2885" y="121"/>
                  </a:lnTo>
                  <a:lnTo>
                    <a:pt x="2888" y="123"/>
                  </a:lnTo>
                  <a:lnTo>
                    <a:pt x="2889" y="125"/>
                  </a:lnTo>
                  <a:lnTo>
                    <a:pt x="2890" y="127"/>
                  </a:lnTo>
                  <a:lnTo>
                    <a:pt x="2892" y="130"/>
                  </a:lnTo>
                  <a:lnTo>
                    <a:pt x="2893" y="133"/>
                  </a:lnTo>
                  <a:lnTo>
                    <a:pt x="2895" y="136"/>
                  </a:lnTo>
                  <a:lnTo>
                    <a:pt x="2898" y="137"/>
                  </a:lnTo>
                  <a:lnTo>
                    <a:pt x="2899" y="140"/>
                  </a:lnTo>
                  <a:lnTo>
                    <a:pt x="2899" y="142"/>
                  </a:lnTo>
                  <a:lnTo>
                    <a:pt x="2900" y="143"/>
                  </a:lnTo>
                  <a:lnTo>
                    <a:pt x="2903" y="146"/>
                  </a:lnTo>
                  <a:lnTo>
                    <a:pt x="2904" y="147"/>
                  </a:lnTo>
                  <a:lnTo>
                    <a:pt x="2905" y="148"/>
                  </a:lnTo>
                  <a:lnTo>
                    <a:pt x="2906" y="150"/>
                  </a:lnTo>
                  <a:lnTo>
                    <a:pt x="2908" y="150"/>
                  </a:lnTo>
                  <a:lnTo>
                    <a:pt x="2909" y="151"/>
                  </a:lnTo>
                  <a:lnTo>
                    <a:pt x="2910" y="153"/>
                  </a:lnTo>
                  <a:lnTo>
                    <a:pt x="2910" y="157"/>
                  </a:lnTo>
                  <a:lnTo>
                    <a:pt x="2910" y="159"/>
                  </a:lnTo>
                  <a:lnTo>
                    <a:pt x="2910" y="162"/>
                  </a:lnTo>
                  <a:lnTo>
                    <a:pt x="2909" y="164"/>
                  </a:lnTo>
                  <a:lnTo>
                    <a:pt x="2909" y="176"/>
                  </a:lnTo>
                  <a:lnTo>
                    <a:pt x="2910" y="181"/>
                  </a:lnTo>
                  <a:lnTo>
                    <a:pt x="2911" y="186"/>
                  </a:lnTo>
                  <a:lnTo>
                    <a:pt x="2911" y="191"/>
                  </a:lnTo>
                  <a:lnTo>
                    <a:pt x="2911" y="194"/>
                  </a:lnTo>
                  <a:lnTo>
                    <a:pt x="2911" y="199"/>
                  </a:lnTo>
                  <a:lnTo>
                    <a:pt x="2914" y="204"/>
                  </a:lnTo>
                  <a:lnTo>
                    <a:pt x="2914" y="205"/>
                  </a:lnTo>
                  <a:lnTo>
                    <a:pt x="2914" y="207"/>
                  </a:lnTo>
                  <a:lnTo>
                    <a:pt x="2914" y="207"/>
                  </a:lnTo>
                  <a:lnTo>
                    <a:pt x="2915" y="205"/>
                  </a:lnTo>
                  <a:lnTo>
                    <a:pt x="2916" y="204"/>
                  </a:lnTo>
                  <a:lnTo>
                    <a:pt x="2918" y="203"/>
                  </a:lnTo>
                  <a:lnTo>
                    <a:pt x="2919" y="203"/>
                  </a:lnTo>
                  <a:lnTo>
                    <a:pt x="2919" y="202"/>
                  </a:lnTo>
                  <a:lnTo>
                    <a:pt x="2919" y="202"/>
                  </a:lnTo>
                  <a:lnTo>
                    <a:pt x="2920" y="199"/>
                  </a:lnTo>
                  <a:lnTo>
                    <a:pt x="2921" y="198"/>
                  </a:lnTo>
                  <a:lnTo>
                    <a:pt x="2921" y="197"/>
                  </a:lnTo>
                  <a:lnTo>
                    <a:pt x="2921" y="193"/>
                  </a:lnTo>
                  <a:lnTo>
                    <a:pt x="2919" y="182"/>
                  </a:lnTo>
                  <a:lnTo>
                    <a:pt x="2914" y="173"/>
                  </a:lnTo>
                  <a:lnTo>
                    <a:pt x="2914" y="147"/>
                  </a:lnTo>
                  <a:lnTo>
                    <a:pt x="2911" y="143"/>
                  </a:lnTo>
                  <a:lnTo>
                    <a:pt x="2910" y="140"/>
                  </a:lnTo>
                  <a:lnTo>
                    <a:pt x="2906" y="137"/>
                  </a:lnTo>
                  <a:lnTo>
                    <a:pt x="2904" y="133"/>
                  </a:lnTo>
                  <a:lnTo>
                    <a:pt x="2904" y="132"/>
                  </a:lnTo>
                  <a:lnTo>
                    <a:pt x="2903" y="131"/>
                  </a:lnTo>
                  <a:lnTo>
                    <a:pt x="2903" y="128"/>
                  </a:lnTo>
                  <a:lnTo>
                    <a:pt x="2900" y="126"/>
                  </a:lnTo>
                  <a:lnTo>
                    <a:pt x="2899" y="126"/>
                  </a:lnTo>
                  <a:lnTo>
                    <a:pt x="2898" y="126"/>
                  </a:lnTo>
                  <a:lnTo>
                    <a:pt x="2898" y="125"/>
                  </a:lnTo>
                  <a:lnTo>
                    <a:pt x="2895" y="123"/>
                  </a:lnTo>
                  <a:lnTo>
                    <a:pt x="2892" y="111"/>
                  </a:lnTo>
                  <a:lnTo>
                    <a:pt x="2890" y="100"/>
                  </a:lnTo>
                  <a:lnTo>
                    <a:pt x="2889" y="95"/>
                  </a:lnTo>
                  <a:lnTo>
                    <a:pt x="2888" y="89"/>
                  </a:lnTo>
                  <a:lnTo>
                    <a:pt x="2885" y="84"/>
                  </a:lnTo>
                  <a:lnTo>
                    <a:pt x="2885" y="80"/>
                  </a:lnTo>
                  <a:lnTo>
                    <a:pt x="2887" y="77"/>
                  </a:lnTo>
                  <a:lnTo>
                    <a:pt x="2888" y="75"/>
                  </a:lnTo>
                  <a:lnTo>
                    <a:pt x="2888" y="74"/>
                  </a:lnTo>
                  <a:lnTo>
                    <a:pt x="2889" y="71"/>
                  </a:lnTo>
                  <a:lnTo>
                    <a:pt x="2892" y="70"/>
                  </a:lnTo>
                  <a:lnTo>
                    <a:pt x="2893" y="70"/>
                  </a:lnTo>
                  <a:lnTo>
                    <a:pt x="2895" y="70"/>
                  </a:lnTo>
                  <a:lnTo>
                    <a:pt x="2896" y="71"/>
                  </a:lnTo>
                  <a:lnTo>
                    <a:pt x="2898" y="71"/>
                  </a:lnTo>
                  <a:lnTo>
                    <a:pt x="2901" y="72"/>
                  </a:lnTo>
                  <a:lnTo>
                    <a:pt x="2908" y="74"/>
                  </a:lnTo>
                  <a:lnTo>
                    <a:pt x="2913" y="74"/>
                  </a:lnTo>
                  <a:lnTo>
                    <a:pt x="2918" y="72"/>
                  </a:lnTo>
                  <a:lnTo>
                    <a:pt x="2920" y="69"/>
                  </a:lnTo>
                  <a:lnTo>
                    <a:pt x="2919" y="64"/>
                  </a:lnTo>
                  <a:lnTo>
                    <a:pt x="2918" y="59"/>
                  </a:lnTo>
                  <a:lnTo>
                    <a:pt x="2915" y="55"/>
                  </a:lnTo>
                  <a:lnTo>
                    <a:pt x="2914" y="51"/>
                  </a:lnTo>
                  <a:lnTo>
                    <a:pt x="2913" y="48"/>
                  </a:lnTo>
                  <a:lnTo>
                    <a:pt x="2914" y="45"/>
                  </a:lnTo>
                  <a:lnTo>
                    <a:pt x="2915" y="44"/>
                  </a:lnTo>
                  <a:lnTo>
                    <a:pt x="2914" y="41"/>
                  </a:lnTo>
                  <a:lnTo>
                    <a:pt x="2913" y="40"/>
                  </a:lnTo>
                  <a:lnTo>
                    <a:pt x="2911" y="39"/>
                  </a:lnTo>
                  <a:lnTo>
                    <a:pt x="2911" y="38"/>
                  </a:lnTo>
                  <a:lnTo>
                    <a:pt x="2911" y="34"/>
                  </a:lnTo>
                  <a:lnTo>
                    <a:pt x="2913" y="31"/>
                  </a:lnTo>
                  <a:lnTo>
                    <a:pt x="2914" y="29"/>
                  </a:lnTo>
                  <a:lnTo>
                    <a:pt x="2914" y="26"/>
                  </a:lnTo>
                  <a:lnTo>
                    <a:pt x="2915" y="24"/>
                  </a:lnTo>
                  <a:lnTo>
                    <a:pt x="2916" y="21"/>
                  </a:lnTo>
                  <a:lnTo>
                    <a:pt x="2919" y="18"/>
                  </a:lnTo>
                  <a:lnTo>
                    <a:pt x="2920" y="16"/>
                  </a:lnTo>
                  <a:lnTo>
                    <a:pt x="2923" y="14"/>
                  </a:lnTo>
                  <a:lnTo>
                    <a:pt x="2924" y="11"/>
                  </a:lnTo>
                  <a:lnTo>
                    <a:pt x="2925" y="9"/>
                  </a:lnTo>
                  <a:lnTo>
                    <a:pt x="2926" y="7"/>
                  </a:lnTo>
                  <a:lnTo>
                    <a:pt x="2928" y="5"/>
                  </a:lnTo>
                  <a:lnTo>
                    <a:pt x="2929" y="4"/>
                  </a:lnTo>
                  <a:lnTo>
                    <a:pt x="2930" y="3"/>
                  </a:lnTo>
                  <a:lnTo>
                    <a:pt x="2931" y="5"/>
                  </a:lnTo>
                  <a:lnTo>
                    <a:pt x="2933" y="5"/>
                  </a:lnTo>
                  <a:lnTo>
                    <a:pt x="2934" y="5"/>
                  </a:lnTo>
                  <a:lnTo>
                    <a:pt x="2935" y="5"/>
                  </a:lnTo>
                  <a:lnTo>
                    <a:pt x="2936" y="4"/>
                  </a:lnTo>
                  <a:lnTo>
                    <a:pt x="2938" y="3"/>
                  </a:lnTo>
                  <a:lnTo>
                    <a:pt x="2939" y="2"/>
                  </a:lnTo>
                  <a:lnTo>
                    <a:pt x="2940" y="0"/>
                  </a:lnTo>
                  <a:close/>
                </a:path>
              </a:pathLst>
            </a:custGeom>
            <a:grpFill/>
            <a:ln w="0">
              <a:solidFill>
                <a:sysClr val="window" lastClr="FFFFFF">
                  <a:lumMod val="95000"/>
                </a:sysClr>
              </a:solidFill>
              <a:prstDash val="solid"/>
              <a:round/>
              <a:headEnd/>
              <a:tailEnd/>
            </a:ln>
          </p:spPr>
          <p:txBody>
            <a:bodyPr vert="horz" wrap="square" lIns="91399" tIns="45699" rIns="91399" bIns="45699" numCol="1" anchor="t" anchorCtr="0" compatLnSpc="1">
              <a:prstTxWarp prst="textNoShape">
                <a:avLst/>
              </a:prstTxWarp>
            </a:bodyPr>
            <a:lstStyle/>
            <a:p>
              <a:pPr algn="r" defTabSz="932283" rtl="1">
                <a:defRPr/>
              </a:pPr>
              <a:endParaRPr lang="en-GB" sz="1799" kern="0">
                <a:solidFill>
                  <a:srgbClr val="505050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endParaRPr>
            </a:p>
          </p:txBody>
        </p:sp>
        <p:sp>
          <p:nvSpPr>
            <p:cNvPr id="73" name="Freeform 8"/>
            <p:cNvSpPr>
              <a:spLocks noEditPoints="1"/>
            </p:cNvSpPr>
            <p:nvPr/>
          </p:nvSpPr>
          <p:spPr bwMode="auto">
            <a:xfrm>
              <a:off x="5028" y="283"/>
              <a:ext cx="1117" cy="464"/>
            </a:xfrm>
            <a:custGeom>
              <a:avLst/>
              <a:gdLst>
                <a:gd name="T0" fmla="*/ 3296 w 3352"/>
                <a:gd name="T1" fmla="*/ 290 h 1393"/>
                <a:gd name="T2" fmla="*/ 3275 w 3352"/>
                <a:gd name="T3" fmla="*/ 336 h 1393"/>
                <a:gd name="T4" fmla="*/ 3278 w 3352"/>
                <a:gd name="T5" fmla="*/ 405 h 1393"/>
                <a:gd name="T6" fmla="*/ 3286 w 3352"/>
                <a:gd name="T7" fmla="*/ 473 h 1393"/>
                <a:gd name="T8" fmla="*/ 3260 w 3352"/>
                <a:gd name="T9" fmla="*/ 408 h 1393"/>
                <a:gd name="T10" fmla="*/ 3256 w 3352"/>
                <a:gd name="T11" fmla="*/ 342 h 1393"/>
                <a:gd name="T12" fmla="*/ 3269 w 3352"/>
                <a:gd name="T13" fmla="*/ 279 h 1393"/>
                <a:gd name="T14" fmla="*/ 3283 w 3352"/>
                <a:gd name="T15" fmla="*/ 241 h 1393"/>
                <a:gd name="T16" fmla="*/ 3352 w 3352"/>
                <a:gd name="T17" fmla="*/ 107 h 1393"/>
                <a:gd name="T18" fmla="*/ 1236 w 3352"/>
                <a:gd name="T19" fmla="*/ 159 h 1393"/>
                <a:gd name="T20" fmla="*/ 1257 w 3352"/>
                <a:gd name="T21" fmla="*/ 200 h 1393"/>
                <a:gd name="T22" fmla="*/ 1311 w 3352"/>
                <a:gd name="T23" fmla="*/ 292 h 1393"/>
                <a:gd name="T24" fmla="*/ 1377 w 3352"/>
                <a:gd name="T25" fmla="*/ 221 h 1393"/>
                <a:gd name="T26" fmla="*/ 1470 w 3352"/>
                <a:gd name="T27" fmla="*/ 203 h 1393"/>
                <a:gd name="T28" fmla="*/ 1455 w 3352"/>
                <a:gd name="T29" fmla="*/ 261 h 1393"/>
                <a:gd name="T30" fmla="*/ 1387 w 3352"/>
                <a:gd name="T31" fmla="*/ 349 h 1393"/>
                <a:gd name="T32" fmla="*/ 1261 w 3352"/>
                <a:gd name="T33" fmla="*/ 395 h 1393"/>
                <a:gd name="T34" fmla="*/ 1253 w 3352"/>
                <a:gd name="T35" fmla="*/ 514 h 1393"/>
                <a:gd name="T36" fmla="*/ 1147 w 3352"/>
                <a:gd name="T37" fmla="*/ 673 h 1393"/>
                <a:gd name="T38" fmla="*/ 1293 w 3352"/>
                <a:gd name="T39" fmla="*/ 836 h 1393"/>
                <a:gd name="T40" fmla="*/ 1463 w 3352"/>
                <a:gd name="T41" fmla="*/ 1012 h 1393"/>
                <a:gd name="T42" fmla="*/ 1536 w 3352"/>
                <a:gd name="T43" fmla="*/ 1048 h 1393"/>
                <a:gd name="T44" fmla="*/ 1573 w 3352"/>
                <a:gd name="T45" fmla="*/ 782 h 1393"/>
                <a:gd name="T46" fmla="*/ 1557 w 3352"/>
                <a:gd name="T47" fmla="*/ 626 h 1393"/>
                <a:gd name="T48" fmla="*/ 1674 w 3352"/>
                <a:gd name="T49" fmla="*/ 581 h 1393"/>
                <a:gd name="T50" fmla="*/ 1766 w 3352"/>
                <a:gd name="T51" fmla="*/ 688 h 1393"/>
                <a:gd name="T52" fmla="*/ 1851 w 3352"/>
                <a:gd name="T53" fmla="*/ 750 h 1393"/>
                <a:gd name="T54" fmla="*/ 1950 w 3352"/>
                <a:gd name="T55" fmla="*/ 812 h 1393"/>
                <a:gd name="T56" fmla="*/ 2049 w 3352"/>
                <a:gd name="T57" fmla="*/ 946 h 1393"/>
                <a:gd name="T58" fmla="*/ 1763 w 3352"/>
                <a:gd name="T59" fmla="*/ 1349 h 1393"/>
                <a:gd name="T60" fmla="*/ 1563 w 3352"/>
                <a:gd name="T61" fmla="*/ 1343 h 1393"/>
                <a:gd name="T62" fmla="*/ 1352 w 3352"/>
                <a:gd name="T63" fmla="*/ 1254 h 1393"/>
                <a:gd name="T64" fmla="*/ 1334 w 3352"/>
                <a:gd name="T65" fmla="*/ 1188 h 1393"/>
                <a:gd name="T66" fmla="*/ 363 w 3352"/>
                <a:gd name="T67" fmla="*/ 685 h 1393"/>
                <a:gd name="T68" fmla="*/ 25 w 3352"/>
                <a:gd name="T69" fmla="*/ 541 h 1393"/>
                <a:gd name="T70" fmla="*/ 66 w 3352"/>
                <a:gd name="T71" fmla="*/ 517 h 1393"/>
                <a:gd name="T72" fmla="*/ 37 w 3352"/>
                <a:gd name="T73" fmla="*/ 435 h 1393"/>
                <a:gd name="T74" fmla="*/ 123 w 3352"/>
                <a:gd name="T75" fmla="*/ 322 h 1393"/>
                <a:gd name="T76" fmla="*/ 172 w 3352"/>
                <a:gd name="T77" fmla="*/ 296 h 1393"/>
                <a:gd name="T78" fmla="*/ 213 w 3352"/>
                <a:gd name="T79" fmla="*/ 320 h 1393"/>
                <a:gd name="T80" fmla="*/ 350 w 3352"/>
                <a:gd name="T81" fmla="*/ 322 h 1393"/>
                <a:gd name="T82" fmla="*/ 436 w 3352"/>
                <a:gd name="T83" fmla="*/ 300 h 1393"/>
                <a:gd name="T84" fmla="*/ 500 w 3352"/>
                <a:gd name="T85" fmla="*/ 267 h 1393"/>
                <a:gd name="T86" fmla="*/ 577 w 3352"/>
                <a:gd name="T87" fmla="*/ 244 h 1393"/>
                <a:gd name="T88" fmla="*/ 667 w 3352"/>
                <a:gd name="T89" fmla="*/ 261 h 1393"/>
                <a:gd name="T90" fmla="*/ 757 w 3352"/>
                <a:gd name="T91" fmla="*/ 332 h 1393"/>
                <a:gd name="T92" fmla="*/ 923 w 3352"/>
                <a:gd name="T93" fmla="*/ 281 h 1393"/>
                <a:gd name="T94" fmla="*/ 1069 w 3352"/>
                <a:gd name="T95" fmla="*/ 300 h 1393"/>
                <a:gd name="T96" fmla="*/ 1101 w 3352"/>
                <a:gd name="T97" fmla="*/ 183 h 1393"/>
                <a:gd name="T98" fmla="*/ 1132 w 3352"/>
                <a:gd name="T99" fmla="*/ 297 h 1393"/>
                <a:gd name="T100" fmla="*/ 1187 w 3352"/>
                <a:gd name="T101" fmla="*/ 211 h 1393"/>
                <a:gd name="T102" fmla="*/ 1156 w 3352"/>
                <a:gd name="T103" fmla="*/ 87 h 1393"/>
                <a:gd name="T104" fmla="*/ 964 w 3352"/>
                <a:gd name="T105" fmla="*/ 77 h 1393"/>
                <a:gd name="T106" fmla="*/ 1022 w 3352"/>
                <a:gd name="T107" fmla="*/ 209 h 1393"/>
                <a:gd name="T108" fmla="*/ 944 w 3352"/>
                <a:gd name="T109" fmla="*/ 252 h 1393"/>
                <a:gd name="T110" fmla="*/ 828 w 3352"/>
                <a:gd name="T111" fmla="*/ 289 h 1393"/>
                <a:gd name="T112" fmla="*/ 806 w 3352"/>
                <a:gd name="T113" fmla="*/ 204 h 1393"/>
                <a:gd name="T114" fmla="*/ 740 w 3352"/>
                <a:gd name="T115" fmla="*/ 153 h 1393"/>
                <a:gd name="T116" fmla="*/ 735 w 3352"/>
                <a:gd name="T117" fmla="*/ 85 h 1393"/>
                <a:gd name="T118" fmla="*/ 835 w 3352"/>
                <a:gd name="T119" fmla="*/ 60 h 1393"/>
                <a:gd name="T120" fmla="*/ 878 w 3352"/>
                <a:gd name="T121" fmla="*/ 48 h 1393"/>
                <a:gd name="T122" fmla="*/ 924 w 3352"/>
                <a:gd name="T123" fmla="*/ 31 h 1393"/>
                <a:gd name="T124" fmla="*/ 947 w 3352"/>
                <a:gd name="T125" fmla="*/ 4 h 1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52" h="1393">
                  <a:moveTo>
                    <a:pt x="3317" y="220"/>
                  </a:moveTo>
                  <a:lnTo>
                    <a:pt x="3319" y="221"/>
                  </a:lnTo>
                  <a:lnTo>
                    <a:pt x="3322" y="224"/>
                  </a:lnTo>
                  <a:lnTo>
                    <a:pt x="3326" y="226"/>
                  </a:lnTo>
                  <a:lnTo>
                    <a:pt x="3327" y="230"/>
                  </a:lnTo>
                  <a:lnTo>
                    <a:pt x="3327" y="234"/>
                  </a:lnTo>
                  <a:lnTo>
                    <a:pt x="3330" y="240"/>
                  </a:lnTo>
                  <a:lnTo>
                    <a:pt x="3330" y="245"/>
                  </a:lnTo>
                  <a:lnTo>
                    <a:pt x="3331" y="249"/>
                  </a:lnTo>
                  <a:lnTo>
                    <a:pt x="3331" y="252"/>
                  </a:lnTo>
                  <a:lnTo>
                    <a:pt x="3329" y="257"/>
                  </a:lnTo>
                  <a:lnTo>
                    <a:pt x="3329" y="260"/>
                  </a:lnTo>
                  <a:lnTo>
                    <a:pt x="3327" y="262"/>
                  </a:lnTo>
                  <a:lnTo>
                    <a:pt x="3326" y="265"/>
                  </a:lnTo>
                  <a:lnTo>
                    <a:pt x="3325" y="266"/>
                  </a:lnTo>
                  <a:lnTo>
                    <a:pt x="3322" y="267"/>
                  </a:lnTo>
                  <a:lnTo>
                    <a:pt x="3321" y="267"/>
                  </a:lnTo>
                  <a:lnTo>
                    <a:pt x="3320" y="266"/>
                  </a:lnTo>
                  <a:lnTo>
                    <a:pt x="3319" y="266"/>
                  </a:lnTo>
                  <a:lnTo>
                    <a:pt x="3317" y="266"/>
                  </a:lnTo>
                  <a:lnTo>
                    <a:pt x="3316" y="266"/>
                  </a:lnTo>
                  <a:lnTo>
                    <a:pt x="3315" y="267"/>
                  </a:lnTo>
                  <a:lnTo>
                    <a:pt x="3314" y="269"/>
                  </a:lnTo>
                  <a:lnTo>
                    <a:pt x="3312" y="271"/>
                  </a:lnTo>
                  <a:lnTo>
                    <a:pt x="3311" y="274"/>
                  </a:lnTo>
                  <a:lnTo>
                    <a:pt x="3310" y="276"/>
                  </a:lnTo>
                  <a:lnTo>
                    <a:pt x="3307" y="276"/>
                  </a:lnTo>
                  <a:lnTo>
                    <a:pt x="3306" y="276"/>
                  </a:lnTo>
                  <a:lnTo>
                    <a:pt x="3306" y="277"/>
                  </a:lnTo>
                  <a:lnTo>
                    <a:pt x="3305" y="279"/>
                  </a:lnTo>
                  <a:lnTo>
                    <a:pt x="3304" y="281"/>
                  </a:lnTo>
                  <a:lnTo>
                    <a:pt x="3304" y="282"/>
                  </a:lnTo>
                  <a:lnTo>
                    <a:pt x="3302" y="285"/>
                  </a:lnTo>
                  <a:lnTo>
                    <a:pt x="3301" y="287"/>
                  </a:lnTo>
                  <a:lnTo>
                    <a:pt x="3299" y="289"/>
                  </a:lnTo>
                  <a:lnTo>
                    <a:pt x="3296" y="290"/>
                  </a:lnTo>
                  <a:lnTo>
                    <a:pt x="3296" y="301"/>
                  </a:lnTo>
                  <a:lnTo>
                    <a:pt x="3296" y="302"/>
                  </a:lnTo>
                  <a:lnTo>
                    <a:pt x="3295" y="303"/>
                  </a:lnTo>
                  <a:lnTo>
                    <a:pt x="3293" y="305"/>
                  </a:lnTo>
                  <a:lnTo>
                    <a:pt x="3290" y="306"/>
                  </a:lnTo>
                  <a:lnTo>
                    <a:pt x="3290" y="313"/>
                  </a:lnTo>
                  <a:lnTo>
                    <a:pt x="3290" y="317"/>
                  </a:lnTo>
                  <a:lnTo>
                    <a:pt x="3290" y="318"/>
                  </a:lnTo>
                  <a:lnTo>
                    <a:pt x="3290" y="317"/>
                  </a:lnTo>
                  <a:lnTo>
                    <a:pt x="3288" y="316"/>
                  </a:lnTo>
                  <a:lnTo>
                    <a:pt x="3286" y="316"/>
                  </a:lnTo>
                  <a:lnTo>
                    <a:pt x="3285" y="317"/>
                  </a:lnTo>
                  <a:lnTo>
                    <a:pt x="3285" y="318"/>
                  </a:lnTo>
                  <a:lnTo>
                    <a:pt x="3285" y="321"/>
                  </a:lnTo>
                  <a:lnTo>
                    <a:pt x="3286" y="323"/>
                  </a:lnTo>
                  <a:lnTo>
                    <a:pt x="3286" y="325"/>
                  </a:lnTo>
                  <a:lnTo>
                    <a:pt x="3285" y="327"/>
                  </a:lnTo>
                  <a:lnTo>
                    <a:pt x="3285" y="327"/>
                  </a:lnTo>
                  <a:lnTo>
                    <a:pt x="3284" y="327"/>
                  </a:lnTo>
                  <a:lnTo>
                    <a:pt x="3284" y="327"/>
                  </a:lnTo>
                  <a:lnTo>
                    <a:pt x="3284" y="328"/>
                  </a:lnTo>
                  <a:lnTo>
                    <a:pt x="3285" y="330"/>
                  </a:lnTo>
                  <a:lnTo>
                    <a:pt x="3285" y="332"/>
                  </a:lnTo>
                  <a:lnTo>
                    <a:pt x="3285" y="335"/>
                  </a:lnTo>
                  <a:lnTo>
                    <a:pt x="3285" y="337"/>
                  </a:lnTo>
                  <a:lnTo>
                    <a:pt x="3285" y="339"/>
                  </a:lnTo>
                  <a:lnTo>
                    <a:pt x="3285" y="339"/>
                  </a:lnTo>
                  <a:lnTo>
                    <a:pt x="3283" y="338"/>
                  </a:lnTo>
                  <a:lnTo>
                    <a:pt x="3280" y="335"/>
                  </a:lnTo>
                  <a:lnTo>
                    <a:pt x="3279" y="333"/>
                  </a:lnTo>
                  <a:lnTo>
                    <a:pt x="3276" y="332"/>
                  </a:lnTo>
                  <a:lnTo>
                    <a:pt x="3275" y="331"/>
                  </a:lnTo>
                  <a:lnTo>
                    <a:pt x="3274" y="332"/>
                  </a:lnTo>
                  <a:lnTo>
                    <a:pt x="3274" y="333"/>
                  </a:lnTo>
                  <a:lnTo>
                    <a:pt x="3274" y="335"/>
                  </a:lnTo>
                  <a:lnTo>
                    <a:pt x="3275" y="336"/>
                  </a:lnTo>
                  <a:lnTo>
                    <a:pt x="3276" y="337"/>
                  </a:lnTo>
                  <a:lnTo>
                    <a:pt x="3278" y="338"/>
                  </a:lnTo>
                  <a:lnTo>
                    <a:pt x="3279" y="341"/>
                  </a:lnTo>
                  <a:lnTo>
                    <a:pt x="3280" y="343"/>
                  </a:lnTo>
                  <a:lnTo>
                    <a:pt x="3281" y="344"/>
                  </a:lnTo>
                  <a:lnTo>
                    <a:pt x="3281" y="347"/>
                  </a:lnTo>
                  <a:lnTo>
                    <a:pt x="3281" y="347"/>
                  </a:lnTo>
                  <a:lnTo>
                    <a:pt x="3279" y="348"/>
                  </a:lnTo>
                  <a:lnTo>
                    <a:pt x="3283" y="356"/>
                  </a:lnTo>
                  <a:lnTo>
                    <a:pt x="3281" y="357"/>
                  </a:lnTo>
                  <a:lnTo>
                    <a:pt x="3281" y="357"/>
                  </a:lnTo>
                  <a:lnTo>
                    <a:pt x="3280" y="356"/>
                  </a:lnTo>
                  <a:lnTo>
                    <a:pt x="3279" y="354"/>
                  </a:lnTo>
                  <a:lnTo>
                    <a:pt x="3279" y="353"/>
                  </a:lnTo>
                  <a:lnTo>
                    <a:pt x="3278" y="354"/>
                  </a:lnTo>
                  <a:lnTo>
                    <a:pt x="3278" y="356"/>
                  </a:lnTo>
                  <a:lnTo>
                    <a:pt x="3278" y="357"/>
                  </a:lnTo>
                  <a:lnTo>
                    <a:pt x="3278" y="358"/>
                  </a:lnTo>
                  <a:lnTo>
                    <a:pt x="3279" y="358"/>
                  </a:lnTo>
                  <a:lnTo>
                    <a:pt x="3280" y="361"/>
                  </a:lnTo>
                  <a:lnTo>
                    <a:pt x="3281" y="364"/>
                  </a:lnTo>
                  <a:lnTo>
                    <a:pt x="3283" y="367"/>
                  </a:lnTo>
                  <a:lnTo>
                    <a:pt x="3279" y="367"/>
                  </a:lnTo>
                  <a:lnTo>
                    <a:pt x="3279" y="369"/>
                  </a:lnTo>
                  <a:lnTo>
                    <a:pt x="3280" y="372"/>
                  </a:lnTo>
                  <a:lnTo>
                    <a:pt x="3280" y="373"/>
                  </a:lnTo>
                  <a:lnTo>
                    <a:pt x="3280" y="374"/>
                  </a:lnTo>
                  <a:lnTo>
                    <a:pt x="3279" y="374"/>
                  </a:lnTo>
                  <a:lnTo>
                    <a:pt x="3279" y="376"/>
                  </a:lnTo>
                  <a:lnTo>
                    <a:pt x="3278" y="377"/>
                  </a:lnTo>
                  <a:lnTo>
                    <a:pt x="3278" y="381"/>
                  </a:lnTo>
                  <a:lnTo>
                    <a:pt x="3279" y="383"/>
                  </a:lnTo>
                  <a:lnTo>
                    <a:pt x="3279" y="387"/>
                  </a:lnTo>
                  <a:lnTo>
                    <a:pt x="3279" y="390"/>
                  </a:lnTo>
                  <a:lnTo>
                    <a:pt x="3279" y="393"/>
                  </a:lnTo>
                  <a:lnTo>
                    <a:pt x="3278" y="405"/>
                  </a:lnTo>
                  <a:lnTo>
                    <a:pt x="3279" y="419"/>
                  </a:lnTo>
                  <a:lnTo>
                    <a:pt x="3284" y="434"/>
                  </a:lnTo>
                  <a:lnTo>
                    <a:pt x="3288" y="449"/>
                  </a:lnTo>
                  <a:lnTo>
                    <a:pt x="3290" y="450"/>
                  </a:lnTo>
                  <a:lnTo>
                    <a:pt x="3291" y="453"/>
                  </a:lnTo>
                  <a:lnTo>
                    <a:pt x="3293" y="455"/>
                  </a:lnTo>
                  <a:lnTo>
                    <a:pt x="3294" y="459"/>
                  </a:lnTo>
                  <a:lnTo>
                    <a:pt x="3295" y="461"/>
                  </a:lnTo>
                  <a:lnTo>
                    <a:pt x="3296" y="464"/>
                  </a:lnTo>
                  <a:lnTo>
                    <a:pt x="3296" y="465"/>
                  </a:lnTo>
                  <a:lnTo>
                    <a:pt x="3297" y="465"/>
                  </a:lnTo>
                  <a:lnTo>
                    <a:pt x="3299" y="468"/>
                  </a:lnTo>
                  <a:lnTo>
                    <a:pt x="3300" y="469"/>
                  </a:lnTo>
                  <a:lnTo>
                    <a:pt x="3301" y="471"/>
                  </a:lnTo>
                  <a:lnTo>
                    <a:pt x="3302" y="474"/>
                  </a:lnTo>
                  <a:lnTo>
                    <a:pt x="3304" y="476"/>
                  </a:lnTo>
                  <a:lnTo>
                    <a:pt x="3305" y="479"/>
                  </a:lnTo>
                  <a:lnTo>
                    <a:pt x="3305" y="480"/>
                  </a:lnTo>
                  <a:lnTo>
                    <a:pt x="3304" y="481"/>
                  </a:lnTo>
                  <a:lnTo>
                    <a:pt x="3301" y="480"/>
                  </a:lnTo>
                  <a:lnTo>
                    <a:pt x="3300" y="479"/>
                  </a:lnTo>
                  <a:lnTo>
                    <a:pt x="3300" y="476"/>
                  </a:lnTo>
                  <a:lnTo>
                    <a:pt x="3299" y="475"/>
                  </a:lnTo>
                  <a:lnTo>
                    <a:pt x="3297" y="474"/>
                  </a:lnTo>
                  <a:lnTo>
                    <a:pt x="3295" y="474"/>
                  </a:lnTo>
                  <a:lnTo>
                    <a:pt x="3294" y="476"/>
                  </a:lnTo>
                  <a:lnTo>
                    <a:pt x="3294" y="478"/>
                  </a:lnTo>
                  <a:lnTo>
                    <a:pt x="3294" y="478"/>
                  </a:lnTo>
                  <a:lnTo>
                    <a:pt x="3293" y="479"/>
                  </a:lnTo>
                  <a:lnTo>
                    <a:pt x="3291" y="479"/>
                  </a:lnTo>
                  <a:lnTo>
                    <a:pt x="3291" y="479"/>
                  </a:lnTo>
                  <a:lnTo>
                    <a:pt x="3290" y="478"/>
                  </a:lnTo>
                  <a:lnTo>
                    <a:pt x="3289" y="475"/>
                  </a:lnTo>
                  <a:lnTo>
                    <a:pt x="3289" y="474"/>
                  </a:lnTo>
                  <a:lnTo>
                    <a:pt x="3288" y="473"/>
                  </a:lnTo>
                  <a:lnTo>
                    <a:pt x="3286" y="473"/>
                  </a:lnTo>
                  <a:lnTo>
                    <a:pt x="3285" y="473"/>
                  </a:lnTo>
                  <a:lnTo>
                    <a:pt x="3283" y="471"/>
                  </a:lnTo>
                  <a:lnTo>
                    <a:pt x="3281" y="470"/>
                  </a:lnTo>
                  <a:lnTo>
                    <a:pt x="3280" y="469"/>
                  </a:lnTo>
                  <a:lnTo>
                    <a:pt x="3279" y="468"/>
                  </a:lnTo>
                  <a:lnTo>
                    <a:pt x="3278" y="464"/>
                  </a:lnTo>
                  <a:lnTo>
                    <a:pt x="3278" y="461"/>
                  </a:lnTo>
                  <a:lnTo>
                    <a:pt x="3279" y="460"/>
                  </a:lnTo>
                  <a:lnTo>
                    <a:pt x="3279" y="458"/>
                  </a:lnTo>
                  <a:lnTo>
                    <a:pt x="3279" y="456"/>
                  </a:lnTo>
                  <a:lnTo>
                    <a:pt x="3279" y="455"/>
                  </a:lnTo>
                  <a:lnTo>
                    <a:pt x="3278" y="453"/>
                  </a:lnTo>
                  <a:lnTo>
                    <a:pt x="3276" y="449"/>
                  </a:lnTo>
                  <a:lnTo>
                    <a:pt x="3275" y="446"/>
                  </a:lnTo>
                  <a:lnTo>
                    <a:pt x="3274" y="443"/>
                  </a:lnTo>
                  <a:lnTo>
                    <a:pt x="3271" y="440"/>
                  </a:lnTo>
                  <a:lnTo>
                    <a:pt x="3271" y="439"/>
                  </a:lnTo>
                  <a:lnTo>
                    <a:pt x="3270" y="438"/>
                  </a:lnTo>
                  <a:lnTo>
                    <a:pt x="3269" y="436"/>
                  </a:lnTo>
                  <a:lnTo>
                    <a:pt x="3266" y="436"/>
                  </a:lnTo>
                  <a:lnTo>
                    <a:pt x="3264" y="436"/>
                  </a:lnTo>
                  <a:lnTo>
                    <a:pt x="3263" y="435"/>
                  </a:lnTo>
                  <a:lnTo>
                    <a:pt x="3260" y="434"/>
                  </a:lnTo>
                  <a:lnTo>
                    <a:pt x="3259" y="432"/>
                  </a:lnTo>
                  <a:lnTo>
                    <a:pt x="3256" y="428"/>
                  </a:lnTo>
                  <a:lnTo>
                    <a:pt x="3256" y="425"/>
                  </a:lnTo>
                  <a:lnTo>
                    <a:pt x="3256" y="423"/>
                  </a:lnTo>
                  <a:lnTo>
                    <a:pt x="3255" y="419"/>
                  </a:lnTo>
                  <a:lnTo>
                    <a:pt x="3255" y="417"/>
                  </a:lnTo>
                  <a:lnTo>
                    <a:pt x="3255" y="414"/>
                  </a:lnTo>
                  <a:lnTo>
                    <a:pt x="3255" y="412"/>
                  </a:lnTo>
                  <a:lnTo>
                    <a:pt x="3255" y="412"/>
                  </a:lnTo>
                  <a:lnTo>
                    <a:pt x="3256" y="412"/>
                  </a:lnTo>
                  <a:lnTo>
                    <a:pt x="3258" y="410"/>
                  </a:lnTo>
                  <a:lnTo>
                    <a:pt x="3259" y="409"/>
                  </a:lnTo>
                  <a:lnTo>
                    <a:pt x="3260" y="408"/>
                  </a:lnTo>
                  <a:lnTo>
                    <a:pt x="3260" y="405"/>
                  </a:lnTo>
                  <a:lnTo>
                    <a:pt x="3260" y="403"/>
                  </a:lnTo>
                  <a:lnTo>
                    <a:pt x="3259" y="400"/>
                  </a:lnTo>
                  <a:lnTo>
                    <a:pt x="3259" y="398"/>
                  </a:lnTo>
                  <a:lnTo>
                    <a:pt x="3259" y="390"/>
                  </a:lnTo>
                  <a:lnTo>
                    <a:pt x="3258" y="389"/>
                  </a:lnTo>
                  <a:lnTo>
                    <a:pt x="3256" y="389"/>
                  </a:lnTo>
                  <a:lnTo>
                    <a:pt x="3256" y="388"/>
                  </a:lnTo>
                  <a:lnTo>
                    <a:pt x="3256" y="387"/>
                  </a:lnTo>
                  <a:lnTo>
                    <a:pt x="3256" y="386"/>
                  </a:lnTo>
                  <a:lnTo>
                    <a:pt x="3256" y="383"/>
                  </a:lnTo>
                  <a:lnTo>
                    <a:pt x="3255" y="382"/>
                  </a:lnTo>
                  <a:lnTo>
                    <a:pt x="3255" y="381"/>
                  </a:lnTo>
                  <a:lnTo>
                    <a:pt x="3255" y="378"/>
                  </a:lnTo>
                  <a:lnTo>
                    <a:pt x="3255" y="378"/>
                  </a:lnTo>
                  <a:lnTo>
                    <a:pt x="3256" y="377"/>
                  </a:lnTo>
                  <a:lnTo>
                    <a:pt x="3256" y="378"/>
                  </a:lnTo>
                  <a:lnTo>
                    <a:pt x="3258" y="379"/>
                  </a:lnTo>
                  <a:lnTo>
                    <a:pt x="3259" y="378"/>
                  </a:lnTo>
                  <a:lnTo>
                    <a:pt x="3259" y="377"/>
                  </a:lnTo>
                  <a:lnTo>
                    <a:pt x="3258" y="373"/>
                  </a:lnTo>
                  <a:lnTo>
                    <a:pt x="3258" y="369"/>
                  </a:lnTo>
                  <a:lnTo>
                    <a:pt x="3258" y="366"/>
                  </a:lnTo>
                  <a:lnTo>
                    <a:pt x="3258" y="364"/>
                  </a:lnTo>
                  <a:lnTo>
                    <a:pt x="3259" y="364"/>
                  </a:lnTo>
                  <a:lnTo>
                    <a:pt x="3260" y="363"/>
                  </a:lnTo>
                  <a:lnTo>
                    <a:pt x="3261" y="362"/>
                  </a:lnTo>
                  <a:lnTo>
                    <a:pt x="3261" y="361"/>
                  </a:lnTo>
                  <a:lnTo>
                    <a:pt x="3261" y="358"/>
                  </a:lnTo>
                  <a:lnTo>
                    <a:pt x="3261" y="356"/>
                  </a:lnTo>
                  <a:lnTo>
                    <a:pt x="3261" y="353"/>
                  </a:lnTo>
                  <a:lnTo>
                    <a:pt x="3260" y="351"/>
                  </a:lnTo>
                  <a:lnTo>
                    <a:pt x="3259" y="348"/>
                  </a:lnTo>
                  <a:lnTo>
                    <a:pt x="3258" y="347"/>
                  </a:lnTo>
                  <a:lnTo>
                    <a:pt x="3256" y="344"/>
                  </a:lnTo>
                  <a:lnTo>
                    <a:pt x="3256" y="342"/>
                  </a:lnTo>
                  <a:lnTo>
                    <a:pt x="3258" y="341"/>
                  </a:lnTo>
                  <a:lnTo>
                    <a:pt x="3258" y="338"/>
                  </a:lnTo>
                  <a:lnTo>
                    <a:pt x="3259" y="336"/>
                  </a:lnTo>
                  <a:lnTo>
                    <a:pt x="3259" y="335"/>
                  </a:lnTo>
                  <a:lnTo>
                    <a:pt x="3259" y="322"/>
                  </a:lnTo>
                  <a:lnTo>
                    <a:pt x="3261" y="318"/>
                  </a:lnTo>
                  <a:lnTo>
                    <a:pt x="3261" y="316"/>
                  </a:lnTo>
                  <a:lnTo>
                    <a:pt x="3261" y="313"/>
                  </a:lnTo>
                  <a:lnTo>
                    <a:pt x="3261" y="303"/>
                  </a:lnTo>
                  <a:lnTo>
                    <a:pt x="3261" y="301"/>
                  </a:lnTo>
                  <a:lnTo>
                    <a:pt x="3260" y="301"/>
                  </a:lnTo>
                  <a:lnTo>
                    <a:pt x="3260" y="300"/>
                  </a:lnTo>
                  <a:lnTo>
                    <a:pt x="3259" y="297"/>
                  </a:lnTo>
                  <a:lnTo>
                    <a:pt x="3258" y="296"/>
                  </a:lnTo>
                  <a:lnTo>
                    <a:pt x="3256" y="293"/>
                  </a:lnTo>
                  <a:lnTo>
                    <a:pt x="3256" y="290"/>
                  </a:lnTo>
                  <a:lnTo>
                    <a:pt x="3255" y="287"/>
                  </a:lnTo>
                  <a:lnTo>
                    <a:pt x="3255" y="285"/>
                  </a:lnTo>
                  <a:lnTo>
                    <a:pt x="3255" y="282"/>
                  </a:lnTo>
                  <a:lnTo>
                    <a:pt x="3256" y="282"/>
                  </a:lnTo>
                  <a:lnTo>
                    <a:pt x="3256" y="282"/>
                  </a:lnTo>
                  <a:lnTo>
                    <a:pt x="3258" y="282"/>
                  </a:lnTo>
                  <a:lnTo>
                    <a:pt x="3258" y="284"/>
                  </a:lnTo>
                  <a:lnTo>
                    <a:pt x="3259" y="282"/>
                  </a:lnTo>
                  <a:lnTo>
                    <a:pt x="3259" y="282"/>
                  </a:lnTo>
                  <a:lnTo>
                    <a:pt x="3259" y="281"/>
                  </a:lnTo>
                  <a:lnTo>
                    <a:pt x="3259" y="280"/>
                  </a:lnTo>
                  <a:lnTo>
                    <a:pt x="3260" y="279"/>
                  </a:lnTo>
                  <a:lnTo>
                    <a:pt x="3260" y="277"/>
                  </a:lnTo>
                  <a:lnTo>
                    <a:pt x="3261" y="276"/>
                  </a:lnTo>
                  <a:lnTo>
                    <a:pt x="3264" y="279"/>
                  </a:lnTo>
                  <a:lnTo>
                    <a:pt x="3264" y="280"/>
                  </a:lnTo>
                  <a:lnTo>
                    <a:pt x="3265" y="280"/>
                  </a:lnTo>
                  <a:lnTo>
                    <a:pt x="3266" y="280"/>
                  </a:lnTo>
                  <a:lnTo>
                    <a:pt x="3268" y="280"/>
                  </a:lnTo>
                  <a:lnTo>
                    <a:pt x="3269" y="279"/>
                  </a:lnTo>
                  <a:lnTo>
                    <a:pt x="3268" y="276"/>
                  </a:lnTo>
                  <a:lnTo>
                    <a:pt x="3268" y="274"/>
                  </a:lnTo>
                  <a:lnTo>
                    <a:pt x="3268" y="271"/>
                  </a:lnTo>
                  <a:lnTo>
                    <a:pt x="3266" y="270"/>
                  </a:lnTo>
                  <a:lnTo>
                    <a:pt x="3266" y="267"/>
                  </a:lnTo>
                  <a:lnTo>
                    <a:pt x="3265" y="266"/>
                  </a:lnTo>
                  <a:lnTo>
                    <a:pt x="3266" y="266"/>
                  </a:lnTo>
                  <a:lnTo>
                    <a:pt x="3268" y="266"/>
                  </a:lnTo>
                  <a:lnTo>
                    <a:pt x="3269" y="266"/>
                  </a:lnTo>
                  <a:lnTo>
                    <a:pt x="3270" y="266"/>
                  </a:lnTo>
                  <a:lnTo>
                    <a:pt x="3270" y="265"/>
                  </a:lnTo>
                  <a:lnTo>
                    <a:pt x="3270" y="262"/>
                  </a:lnTo>
                  <a:lnTo>
                    <a:pt x="3270" y="261"/>
                  </a:lnTo>
                  <a:lnTo>
                    <a:pt x="3270" y="259"/>
                  </a:lnTo>
                  <a:lnTo>
                    <a:pt x="3270" y="256"/>
                  </a:lnTo>
                  <a:lnTo>
                    <a:pt x="3270" y="255"/>
                  </a:lnTo>
                  <a:lnTo>
                    <a:pt x="3273" y="255"/>
                  </a:lnTo>
                  <a:lnTo>
                    <a:pt x="3274" y="254"/>
                  </a:lnTo>
                  <a:lnTo>
                    <a:pt x="3275" y="254"/>
                  </a:lnTo>
                  <a:lnTo>
                    <a:pt x="3276" y="254"/>
                  </a:lnTo>
                  <a:lnTo>
                    <a:pt x="3276" y="252"/>
                  </a:lnTo>
                  <a:lnTo>
                    <a:pt x="3276" y="247"/>
                  </a:lnTo>
                  <a:lnTo>
                    <a:pt x="3278" y="247"/>
                  </a:lnTo>
                  <a:lnTo>
                    <a:pt x="3279" y="249"/>
                  </a:lnTo>
                  <a:lnTo>
                    <a:pt x="3279" y="250"/>
                  </a:lnTo>
                  <a:lnTo>
                    <a:pt x="3280" y="251"/>
                  </a:lnTo>
                  <a:lnTo>
                    <a:pt x="3281" y="252"/>
                  </a:lnTo>
                  <a:lnTo>
                    <a:pt x="3281" y="252"/>
                  </a:lnTo>
                  <a:lnTo>
                    <a:pt x="3281" y="252"/>
                  </a:lnTo>
                  <a:lnTo>
                    <a:pt x="3283" y="250"/>
                  </a:lnTo>
                  <a:lnTo>
                    <a:pt x="3281" y="247"/>
                  </a:lnTo>
                  <a:lnTo>
                    <a:pt x="3281" y="246"/>
                  </a:lnTo>
                  <a:lnTo>
                    <a:pt x="3281" y="244"/>
                  </a:lnTo>
                  <a:lnTo>
                    <a:pt x="3281" y="242"/>
                  </a:lnTo>
                  <a:lnTo>
                    <a:pt x="3281" y="241"/>
                  </a:lnTo>
                  <a:lnTo>
                    <a:pt x="3283" y="241"/>
                  </a:lnTo>
                  <a:lnTo>
                    <a:pt x="3285" y="242"/>
                  </a:lnTo>
                  <a:lnTo>
                    <a:pt x="3286" y="242"/>
                  </a:lnTo>
                  <a:lnTo>
                    <a:pt x="3288" y="244"/>
                  </a:lnTo>
                  <a:lnTo>
                    <a:pt x="3289" y="245"/>
                  </a:lnTo>
                  <a:lnTo>
                    <a:pt x="3290" y="247"/>
                  </a:lnTo>
                  <a:lnTo>
                    <a:pt x="3293" y="247"/>
                  </a:lnTo>
                  <a:lnTo>
                    <a:pt x="3293" y="246"/>
                  </a:lnTo>
                  <a:lnTo>
                    <a:pt x="3294" y="245"/>
                  </a:lnTo>
                  <a:lnTo>
                    <a:pt x="3294" y="245"/>
                  </a:lnTo>
                  <a:lnTo>
                    <a:pt x="3295" y="245"/>
                  </a:lnTo>
                  <a:lnTo>
                    <a:pt x="3297" y="246"/>
                  </a:lnTo>
                  <a:lnTo>
                    <a:pt x="3300" y="246"/>
                  </a:lnTo>
                  <a:lnTo>
                    <a:pt x="3302" y="245"/>
                  </a:lnTo>
                  <a:lnTo>
                    <a:pt x="3305" y="242"/>
                  </a:lnTo>
                  <a:lnTo>
                    <a:pt x="3306" y="241"/>
                  </a:lnTo>
                  <a:lnTo>
                    <a:pt x="3307" y="240"/>
                  </a:lnTo>
                  <a:lnTo>
                    <a:pt x="3309" y="239"/>
                  </a:lnTo>
                  <a:lnTo>
                    <a:pt x="3309" y="238"/>
                  </a:lnTo>
                  <a:lnTo>
                    <a:pt x="3309" y="236"/>
                  </a:lnTo>
                  <a:lnTo>
                    <a:pt x="3307" y="234"/>
                  </a:lnTo>
                  <a:lnTo>
                    <a:pt x="3307" y="230"/>
                  </a:lnTo>
                  <a:lnTo>
                    <a:pt x="3309" y="226"/>
                  </a:lnTo>
                  <a:lnTo>
                    <a:pt x="3311" y="224"/>
                  </a:lnTo>
                  <a:lnTo>
                    <a:pt x="3312" y="223"/>
                  </a:lnTo>
                  <a:lnTo>
                    <a:pt x="3314" y="221"/>
                  </a:lnTo>
                  <a:lnTo>
                    <a:pt x="3316" y="221"/>
                  </a:lnTo>
                  <a:lnTo>
                    <a:pt x="3317" y="220"/>
                  </a:lnTo>
                  <a:close/>
                  <a:moveTo>
                    <a:pt x="3342" y="98"/>
                  </a:moveTo>
                  <a:lnTo>
                    <a:pt x="3345" y="99"/>
                  </a:lnTo>
                  <a:lnTo>
                    <a:pt x="3346" y="99"/>
                  </a:lnTo>
                  <a:lnTo>
                    <a:pt x="3349" y="101"/>
                  </a:lnTo>
                  <a:lnTo>
                    <a:pt x="3350" y="102"/>
                  </a:lnTo>
                  <a:lnTo>
                    <a:pt x="3350" y="104"/>
                  </a:lnTo>
                  <a:lnTo>
                    <a:pt x="3351" y="104"/>
                  </a:lnTo>
                  <a:lnTo>
                    <a:pt x="3352" y="106"/>
                  </a:lnTo>
                  <a:lnTo>
                    <a:pt x="3352" y="107"/>
                  </a:lnTo>
                  <a:lnTo>
                    <a:pt x="3351" y="107"/>
                  </a:lnTo>
                  <a:lnTo>
                    <a:pt x="3350" y="106"/>
                  </a:lnTo>
                  <a:lnTo>
                    <a:pt x="3347" y="104"/>
                  </a:lnTo>
                  <a:lnTo>
                    <a:pt x="3346" y="103"/>
                  </a:lnTo>
                  <a:lnTo>
                    <a:pt x="3345" y="101"/>
                  </a:lnTo>
                  <a:lnTo>
                    <a:pt x="3342" y="99"/>
                  </a:lnTo>
                  <a:lnTo>
                    <a:pt x="3342" y="98"/>
                  </a:lnTo>
                  <a:lnTo>
                    <a:pt x="3342" y="98"/>
                  </a:lnTo>
                  <a:close/>
                  <a:moveTo>
                    <a:pt x="1171" y="67"/>
                  </a:moveTo>
                  <a:lnTo>
                    <a:pt x="1174" y="68"/>
                  </a:lnTo>
                  <a:lnTo>
                    <a:pt x="1176" y="70"/>
                  </a:lnTo>
                  <a:lnTo>
                    <a:pt x="1177" y="71"/>
                  </a:lnTo>
                  <a:lnTo>
                    <a:pt x="1177" y="72"/>
                  </a:lnTo>
                  <a:lnTo>
                    <a:pt x="1177" y="73"/>
                  </a:lnTo>
                  <a:lnTo>
                    <a:pt x="1179" y="75"/>
                  </a:lnTo>
                  <a:lnTo>
                    <a:pt x="1180" y="76"/>
                  </a:lnTo>
                  <a:lnTo>
                    <a:pt x="1181" y="77"/>
                  </a:lnTo>
                  <a:lnTo>
                    <a:pt x="1183" y="77"/>
                  </a:lnTo>
                  <a:lnTo>
                    <a:pt x="1193" y="77"/>
                  </a:lnTo>
                  <a:lnTo>
                    <a:pt x="1200" y="80"/>
                  </a:lnTo>
                  <a:lnTo>
                    <a:pt x="1202" y="85"/>
                  </a:lnTo>
                  <a:lnTo>
                    <a:pt x="1205" y="93"/>
                  </a:lnTo>
                  <a:lnTo>
                    <a:pt x="1206" y="99"/>
                  </a:lnTo>
                  <a:lnTo>
                    <a:pt x="1211" y="106"/>
                  </a:lnTo>
                  <a:lnTo>
                    <a:pt x="1215" y="111"/>
                  </a:lnTo>
                  <a:lnTo>
                    <a:pt x="1218" y="117"/>
                  </a:lnTo>
                  <a:lnTo>
                    <a:pt x="1218" y="123"/>
                  </a:lnTo>
                  <a:lnTo>
                    <a:pt x="1220" y="131"/>
                  </a:lnTo>
                  <a:lnTo>
                    <a:pt x="1226" y="138"/>
                  </a:lnTo>
                  <a:lnTo>
                    <a:pt x="1228" y="139"/>
                  </a:lnTo>
                  <a:lnTo>
                    <a:pt x="1231" y="143"/>
                  </a:lnTo>
                  <a:lnTo>
                    <a:pt x="1233" y="147"/>
                  </a:lnTo>
                  <a:lnTo>
                    <a:pt x="1236" y="150"/>
                  </a:lnTo>
                  <a:lnTo>
                    <a:pt x="1237" y="154"/>
                  </a:lnTo>
                  <a:lnTo>
                    <a:pt x="1237" y="157"/>
                  </a:lnTo>
                  <a:lnTo>
                    <a:pt x="1236" y="159"/>
                  </a:lnTo>
                  <a:lnTo>
                    <a:pt x="1235" y="160"/>
                  </a:lnTo>
                  <a:lnTo>
                    <a:pt x="1233" y="160"/>
                  </a:lnTo>
                  <a:lnTo>
                    <a:pt x="1231" y="160"/>
                  </a:lnTo>
                  <a:lnTo>
                    <a:pt x="1228" y="160"/>
                  </a:lnTo>
                  <a:lnTo>
                    <a:pt x="1226" y="160"/>
                  </a:lnTo>
                  <a:lnTo>
                    <a:pt x="1222" y="160"/>
                  </a:lnTo>
                  <a:lnTo>
                    <a:pt x="1220" y="160"/>
                  </a:lnTo>
                  <a:lnTo>
                    <a:pt x="1218" y="160"/>
                  </a:lnTo>
                  <a:lnTo>
                    <a:pt x="1217" y="164"/>
                  </a:lnTo>
                  <a:lnTo>
                    <a:pt x="1217" y="167"/>
                  </a:lnTo>
                  <a:lnTo>
                    <a:pt x="1218" y="169"/>
                  </a:lnTo>
                  <a:lnTo>
                    <a:pt x="1220" y="172"/>
                  </a:lnTo>
                  <a:lnTo>
                    <a:pt x="1221" y="174"/>
                  </a:lnTo>
                  <a:lnTo>
                    <a:pt x="1220" y="177"/>
                  </a:lnTo>
                  <a:lnTo>
                    <a:pt x="1218" y="178"/>
                  </a:lnTo>
                  <a:lnTo>
                    <a:pt x="1216" y="180"/>
                  </a:lnTo>
                  <a:lnTo>
                    <a:pt x="1215" y="182"/>
                  </a:lnTo>
                  <a:lnTo>
                    <a:pt x="1216" y="185"/>
                  </a:lnTo>
                  <a:lnTo>
                    <a:pt x="1217" y="188"/>
                  </a:lnTo>
                  <a:lnTo>
                    <a:pt x="1218" y="190"/>
                  </a:lnTo>
                  <a:lnTo>
                    <a:pt x="1221" y="191"/>
                  </a:lnTo>
                  <a:lnTo>
                    <a:pt x="1223" y="193"/>
                  </a:lnTo>
                  <a:lnTo>
                    <a:pt x="1226" y="193"/>
                  </a:lnTo>
                  <a:lnTo>
                    <a:pt x="1228" y="193"/>
                  </a:lnTo>
                  <a:lnTo>
                    <a:pt x="1231" y="191"/>
                  </a:lnTo>
                  <a:lnTo>
                    <a:pt x="1233" y="190"/>
                  </a:lnTo>
                  <a:lnTo>
                    <a:pt x="1236" y="190"/>
                  </a:lnTo>
                  <a:lnTo>
                    <a:pt x="1238" y="190"/>
                  </a:lnTo>
                  <a:lnTo>
                    <a:pt x="1241" y="190"/>
                  </a:lnTo>
                  <a:lnTo>
                    <a:pt x="1245" y="193"/>
                  </a:lnTo>
                  <a:lnTo>
                    <a:pt x="1246" y="194"/>
                  </a:lnTo>
                  <a:lnTo>
                    <a:pt x="1248" y="195"/>
                  </a:lnTo>
                  <a:lnTo>
                    <a:pt x="1251" y="196"/>
                  </a:lnTo>
                  <a:lnTo>
                    <a:pt x="1253" y="196"/>
                  </a:lnTo>
                  <a:lnTo>
                    <a:pt x="1256" y="198"/>
                  </a:lnTo>
                  <a:lnTo>
                    <a:pt x="1257" y="200"/>
                  </a:lnTo>
                  <a:lnTo>
                    <a:pt x="1257" y="208"/>
                  </a:lnTo>
                  <a:lnTo>
                    <a:pt x="1253" y="216"/>
                  </a:lnTo>
                  <a:lnTo>
                    <a:pt x="1252" y="224"/>
                  </a:lnTo>
                  <a:lnTo>
                    <a:pt x="1252" y="226"/>
                  </a:lnTo>
                  <a:lnTo>
                    <a:pt x="1253" y="229"/>
                  </a:lnTo>
                  <a:lnTo>
                    <a:pt x="1254" y="233"/>
                  </a:lnTo>
                  <a:lnTo>
                    <a:pt x="1254" y="234"/>
                  </a:lnTo>
                  <a:lnTo>
                    <a:pt x="1254" y="239"/>
                  </a:lnTo>
                  <a:lnTo>
                    <a:pt x="1257" y="247"/>
                  </a:lnTo>
                  <a:lnTo>
                    <a:pt x="1259" y="255"/>
                  </a:lnTo>
                  <a:lnTo>
                    <a:pt x="1264" y="257"/>
                  </a:lnTo>
                  <a:lnTo>
                    <a:pt x="1267" y="249"/>
                  </a:lnTo>
                  <a:lnTo>
                    <a:pt x="1268" y="239"/>
                  </a:lnTo>
                  <a:lnTo>
                    <a:pt x="1271" y="229"/>
                  </a:lnTo>
                  <a:lnTo>
                    <a:pt x="1274" y="219"/>
                  </a:lnTo>
                  <a:lnTo>
                    <a:pt x="1283" y="211"/>
                  </a:lnTo>
                  <a:lnTo>
                    <a:pt x="1288" y="209"/>
                  </a:lnTo>
                  <a:lnTo>
                    <a:pt x="1293" y="206"/>
                  </a:lnTo>
                  <a:lnTo>
                    <a:pt x="1299" y="206"/>
                  </a:lnTo>
                  <a:lnTo>
                    <a:pt x="1304" y="208"/>
                  </a:lnTo>
                  <a:lnTo>
                    <a:pt x="1307" y="216"/>
                  </a:lnTo>
                  <a:lnTo>
                    <a:pt x="1311" y="223"/>
                  </a:lnTo>
                  <a:lnTo>
                    <a:pt x="1317" y="229"/>
                  </a:lnTo>
                  <a:lnTo>
                    <a:pt x="1322" y="233"/>
                  </a:lnTo>
                  <a:lnTo>
                    <a:pt x="1326" y="238"/>
                  </a:lnTo>
                  <a:lnTo>
                    <a:pt x="1327" y="242"/>
                  </a:lnTo>
                  <a:lnTo>
                    <a:pt x="1328" y="247"/>
                  </a:lnTo>
                  <a:lnTo>
                    <a:pt x="1327" y="251"/>
                  </a:lnTo>
                  <a:lnTo>
                    <a:pt x="1324" y="254"/>
                  </a:lnTo>
                  <a:lnTo>
                    <a:pt x="1322" y="255"/>
                  </a:lnTo>
                  <a:lnTo>
                    <a:pt x="1319" y="256"/>
                  </a:lnTo>
                  <a:lnTo>
                    <a:pt x="1317" y="259"/>
                  </a:lnTo>
                  <a:lnTo>
                    <a:pt x="1314" y="261"/>
                  </a:lnTo>
                  <a:lnTo>
                    <a:pt x="1309" y="270"/>
                  </a:lnTo>
                  <a:lnTo>
                    <a:pt x="1308" y="281"/>
                  </a:lnTo>
                  <a:lnTo>
                    <a:pt x="1311" y="292"/>
                  </a:lnTo>
                  <a:lnTo>
                    <a:pt x="1317" y="300"/>
                  </a:lnTo>
                  <a:lnTo>
                    <a:pt x="1319" y="301"/>
                  </a:lnTo>
                  <a:lnTo>
                    <a:pt x="1321" y="302"/>
                  </a:lnTo>
                  <a:lnTo>
                    <a:pt x="1322" y="302"/>
                  </a:lnTo>
                  <a:lnTo>
                    <a:pt x="1323" y="303"/>
                  </a:lnTo>
                  <a:lnTo>
                    <a:pt x="1324" y="306"/>
                  </a:lnTo>
                  <a:lnTo>
                    <a:pt x="1326" y="307"/>
                  </a:lnTo>
                  <a:lnTo>
                    <a:pt x="1328" y="310"/>
                  </a:lnTo>
                  <a:lnTo>
                    <a:pt x="1330" y="312"/>
                  </a:lnTo>
                  <a:lnTo>
                    <a:pt x="1333" y="313"/>
                  </a:lnTo>
                  <a:lnTo>
                    <a:pt x="1335" y="312"/>
                  </a:lnTo>
                  <a:lnTo>
                    <a:pt x="1338" y="311"/>
                  </a:lnTo>
                  <a:lnTo>
                    <a:pt x="1339" y="308"/>
                  </a:lnTo>
                  <a:lnTo>
                    <a:pt x="1340" y="307"/>
                  </a:lnTo>
                  <a:lnTo>
                    <a:pt x="1340" y="305"/>
                  </a:lnTo>
                  <a:lnTo>
                    <a:pt x="1340" y="298"/>
                  </a:lnTo>
                  <a:lnTo>
                    <a:pt x="1338" y="292"/>
                  </a:lnTo>
                  <a:lnTo>
                    <a:pt x="1335" y="286"/>
                  </a:lnTo>
                  <a:lnTo>
                    <a:pt x="1335" y="279"/>
                  </a:lnTo>
                  <a:lnTo>
                    <a:pt x="1338" y="271"/>
                  </a:lnTo>
                  <a:lnTo>
                    <a:pt x="1343" y="267"/>
                  </a:lnTo>
                  <a:lnTo>
                    <a:pt x="1349" y="266"/>
                  </a:lnTo>
                  <a:lnTo>
                    <a:pt x="1355" y="266"/>
                  </a:lnTo>
                  <a:lnTo>
                    <a:pt x="1362" y="266"/>
                  </a:lnTo>
                  <a:lnTo>
                    <a:pt x="1368" y="264"/>
                  </a:lnTo>
                  <a:lnTo>
                    <a:pt x="1372" y="260"/>
                  </a:lnTo>
                  <a:lnTo>
                    <a:pt x="1372" y="255"/>
                  </a:lnTo>
                  <a:lnTo>
                    <a:pt x="1369" y="247"/>
                  </a:lnTo>
                  <a:lnTo>
                    <a:pt x="1368" y="241"/>
                  </a:lnTo>
                  <a:lnTo>
                    <a:pt x="1367" y="238"/>
                  </a:lnTo>
                  <a:lnTo>
                    <a:pt x="1367" y="234"/>
                  </a:lnTo>
                  <a:lnTo>
                    <a:pt x="1368" y="230"/>
                  </a:lnTo>
                  <a:lnTo>
                    <a:pt x="1369" y="228"/>
                  </a:lnTo>
                  <a:lnTo>
                    <a:pt x="1370" y="225"/>
                  </a:lnTo>
                  <a:lnTo>
                    <a:pt x="1373" y="223"/>
                  </a:lnTo>
                  <a:lnTo>
                    <a:pt x="1377" y="221"/>
                  </a:lnTo>
                  <a:lnTo>
                    <a:pt x="1380" y="221"/>
                  </a:lnTo>
                  <a:lnTo>
                    <a:pt x="1384" y="221"/>
                  </a:lnTo>
                  <a:lnTo>
                    <a:pt x="1387" y="220"/>
                  </a:lnTo>
                  <a:lnTo>
                    <a:pt x="1389" y="218"/>
                  </a:lnTo>
                  <a:lnTo>
                    <a:pt x="1390" y="215"/>
                  </a:lnTo>
                  <a:lnTo>
                    <a:pt x="1392" y="211"/>
                  </a:lnTo>
                  <a:lnTo>
                    <a:pt x="1390" y="208"/>
                  </a:lnTo>
                  <a:lnTo>
                    <a:pt x="1388" y="204"/>
                  </a:lnTo>
                  <a:lnTo>
                    <a:pt x="1384" y="200"/>
                  </a:lnTo>
                  <a:lnTo>
                    <a:pt x="1380" y="196"/>
                  </a:lnTo>
                  <a:lnTo>
                    <a:pt x="1378" y="193"/>
                  </a:lnTo>
                  <a:lnTo>
                    <a:pt x="1377" y="189"/>
                  </a:lnTo>
                  <a:lnTo>
                    <a:pt x="1375" y="187"/>
                  </a:lnTo>
                  <a:lnTo>
                    <a:pt x="1375" y="183"/>
                  </a:lnTo>
                  <a:lnTo>
                    <a:pt x="1377" y="179"/>
                  </a:lnTo>
                  <a:lnTo>
                    <a:pt x="1378" y="177"/>
                  </a:lnTo>
                  <a:lnTo>
                    <a:pt x="1380" y="174"/>
                  </a:lnTo>
                  <a:lnTo>
                    <a:pt x="1388" y="172"/>
                  </a:lnTo>
                  <a:lnTo>
                    <a:pt x="1400" y="173"/>
                  </a:lnTo>
                  <a:lnTo>
                    <a:pt x="1411" y="174"/>
                  </a:lnTo>
                  <a:lnTo>
                    <a:pt x="1421" y="177"/>
                  </a:lnTo>
                  <a:lnTo>
                    <a:pt x="1433" y="177"/>
                  </a:lnTo>
                  <a:lnTo>
                    <a:pt x="1443" y="179"/>
                  </a:lnTo>
                  <a:lnTo>
                    <a:pt x="1445" y="182"/>
                  </a:lnTo>
                  <a:lnTo>
                    <a:pt x="1446" y="184"/>
                  </a:lnTo>
                  <a:lnTo>
                    <a:pt x="1448" y="188"/>
                  </a:lnTo>
                  <a:lnTo>
                    <a:pt x="1450" y="190"/>
                  </a:lnTo>
                  <a:lnTo>
                    <a:pt x="1454" y="191"/>
                  </a:lnTo>
                  <a:lnTo>
                    <a:pt x="1456" y="193"/>
                  </a:lnTo>
                  <a:lnTo>
                    <a:pt x="1459" y="194"/>
                  </a:lnTo>
                  <a:lnTo>
                    <a:pt x="1461" y="196"/>
                  </a:lnTo>
                  <a:lnTo>
                    <a:pt x="1463" y="198"/>
                  </a:lnTo>
                  <a:lnTo>
                    <a:pt x="1464" y="200"/>
                  </a:lnTo>
                  <a:lnTo>
                    <a:pt x="1465" y="201"/>
                  </a:lnTo>
                  <a:lnTo>
                    <a:pt x="1468" y="203"/>
                  </a:lnTo>
                  <a:lnTo>
                    <a:pt x="1470" y="203"/>
                  </a:lnTo>
                  <a:lnTo>
                    <a:pt x="1471" y="204"/>
                  </a:lnTo>
                  <a:lnTo>
                    <a:pt x="1471" y="205"/>
                  </a:lnTo>
                  <a:lnTo>
                    <a:pt x="1472" y="206"/>
                  </a:lnTo>
                  <a:lnTo>
                    <a:pt x="1475" y="209"/>
                  </a:lnTo>
                  <a:lnTo>
                    <a:pt x="1476" y="210"/>
                  </a:lnTo>
                  <a:lnTo>
                    <a:pt x="1477" y="213"/>
                  </a:lnTo>
                  <a:lnTo>
                    <a:pt x="1477" y="214"/>
                  </a:lnTo>
                  <a:lnTo>
                    <a:pt x="1476" y="216"/>
                  </a:lnTo>
                  <a:lnTo>
                    <a:pt x="1475" y="216"/>
                  </a:lnTo>
                  <a:lnTo>
                    <a:pt x="1472" y="218"/>
                  </a:lnTo>
                  <a:lnTo>
                    <a:pt x="1470" y="218"/>
                  </a:lnTo>
                  <a:lnTo>
                    <a:pt x="1468" y="218"/>
                  </a:lnTo>
                  <a:lnTo>
                    <a:pt x="1465" y="218"/>
                  </a:lnTo>
                  <a:lnTo>
                    <a:pt x="1464" y="219"/>
                  </a:lnTo>
                  <a:lnTo>
                    <a:pt x="1463" y="220"/>
                  </a:lnTo>
                  <a:lnTo>
                    <a:pt x="1463" y="221"/>
                  </a:lnTo>
                  <a:lnTo>
                    <a:pt x="1464" y="224"/>
                  </a:lnTo>
                  <a:lnTo>
                    <a:pt x="1466" y="225"/>
                  </a:lnTo>
                  <a:lnTo>
                    <a:pt x="1469" y="226"/>
                  </a:lnTo>
                  <a:lnTo>
                    <a:pt x="1471" y="229"/>
                  </a:lnTo>
                  <a:lnTo>
                    <a:pt x="1474" y="231"/>
                  </a:lnTo>
                  <a:lnTo>
                    <a:pt x="1475" y="234"/>
                  </a:lnTo>
                  <a:lnTo>
                    <a:pt x="1474" y="238"/>
                  </a:lnTo>
                  <a:lnTo>
                    <a:pt x="1472" y="240"/>
                  </a:lnTo>
                  <a:lnTo>
                    <a:pt x="1469" y="242"/>
                  </a:lnTo>
                  <a:lnTo>
                    <a:pt x="1465" y="245"/>
                  </a:lnTo>
                  <a:lnTo>
                    <a:pt x="1461" y="246"/>
                  </a:lnTo>
                  <a:lnTo>
                    <a:pt x="1459" y="247"/>
                  </a:lnTo>
                  <a:lnTo>
                    <a:pt x="1454" y="249"/>
                  </a:lnTo>
                  <a:lnTo>
                    <a:pt x="1450" y="251"/>
                  </a:lnTo>
                  <a:lnTo>
                    <a:pt x="1448" y="252"/>
                  </a:lnTo>
                  <a:lnTo>
                    <a:pt x="1448" y="254"/>
                  </a:lnTo>
                  <a:lnTo>
                    <a:pt x="1448" y="255"/>
                  </a:lnTo>
                  <a:lnTo>
                    <a:pt x="1450" y="256"/>
                  </a:lnTo>
                  <a:lnTo>
                    <a:pt x="1453" y="259"/>
                  </a:lnTo>
                  <a:lnTo>
                    <a:pt x="1455" y="261"/>
                  </a:lnTo>
                  <a:lnTo>
                    <a:pt x="1459" y="264"/>
                  </a:lnTo>
                  <a:lnTo>
                    <a:pt x="1461" y="265"/>
                  </a:lnTo>
                  <a:lnTo>
                    <a:pt x="1461" y="267"/>
                  </a:lnTo>
                  <a:lnTo>
                    <a:pt x="1461" y="270"/>
                  </a:lnTo>
                  <a:lnTo>
                    <a:pt x="1461" y="272"/>
                  </a:lnTo>
                  <a:lnTo>
                    <a:pt x="1460" y="275"/>
                  </a:lnTo>
                  <a:lnTo>
                    <a:pt x="1459" y="276"/>
                  </a:lnTo>
                  <a:lnTo>
                    <a:pt x="1459" y="279"/>
                  </a:lnTo>
                  <a:lnTo>
                    <a:pt x="1458" y="281"/>
                  </a:lnTo>
                  <a:lnTo>
                    <a:pt x="1459" y="284"/>
                  </a:lnTo>
                  <a:lnTo>
                    <a:pt x="1461" y="287"/>
                  </a:lnTo>
                  <a:lnTo>
                    <a:pt x="1465" y="290"/>
                  </a:lnTo>
                  <a:lnTo>
                    <a:pt x="1468" y="292"/>
                  </a:lnTo>
                  <a:lnTo>
                    <a:pt x="1469" y="295"/>
                  </a:lnTo>
                  <a:lnTo>
                    <a:pt x="1469" y="307"/>
                  </a:lnTo>
                  <a:lnTo>
                    <a:pt x="1464" y="318"/>
                  </a:lnTo>
                  <a:lnTo>
                    <a:pt x="1456" y="330"/>
                  </a:lnTo>
                  <a:lnTo>
                    <a:pt x="1448" y="339"/>
                  </a:lnTo>
                  <a:lnTo>
                    <a:pt x="1444" y="343"/>
                  </a:lnTo>
                  <a:lnTo>
                    <a:pt x="1439" y="349"/>
                  </a:lnTo>
                  <a:lnTo>
                    <a:pt x="1433" y="356"/>
                  </a:lnTo>
                  <a:lnTo>
                    <a:pt x="1426" y="361"/>
                  </a:lnTo>
                  <a:lnTo>
                    <a:pt x="1420" y="363"/>
                  </a:lnTo>
                  <a:lnTo>
                    <a:pt x="1414" y="361"/>
                  </a:lnTo>
                  <a:lnTo>
                    <a:pt x="1406" y="352"/>
                  </a:lnTo>
                  <a:lnTo>
                    <a:pt x="1400" y="342"/>
                  </a:lnTo>
                  <a:lnTo>
                    <a:pt x="1393" y="333"/>
                  </a:lnTo>
                  <a:lnTo>
                    <a:pt x="1389" y="332"/>
                  </a:lnTo>
                  <a:lnTo>
                    <a:pt x="1387" y="332"/>
                  </a:lnTo>
                  <a:lnTo>
                    <a:pt x="1384" y="333"/>
                  </a:lnTo>
                  <a:lnTo>
                    <a:pt x="1383" y="335"/>
                  </a:lnTo>
                  <a:lnTo>
                    <a:pt x="1382" y="338"/>
                  </a:lnTo>
                  <a:lnTo>
                    <a:pt x="1383" y="342"/>
                  </a:lnTo>
                  <a:lnTo>
                    <a:pt x="1383" y="344"/>
                  </a:lnTo>
                  <a:lnTo>
                    <a:pt x="1384" y="347"/>
                  </a:lnTo>
                  <a:lnTo>
                    <a:pt x="1387" y="349"/>
                  </a:lnTo>
                  <a:lnTo>
                    <a:pt x="1388" y="352"/>
                  </a:lnTo>
                  <a:lnTo>
                    <a:pt x="1388" y="354"/>
                  </a:lnTo>
                  <a:lnTo>
                    <a:pt x="1389" y="357"/>
                  </a:lnTo>
                  <a:lnTo>
                    <a:pt x="1389" y="359"/>
                  </a:lnTo>
                  <a:lnTo>
                    <a:pt x="1390" y="362"/>
                  </a:lnTo>
                  <a:lnTo>
                    <a:pt x="1392" y="364"/>
                  </a:lnTo>
                  <a:lnTo>
                    <a:pt x="1392" y="367"/>
                  </a:lnTo>
                  <a:lnTo>
                    <a:pt x="1393" y="369"/>
                  </a:lnTo>
                  <a:lnTo>
                    <a:pt x="1393" y="372"/>
                  </a:lnTo>
                  <a:lnTo>
                    <a:pt x="1392" y="373"/>
                  </a:lnTo>
                  <a:lnTo>
                    <a:pt x="1390" y="374"/>
                  </a:lnTo>
                  <a:lnTo>
                    <a:pt x="1388" y="374"/>
                  </a:lnTo>
                  <a:lnTo>
                    <a:pt x="1385" y="373"/>
                  </a:lnTo>
                  <a:lnTo>
                    <a:pt x="1378" y="371"/>
                  </a:lnTo>
                  <a:lnTo>
                    <a:pt x="1373" y="366"/>
                  </a:lnTo>
                  <a:lnTo>
                    <a:pt x="1368" y="359"/>
                  </a:lnTo>
                  <a:lnTo>
                    <a:pt x="1360" y="357"/>
                  </a:lnTo>
                  <a:lnTo>
                    <a:pt x="1352" y="357"/>
                  </a:lnTo>
                  <a:lnTo>
                    <a:pt x="1348" y="359"/>
                  </a:lnTo>
                  <a:lnTo>
                    <a:pt x="1349" y="363"/>
                  </a:lnTo>
                  <a:lnTo>
                    <a:pt x="1352" y="368"/>
                  </a:lnTo>
                  <a:lnTo>
                    <a:pt x="1355" y="374"/>
                  </a:lnTo>
                  <a:lnTo>
                    <a:pt x="1357" y="379"/>
                  </a:lnTo>
                  <a:lnTo>
                    <a:pt x="1357" y="384"/>
                  </a:lnTo>
                  <a:lnTo>
                    <a:pt x="1349" y="395"/>
                  </a:lnTo>
                  <a:lnTo>
                    <a:pt x="1338" y="404"/>
                  </a:lnTo>
                  <a:lnTo>
                    <a:pt x="1329" y="410"/>
                  </a:lnTo>
                  <a:lnTo>
                    <a:pt x="1317" y="410"/>
                  </a:lnTo>
                  <a:lnTo>
                    <a:pt x="1307" y="404"/>
                  </a:lnTo>
                  <a:lnTo>
                    <a:pt x="1299" y="397"/>
                  </a:lnTo>
                  <a:lnTo>
                    <a:pt x="1292" y="389"/>
                  </a:lnTo>
                  <a:lnTo>
                    <a:pt x="1283" y="384"/>
                  </a:lnTo>
                  <a:lnTo>
                    <a:pt x="1276" y="383"/>
                  </a:lnTo>
                  <a:lnTo>
                    <a:pt x="1268" y="386"/>
                  </a:lnTo>
                  <a:lnTo>
                    <a:pt x="1263" y="390"/>
                  </a:lnTo>
                  <a:lnTo>
                    <a:pt x="1261" y="395"/>
                  </a:lnTo>
                  <a:lnTo>
                    <a:pt x="1263" y="400"/>
                  </a:lnTo>
                  <a:lnTo>
                    <a:pt x="1271" y="404"/>
                  </a:lnTo>
                  <a:lnTo>
                    <a:pt x="1274" y="405"/>
                  </a:lnTo>
                  <a:lnTo>
                    <a:pt x="1277" y="405"/>
                  </a:lnTo>
                  <a:lnTo>
                    <a:pt x="1279" y="407"/>
                  </a:lnTo>
                  <a:lnTo>
                    <a:pt x="1281" y="409"/>
                  </a:lnTo>
                  <a:lnTo>
                    <a:pt x="1282" y="410"/>
                  </a:lnTo>
                  <a:lnTo>
                    <a:pt x="1282" y="413"/>
                  </a:lnTo>
                  <a:lnTo>
                    <a:pt x="1283" y="415"/>
                  </a:lnTo>
                  <a:lnTo>
                    <a:pt x="1289" y="420"/>
                  </a:lnTo>
                  <a:lnTo>
                    <a:pt x="1297" y="420"/>
                  </a:lnTo>
                  <a:lnTo>
                    <a:pt x="1307" y="420"/>
                  </a:lnTo>
                  <a:lnTo>
                    <a:pt x="1312" y="420"/>
                  </a:lnTo>
                  <a:lnTo>
                    <a:pt x="1318" y="420"/>
                  </a:lnTo>
                  <a:lnTo>
                    <a:pt x="1323" y="420"/>
                  </a:lnTo>
                  <a:lnTo>
                    <a:pt x="1328" y="423"/>
                  </a:lnTo>
                  <a:lnTo>
                    <a:pt x="1330" y="428"/>
                  </a:lnTo>
                  <a:lnTo>
                    <a:pt x="1332" y="432"/>
                  </a:lnTo>
                  <a:lnTo>
                    <a:pt x="1330" y="435"/>
                  </a:lnTo>
                  <a:lnTo>
                    <a:pt x="1328" y="439"/>
                  </a:lnTo>
                  <a:lnTo>
                    <a:pt x="1326" y="441"/>
                  </a:lnTo>
                  <a:lnTo>
                    <a:pt x="1317" y="453"/>
                  </a:lnTo>
                  <a:lnTo>
                    <a:pt x="1309" y="465"/>
                  </a:lnTo>
                  <a:lnTo>
                    <a:pt x="1302" y="476"/>
                  </a:lnTo>
                  <a:lnTo>
                    <a:pt x="1293" y="486"/>
                  </a:lnTo>
                  <a:lnTo>
                    <a:pt x="1288" y="487"/>
                  </a:lnTo>
                  <a:lnTo>
                    <a:pt x="1281" y="487"/>
                  </a:lnTo>
                  <a:lnTo>
                    <a:pt x="1273" y="486"/>
                  </a:lnTo>
                  <a:lnTo>
                    <a:pt x="1267" y="486"/>
                  </a:lnTo>
                  <a:lnTo>
                    <a:pt x="1261" y="486"/>
                  </a:lnTo>
                  <a:lnTo>
                    <a:pt x="1257" y="491"/>
                  </a:lnTo>
                  <a:lnTo>
                    <a:pt x="1256" y="496"/>
                  </a:lnTo>
                  <a:lnTo>
                    <a:pt x="1256" y="502"/>
                  </a:lnTo>
                  <a:lnTo>
                    <a:pt x="1257" y="507"/>
                  </a:lnTo>
                  <a:lnTo>
                    <a:pt x="1256" y="511"/>
                  </a:lnTo>
                  <a:lnTo>
                    <a:pt x="1253" y="514"/>
                  </a:lnTo>
                  <a:lnTo>
                    <a:pt x="1247" y="515"/>
                  </a:lnTo>
                  <a:lnTo>
                    <a:pt x="1240" y="514"/>
                  </a:lnTo>
                  <a:lnTo>
                    <a:pt x="1230" y="511"/>
                  </a:lnTo>
                  <a:lnTo>
                    <a:pt x="1221" y="510"/>
                  </a:lnTo>
                  <a:lnTo>
                    <a:pt x="1212" y="510"/>
                  </a:lnTo>
                  <a:lnTo>
                    <a:pt x="1207" y="512"/>
                  </a:lnTo>
                  <a:lnTo>
                    <a:pt x="1206" y="515"/>
                  </a:lnTo>
                  <a:lnTo>
                    <a:pt x="1208" y="517"/>
                  </a:lnTo>
                  <a:lnTo>
                    <a:pt x="1215" y="521"/>
                  </a:lnTo>
                  <a:lnTo>
                    <a:pt x="1221" y="524"/>
                  </a:lnTo>
                  <a:lnTo>
                    <a:pt x="1227" y="525"/>
                  </a:lnTo>
                  <a:lnTo>
                    <a:pt x="1231" y="525"/>
                  </a:lnTo>
                  <a:lnTo>
                    <a:pt x="1236" y="527"/>
                  </a:lnTo>
                  <a:lnTo>
                    <a:pt x="1242" y="531"/>
                  </a:lnTo>
                  <a:lnTo>
                    <a:pt x="1245" y="536"/>
                  </a:lnTo>
                  <a:lnTo>
                    <a:pt x="1245" y="541"/>
                  </a:lnTo>
                  <a:lnTo>
                    <a:pt x="1238" y="546"/>
                  </a:lnTo>
                  <a:lnTo>
                    <a:pt x="1230" y="551"/>
                  </a:lnTo>
                  <a:lnTo>
                    <a:pt x="1220" y="555"/>
                  </a:lnTo>
                  <a:lnTo>
                    <a:pt x="1210" y="560"/>
                  </a:lnTo>
                  <a:lnTo>
                    <a:pt x="1208" y="561"/>
                  </a:lnTo>
                  <a:lnTo>
                    <a:pt x="1207" y="563"/>
                  </a:lnTo>
                  <a:lnTo>
                    <a:pt x="1206" y="566"/>
                  </a:lnTo>
                  <a:lnTo>
                    <a:pt x="1206" y="568"/>
                  </a:lnTo>
                  <a:lnTo>
                    <a:pt x="1206" y="571"/>
                  </a:lnTo>
                  <a:lnTo>
                    <a:pt x="1205" y="572"/>
                  </a:lnTo>
                  <a:lnTo>
                    <a:pt x="1202" y="578"/>
                  </a:lnTo>
                  <a:lnTo>
                    <a:pt x="1200" y="582"/>
                  </a:lnTo>
                  <a:lnTo>
                    <a:pt x="1196" y="587"/>
                  </a:lnTo>
                  <a:lnTo>
                    <a:pt x="1192" y="591"/>
                  </a:lnTo>
                  <a:lnTo>
                    <a:pt x="1181" y="604"/>
                  </a:lnTo>
                  <a:lnTo>
                    <a:pt x="1172" y="618"/>
                  </a:lnTo>
                  <a:lnTo>
                    <a:pt x="1166" y="635"/>
                  </a:lnTo>
                  <a:lnTo>
                    <a:pt x="1159" y="648"/>
                  </a:lnTo>
                  <a:lnTo>
                    <a:pt x="1152" y="660"/>
                  </a:lnTo>
                  <a:lnTo>
                    <a:pt x="1147" y="673"/>
                  </a:lnTo>
                  <a:lnTo>
                    <a:pt x="1145" y="688"/>
                  </a:lnTo>
                  <a:lnTo>
                    <a:pt x="1144" y="699"/>
                  </a:lnTo>
                  <a:lnTo>
                    <a:pt x="1144" y="711"/>
                  </a:lnTo>
                  <a:lnTo>
                    <a:pt x="1144" y="725"/>
                  </a:lnTo>
                  <a:lnTo>
                    <a:pt x="1145" y="736"/>
                  </a:lnTo>
                  <a:lnTo>
                    <a:pt x="1150" y="745"/>
                  </a:lnTo>
                  <a:lnTo>
                    <a:pt x="1156" y="751"/>
                  </a:lnTo>
                  <a:lnTo>
                    <a:pt x="1162" y="752"/>
                  </a:lnTo>
                  <a:lnTo>
                    <a:pt x="1171" y="752"/>
                  </a:lnTo>
                  <a:lnTo>
                    <a:pt x="1179" y="754"/>
                  </a:lnTo>
                  <a:lnTo>
                    <a:pt x="1183" y="759"/>
                  </a:lnTo>
                  <a:lnTo>
                    <a:pt x="1187" y="769"/>
                  </a:lnTo>
                  <a:lnTo>
                    <a:pt x="1187" y="778"/>
                  </a:lnTo>
                  <a:lnTo>
                    <a:pt x="1187" y="788"/>
                  </a:lnTo>
                  <a:lnTo>
                    <a:pt x="1188" y="797"/>
                  </a:lnTo>
                  <a:lnTo>
                    <a:pt x="1193" y="807"/>
                  </a:lnTo>
                  <a:lnTo>
                    <a:pt x="1196" y="815"/>
                  </a:lnTo>
                  <a:lnTo>
                    <a:pt x="1197" y="823"/>
                  </a:lnTo>
                  <a:lnTo>
                    <a:pt x="1197" y="826"/>
                  </a:lnTo>
                  <a:lnTo>
                    <a:pt x="1197" y="828"/>
                  </a:lnTo>
                  <a:lnTo>
                    <a:pt x="1197" y="831"/>
                  </a:lnTo>
                  <a:lnTo>
                    <a:pt x="1198" y="833"/>
                  </a:lnTo>
                  <a:lnTo>
                    <a:pt x="1200" y="834"/>
                  </a:lnTo>
                  <a:lnTo>
                    <a:pt x="1202" y="834"/>
                  </a:lnTo>
                  <a:lnTo>
                    <a:pt x="1205" y="834"/>
                  </a:lnTo>
                  <a:lnTo>
                    <a:pt x="1212" y="832"/>
                  </a:lnTo>
                  <a:lnTo>
                    <a:pt x="1217" y="828"/>
                  </a:lnTo>
                  <a:lnTo>
                    <a:pt x="1222" y="825"/>
                  </a:lnTo>
                  <a:lnTo>
                    <a:pt x="1228" y="825"/>
                  </a:lnTo>
                  <a:lnTo>
                    <a:pt x="1236" y="827"/>
                  </a:lnTo>
                  <a:lnTo>
                    <a:pt x="1242" y="831"/>
                  </a:lnTo>
                  <a:lnTo>
                    <a:pt x="1250" y="834"/>
                  </a:lnTo>
                  <a:lnTo>
                    <a:pt x="1257" y="837"/>
                  </a:lnTo>
                  <a:lnTo>
                    <a:pt x="1269" y="838"/>
                  </a:lnTo>
                  <a:lnTo>
                    <a:pt x="1283" y="834"/>
                  </a:lnTo>
                  <a:lnTo>
                    <a:pt x="1293" y="836"/>
                  </a:lnTo>
                  <a:lnTo>
                    <a:pt x="1299" y="839"/>
                  </a:lnTo>
                  <a:lnTo>
                    <a:pt x="1303" y="846"/>
                  </a:lnTo>
                  <a:lnTo>
                    <a:pt x="1307" y="853"/>
                  </a:lnTo>
                  <a:lnTo>
                    <a:pt x="1312" y="861"/>
                  </a:lnTo>
                  <a:lnTo>
                    <a:pt x="1319" y="869"/>
                  </a:lnTo>
                  <a:lnTo>
                    <a:pt x="1328" y="874"/>
                  </a:lnTo>
                  <a:lnTo>
                    <a:pt x="1338" y="879"/>
                  </a:lnTo>
                  <a:lnTo>
                    <a:pt x="1352" y="887"/>
                  </a:lnTo>
                  <a:lnTo>
                    <a:pt x="1364" y="894"/>
                  </a:lnTo>
                  <a:lnTo>
                    <a:pt x="1379" y="903"/>
                  </a:lnTo>
                  <a:lnTo>
                    <a:pt x="1393" y="908"/>
                  </a:lnTo>
                  <a:lnTo>
                    <a:pt x="1406" y="909"/>
                  </a:lnTo>
                  <a:lnTo>
                    <a:pt x="1421" y="910"/>
                  </a:lnTo>
                  <a:lnTo>
                    <a:pt x="1429" y="910"/>
                  </a:lnTo>
                  <a:lnTo>
                    <a:pt x="1436" y="909"/>
                  </a:lnTo>
                  <a:lnTo>
                    <a:pt x="1443" y="910"/>
                  </a:lnTo>
                  <a:lnTo>
                    <a:pt x="1448" y="913"/>
                  </a:lnTo>
                  <a:lnTo>
                    <a:pt x="1451" y="922"/>
                  </a:lnTo>
                  <a:lnTo>
                    <a:pt x="1454" y="930"/>
                  </a:lnTo>
                  <a:lnTo>
                    <a:pt x="1454" y="939"/>
                  </a:lnTo>
                  <a:lnTo>
                    <a:pt x="1449" y="944"/>
                  </a:lnTo>
                  <a:lnTo>
                    <a:pt x="1445" y="949"/>
                  </a:lnTo>
                  <a:lnTo>
                    <a:pt x="1441" y="954"/>
                  </a:lnTo>
                  <a:lnTo>
                    <a:pt x="1440" y="960"/>
                  </a:lnTo>
                  <a:lnTo>
                    <a:pt x="1440" y="963"/>
                  </a:lnTo>
                  <a:lnTo>
                    <a:pt x="1440" y="965"/>
                  </a:lnTo>
                  <a:lnTo>
                    <a:pt x="1441" y="968"/>
                  </a:lnTo>
                  <a:lnTo>
                    <a:pt x="1444" y="970"/>
                  </a:lnTo>
                  <a:lnTo>
                    <a:pt x="1445" y="974"/>
                  </a:lnTo>
                  <a:lnTo>
                    <a:pt x="1445" y="976"/>
                  </a:lnTo>
                  <a:lnTo>
                    <a:pt x="1446" y="984"/>
                  </a:lnTo>
                  <a:lnTo>
                    <a:pt x="1446" y="992"/>
                  </a:lnTo>
                  <a:lnTo>
                    <a:pt x="1449" y="1001"/>
                  </a:lnTo>
                  <a:lnTo>
                    <a:pt x="1453" y="1007"/>
                  </a:lnTo>
                  <a:lnTo>
                    <a:pt x="1461" y="1012"/>
                  </a:lnTo>
                  <a:lnTo>
                    <a:pt x="1463" y="1012"/>
                  </a:lnTo>
                  <a:lnTo>
                    <a:pt x="1465" y="1012"/>
                  </a:lnTo>
                  <a:lnTo>
                    <a:pt x="1469" y="1014"/>
                  </a:lnTo>
                  <a:lnTo>
                    <a:pt x="1471" y="1014"/>
                  </a:lnTo>
                  <a:lnTo>
                    <a:pt x="1475" y="1012"/>
                  </a:lnTo>
                  <a:lnTo>
                    <a:pt x="1477" y="1012"/>
                  </a:lnTo>
                  <a:lnTo>
                    <a:pt x="1479" y="1010"/>
                  </a:lnTo>
                  <a:lnTo>
                    <a:pt x="1480" y="1007"/>
                  </a:lnTo>
                  <a:lnTo>
                    <a:pt x="1480" y="1005"/>
                  </a:lnTo>
                  <a:lnTo>
                    <a:pt x="1479" y="1004"/>
                  </a:lnTo>
                  <a:lnTo>
                    <a:pt x="1477" y="1001"/>
                  </a:lnTo>
                  <a:lnTo>
                    <a:pt x="1477" y="999"/>
                  </a:lnTo>
                  <a:lnTo>
                    <a:pt x="1476" y="997"/>
                  </a:lnTo>
                  <a:lnTo>
                    <a:pt x="1485" y="996"/>
                  </a:lnTo>
                  <a:lnTo>
                    <a:pt x="1490" y="999"/>
                  </a:lnTo>
                  <a:lnTo>
                    <a:pt x="1494" y="1005"/>
                  </a:lnTo>
                  <a:lnTo>
                    <a:pt x="1496" y="1011"/>
                  </a:lnTo>
                  <a:lnTo>
                    <a:pt x="1497" y="1019"/>
                  </a:lnTo>
                  <a:lnTo>
                    <a:pt x="1497" y="1026"/>
                  </a:lnTo>
                  <a:lnTo>
                    <a:pt x="1496" y="1033"/>
                  </a:lnTo>
                  <a:lnTo>
                    <a:pt x="1494" y="1042"/>
                  </a:lnTo>
                  <a:lnTo>
                    <a:pt x="1492" y="1051"/>
                  </a:lnTo>
                  <a:lnTo>
                    <a:pt x="1491" y="1060"/>
                  </a:lnTo>
                  <a:lnTo>
                    <a:pt x="1494" y="1067"/>
                  </a:lnTo>
                  <a:lnTo>
                    <a:pt x="1500" y="1073"/>
                  </a:lnTo>
                  <a:lnTo>
                    <a:pt x="1511" y="1078"/>
                  </a:lnTo>
                  <a:lnTo>
                    <a:pt x="1517" y="1077"/>
                  </a:lnTo>
                  <a:lnTo>
                    <a:pt x="1522" y="1071"/>
                  </a:lnTo>
                  <a:lnTo>
                    <a:pt x="1524" y="1060"/>
                  </a:lnTo>
                  <a:lnTo>
                    <a:pt x="1524" y="1056"/>
                  </a:lnTo>
                  <a:lnTo>
                    <a:pt x="1524" y="1052"/>
                  </a:lnTo>
                  <a:lnTo>
                    <a:pt x="1525" y="1051"/>
                  </a:lnTo>
                  <a:lnTo>
                    <a:pt x="1527" y="1050"/>
                  </a:lnTo>
                  <a:lnTo>
                    <a:pt x="1529" y="1050"/>
                  </a:lnTo>
                  <a:lnTo>
                    <a:pt x="1531" y="1048"/>
                  </a:lnTo>
                  <a:lnTo>
                    <a:pt x="1534" y="1048"/>
                  </a:lnTo>
                  <a:lnTo>
                    <a:pt x="1536" y="1048"/>
                  </a:lnTo>
                  <a:lnTo>
                    <a:pt x="1539" y="1047"/>
                  </a:lnTo>
                  <a:lnTo>
                    <a:pt x="1541" y="1046"/>
                  </a:lnTo>
                  <a:lnTo>
                    <a:pt x="1542" y="1043"/>
                  </a:lnTo>
                  <a:lnTo>
                    <a:pt x="1547" y="1032"/>
                  </a:lnTo>
                  <a:lnTo>
                    <a:pt x="1547" y="1021"/>
                  </a:lnTo>
                  <a:lnTo>
                    <a:pt x="1544" y="1010"/>
                  </a:lnTo>
                  <a:lnTo>
                    <a:pt x="1540" y="997"/>
                  </a:lnTo>
                  <a:lnTo>
                    <a:pt x="1537" y="986"/>
                  </a:lnTo>
                  <a:lnTo>
                    <a:pt x="1535" y="974"/>
                  </a:lnTo>
                  <a:lnTo>
                    <a:pt x="1534" y="961"/>
                  </a:lnTo>
                  <a:lnTo>
                    <a:pt x="1529" y="949"/>
                  </a:lnTo>
                  <a:lnTo>
                    <a:pt x="1521" y="936"/>
                  </a:lnTo>
                  <a:lnTo>
                    <a:pt x="1519" y="934"/>
                  </a:lnTo>
                  <a:lnTo>
                    <a:pt x="1519" y="931"/>
                  </a:lnTo>
                  <a:lnTo>
                    <a:pt x="1519" y="929"/>
                  </a:lnTo>
                  <a:lnTo>
                    <a:pt x="1520" y="928"/>
                  </a:lnTo>
                  <a:lnTo>
                    <a:pt x="1522" y="926"/>
                  </a:lnTo>
                  <a:lnTo>
                    <a:pt x="1525" y="926"/>
                  </a:lnTo>
                  <a:lnTo>
                    <a:pt x="1529" y="925"/>
                  </a:lnTo>
                  <a:lnTo>
                    <a:pt x="1531" y="925"/>
                  </a:lnTo>
                  <a:lnTo>
                    <a:pt x="1535" y="924"/>
                  </a:lnTo>
                  <a:lnTo>
                    <a:pt x="1537" y="923"/>
                  </a:lnTo>
                  <a:lnTo>
                    <a:pt x="1550" y="918"/>
                  </a:lnTo>
                  <a:lnTo>
                    <a:pt x="1563" y="913"/>
                  </a:lnTo>
                  <a:lnTo>
                    <a:pt x="1570" y="908"/>
                  </a:lnTo>
                  <a:lnTo>
                    <a:pt x="1576" y="902"/>
                  </a:lnTo>
                  <a:lnTo>
                    <a:pt x="1581" y="894"/>
                  </a:lnTo>
                  <a:lnTo>
                    <a:pt x="1585" y="890"/>
                  </a:lnTo>
                  <a:lnTo>
                    <a:pt x="1588" y="887"/>
                  </a:lnTo>
                  <a:lnTo>
                    <a:pt x="1592" y="883"/>
                  </a:lnTo>
                  <a:lnTo>
                    <a:pt x="1595" y="879"/>
                  </a:lnTo>
                  <a:lnTo>
                    <a:pt x="1595" y="864"/>
                  </a:lnTo>
                  <a:lnTo>
                    <a:pt x="1592" y="849"/>
                  </a:lnTo>
                  <a:lnTo>
                    <a:pt x="1590" y="834"/>
                  </a:lnTo>
                  <a:lnTo>
                    <a:pt x="1583" y="807"/>
                  </a:lnTo>
                  <a:lnTo>
                    <a:pt x="1573" y="782"/>
                  </a:lnTo>
                  <a:lnTo>
                    <a:pt x="1566" y="774"/>
                  </a:lnTo>
                  <a:lnTo>
                    <a:pt x="1558" y="765"/>
                  </a:lnTo>
                  <a:lnTo>
                    <a:pt x="1552" y="756"/>
                  </a:lnTo>
                  <a:lnTo>
                    <a:pt x="1547" y="746"/>
                  </a:lnTo>
                  <a:lnTo>
                    <a:pt x="1545" y="735"/>
                  </a:lnTo>
                  <a:lnTo>
                    <a:pt x="1545" y="731"/>
                  </a:lnTo>
                  <a:lnTo>
                    <a:pt x="1546" y="728"/>
                  </a:lnTo>
                  <a:lnTo>
                    <a:pt x="1547" y="724"/>
                  </a:lnTo>
                  <a:lnTo>
                    <a:pt x="1548" y="720"/>
                  </a:lnTo>
                  <a:lnTo>
                    <a:pt x="1552" y="718"/>
                  </a:lnTo>
                  <a:lnTo>
                    <a:pt x="1555" y="716"/>
                  </a:lnTo>
                  <a:lnTo>
                    <a:pt x="1558" y="714"/>
                  </a:lnTo>
                  <a:lnTo>
                    <a:pt x="1561" y="710"/>
                  </a:lnTo>
                  <a:lnTo>
                    <a:pt x="1563" y="706"/>
                  </a:lnTo>
                  <a:lnTo>
                    <a:pt x="1566" y="701"/>
                  </a:lnTo>
                  <a:lnTo>
                    <a:pt x="1568" y="698"/>
                  </a:lnTo>
                  <a:lnTo>
                    <a:pt x="1571" y="691"/>
                  </a:lnTo>
                  <a:lnTo>
                    <a:pt x="1570" y="686"/>
                  </a:lnTo>
                  <a:lnTo>
                    <a:pt x="1568" y="683"/>
                  </a:lnTo>
                  <a:lnTo>
                    <a:pt x="1566" y="677"/>
                  </a:lnTo>
                  <a:lnTo>
                    <a:pt x="1565" y="669"/>
                  </a:lnTo>
                  <a:lnTo>
                    <a:pt x="1563" y="662"/>
                  </a:lnTo>
                  <a:lnTo>
                    <a:pt x="1561" y="657"/>
                  </a:lnTo>
                  <a:lnTo>
                    <a:pt x="1558" y="654"/>
                  </a:lnTo>
                  <a:lnTo>
                    <a:pt x="1556" y="653"/>
                  </a:lnTo>
                  <a:lnTo>
                    <a:pt x="1553" y="653"/>
                  </a:lnTo>
                  <a:lnTo>
                    <a:pt x="1551" y="652"/>
                  </a:lnTo>
                  <a:lnTo>
                    <a:pt x="1548" y="652"/>
                  </a:lnTo>
                  <a:lnTo>
                    <a:pt x="1546" y="652"/>
                  </a:lnTo>
                  <a:lnTo>
                    <a:pt x="1545" y="650"/>
                  </a:lnTo>
                  <a:lnTo>
                    <a:pt x="1544" y="650"/>
                  </a:lnTo>
                  <a:lnTo>
                    <a:pt x="1544" y="648"/>
                  </a:lnTo>
                  <a:lnTo>
                    <a:pt x="1545" y="647"/>
                  </a:lnTo>
                  <a:lnTo>
                    <a:pt x="1547" y="644"/>
                  </a:lnTo>
                  <a:lnTo>
                    <a:pt x="1550" y="640"/>
                  </a:lnTo>
                  <a:lnTo>
                    <a:pt x="1557" y="626"/>
                  </a:lnTo>
                  <a:lnTo>
                    <a:pt x="1557" y="611"/>
                  </a:lnTo>
                  <a:lnTo>
                    <a:pt x="1550" y="596"/>
                  </a:lnTo>
                  <a:lnTo>
                    <a:pt x="1547" y="591"/>
                  </a:lnTo>
                  <a:lnTo>
                    <a:pt x="1548" y="587"/>
                  </a:lnTo>
                  <a:lnTo>
                    <a:pt x="1550" y="582"/>
                  </a:lnTo>
                  <a:lnTo>
                    <a:pt x="1552" y="575"/>
                  </a:lnTo>
                  <a:lnTo>
                    <a:pt x="1555" y="568"/>
                  </a:lnTo>
                  <a:lnTo>
                    <a:pt x="1557" y="561"/>
                  </a:lnTo>
                  <a:lnTo>
                    <a:pt x="1563" y="553"/>
                  </a:lnTo>
                  <a:lnTo>
                    <a:pt x="1565" y="552"/>
                  </a:lnTo>
                  <a:lnTo>
                    <a:pt x="1566" y="553"/>
                  </a:lnTo>
                  <a:lnTo>
                    <a:pt x="1567" y="555"/>
                  </a:lnTo>
                  <a:lnTo>
                    <a:pt x="1570" y="556"/>
                  </a:lnTo>
                  <a:lnTo>
                    <a:pt x="1571" y="558"/>
                  </a:lnTo>
                  <a:lnTo>
                    <a:pt x="1572" y="561"/>
                  </a:lnTo>
                  <a:lnTo>
                    <a:pt x="1573" y="562"/>
                  </a:lnTo>
                  <a:lnTo>
                    <a:pt x="1577" y="565"/>
                  </a:lnTo>
                  <a:lnTo>
                    <a:pt x="1580" y="566"/>
                  </a:lnTo>
                  <a:lnTo>
                    <a:pt x="1583" y="566"/>
                  </a:lnTo>
                  <a:lnTo>
                    <a:pt x="1586" y="566"/>
                  </a:lnTo>
                  <a:lnTo>
                    <a:pt x="1590" y="567"/>
                  </a:lnTo>
                  <a:lnTo>
                    <a:pt x="1602" y="570"/>
                  </a:lnTo>
                  <a:lnTo>
                    <a:pt x="1613" y="575"/>
                  </a:lnTo>
                  <a:lnTo>
                    <a:pt x="1626" y="577"/>
                  </a:lnTo>
                  <a:lnTo>
                    <a:pt x="1632" y="577"/>
                  </a:lnTo>
                  <a:lnTo>
                    <a:pt x="1641" y="577"/>
                  </a:lnTo>
                  <a:lnTo>
                    <a:pt x="1647" y="575"/>
                  </a:lnTo>
                  <a:lnTo>
                    <a:pt x="1648" y="573"/>
                  </a:lnTo>
                  <a:lnTo>
                    <a:pt x="1649" y="571"/>
                  </a:lnTo>
                  <a:lnTo>
                    <a:pt x="1652" y="568"/>
                  </a:lnTo>
                  <a:lnTo>
                    <a:pt x="1654" y="567"/>
                  </a:lnTo>
                  <a:lnTo>
                    <a:pt x="1656" y="565"/>
                  </a:lnTo>
                  <a:lnTo>
                    <a:pt x="1657" y="565"/>
                  </a:lnTo>
                  <a:lnTo>
                    <a:pt x="1662" y="567"/>
                  </a:lnTo>
                  <a:lnTo>
                    <a:pt x="1668" y="573"/>
                  </a:lnTo>
                  <a:lnTo>
                    <a:pt x="1674" y="581"/>
                  </a:lnTo>
                  <a:lnTo>
                    <a:pt x="1681" y="587"/>
                  </a:lnTo>
                  <a:lnTo>
                    <a:pt x="1683" y="591"/>
                  </a:lnTo>
                  <a:lnTo>
                    <a:pt x="1694" y="601"/>
                  </a:lnTo>
                  <a:lnTo>
                    <a:pt x="1704" y="612"/>
                  </a:lnTo>
                  <a:lnTo>
                    <a:pt x="1707" y="616"/>
                  </a:lnTo>
                  <a:lnTo>
                    <a:pt x="1708" y="618"/>
                  </a:lnTo>
                  <a:lnTo>
                    <a:pt x="1712" y="622"/>
                  </a:lnTo>
                  <a:lnTo>
                    <a:pt x="1714" y="624"/>
                  </a:lnTo>
                  <a:lnTo>
                    <a:pt x="1718" y="624"/>
                  </a:lnTo>
                  <a:lnTo>
                    <a:pt x="1719" y="627"/>
                  </a:lnTo>
                  <a:lnTo>
                    <a:pt x="1723" y="627"/>
                  </a:lnTo>
                  <a:lnTo>
                    <a:pt x="1727" y="628"/>
                  </a:lnTo>
                  <a:lnTo>
                    <a:pt x="1730" y="631"/>
                  </a:lnTo>
                  <a:lnTo>
                    <a:pt x="1733" y="631"/>
                  </a:lnTo>
                  <a:lnTo>
                    <a:pt x="1734" y="633"/>
                  </a:lnTo>
                  <a:lnTo>
                    <a:pt x="1737" y="635"/>
                  </a:lnTo>
                  <a:lnTo>
                    <a:pt x="1738" y="638"/>
                  </a:lnTo>
                  <a:lnTo>
                    <a:pt x="1748" y="640"/>
                  </a:lnTo>
                  <a:lnTo>
                    <a:pt x="1759" y="643"/>
                  </a:lnTo>
                  <a:lnTo>
                    <a:pt x="1760" y="643"/>
                  </a:lnTo>
                  <a:lnTo>
                    <a:pt x="1762" y="643"/>
                  </a:lnTo>
                  <a:lnTo>
                    <a:pt x="1763" y="642"/>
                  </a:lnTo>
                  <a:lnTo>
                    <a:pt x="1763" y="640"/>
                  </a:lnTo>
                  <a:lnTo>
                    <a:pt x="1764" y="639"/>
                  </a:lnTo>
                  <a:lnTo>
                    <a:pt x="1765" y="638"/>
                  </a:lnTo>
                  <a:lnTo>
                    <a:pt x="1768" y="638"/>
                  </a:lnTo>
                  <a:lnTo>
                    <a:pt x="1770" y="638"/>
                  </a:lnTo>
                  <a:lnTo>
                    <a:pt x="1773" y="640"/>
                  </a:lnTo>
                  <a:lnTo>
                    <a:pt x="1771" y="645"/>
                  </a:lnTo>
                  <a:lnTo>
                    <a:pt x="1769" y="652"/>
                  </a:lnTo>
                  <a:lnTo>
                    <a:pt x="1765" y="658"/>
                  </a:lnTo>
                  <a:lnTo>
                    <a:pt x="1762" y="663"/>
                  </a:lnTo>
                  <a:lnTo>
                    <a:pt x="1762" y="667"/>
                  </a:lnTo>
                  <a:lnTo>
                    <a:pt x="1763" y="674"/>
                  </a:lnTo>
                  <a:lnTo>
                    <a:pt x="1765" y="680"/>
                  </a:lnTo>
                  <a:lnTo>
                    <a:pt x="1766" y="688"/>
                  </a:lnTo>
                  <a:lnTo>
                    <a:pt x="1766" y="709"/>
                  </a:lnTo>
                  <a:lnTo>
                    <a:pt x="1765" y="710"/>
                  </a:lnTo>
                  <a:lnTo>
                    <a:pt x="1765" y="714"/>
                  </a:lnTo>
                  <a:lnTo>
                    <a:pt x="1765" y="716"/>
                  </a:lnTo>
                  <a:lnTo>
                    <a:pt x="1765" y="720"/>
                  </a:lnTo>
                  <a:lnTo>
                    <a:pt x="1766" y="721"/>
                  </a:lnTo>
                  <a:lnTo>
                    <a:pt x="1771" y="724"/>
                  </a:lnTo>
                  <a:lnTo>
                    <a:pt x="1774" y="728"/>
                  </a:lnTo>
                  <a:lnTo>
                    <a:pt x="1776" y="731"/>
                  </a:lnTo>
                  <a:lnTo>
                    <a:pt x="1778" y="735"/>
                  </a:lnTo>
                  <a:lnTo>
                    <a:pt x="1779" y="737"/>
                  </a:lnTo>
                  <a:lnTo>
                    <a:pt x="1779" y="741"/>
                  </a:lnTo>
                  <a:lnTo>
                    <a:pt x="1779" y="744"/>
                  </a:lnTo>
                  <a:lnTo>
                    <a:pt x="1779" y="746"/>
                  </a:lnTo>
                  <a:lnTo>
                    <a:pt x="1779" y="749"/>
                  </a:lnTo>
                  <a:lnTo>
                    <a:pt x="1780" y="750"/>
                  </a:lnTo>
                  <a:lnTo>
                    <a:pt x="1783" y="752"/>
                  </a:lnTo>
                  <a:lnTo>
                    <a:pt x="1786" y="752"/>
                  </a:lnTo>
                  <a:lnTo>
                    <a:pt x="1789" y="752"/>
                  </a:lnTo>
                  <a:lnTo>
                    <a:pt x="1793" y="751"/>
                  </a:lnTo>
                  <a:lnTo>
                    <a:pt x="1795" y="751"/>
                  </a:lnTo>
                  <a:lnTo>
                    <a:pt x="1799" y="750"/>
                  </a:lnTo>
                  <a:lnTo>
                    <a:pt x="1804" y="754"/>
                  </a:lnTo>
                  <a:lnTo>
                    <a:pt x="1808" y="759"/>
                  </a:lnTo>
                  <a:lnTo>
                    <a:pt x="1810" y="766"/>
                  </a:lnTo>
                  <a:lnTo>
                    <a:pt x="1814" y="771"/>
                  </a:lnTo>
                  <a:lnTo>
                    <a:pt x="1821" y="776"/>
                  </a:lnTo>
                  <a:lnTo>
                    <a:pt x="1828" y="776"/>
                  </a:lnTo>
                  <a:lnTo>
                    <a:pt x="1834" y="771"/>
                  </a:lnTo>
                  <a:lnTo>
                    <a:pt x="1837" y="764"/>
                  </a:lnTo>
                  <a:lnTo>
                    <a:pt x="1840" y="760"/>
                  </a:lnTo>
                  <a:lnTo>
                    <a:pt x="1842" y="756"/>
                  </a:lnTo>
                  <a:lnTo>
                    <a:pt x="1845" y="754"/>
                  </a:lnTo>
                  <a:lnTo>
                    <a:pt x="1847" y="751"/>
                  </a:lnTo>
                  <a:lnTo>
                    <a:pt x="1849" y="750"/>
                  </a:lnTo>
                  <a:lnTo>
                    <a:pt x="1851" y="750"/>
                  </a:lnTo>
                  <a:lnTo>
                    <a:pt x="1852" y="749"/>
                  </a:lnTo>
                  <a:lnTo>
                    <a:pt x="1855" y="749"/>
                  </a:lnTo>
                  <a:lnTo>
                    <a:pt x="1856" y="747"/>
                  </a:lnTo>
                  <a:lnTo>
                    <a:pt x="1860" y="741"/>
                  </a:lnTo>
                  <a:lnTo>
                    <a:pt x="1861" y="731"/>
                  </a:lnTo>
                  <a:lnTo>
                    <a:pt x="1862" y="723"/>
                  </a:lnTo>
                  <a:lnTo>
                    <a:pt x="1864" y="714"/>
                  </a:lnTo>
                  <a:lnTo>
                    <a:pt x="1865" y="706"/>
                  </a:lnTo>
                  <a:lnTo>
                    <a:pt x="1864" y="700"/>
                  </a:lnTo>
                  <a:lnTo>
                    <a:pt x="1864" y="694"/>
                  </a:lnTo>
                  <a:lnTo>
                    <a:pt x="1869" y="688"/>
                  </a:lnTo>
                  <a:lnTo>
                    <a:pt x="1877" y="681"/>
                  </a:lnTo>
                  <a:lnTo>
                    <a:pt x="1881" y="675"/>
                  </a:lnTo>
                  <a:lnTo>
                    <a:pt x="1881" y="669"/>
                  </a:lnTo>
                  <a:lnTo>
                    <a:pt x="1877" y="659"/>
                  </a:lnTo>
                  <a:lnTo>
                    <a:pt x="1876" y="655"/>
                  </a:lnTo>
                  <a:lnTo>
                    <a:pt x="1877" y="652"/>
                  </a:lnTo>
                  <a:lnTo>
                    <a:pt x="1879" y="650"/>
                  </a:lnTo>
                  <a:lnTo>
                    <a:pt x="1880" y="649"/>
                  </a:lnTo>
                  <a:lnTo>
                    <a:pt x="1882" y="649"/>
                  </a:lnTo>
                  <a:lnTo>
                    <a:pt x="1885" y="649"/>
                  </a:lnTo>
                  <a:lnTo>
                    <a:pt x="1887" y="650"/>
                  </a:lnTo>
                  <a:lnTo>
                    <a:pt x="1889" y="653"/>
                  </a:lnTo>
                  <a:lnTo>
                    <a:pt x="1890" y="657"/>
                  </a:lnTo>
                  <a:lnTo>
                    <a:pt x="1889" y="664"/>
                  </a:lnTo>
                  <a:lnTo>
                    <a:pt x="1886" y="673"/>
                  </a:lnTo>
                  <a:lnTo>
                    <a:pt x="1886" y="680"/>
                  </a:lnTo>
                  <a:lnTo>
                    <a:pt x="1887" y="690"/>
                  </a:lnTo>
                  <a:lnTo>
                    <a:pt x="1896" y="708"/>
                  </a:lnTo>
                  <a:lnTo>
                    <a:pt x="1906" y="725"/>
                  </a:lnTo>
                  <a:lnTo>
                    <a:pt x="1913" y="742"/>
                  </a:lnTo>
                  <a:lnTo>
                    <a:pt x="1922" y="760"/>
                  </a:lnTo>
                  <a:lnTo>
                    <a:pt x="1932" y="774"/>
                  </a:lnTo>
                  <a:lnTo>
                    <a:pt x="1938" y="788"/>
                  </a:lnTo>
                  <a:lnTo>
                    <a:pt x="1945" y="803"/>
                  </a:lnTo>
                  <a:lnTo>
                    <a:pt x="1950" y="812"/>
                  </a:lnTo>
                  <a:lnTo>
                    <a:pt x="1956" y="823"/>
                  </a:lnTo>
                  <a:lnTo>
                    <a:pt x="1955" y="832"/>
                  </a:lnTo>
                  <a:lnTo>
                    <a:pt x="1952" y="839"/>
                  </a:lnTo>
                  <a:lnTo>
                    <a:pt x="1950" y="847"/>
                  </a:lnTo>
                  <a:lnTo>
                    <a:pt x="1955" y="862"/>
                  </a:lnTo>
                  <a:lnTo>
                    <a:pt x="1962" y="877"/>
                  </a:lnTo>
                  <a:lnTo>
                    <a:pt x="1971" y="889"/>
                  </a:lnTo>
                  <a:lnTo>
                    <a:pt x="1975" y="893"/>
                  </a:lnTo>
                  <a:lnTo>
                    <a:pt x="1978" y="897"/>
                  </a:lnTo>
                  <a:lnTo>
                    <a:pt x="1983" y="899"/>
                  </a:lnTo>
                  <a:lnTo>
                    <a:pt x="1987" y="900"/>
                  </a:lnTo>
                  <a:lnTo>
                    <a:pt x="1991" y="900"/>
                  </a:lnTo>
                  <a:lnTo>
                    <a:pt x="1994" y="902"/>
                  </a:lnTo>
                  <a:lnTo>
                    <a:pt x="1997" y="904"/>
                  </a:lnTo>
                  <a:lnTo>
                    <a:pt x="1999" y="905"/>
                  </a:lnTo>
                  <a:lnTo>
                    <a:pt x="2002" y="908"/>
                  </a:lnTo>
                  <a:lnTo>
                    <a:pt x="2004" y="909"/>
                  </a:lnTo>
                  <a:lnTo>
                    <a:pt x="2007" y="909"/>
                  </a:lnTo>
                  <a:lnTo>
                    <a:pt x="2009" y="909"/>
                  </a:lnTo>
                  <a:lnTo>
                    <a:pt x="2012" y="910"/>
                  </a:lnTo>
                  <a:lnTo>
                    <a:pt x="2014" y="912"/>
                  </a:lnTo>
                  <a:lnTo>
                    <a:pt x="2017" y="913"/>
                  </a:lnTo>
                  <a:lnTo>
                    <a:pt x="2018" y="915"/>
                  </a:lnTo>
                  <a:lnTo>
                    <a:pt x="2018" y="918"/>
                  </a:lnTo>
                  <a:lnTo>
                    <a:pt x="2019" y="922"/>
                  </a:lnTo>
                  <a:lnTo>
                    <a:pt x="2019" y="924"/>
                  </a:lnTo>
                  <a:lnTo>
                    <a:pt x="2022" y="926"/>
                  </a:lnTo>
                  <a:lnTo>
                    <a:pt x="2023" y="928"/>
                  </a:lnTo>
                  <a:lnTo>
                    <a:pt x="2026" y="929"/>
                  </a:lnTo>
                  <a:lnTo>
                    <a:pt x="2031" y="930"/>
                  </a:lnTo>
                  <a:lnTo>
                    <a:pt x="2037" y="931"/>
                  </a:lnTo>
                  <a:lnTo>
                    <a:pt x="2042" y="934"/>
                  </a:lnTo>
                  <a:lnTo>
                    <a:pt x="2043" y="936"/>
                  </a:lnTo>
                  <a:lnTo>
                    <a:pt x="2046" y="939"/>
                  </a:lnTo>
                  <a:lnTo>
                    <a:pt x="2048" y="943"/>
                  </a:lnTo>
                  <a:lnTo>
                    <a:pt x="2049" y="946"/>
                  </a:lnTo>
                  <a:lnTo>
                    <a:pt x="2049" y="950"/>
                  </a:lnTo>
                  <a:lnTo>
                    <a:pt x="2052" y="956"/>
                  </a:lnTo>
                  <a:lnTo>
                    <a:pt x="2049" y="963"/>
                  </a:lnTo>
                  <a:lnTo>
                    <a:pt x="2047" y="968"/>
                  </a:lnTo>
                  <a:lnTo>
                    <a:pt x="2047" y="971"/>
                  </a:lnTo>
                  <a:lnTo>
                    <a:pt x="2052" y="976"/>
                  </a:lnTo>
                  <a:lnTo>
                    <a:pt x="2063" y="980"/>
                  </a:lnTo>
                  <a:lnTo>
                    <a:pt x="2072" y="985"/>
                  </a:lnTo>
                  <a:lnTo>
                    <a:pt x="2080" y="991"/>
                  </a:lnTo>
                  <a:lnTo>
                    <a:pt x="2083" y="996"/>
                  </a:lnTo>
                  <a:lnTo>
                    <a:pt x="2084" y="1000"/>
                  </a:lnTo>
                  <a:lnTo>
                    <a:pt x="2002" y="975"/>
                  </a:lnTo>
                  <a:lnTo>
                    <a:pt x="1918" y="954"/>
                  </a:lnTo>
                  <a:lnTo>
                    <a:pt x="1835" y="935"/>
                  </a:lnTo>
                  <a:lnTo>
                    <a:pt x="1749" y="922"/>
                  </a:lnTo>
                  <a:lnTo>
                    <a:pt x="1745" y="919"/>
                  </a:lnTo>
                  <a:lnTo>
                    <a:pt x="1727" y="910"/>
                  </a:lnTo>
                  <a:lnTo>
                    <a:pt x="1709" y="909"/>
                  </a:lnTo>
                  <a:lnTo>
                    <a:pt x="1693" y="914"/>
                  </a:lnTo>
                  <a:lnTo>
                    <a:pt x="1679" y="924"/>
                  </a:lnTo>
                  <a:lnTo>
                    <a:pt x="1669" y="939"/>
                  </a:lnTo>
                  <a:lnTo>
                    <a:pt x="1663" y="956"/>
                  </a:lnTo>
                  <a:lnTo>
                    <a:pt x="1662" y="974"/>
                  </a:lnTo>
                  <a:lnTo>
                    <a:pt x="1659" y="989"/>
                  </a:lnTo>
                  <a:lnTo>
                    <a:pt x="1661" y="1002"/>
                  </a:lnTo>
                  <a:lnTo>
                    <a:pt x="1666" y="1016"/>
                  </a:lnTo>
                  <a:lnTo>
                    <a:pt x="1666" y="1028"/>
                  </a:lnTo>
                  <a:lnTo>
                    <a:pt x="1669" y="1042"/>
                  </a:lnTo>
                  <a:lnTo>
                    <a:pt x="1724" y="1194"/>
                  </a:lnTo>
                  <a:lnTo>
                    <a:pt x="1775" y="1347"/>
                  </a:lnTo>
                  <a:lnTo>
                    <a:pt x="1773" y="1349"/>
                  </a:lnTo>
                  <a:lnTo>
                    <a:pt x="1771" y="1351"/>
                  </a:lnTo>
                  <a:lnTo>
                    <a:pt x="1769" y="1351"/>
                  </a:lnTo>
                  <a:lnTo>
                    <a:pt x="1766" y="1351"/>
                  </a:lnTo>
                  <a:lnTo>
                    <a:pt x="1765" y="1351"/>
                  </a:lnTo>
                  <a:lnTo>
                    <a:pt x="1763" y="1349"/>
                  </a:lnTo>
                  <a:lnTo>
                    <a:pt x="1760" y="1348"/>
                  </a:lnTo>
                  <a:lnTo>
                    <a:pt x="1759" y="1347"/>
                  </a:lnTo>
                  <a:lnTo>
                    <a:pt x="1757" y="1347"/>
                  </a:lnTo>
                  <a:lnTo>
                    <a:pt x="1755" y="1348"/>
                  </a:lnTo>
                  <a:lnTo>
                    <a:pt x="1754" y="1351"/>
                  </a:lnTo>
                  <a:lnTo>
                    <a:pt x="1752" y="1354"/>
                  </a:lnTo>
                  <a:lnTo>
                    <a:pt x="1749" y="1358"/>
                  </a:lnTo>
                  <a:lnTo>
                    <a:pt x="1747" y="1362"/>
                  </a:lnTo>
                  <a:lnTo>
                    <a:pt x="1747" y="1367"/>
                  </a:lnTo>
                  <a:lnTo>
                    <a:pt x="1745" y="1369"/>
                  </a:lnTo>
                  <a:lnTo>
                    <a:pt x="1745" y="1372"/>
                  </a:lnTo>
                  <a:lnTo>
                    <a:pt x="1745" y="1374"/>
                  </a:lnTo>
                  <a:lnTo>
                    <a:pt x="1745" y="1375"/>
                  </a:lnTo>
                  <a:lnTo>
                    <a:pt x="1744" y="1377"/>
                  </a:lnTo>
                  <a:lnTo>
                    <a:pt x="1744" y="1378"/>
                  </a:lnTo>
                  <a:lnTo>
                    <a:pt x="1742" y="1379"/>
                  </a:lnTo>
                  <a:lnTo>
                    <a:pt x="1738" y="1379"/>
                  </a:lnTo>
                  <a:lnTo>
                    <a:pt x="1735" y="1379"/>
                  </a:lnTo>
                  <a:lnTo>
                    <a:pt x="1732" y="1380"/>
                  </a:lnTo>
                  <a:lnTo>
                    <a:pt x="1730" y="1382"/>
                  </a:lnTo>
                  <a:lnTo>
                    <a:pt x="1728" y="1384"/>
                  </a:lnTo>
                  <a:lnTo>
                    <a:pt x="1727" y="1389"/>
                  </a:lnTo>
                  <a:lnTo>
                    <a:pt x="1725" y="1393"/>
                  </a:lnTo>
                  <a:lnTo>
                    <a:pt x="1666" y="1375"/>
                  </a:lnTo>
                  <a:lnTo>
                    <a:pt x="1606" y="1357"/>
                  </a:lnTo>
                  <a:lnTo>
                    <a:pt x="1605" y="1357"/>
                  </a:lnTo>
                  <a:lnTo>
                    <a:pt x="1605" y="1353"/>
                  </a:lnTo>
                  <a:lnTo>
                    <a:pt x="1602" y="1344"/>
                  </a:lnTo>
                  <a:lnTo>
                    <a:pt x="1596" y="1339"/>
                  </a:lnTo>
                  <a:lnTo>
                    <a:pt x="1590" y="1338"/>
                  </a:lnTo>
                  <a:lnTo>
                    <a:pt x="1581" y="1341"/>
                  </a:lnTo>
                  <a:lnTo>
                    <a:pt x="1573" y="1344"/>
                  </a:lnTo>
                  <a:lnTo>
                    <a:pt x="1566" y="1348"/>
                  </a:lnTo>
                  <a:lnTo>
                    <a:pt x="1562" y="1347"/>
                  </a:lnTo>
                  <a:lnTo>
                    <a:pt x="1558" y="1346"/>
                  </a:lnTo>
                  <a:lnTo>
                    <a:pt x="1563" y="1343"/>
                  </a:lnTo>
                  <a:lnTo>
                    <a:pt x="1566" y="1343"/>
                  </a:lnTo>
                  <a:lnTo>
                    <a:pt x="1536" y="1333"/>
                  </a:lnTo>
                  <a:lnTo>
                    <a:pt x="1509" y="1323"/>
                  </a:lnTo>
                  <a:lnTo>
                    <a:pt x="1510" y="1311"/>
                  </a:lnTo>
                  <a:lnTo>
                    <a:pt x="1507" y="1298"/>
                  </a:lnTo>
                  <a:lnTo>
                    <a:pt x="1500" y="1287"/>
                  </a:lnTo>
                  <a:lnTo>
                    <a:pt x="1492" y="1285"/>
                  </a:lnTo>
                  <a:lnTo>
                    <a:pt x="1482" y="1282"/>
                  </a:lnTo>
                  <a:lnTo>
                    <a:pt x="1471" y="1283"/>
                  </a:lnTo>
                  <a:lnTo>
                    <a:pt x="1464" y="1287"/>
                  </a:lnTo>
                  <a:lnTo>
                    <a:pt x="1463" y="1290"/>
                  </a:lnTo>
                  <a:lnTo>
                    <a:pt x="1461" y="1293"/>
                  </a:lnTo>
                  <a:lnTo>
                    <a:pt x="1460" y="1296"/>
                  </a:lnTo>
                  <a:lnTo>
                    <a:pt x="1460" y="1298"/>
                  </a:lnTo>
                  <a:lnTo>
                    <a:pt x="1459" y="1300"/>
                  </a:lnTo>
                  <a:lnTo>
                    <a:pt x="1458" y="1302"/>
                  </a:lnTo>
                  <a:lnTo>
                    <a:pt x="1456" y="1303"/>
                  </a:lnTo>
                  <a:lnTo>
                    <a:pt x="1454" y="1303"/>
                  </a:lnTo>
                  <a:lnTo>
                    <a:pt x="1451" y="1302"/>
                  </a:lnTo>
                  <a:lnTo>
                    <a:pt x="1448" y="1301"/>
                  </a:lnTo>
                  <a:lnTo>
                    <a:pt x="1440" y="1295"/>
                  </a:lnTo>
                  <a:lnTo>
                    <a:pt x="1433" y="1290"/>
                  </a:lnTo>
                  <a:lnTo>
                    <a:pt x="1426" y="1285"/>
                  </a:lnTo>
                  <a:lnTo>
                    <a:pt x="1419" y="1281"/>
                  </a:lnTo>
                  <a:lnTo>
                    <a:pt x="1410" y="1278"/>
                  </a:lnTo>
                  <a:lnTo>
                    <a:pt x="1404" y="1275"/>
                  </a:lnTo>
                  <a:lnTo>
                    <a:pt x="1400" y="1277"/>
                  </a:lnTo>
                  <a:lnTo>
                    <a:pt x="1398" y="1280"/>
                  </a:lnTo>
                  <a:lnTo>
                    <a:pt x="1393" y="1282"/>
                  </a:lnTo>
                  <a:lnTo>
                    <a:pt x="1389" y="1280"/>
                  </a:lnTo>
                  <a:lnTo>
                    <a:pt x="1384" y="1278"/>
                  </a:lnTo>
                  <a:lnTo>
                    <a:pt x="1393" y="1278"/>
                  </a:lnTo>
                  <a:lnTo>
                    <a:pt x="1369" y="1267"/>
                  </a:lnTo>
                  <a:lnTo>
                    <a:pt x="1344" y="1256"/>
                  </a:lnTo>
                  <a:lnTo>
                    <a:pt x="1348" y="1255"/>
                  </a:lnTo>
                  <a:lnTo>
                    <a:pt x="1352" y="1254"/>
                  </a:lnTo>
                  <a:lnTo>
                    <a:pt x="1355" y="1252"/>
                  </a:lnTo>
                  <a:lnTo>
                    <a:pt x="1359" y="1254"/>
                  </a:lnTo>
                  <a:lnTo>
                    <a:pt x="1367" y="1254"/>
                  </a:lnTo>
                  <a:lnTo>
                    <a:pt x="1375" y="1255"/>
                  </a:lnTo>
                  <a:lnTo>
                    <a:pt x="1384" y="1255"/>
                  </a:lnTo>
                  <a:lnTo>
                    <a:pt x="1392" y="1254"/>
                  </a:lnTo>
                  <a:lnTo>
                    <a:pt x="1397" y="1250"/>
                  </a:lnTo>
                  <a:lnTo>
                    <a:pt x="1399" y="1245"/>
                  </a:lnTo>
                  <a:lnTo>
                    <a:pt x="1398" y="1235"/>
                  </a:lnTo>
                  <a:lnTo>
                    <a:pt x="1394" y="1226"/>
                  </a:lnTo>
                  <a:lnTo>
                    <a:pt x="1390" y="1220"/>
                  </a:lnTo>
                  <a:lnTo>
                    <a:pt x="1384" y="1216"/>
                  </a:lnTo>
                  <a:lnTo>
                    <a:pt x="1375" y="1214"/>
                  </a:lnTo>
                  <a:lnTo>
                    <a:pt x="1369" y="1214"/>
                  </a:lnTo>
                  <a:lnTo>
                    <a:pt x="1365" y="1214"/>
                  </a:lnTo>
                  <a:lnTo>
                    <a:pt x="1363" y="1213"/>
                  </a:lnTo>
                  <a:lnTo>
                    <a:pt x="1362" y="1211"/>
                  </a:lnTo>
                  <a:lnTo>
                    <a:pt x="1360" y="1209"/>
                  </a:lnTo>
                  <a:lnTo>
                    <a:pt x="1359" y="1206"/>
                  </a:lnTo>
                  <a:lnTo>
                    <a:pt x="1358" y="1203"/>
                  </a:lnTo>
                  <a:lnTo>
                    <a:pt x="1357" y="1199"/>
                  </a:lnTo>
                  <a:lnTo>
                    <a:pt x="1355" y="1196"/>
                  </a:lnTo>
                  <a:lnTo>
                    <a:pt x="1354" y="1193"/>
                  </a:lnTo>
                  <a:lnTo>
                    <a:pt x="1353" y="1190"/>
                  </a:lnTo>
                  <a:lnTo>
                    <a:pt x="1350" y="1188"/>
                  </a:lnTo>
                  <a:lnTo>
                    <a:pt x="1348" y="1185"/>
                  </a:lnTo>
                  <a:lnTo>
                    <a:pt x="1347" y="1184"/>
                  </a:lnTo>
                  <a:lnTo>
                    <a:pt x="1344" y="1183"/>
                  </a:lnTo>
                  <a:lnTo>
                    <a:pt x="1342" y="1184"/>
                  </a:lnTo>
                  <a:lnTo>
                    <a:pt x="1340" y="1185"/>
                  </a:lnTo>
                  <a:lnTo>
                    <a:pt x="1338" y="1188"/>
                  </a:lnTo>
                  <a:lnTo>
                    <a:pt x="1338" y="1190"/>
                  </a:lnTo>
                  <a:lnTo>
                    <a:pt x="1338" y="1191"/>
                  </a:lnTo>
                  <a:lnTo>
                    <a:pt x="1337" y="1190"/>
                  </a:lnTo>
                  <a:lnTo>
                    <a:pt x="1335" y="1190"/>
                  </a:lnTo>
                  <a:lnTo>
                    <a:pt x="1334" y="1188"/>
                  </a:lnTo>
                  <a:lnTo>
                    <a:pt x="1333" y="1185"/>
                  </a:lnTo>
                  <a:lnTo>
                    <a:pt x="1330" y="1181"/>
                  </a:lnTo>
                  <a:lnTo>
                    <a:pt x="1327" y="1179"/>
                  </a:lnTo>
                  <a:lnTo>
                    <a:pt x="1324" y="1178"/>
                  </a:lnTo>
                  <a:lnTo>
                    <a:pt x="1319" y="1178"/>
                  </a:lnTo>
                  <a:lnTo>
                    <a:pt x="1313" y="1178"/>
                  </a:lnTo>
                  <a:lnTo>
                    <a:pt x="1309" y="1180"/>
                  </a:lnTo>
                  <a:lnTo>
                    <a:pt x="1307" y="1185"/>
                  </a:lnTo>
                  <a:lnTo>
                    <a:pt x="1306" y="1191"/>
                  </a:lnTo>
                  <a:lnTo>
                    <a:pt x="1303" y="1196"/>
                  </a:lnTo>
                  <a:lnTo>
                    <a:pt x="1299" y="1201"/>
                  </a:lnTo>
                  <a:lnTo>
                    <a:pt x="1292" y="1204"/>
                  </a:lnTo>
                  <a:lnTo>
                    <a:pt x="1286" y="1206"/>
                  </a:lnTo>
                  <a:lnTo>
                    <a:pt x="1281" y="1209"/>
                  </a:lnTo>
                  <a:lnTo>
                    <a:pt x="1277" y="1211"/>
                  </a:lnTo>
                  <a:lnTo>
                    <a:pt x="1273" y="1214"/>
                  </a:lnTo>
                  <a:lnTo>
                    <a:pt x="1269" y="1216"/>
                  </a:lnTo>
                  <a:lnTo>
                    <a:pt x="1267" y="1219"/>
                  </a:lnTo>
                  <a:lnTo>
                    <a:pt x="1262" y="1222"/>
                  </a:lnTo>
                  <a:lnTo>
                    <a:pt x="1262" y="1222"/>
                  </a:lnTo>
                  <a:lnTo>
                    <a:pt x="1262" y="1222"/>
                  </a:lnTo>
                  <a:lnTo>
                    <a:pt x="1259" y="1222"/>
                  </a:lnTo>
                  <a:lnTo>
                    <a:pt x="1254" y="1220"/>
                  </a:lnTo>
                  <a:lnTo>
                    <a:pt x="1257" y="1219"/>
                  </a:lnTo>
                  <a:lnTo>
                    <a:pt x="1259" y="1217"/>
                  </a:lnTo>
                  <a:lnTo>
                    <a:pt x="1169" y="1174"/>
                  </a:lnTo>
                  <a:lnTo>
                    <a:pt x="1080" y="1129"/>
                  </a:lnTo>
                  <a:lnTo>
                    <a:pt x="984" y="1076"/>
                  </a:lnTo>
                  <a:lnTo>
                    <a:pt x="892" y="1021"/>
                  </a:lnTo>
                  <a:lnTo>
                    <a:pt x="805" y="966"/>
                  </a:lnTo>
                  <a:lnTo>
                    <a:pt x="720" y="912"/>
                  </a:lnTo>
                  <a:lnTo>
                    <a:pt x="640" y="859"/>
                  </a:lnTo>
                  <a:lnTo>
                    <a:pt x="564" y="810"/>
                  </a:lnTo>
                  <a:lnTo>
                    <a:pt x="492" y="764"/>
                  </a:lnTo>
                  <a:lnTo>
                    <a:pt x="426" y="723"/>
                  </a:lnTo>
                  <a:lnTo>
                    <a:pt x="363" y="685"/>
                  </a:lnTo>
                  <a:lnTo>
                    <a:pt x="302" y="654"/>
                  </a:lnTo>
                  <a:lnTo>
                    <a:pt x="244" y="629"/>
                  </a:lnTo>
                  <a:lnTo>
                    <a:pt x="188" y="609"/>
                  </a:lnTo>
                  <a:lnTo>
                    <a:pt x="133" y="596"/>
                  </a:lnTo>
                  <a:lnTo>
                    <a:pt x="81" y="588"/>
                  </a:lnTo>
                  <a:lnTo>
                    <a:pt x="67" y="588"/>
                  </a:lnTo>
                  <a:lnTo>
                    <a:pt x="67" y="588"/>
                  </a:lnTo>
                  <a:lnTo>
                    <a:pt x="66" y="587"/>
                  </a:lnTo>
                  <a:lnTo>
                    <a:pt x="66" y="587"/>
                  </a:lnTo>
                  <a:lnTo>
                    <a:pt x="65" y="588"/>
                  </a:lnTo>
                  <a:lnTo>
                    <a:pt x="65" y="588"/>
                  </a:lnTo>
                  <a:lnTo>
                    <a:pt x="65" y="588"/>
                  </a:lnTo>
                  <a:lnTo>
                    <a:pt x="62" y="588"/>
                  </a:lnTo>
                  <a:lnTo>
                    <a:pt x="62" y="591"/>
                  </a:lnTo>
                  <a:lnTo>
                    <a:pt x="35" y="592"/>
                  </a:lnTo>
                  <a:lnTo>
                    <a:pt x="10" y="596"/>
                  </a:lnTo>
                  <a:lnTo>
                    <a:pt x="10" y="593"/>
                  </a:lnTo>
                  <a:lnTo>
                    <a:pt x="11" y="591"/>
                  </a:lnTo>
                  <a:lnTo>
                    <a:pt x="13" y="588"/>
                  </a:lnTo>
                  <a:lnTo>
                    <a:pt x="14" y="586"/>
                  </a:lnTo>
                  <a:lnTo>
                    <a:pt x="14" y="584"/>
                  </a:lnTo>
                  <a:lnTo>
                    <a:pt x="13" y="583"/>
                  </a:lnTo>
                  <a:lnTo>
                    <a:pt x="13" y="583"/>
                  </a:lnTo>
                  <a:lnTo>
                    <a:pt x="11" y="583"/>
                  </a:lnTo>
                  <a:lnTo>
                    <a:pt x="10" y="583"/>
                  </a:lnTo>
                  <a:lnTo>
                    <a:pt x="5" y="581"/>
                  </a:lnTo>
                  <a:lnTo>
                    <a:pt x="1" y="576"/>
                  </a:lnTo>
                  <a:lnTo>
                    <a:pt x="0" y="571"/>
                  </a:lnTo>
                  <a:lnTo>
                    <a:pt x="1" y="562"/>
                  </a:lnTo>
                  <a:lnTo>
                    <a:pt x="5" y="560"/>
                  </a:lnTo>
                  <a:lnTo>
                    <a:pt x="9" y="557"/>
                  </a:lnTo>
                  <a:lnTo>
                    <a:pt x="13" y="553"/>
                  </a:lnTo>
                  <a:lnTo>
                    <a:pt x="16" y="552"/>
                  </a:lnTo>
                  <a:lnTo>
                    <a:pt x="19" y="548"/>
                  </a:lnTo>
                  <a:lnTo>
                    <a:pt x="21" y="545"/>
                  </a:lnTo>
                  <a:lnTo>
                    <a:pt x="25" y="541"/>
                  </a:lnTo>
                  <a:lnTo>
                    <a:pt x="29" y="536"/>
                  </a:lnTo>
                  <a:lnTo>
                    <a:pt x="34" y="531"/>
                  </a:lnTo>
                  <a:lnTo>
                    <a:pt x="39" y="526"/>
                  </a:lnTo>
                  <a:lnTo>
                    <a:pt x="44" y="524"/>
                  </a:lnTo>
                  <a:lnTo>
                    <a:pt x="46" y="525"/>
                  </a:lnTo>
                  <a:lnTo>
                    <a:pt x="47" y="527"/>
                  </a:lnTo>
                  <a:lnTo>
                    <a:pt x="46" y="529"/>
                  </a:lnTo>
                  <a:lnTo>
                    <a:pt x="46" y="531"/>
                  </a:lnTo>
                  <a:lnTo>
                    <a:pt x="45" y="532"/>
                  </a:lnTo>
                  <a:lnTo>
                    <a:pt x="44" y="535"/>
                  </a:lnTo>
                  <a:lnTo>
                    <a:pt x="44" y="536"/>
                  </a:lnTo>
                  <a:lnTo>
                    <a:pt x="44" y="537"/>
                  </a:lnTo>
                  <a:lnTo>
                    <a:pt x="46" y="537"/>
                  </a:lnTo>
                  <a:lnTo>
                    <a:pt x="47" y="538"/>
                  </a:lnTo>
                  <a:lnTo>
                    <a:pt x="50" y="538"/>
                  </a:lnTo>
                  <a:lnTo>
                    <a:pt x="51" y="538"/>
                  </a:lnTo>
                  <a:lnTo>
                    <a:pt x="51" y="538"/>
                  </a:lnTo>
                  <a:lnTo>
                    <a:pt x="54" y="538"/>
                  </a:lnTo>
                  <a:lnTo>
                    <a:pt x="56" y="538"/>
                  </a:lnTo>
                  <a:lnTo>
                    <a:pt x="59" y="538"/>
                  </a:lnTo>
                  <a:lnTo>
                    <a:pt x="61" y="538"/>
                  </a:lnTo>
                  <a:lnTo>
                    <a:pt x="65" y="537"/>
                  </a:lnTo>
                  <a:lnTo>
                    <a:pt x="66" y="536"/>
                  </a:lnTo>
                  <a:lnTo>
                    <a:pt x="69" y="533"/>
                  </a:lnTo>
                  <a:lnTo>
                    <a:pt x="70" y="530"/>
                  </a:lnTo>
                  <a:lnTo>
                    <a:pt x="70" y="529"/>
                  </a:lnTo>
                  <a:lnTo>
                    <a:pt x="69" y="527"/>
                  </a:lnTo>
                  <a:lnTo>
                    <a:pt x="67" y="526"/>
                  </a:lnTo>
                  <a:lnTo>
                    <a:pt x="66" y="526"/>
                  </a:lnTo>
                  <a:lnTo>
                    <a:pt x="65" y="526"/>
                  </a:lnTo>
                  <a:lnTo>
                    <a:pt x="64" y="526"/>
                  </a:lnTo>
                  <a:lnTo>
                    <a:pt x="64" y="525"/>
                  </a:lnTo>
                  <a:lnTo>
                    <a:pt x="64" y="525"/>
                  </a:lnTo>
                  <a:lnTo>
                    <a:pt x="64" y="522"/>
                  </a:lnTo>
                  <a:lnTo>
                    <a:pt x="65" y="520"/>
                  </a:lnTo>
                  <a:lnTo>
                    <a:pt x="66" y="517"/>
                  </a:lnTo>
                  <a:lnTo>
                    <a:pt x="66" y="514"/>
                  </a:lnTo>
                  <a:lnTo>
                    <a:pt x="65" y="511"/>
                  </a:lnTo>
                  <a:lnTo>
                    <a:pt x="62" y="510"/>
                  </a:lnTo>
                  <a:lnTo>
                    <a:pt x="60" y="507"/>
                  </a:lnTo>
                  <a:lnTo>
                    <a:pt x="57" y="506"/>
                  </a:lnTo>
                  <a:lnTo>
                    <a:pt x="56" y="506"/>
                  </a:lnTo>
                  <a:lnTo>
                    <a:pt x="54" y="507"/>
                  </a:lnTo>
                  <a:lnTo>
                    <a:pt x="50" y="506"/>
                  </a:lnTo>
                  <a:lnTo>
                    <a:pt x="47" y="504"/>
                  </a:lnTo>
                  <a:lnTo>
                    <a:pt x="49" y="499"/>
                  </a:lnTo>
                  <a:lnTo>
                    <a:pt x="50" y="492"/>
                  </a:lnTo>
                  <a:lnTo>
                    <a:pt x="51" y="486"/>
                  </a:lnTo>
                  <a:lnTo>
                    <a:pt x="51" y="481"/>
                  </a:lnTo>
                  <a:lnTo>
                    <a:pt x="50" y="479"/>
                  </a:lnTo>
                  <a:lnTo>
                    <a:pt x="49" y="476"/>
                  </a:lnTo>
                  <a:lnTo>
                    <a:pt x="47" y="474"/>
                  </a:lnTo>
                  <a:lnTo>
                    <a:pt x="46" y="473"/>
                  </a:lnTo>
                  <a:lnTo>
                    <a:pt x="45" y="469"/>
                  </a:lnTo>
                  <a:lnTo>
                    <a:pt x="42" y="465"/>
                  </a:lnTo>
                  <a:lnTo>
                    <a:pt x="40" y="463"/>
                  </a:lnTo>
                  <a:lnTo>
                    <a:pt x="39" y="463"/>
                  </a:lnTo>
                  <a:lnTo>
                    <a:pt x="36" y="460"/>
                  </a:lnTo>
                  <a:lnTo>
                    <a:pt x="34" y="459"/>
                  </a:lnTo>
                  <a:lnTo>
                    <a:pt x="31" y="458"/>
                  </a:lnTo>
                  <a:lnTo>
                    <a:pt x="29" y="456"/>
                  </a:lnTo>
                  <a:lnTo>
                    <a:pt x="27" y="456"/>
                  </a:lnTo>
                  <a:lnTo>
                    <a:pt x="27" y="455"/>
                  </a:lnTo>
                  <a:lnTo>
                    <a:pt x="27" y="455"/>
                  </a:lnTo>
                  <a:lnTo>
                    <a:pt x="27" y="454"/>
                  </a:lnTo>
                  <a:lnTo>
                    <a:pt x="30" y="453"/>
                  </a:lnTo>
                  <a:lnTo>
                    <a:pt x="32" y="451"/>
                  </a:lnTo>
                  <a:lnTo>
                    <a:pt x="34" y="449"/>
                  </a:lnTo>
                  <a:lnTo>
                    <a:pt x="35" y="445"/>
                  </a:lnTo>
                  <a:lnTo>
                    <a:pt x="36" y="441"/>
                  </a:lnTo>
                  <a:lnTo>
                    <a:pt x="36" y="439"/>
                  </a:lnTo>
                  <a:lnTo>
                    <a:pt x="37" y="435"/>
                  </a:lnTo>
                  <a:lnTo>
                    <a:pt x="39" y="432"/>
                  </a:lnTo>
                  <a:lnTo>
                    <a:pt x="41" y="428"/>
                  </a:lnTo>
                  <a:lnTo>
                    <a:pt x="44" y="427"/>
                  </a:lnTo>
                  <a:lnTo>
                    <a:pt x="46" y="425"/>
                  </a:lnTo>
                  <a:lnTo>
                    <a:pt x="49" y="425"/>
                  </a:lnTo>
                  <a:lnTo>
                    <a:pt x="51" y="425"/>
                  </a:lnTo>
                  <a:lnTo>
                    <a:pt x="54" y="423"/>
                  </a:lnTo>
                  <a:lnTo>
                    <a:pt x="56" y="420"/>
                  </a:lnTo>
                  <a:lnTo>
                    <a:pt x="67" y="409"/>
                  </a:lnTo>
                  <a:lnTo>
                    <a:pt x="75" y="394"/>
                  </a:lnTo>
                  <a:lnTo>
                    <a:pt x="76" y="390"/>
                  </a:lnTo>
                  <a:lnTo>
                    <a:pt x="76" y="387"/>
                  </a:lnTo>
                  <a:lnTo>
                    <a:pt x="76" y="382"/>
                  </a:lnTo>
                  <a:lnTo>
                    <a:pt x="77" y="378"/>
                  </a:lnTo>
                  <a:lnTo>
                    <a:pt x="80" y="376"/>
                  </a:lnTo>
                  <a:lnTo>
                    <a:pt x="82" y="372"/>
                  </a:lnTo>
                  <a:lnTo>
                    <a:pt x="86" y="368"/>
                  </a:lnTo>
                  <a:lnTo>
                    <a:pt x="87" y="366"/>
                  </a:lnTo>
                  <a:lnTo>
                    <a:pt x="88" y="363"/>
                  </a:lnTo>
                  <a:lnTo>
                    <a:pt x="90" y="359"/>
                  </a:lnTo>
                  <a:lnTo>
                    <a:pt x="91" y="354"/>
                  </a:lnTo>
                  <a:lnTo>
                    <a:pt x="92" y="352"/>
                  </a:lnTo>
                  <a:lnTo>
                    <a:pt x="93" y="349"/>
                  </a:lnTo>
                  <a:lnTo>
                    <a:pt x="96" y="349"/>
                  </a:lnTo>
                  <a:lnTo>
                    <a:pt x="98" y="349"/>
                  </a:lnTo>
                  <a:lnTo>
                    <a:pt x="101" y="347"/>
                  </a:lnTo>
                  <a:lnTo>
                    <a:pt x="108" y="339"/>
                  </a:lnTo>
                  <a:lnTo>
                    <a:pt x="110" y="337"/>
                  </a:lnTo>
                  <a:lnTo>
                    <a:pt x="112" y="333"/>
                  </a:lnTo>
                  <a:lnTo>
                    <a:pt x="113" y="331"/>
                  </a:lnTo>
                  <a:lnTo>
                    <a:pt x="116" y="327"/>
                  </a:lnTo>
                  <a:lnTo>
                    <a:pt x="117" y="325"/>
                  </a:lnTo>
                  <a:lnTo>
                    <a:pt x="120" y="322"/>
                  </a:lnTo>
                  <a:lnTo>
                    <a:pt x="121" y="321"/>
                  </a:lnTo>
                  <a:lnTo>
                    <a:pt x="122" y="321"/>
                  </a:lnTo>
                  <a:lnTo>
                    <a:pt x="123" y="322"/>
                  </a:lnTo>
                  <a:lnTo>
                    <a:pt x="125" y="323"/>
                  </a:lnTo>
                  <a:lnTo>
                    <a:pt x="125" y="325"/>
                  </a:lnTo>
                  <a:lnTo>
                    <a:pt x="126" y="325"/>
                  </a:lnTo>
                  <a:lnTo>
                    <a:pt x="128" y="325"/>
                  </a:lnTo>
                  <a:lnTo>
                    <a:pt x="130" y="323"/>
                  </a:lnTo>
                  <a:lnTo>
                    <a:pt x="132" y="321"/>
                  </a:lnTo>
                  <a:lnTo>
                    <a:pt x="136" y="318"/>
                  </a:lnTo>
                  <a:lnTo>
                    <a:pt x="141" y="316"/>
                  </a:lnTo>
                  <a:lnTo>
                    <a:pt x="145" y="310"/>
                  </a:lnTo>
                  <a:lnTo>
                    <a:pt x="150" y="302"/>
                  </a:lnTo>
                  <a:lnTo>
                    <a:pt x="155" y="295"/>
                  </a:lnTo>
                  <a:lnTo>
                    <a:pt x="158" y="292"/>
                  </a:lnTo>
                  <a:lnTo>
                    <a:pt x="162" y="295"/>
                  </a:lnTo>
                  <a:lnTo>
                    <a:pt x="162" y="300"/>
                  </a:lnTo>
                  <a:lnTo>
                    <a:pt x="161" y="305"/>
                  </a:lnTo>
                  <a:lnTo>
                    <a:pt x="158" y="311"/>
                  </a:lnTo>
                  <a:lnTo>
                    <a:pt x="158" y="316"/>
                  </a:lnTo>
                  <a:lnTo>
                    <a:pt x="161" y="318"/>
                  </a:lnTo>
                  <a:lnTo>
                    <a:pt x="162" y="321"/>
                  </a:lnTo>
                  <a:lnTo>
                    <a:pt x="164" y="323"/>
                  </a:lnTo>
                  <a:lnTo>
                    <a:pt x="164" y="323"/>
                  </a:lnTo>
                  <a:lnTo>
                    <a:pt x="166" y="323"/>
                  </a:lnTo>
                  <a:lnTo>
                    <a:pt x="167" y="323"/>
                  </a:lnTo>
                  <a:lnTo>
                    <a:pt x="168" y="322"/>
                  </a:lnTo>
                  <a:lnTo>
                    <a:pt x="169" y="321"/>
                  </a:lnTo>
                  <a:lnTo>
                    <a:pt x="169" y="318"/>
                  </a:lnTo>
                  <a:lnTo>
                    <a:pt x="168" y="317"/>
                  </a:lnTo>
                  <a:lnTo>
                    <a:pt x="167" y="316"/>
                  </a:lnTo>
                  <a:lnTo>
                    <a:pt x="167" y="315"/>
                  </a:lnTo>
                  <a:lnTo>
                    <a:pt x="167" y="313"/>
                  </a:lnTo>
                  <a:lnTo>
                    <a:pt x="167" y="311"/>
                  </a:lnTo>
                  <a:lnTo>
                    <a:pt x="167" y="307"/>
                  </a:lnTo>
                  <a:lnTo>
                    <a:pt x="168" y="305"/>
                  </a:lnTo>
                  <a:lnTo>
                    <a:pt x="169" y="302"/>
                  </a:lnTo>
                  <a:lnTo>
                    <a:pt x="171" y="298"/>
                  </a:lnTo>
                  <a:lnTo>
                    <a:pt x="172" y="296"/>
                  </a:lnTo>
                  <a:lnTo>
                    <a:pt x="173" y="295"/>
                  </a:lnTo>
                  <a:lnTo>
                    <a:pt x="174" y="296"/>
                  </a:lnTo>
                  <a:lnTo>
                    <a:pt x="176" y="297"/>
                  </a:lnTo>
                  <a:lnTo>
                    <a:pt x="176" y="298"/>
                  </a:lnTo>
                  <a:lnTo>
                    <a:pt x="177" y="301"/>
                  </a:lnTo>
                  <a:lnTo>
                    <a:pt x="177" y="302"/>
                  </a:lnTo>
                  <a:lnTo>
                    <a:pt x="177" y="306"/>
                  </a:lnTo>
                  <a:lnTo>
                    <a:pt x="178" y="308"/>
                  </a:lnTo>
                  <a:lnTo>
                    <a:pt x="179" y="310"/>
                  </a:lnTo>
                  <a:lnTo>
                    <a:pt x="181" y="310"/>
                  </a:lnTo>
                  <a:lnTo>
                    <a:pt x="182" y="310"/>
                  </a:lnTo>
                  <a:lnTo>
                    <a:pt x="183" y="308"/>
                  </a:lnTo>
                  <a:lnTo>
                    <a:pt x="184" y="307"/>
                  </a:lnTo>
                  <a:lnTo>
                    <a:pt x="187" y="305"/>
                  </a:lnTo>
                  <a:lnTo>
                    <a:pt x="188" y="303"/>
                  </a:lnTo>
                  <a:lnTo>
                    <a:pt x="191" y="302"/>
                  </a:lnTo>
                  <a:lnTo>
                    <a:pt x="192" y="302"/>
                  </a:lnTo>
                  <a:lnTo>
                    <a:pt x="194" y="302"/>
                  </a:lnTo>
                  <a:lnTo>
                    <a:pt x="196" y="303"/>
                  </a:lnTo>
                  <a:lnTo>
                    <a:pt x="197" y="303"/>
                  </a:lnTo>
                  <a:lnTo>
                    <a:pt x="198" y="305"/>
                  </a:lnTo>
                  <a:lnTo>
                    <a:pt x="198" y="311"/>
                  </a:lnTo>
                  <a:lnTo>
                    <a:pt x="199" y="312"/>
                  </a:lnTo>
                  <a:lnTo>
                    <a:pt x="201" y="313"/>
                  </a:lnTo>
                  <a:lnTo>
                    <a:pt x="201" y="313"/>
                  </a:lnTo>
                  <a:lnTo>
                    <a:pt x="202" y="313"/>
                  </a:lnTo>
                  <a:lnTo>
                    <a:pt x="203" y="313"/>
                  </a:lnTo>
                  <a:lnTo>
                    <a:pt x="206" y="313"/>
                  </a:lnTo>
                  <a:lnTo>
                    <a:pt x="207" y="315"/>
                  </a:lnTo>
                  <a:lnTo>
                    <a:pt x="208" y="316"/>
                  </a:lnTo>
                  <a:lnTo>
                    <a:pt x="208" y="317"/>
                  </a:lnTo>
                  <a:lnTo>
                    <a:pt x="208" y="320"/>
                  </a:lnTo>
                  <a:lnTo>
                    <a:pt x="208" y="321"/>
                  </a:lnTo>
                  <a:lnTo>
                    <a:pt x="209" y="322"/>
                  </a:lnTo>
                  <a:lnTo>
                    <a:pt x="212" y="321"/>
                  </a:lnTo>
                  <a:lnTo>
                    <a:pt x="213" y="320"/>
                  </a:lnTo>
                  <a:lnTo>
                    <a:pt x="216" y="318"/>
                  </a:lnTo>
                  <a:lnTo>
                    <a:pt x="217" y="316"/>
                  </a:lnTo>
                  <a:lnTo>
                    <a:pt x="219" y="313"/>
                  </a:lnTo>
                  <a:lnTo>
                    <a:pt x="224" y="306"/>
                  </a:lnTo>
                  <a:lnTo>
                    <a:pt x="231" y="305"/>
                  </a:lnTo>
                  <a:lnTo>
                    <a:pt x="235" y="307"/>
                  </a:lnTo>
                  <a:lnTo>
                    <a:pt x="239" y="311"/>
                  </a:lnTo>
                  <a:lnTo>
                    <a:pt x="245" y="312"/>
                  </a:lnTo>
                  <a:lnTo>
                    <a:pt x="250" y="315"/>
                  </a:lnTo>
                  <a:lnTo>
                    <a:pt x="257" y="315"/>
                  </a:lnTo>
                  <a:lnTo>
                    <a:pt x="263" y="313"/>
                  </a:lnTo>
                  <a:lnTo>
                    <a:pt x="267" y="311"/>
                  </a:lnTo>
                  <a:lnTo>
                    <a:pt x="269" y="311"/>
                  </a:lnTo>
                  <a:lnTo>
                    <a:pt x="272" y="312"/>
                  </a:lnTo>
                  <a:lnTo>
                    <a:pt x="274" y="313"/>
                  </a:lnTo>
                  <a:lnTo>
                    <a:pt x="275" y="315"/>
                  </a:lnTo>
                  <a:lnTo>
                    <a:pt x="279" y="315"/>
                  </a:lnTo>
                  <a:lnTo>
                    <a:pt x="282" y="316"/>
                  </a:lnTo>
                  <a:lnTo>
                    <a:pt x="290" y="313"/>
                  </a:lnTo>
                  <a:lnTo>
                    <a:pt x="299" y="310"/>
                  </a:lnTo>
                  <a:lnTo>
                    <a:pt x="308" y="307"/>
                  </a:lnTo>
                  <a:lnTo>
                    <a:pt x="311" y="307"/>
                  </a:lnTo>
                  <a:lnTo>
                    <a:pt x="314" y="307"/>
                  </a:lnTo>
                  <a:lnTo>
                    <a:pt x="316" y="310"/>
                  </a:lnTo>
                  <a:lnTo>
                    <a:pt x="319" y="311"/>
                  </a:lnTo>
                  <a:lnTo>
                    <a:pt x="321" y="313"/>
                  </a:lnTo>
                  <a:lnTo>
                    <a:pt x="323" y="315"/>
                  </a:lnTo>
                  <a:lnTo>
                    <a:pt x="326" y="317"/>
                  </a:lnTo>
                  <a:lnTo>
                    <a:pt x="329" y="318"/>
                  </a:lnTo>
                  <a:lnTo>
                    <a:pt x="331" y="318"/>
                  </a:lnTo>
                  <a:lnTo>
                    <a:pt x="335" y="320"/>
                  </a:lnTo>
                  <a:lnTo>
                    <a:pt x="339" y="320"/>
                  </a:lnTo>
                  <a:lnTo>
                    <a:pt x="343" y="320"/>
                  </a:lnTo>
                  <a:lnTo>
                    <a:pt x="348" y="321"/>
                  </a:lnTo>
                  <a:lnTo>
                    <a:pt x="349" y="321"/>
                  </a:lnTo>
                  <a:lnTo>
                    <a:pt x="350" y="322"/>
                  </a:lnTo>
                  <a:lnTo>
                    <a:pt x="351" y="323"/>
                  </a:lnTo>
                  <a:lnTo>
                    <a:pt x="354" y="325"/>
                  </a:lnTo>
                  <a:lnTo>
                    <a:pt x="355" y="323"/>
                  </a:lnTo>
                  <a:lnTo>
                    <a:pt x="363" y="326"/>
                  </a:lnTo>
                  <a:lnTo>
                    <a:pt x="370" y="331"/>
                  </a:lnTo>
                  <a:lnTo>
                    <a:pt x="376" y="337"/>
                  </a:lnTo>
                  <a:lnTo>
                    <a:pt x="376" y="339"/>
                  </a:lnTo>
                  <a:lnTo>
                    <a:pt x="378" y="342"/>
                  </a:lnTo>
                  <a:lnTo>
                    <a:pt x="380" y="344"/>
                  </a:lnTo>
                  <a:lnTo>
                    <a:pt x="384" y="344"/>
                  </a:lnTo>
                  <a:lnTo>
                    <a:pt x="387" y="344"/>
                  </a:lnTo>
                  <a:lnTo>
                    <a:pt x="391" y="344"/>
                  </a:lnTo>
                  <a:lnTo>
                    <a:pt x="395" y="344"/>
                  </a:lnTo>
                  <a:lnTo>
                    <a:pt x="397" y="346"/>
                  </a:lnTo>
                  <a:lnTo>
                    <a:pt x="402" y="347"/>
                  </a:lnTo>
                  <a:lnTo>
                    <a:pt x="405" y="337"/>
                  </a:lnTo>
                  <a:lnTo>
                    <a:pt x="404" y="335"/>
                  </a:lnTo>
                  <a:lnTo>
                    <a:pt x="404" y="333"/>
                  </a:lnTo>
                  <a:lnTo>
                    <a:pt x="401" y="332"/>
                  </a:lnTo>
                  <a:lnTo>
                    <a:pt x="400" y="331"/>
                  </a:lnTo>
                  <a:lnTo>
                    <a:pt x="399" y="330"/>
                  </a:lnTo>
                  <a:lnTo>
                    <a:pt x="396" y="328"/>
                  </a:lnTo>
                  <a:lnTo>
                    <a:pt x="397" y="325"/>
                  </a:lnTo>
                  <a:lnTo>
                    <a:pt x="404" y="320"/>
                  </a:lnTo>
                  <a:lnTo>
                    <a:pt x="410" y="315"/>
                  </a:lnTo>
                  <a:lnTo>
                    <a:pt x="416" y="311"/>
                  </a:lnTo>
                  <a:lnTo>
                    <a:pt x="420" y="307"/>
                  </a:lnTo>
                  <a:lnTo>
                    <a:pt x="422" y="305"/>
                  </a:lnTo>
                  <a:lnTo>
                    <a:pt x="424" y="302"/>
                  </a:lnTo>
                  <a:lnTo>
                    <a:pt x="426" y="300"/>
                  </a:lnTo>
                  <a:lnTo>
                    <a:pt x="429" y="297"/>
                  </a:lnTo>
                  <a:lnTo>
                    <a:pt x="430" y="295"/>
                  </a:lnTo>
                  <a:lnTo>
                    <a:pt x="432" y="295"/>
                  </a:lnTo>
                  <a:lnTo>
                    <a:pt x="434" y="295"/>
                  </a:lnTo>
                  <a:lnTo>
                    <a:pt x="435" y="296"/>
                  </a:lnTo>
                  <a:lnTo>
                    <a:pt x="436" y="300"/>
                  </a:lnTo>
                  <a:lnTo>
                    <a:pt x="436" y="301"/>
                  </a:lnTo>
                  <a:lnTo>
                    <a:pt x="436" y="302"/>
                  </a:lnTo>
                  <a:lnTo>
                    <a:pt x="436" y="303"/>
                  </a:lnTo>
                  <a:lnTo>
                    <a:pt x="437" y="305"/>
                  </a:lnTo>
                  <a:lnTo>
                    <a:pt x="439" y="305"/>
                  </a:lnTo>
                  <a:lnTo>
                    <a:pt x="440" y="305"/>
                  </a:lnTo>
                  <a:lnTo>
                    <a:pt x="442" y="303"/>
                  </a:lnTo>
                  <a:lnTo>
                    <a:pt x="445" y="301"/>
                  </a:lnTo>
                  <a:lnTo>
                    <a:pt x="447" y="298"/>
                  </a:lnTo>
                  <a:lnTo>
                    <a:pt x="449" y="297"/>
                  </a:lnTo>
                  <a:lnTo>
                    <a:pt x="450" y="296"/>
                  </a:lnTo>
                  <a:lnTo>
                    <a:pt x="450" y="295"/>
                  </a:lnTo>
                  <a:lnTo>
                    <a:pt x="451" y="293"/>
                  </a:lnTo>
                  <a:lnTo>
                    <a:pt x="451" y="291"/>
                  </a:lnTo>
                  <a:lnTo>
                    <a:pt x="452" y="290"/>
                  </a:lnTo>
                  <a:lnTo>
                    <a:pt x="455" y="287"/>
                  </a:lnTo>
                  <a:lnTo>
                    <a:pt x="456" y="285"/>
                  </a:lnTo>
                  <a:lnTo>
                    <a:pt x="460" y="284"/>
                  </a:lnTo>
                  <a:lnTo>
                    <a:pt x="462" y="284"/>
                  </a:lnTo>
                  <a:lnTo>
                    <a:pt x="465" y="281"/>
                  </a:lnTo>
                  <a:lnTo>
                    <a:pt x="468" y="281"/>
                  </a:lnTo>
                  <a:lnTo>
                    <a:pt x="471" y="280"/>
                  </a:lnTo>
                  <a:lnTo>
                    <a:pt x="473" y="277"/>
                  </a:lnTo>
                  <a:lnTo>
                    <a:pt x="476" y="275"/>
                  </a:lnTo>
                  <a:lnTo>
                    <a:pt x="477" y="271"/>
                  </a:lnTo>
                  <a:lnTo>
                    <a:pt x="480" y="267"/>
                  </a:lnTo>
                  <a:lnTo>
                    <a:pt x="483" y="264"/>
                  </a:lnTo>
                  <a:lnTo>
                    <a:pt x="487" y="260"/>
                  </a:lnTo>
                  <a:lnTo>
                    <a:pt x="491" y="259"/>
                  </a:lnTo>
                  <a:lnTo>
                    <a:pt x="493" y="259"/>
                  </a:lnTo>
                  <a:lnTo>
                    <a:pt x="496" y="261"/>
                  </a:lnTo>
                  <a:lnTo>
                    <a:pt x="498" y="261"/>
                  </a:lnTo>
                  <a:lnTo>
                    <a:pt x="498" y="262"/>
                  </a:lnTo>
                  <a:lnTo>
                    <a:pt x="500" y="264"/>
                  </a:lnTo>
                  <a:lnTo>
                    <a:pt x="500" y="266"/>
                  </a:lnTo>
                  <a:lnTo>
                    <a:pt x="500" y="267"/>
                  </a:lnTo>
                  <a:lnTo>
                    <a:pt x="498" y="270"/>
                  </a:lnTo>
                  <a:lnTo>
                    <a:pt x="498" y="271"/>
                  </a:lnTo>
                  <a:lnTo>
                    <a:pt x="500" y="275"/>
                  </a:lnTo>
                  <a:lnTo>
                    <a:pt x="503" y="274"/>
                  </a:lnTo>
                  <a:lnTo>
                    <a:pt x="507" y="271"/>
                  </a:lnTo>
                  <a:lnTo>
                    <a:pt x="511" y="266"/>
                  </a:lnTo>
                  <a:lnTo>
                    <a:pt x="516" y="261"/>
                  </a:lnTo>
                  <a:lnTo>
                    <a:pt x="518" y="256"/>
                  </a:lnTo>
                  <a:lnTo>
                    <a:pt x="520" y="252"/>
                  </a:lnTo>
                  <a:lnTo>
                    <a:pt x="522" y="247"/>
                  </a:lnTo>
                  <a:lnTo>
                    <a:pt x="522" y="241"/>
                  </a:lnTo>
                  <a:lnTo>
                    <a:pt x="523" y="234"/>
                  </a:lnTo>
                  <a:lnTo>
                    <a:pt x="524" y="228"/>
                  </a:lnTo>
                  <a:lnTo>
                    <a:pt x="527" y="225"/>
                  </a:lnTo>
                  <a:lnTo>
                    <a:pt x="533" y="226"/>
                  </a:lnTo>
                  <a:lnTo>
                    <a:pt x="537" y="233"/>
                  </a:lnTo>
                  <a:lnTo>
                    <a:pt x="539" y="240"/>
                  </a:lnTo>
                  <a:lnTo>
                    <a:pt x="542" y="249"/>
                  </a:lnTo>
                  <a:lnTo>
                    <a:pt x="543" y="257"/>
                  </a:lnTo>
                  <a:lnTo>
                    <a:pt x="544" y="262"/>
                  </a:lnTo>
                  <a:lnTo>
                    <a:pt x="546" y="270"/>
                  </a:lnTo>
                  <a:lnTo>
                    <a:pt x="549" y="277"/>
                  </a:lnTo>
                  <a:lnTo>
                    <a:pt x="553" y="281"/>
                  </a:lnTo>
                  <a:lnTo>
                    <a:pt x="556" y="281"/>
                  </a:lnTo>
                  <a:lnTo>
                    <a:pt x="561" y="277"/>
                  </a:lnTo>
                  <a:lnTo>
                    <a:pt x="564" y="272"/>
                  </a:lnTo>
                  <a:lnTo>
                    <a:pt x="567" y="266"/>
                  </a:lnTo>
                  <a:lnTo>
                    <a:pt x="567" y="261"/>
                  </a:lnTo>
                  <a:lnTo>
                    <a:pt x="568" y="260"/>
                  </a:lnTo>
                  <a:lnTo>
                    <a:pt x="569" y="259"/>
                  </a:lnTo>
                  <a:lnTo>
                    <a:pt x="571" y="256"/>
                  </a:lnTo>
                  <a:lnTo>
                    <a:pt x="571" y="254"/>
                  </a:lnTo>
                  <a:lnTo>
                    <a:pt x="572" y="251"/>
                  </a:lnTo>
                  <a:lnTo>
                    <a:pt x="573" y="249"/>
                  </a:lnTo>
                  <a:lnTo>
                    <a:pt x="576" y="246"/>
                  </a:lnTo>
                  <a:lnTo>
                    <a:pt x="577" y="244"/>
                  </a:lnTo>
                  <a:lnTo>
                    <a:pt x="579" y="244"/>
                  </a:lnTo>
                  <a:lnTo>
                    <a:pt x="582" y="244"/>
                  </a:lnTo>
                  <a:lnTo>
                    <a:pt x="586" y="245"/>
                  </a:lnTo>
                  <a:lnTo>
                    <a:pt x="588" y="249"/>
                  </a:lnTo>
                  <a:lnTo>
                    <a:pt x="588" y="255"/>
                  </a:lnTo>
                  <a:lnTo>
                    <a:pt x="586" y="261"/>
                  </a:lnTo>
                  <a:lnTo>
                    <a:pt x="582" y="269"/>
                  </a:lnTo>
                  <a:lnTo>
                    <a:pt x="582" y="272"/>
                  </a:lnTo>
                  <a:lnTo>
                    <a:pt x="581" y="276"/>
                  </a:lnTo>
                  <a:lnTo>
                    <a:pt x="582" y="277"/>
                  </a:lnTo>
                  <a:lnTo>
                    <a:pt x="583" y="279"/>
                  </a:lnTo>
                  <a:lnTo>
                    <a:pt x="584" y="279"/>
                  </a:lnTo>
                  <a:lnTo>
                    <a:pt x="586" y="279"/>
                  </a:lnTo>
                  <a:lnTo>
                    <a:pt x="588" y="277"/>
                  </a:lnTo>
                  <a:lnTo>
                    <a:pt x="591" y="276"/>
                  </a:lnTo>
                  <a:lnTo>
                    <a:pt x="593" y="275"/>
                  </a:lnTo>
                  <a:lnTo>
                    <a:pt x="596" y="274"/>
                  </a:lnTo>
                  <a:lnTo>
                    <a:pt x="598" y="270"/>
                  </a:lnTo>
                  <a:lnTo>
                    <a:pt x="600" y="267"/>
                  </a:lnTo>
                  <a:lnTo>
                    <a:pt x="603" y="264"/>
                  </a:lnTo>
                  <a:lnTo>
                    <a:pt x="605" y="261"/>
                  </a:lnTo>
                  <a:lnTo>
                    <a:pt x="609" y="256"/>
                  </a:lnTo>
                  <a:lnTo>
                    <a:pt x="612" y="252"/>
                  </a:lnTo>
                  <a:lnTo>
                    <a:pt x="617" y="250"/>
                  </a:lnTo>
                  <a:lnTo>
                    <a:pt x="624" y="247"/>
                  </a:lnTo>
                  <a:lnTo>
                    <a:pt x="632" y="246"/>
                  </a:lnTo>
                  <a:lnTo>
                    <a:pt x="638" y="247"/>
                  </a:lnTo>
                  <a:lnTo>
                    <a:pt x="642" y="250"/>
                  </a:lnTo>
                  <a:lnTo>
                    <a:pt x="645" y="252"/>
                  </a:lnTo>
                  <a:lnTo>
                    <a:pt x="649" y="255"/>
                  </a:lnTo>
                  <a:lnTo>
                    <a:pt x="653" y="255"/>
                  </a:lnTo>
                  <a:lnTo>
                    <a:pt x="655" y="257"/>
                  </a:lnTo>
                  <a:lnTo>
                    <a:pt x="658" y="260"/>
                  </a:lnTo>
                  <a:lnTo>
                    <a:pt x="660" y="260"/>
                  </a:lnTo>
                  <a:lnTo>
                    <a:pt x="663" y="261"/>
                  </a:lnTo>
                  <a:lnTo>
                    <a:pt x="667" y="261"/>
                  </a:lnTo>
                  <a:lnTo>
                    <a:pt x="670" y="261"/>
                  </a:lnTo>
                  <a:lnTo>
                    <a:pt x="674" y="261"/>
                  </a:lnTo>
                  <a:lnTo>
                    <a:pt x="676" y="262"/>
                  </a:lnTo>
                  <a:lnTo>
                    <a:pt x="679" y="264"/>
                  </a:lnTo>
                  <a:lnTo>
                    <a:pt x="681" y="266"/>
                  </a:lnTo>
                  <a:lnTo>
                    <a:pt x="688" y="272"/>
                  </a:lnTo>
                  <a:lnTo>
                    <a:pt x="695" y="277"/>
                  </a:lnTo>
                  <a:lnTo>
                    <a:pt x="705" y="282"/>
                  </a:lnTo>
                  <a:lnTo>
                    <a:pt x="715" y="284"/>
                  </a:lnTo>
                  <a:lnTo>
                    <a:pt x="725" y="280"/>
                  </a:lnTo>
                  <a:lnTo>
                    <a:pt x="736" y="276"/>
                  </a:lnTo>
                  <a:lnTo>
                    <a:pt x="739" y="276"/>
                  </a:lnTo>
                  <a:lnTo>
                    <a:pt x="741" y="276"/>
                  </a:lnTo>
                  <a:lnTo>
                    <a:pt x="744" y="277"/>
                  </a:lnTo>
                  <a:lnTo>
                    <a:pt x="745" y="279"/>
                  </a:lnTo>
                  <a:lnTo>
                    <a:pt x="747" y="280"/>
                  </a:lnTo>
                  <a:lnTo>
                    <a:pt x="750" y="281"/>
                  </a:lnTo>
                  <a:lnTo>
                    <a:pt x="752" y="284"/>
                  </a:lnTo>
                  <a:lnTo>
                    <a:pt x="756" y="289"/>
                  </a:lnTo>
                  <a:lnTo>
                    <a:pt x="760" y="293"/>
                  </a:lnTo>
                  <a:lnTo>
                    <a:pt x="764" y="300"/>
                  </a:lnTo>
                  <a:lnTo>
                    <a:pt x="762" y="305"/>
                  </a:lnTo>
                  <a:lnTo>
                    <a:pt x="757" y="307"/>
                  </a:lnTo>
                  <a:lnTo>
                    <a:pt x="751" y="308"/>
                  </a:lnTo>
                  <a:lnTo>
                    <a:pt x="745" y="310"/>
                  </a:lnTo>
                  <a:lnTo>
                    <a:pt x="739" y="312"/>
                  </a:lnTo>
                  <a:lnTo>
                    <a:pt x="734" y="318"/>
                  </a:lnTo>
                  <a:lnTo>
                    <a:pt x="734" y="322"/>
                  </a:lnTo>
                  <a:lnTo>
                    <a:pt x="734" y="326"/>
                  </a:lnTo>
                  <a:lnTo>
                    <a:pt x="736" y="328"/>
                  </a:lnTo>
                  <a:lnTo>
                    <a:pt x="738" y="331"/>
                  </a:lnTo>
                  <a:lnTo>
                    <a:pt x="740" y="332"/>
                  </a:lnTo>
                  <a:lnTo>
                    <a:pt x="744" y="332"/>
                  </a:lnTo>
                  <a:lnTo>
                    <a:pt x="746" y="332"/>
                  </a:lnTo>
                  <a:lnTo>
                    <a:pt x="750" y="331"/>
                  </a:lnTo>
                  <a:lnTo>
                    <a:pt x="757" y="332"/>
                  </a:lnTo>
                  <a:lnTo>
                    <a:pt x="765" y="335"/>
                  </a:lnTo>
                  <a:lnTo>
                    <a:pt x="771" y="337"/>
                  </a:lnTo>
                  <a:lnTo>
                    <a:pt x="780" y="338"/>
                  </a:lnTo>
                  <a:lnTo>
                    <a:pt x="789" y="337"/>
                  </a:lnTo>
                  <a:lnTo>
                    <a:pt x="799" y="331"/>
                  </a:lnTo>
                  <a:lnTo>
                    <a:pt x="810" y="325"/>
                  </a:lnTo>
                  <a:lnTo>
                    <a:pt x="821" y="320"/>
                  </a:lnTo>
                  <a:lnTo>
                    <a:pt x="833" y="318"/>
                  </a:lnTo>
                  <a:lnTo>
                    <a:pt x="846" y="322"/>
                  </a:lnTo>
                  <a:lnTo>
                    <a:pt x="857" y="328"/>
                  </a:lnTo>
                  <a:lnTo>
                    <a:pt x="867" y="337"/>
                  </a:lnTo>
                  <a:lnTo>
                    <a:pt x="871" y="338"/>
                  </a:lnTo>
                  <a:lnTo>
                    <a:pt x="872" y="338"/>
                  </a:lnTo>
                  <a:lnTo>
                    <a:pt x="875" y="337"/>
                  </a:lnTo>
                  <a:lnTo>
                    <a:pt x="875" y="336"/>
                  </a:lnTo>
                  <a:lnTo>
                    <a:pt x="876" y="333"/>
                  </a:lnTo>
                  <a:lnTo>
                    <a:pt x="876" y="331"/>
                  </a:lnTo>
                  <a:lnTo>
                    <a:pt x="875" y="328"/>
                  </a:lnTo>
                  <a:lnTo>
                    <a:pt x="875" y="325"/>
                  </a:lnTo>
                  <a:lnTo>
                    <a:pt x="875" y="322"/>
                  </a:lnTo>
                  <a:lnTo>
                    <a:pt x="875" y="320"/>
                  </a:lnTo>
                  <a:lnTo>
                    <a:pt x="876" y="318"/>
                  </a:lnTo>
                  <a:lnTo>
                    <a:pt x="877" y="316"/>
                  </a:lnTo>
                  <a:lnTo>
                    <a:pt x="881" y="313"/>
                  </a:lnTo>
                  <a:lnTo>
                    <a:pt x="885" y="311"/>
                  </a:lnTo>
                  <a:lnTo>
                    <a:pt x="887" y="308"/>
                  </a:lnTo>
                  <a:lnTo>
                    <a:pt x="891" y="305"/>
                  </a:lnTo>
                  <a:lnTo>
                    <a:pt x="893" y="303"/>
                  </a:lnTo>
                  <a:lnTo>
                    <a:pt x="894" y="301"/>
                  </a:lnTo>
                  <a:lnTo>
                    <a:pt x="897" y="300"/>
                  </a:lnTo>
                  <a:lnTo>
                    <a:pt x="899" y="298"/>
                  </a:lnTo>
                  <a:lnTo>
                    <a:pt x="902" y="297"/>
                  </a:lnTo>
                  <a:lnTo>
                    <a:pt x="904" y="295"/>
                  </a:lnTo>
                  <a:lnTo>
                    <a:pt x="908" y="290"/>
                  </a:lnTo>
                  <a:lnTo>
                    <a:pt x="914" y="285"/>
                  </a:lnTo>
                  <a:lnTo>
                    <a:pt x="923" y="281"/>
                  </a:lnTo>
                  <a:lnTo>
                    <a:pt x="931" y="279"/>
                  </a:lnTo>
                  <a:lnTo>
                    <a:pt x="936" y="279"/>
                  </a:lnTo>
                  <a:lnTo>
                    <a:pt x="942" y="281"/>
                  </a:lnTo>
                  <a:lnTo>
                    <a:pt x="946" y="287"/>
                  </a:lnTo>
                  <a:lnTo>
                    <a:pt x="951" y="292"/>
                  </a:lnTo>
                  <a:lnTo>
                    <a:pt x="957" y="295"/>
                  </a:lnTo>
                  <a:lnTo>
                    <a:pt x="958" y="295"/>
                  </a:lnTo>
                  <a:lnTo>
                    <a:pt x="961" y="293"/>
                  </a:lnTo>
                  <a:lnTo>
                    <a:pt x="963" y="292"/>
                  </a:lnTo>
                  <a:lnTo>
                    <a:pt x="965" y="291"/>
                  </a:lnTo>
                  <a:lnTo>
                    <a:pt x="968" y="289"/>
                  </a:lnTo>
                  <a:lnTo>
                    <a:pt x="970" y="287"/>
                  </a:lnTo>
                  <a:lnTo>
                    <a:pt x="972" y="286"/>
                  </a:lnTo>
                  <a:lnTo>
                    <a:pt x="973" y="286"/>
                  </a:lnTo>
                  <a:lnTo>
                    <a:pt x="974" y="287"/>
                  </a:lnTo>
                  <a:lnTo>
                    <a:pt x="977" y="289"/>
                  </a:lnTo>
                  <a:lnTo>
                    <a:pt x="978" y="291"/>
                  </a:lnTo>
                  <a:lnTo>
                    <a:pt x="979" y="293"/>
                  </a:lnTo>
                  <a:lnTo>
                    <a:pt x="980" y="296"/>
                  </a:lnTo>
                  <a:lnTo>
                    <a:pt x="982" y="298"/>
                  </a:lnTo>
                  <a:lnTo>
                    <a:pt x="983" y="300"/>
                  </a:lnTo>
                  <a:lnTo>
                    <a:pt x="984" y="302"/>
                  </a:lnTo>
                  <a:lnTo>
                    <a:pt x="988" y="305"/>
                  </a:lnTo>
                  <a:lnTo>
                    <a:pt x="992" y="306"/>
                  </a:lnTo>
                  <a:lnTo>
                    <a:pt x="995" y="307"/>
                  </a:lnTo>
                  <a:lnTo>
                    <a:pt x="998" y="307"/>
                  </a:lnTo>
                  <a:lnTo>
                    <a:pt x="1012" y="305"/>
                  </a:lnTo>
                  <a:lnTo>
                    <a:pt x="1025" y="301"/>
                  </a:lnTo>
                  <a:lnTo>
                    <a:pt x="1039" y="298"/>
                  </a:lnTo>
                  <a:lnTo>
                    <a:pt x="1053" y="300"/>
                  </a:lnTo>
                  <a:lnTo>
                    <a:pt x="1056" y="300"/>
                  </a:lnTo>
                  <a:lnTo>
                    <a:pt x="1059" y="301"/>
                  </a:lnTo>
                  <a:lnTo>
                    <a:pt x="1061" y="301"/>
                  </a:lnTo>
                  <a:lnTo>
                    <a:pt x="1065" y="301"/>
                  </a:lnTo>
                  <a:lnTo>
                    <a:pt x="1068" y="301"/>
                  </a:lnTo>
                  <a:lnTo>
                    <a:pt x="1069" y="300"/>
                  </a:lnTo>
                  <a:lnTo>
                    <a:pt x="1073" y="298"/>
                  </a:lnTo>
                  <a:lnTo>
                    <a:pt x="1075" y="296"/>
                  </a:lnTo>
                  <a:lnTo>
                    <a:pt x="1076" y="295"/>
                  </a:lnTo>
                  <a:lnTo>
                    <a:pt x="1078" y="292"/>
                  </a:lnTo>
                  <a:lnTo>
                    <a:pt x="1078" y="289"/>
                  </a:lnTo>
                  <a:lnTo>
                    <a:pt x="1079" y="286"/>
                  </a:lnTo>
                  <a:lnTo>
                    <a:pt x="1079" y="284"/>
                  </a:lnTo>
                  <a:lnTo>
                    <a:pt x="1084" y="279"/>
                  </a:lnTo>
                  <a:lnTo>
                    <a:pt x="1091" y="276"/>
                  </a:lnTo>
                  <a:lnTo>
                    <a:pt x="1100" y="275"/>
                  </a:lnTo>
                  <a:lnTo>
                    <a:pt x="1107" y="274"/>
                  </a:lnTo>
                  <a:lnTo>
                    <a:pt x="1111" y="274"/>
                  </a:lnTo>
                  <a:lnTo>
                    <a:pt x="1116" y="272"/>
                  </a:lnTo>
                  <a:lnTo>
                    <a:pt x="1110" y="272"/>
                  </a:lnTo>
                  <a:lnTo>
                    <a:pt x="1105" y="271"/>
                  </a:lnTo>
                  <a:lnTo>
                    <a:pt x="1100" y="270"/>
                  </a:lnTo>
                  <a:lnTo>
                    <a:pt x="1096" y="267"/>
                  </a:lnTo>
                  <a:lnTo>
                    <a:pt x="1093" y="262"/>
                  </a:lnTo>
                  <a:lnTo>
                    <a:pt x="1090" y="256"/>
                  </a:lnTo>
                  <a:lnTo>
                    <a:pt x="1088" y="250"/>
                  </a:lnTo>
                  <a:lnTo>
                    <a:pt x="1085" y="246"/>
                  </a:lnTo>
                  <a:lnTo>
                    <a:pt x="1080" y="245"/>
                  </a:lnTo>
                  <a:lnTo>
                    <a:pt x="1079" y="245"/>
                  </a:lnTo>
                  <a:lnTo>
                    <a:pt x="1078" y="245"/>
                  </a:lnTo>
                  <a:lnTo>
                    <a:pt x="1075" y="245"/>
                  </a:lnTo>
                  <a:lnTo>
                    <a:pt x="1073" y="245"/>
                  </a:lnTo>
                  <a:lnTo>
                    <a:pt x="1071" y="245"/>
                  </a:lnTo>
                  <a:lnTo>
                    <a:pt x="1069" y="244"/>
                  </a:lnTo>
                  <a:lnTo>
                    <a:pt x="1068" y="242"/>
                  </a:lnTo>
                  <a:lnTo>
                    <a:pt x="1068" y="240"/>
                  </a:lnTo>
                  <a:lnTo>
                    <a:pt x="1068" y="235"/>
                  </a:lnTo>
                  <a:lnTo>
                    <a:pt x="1069" y="231"/>
                  </a:lnTo>
                  <a:lnTo>
                    <a:pt x="1071" y="228"/>
                  </a:lnTo>
                  <a:lnTo>
                    <a:pt x="1075" y="225"/>
                  </a:lnTo>
                  <a:lnTo>
                    <a:pt x="1089" y="204"/>
                  </a:lnTo>
                  <a:lnTo>
                    <a:pt x="1101" y="183"/>
                  </a:lnTo>
                  <a:lnTo>
                    <a:pt x="1105" y="179"/>
                  </a:lnTo>
                  <a:lnTo>
                    <a:pt x="1107" y="178"/>
                  </a:lnTo>
                  <a:lnTo>
                    <a:pt x="1111" y="177"/>
                  </a:lnTo>
                  <a:lnTo>
                    <a:pt x="1114" y="177"/>
                  </a:lnTo>
                  <a:lnTo>
                    <a:pt x="1116" y="179"/>
                  </a:lnTo>
                  <a:lnTo>
                    <a:pt x="1117" y="182"/>
                  </a:lnTo>
                  <a:lnTo>
                    <a:pt x="1120" y="185"/>
                  </a:lnTo>
                  <a:lnTo>
                    <a:pt x="1119" y="189"/>
                  </a:lnTo>
                  <a:lnTo>
                    <a:pt x="1119" y="193"/>
                  </a:lnTo>
                  <a:lnTo>
                    <a:pt x="1119" y="195"/>
                  </a:lnTo>
                  <a:lnTo>
                    <a:pt x="1120" y="199"/>
                  </a:lnTo>
                  <a:lnTo>
                    <a:pt x="1122" y="203"/>
                  </a:lnTo>
                  <a:lnTo>
                    <a:pt x="1126" y="206"/>
                  </a:lnTo>
                  <a:lnTo>
                    <a:pt x="1130" y="210"/>
                  </a:lnTo>
                  <a:lnTo>
                    <a:pt x="1132" y="213"/>
                  </a:lnTo>
                  <a:lnTo>
                    <a:pt x="1135" y="216"/>
                  </a:lnTo>
                  <a:lnTo>
                    <a:pt x="1141" y="225"/>
                  </a:lnTo>
                  <a:lnTo>
                    <a:pt x="1149" y="235"/>
                  </a:lnTo>
                  <a:lnTo>
                    <a:pt x="1154" y="245"/>
                  </a:lnTo>
                  <a:lnTo>
                    <a:pt x="1152" y="251"/>
                  </a:lnTo>
                  <a:lnTo>
                    <a:pt x="1149" y="257"/>
                  </a:lnTo>
                  <a:lnTo>
                    <a:pt x="1141" y="264"/>
                  </a:lnTo>
                  <a:lnTo>
                    <a:pt x="1134" y="269"/>
                  </a:lnTo>
                  <a:lnTo>
                    <a:pt x="1127" y="271"/>
                  </a:lnTo>
                  <a:lnTo>
                    <a:pt x="1122" y="271"/>
                  </a:lnTo>
                  <a:lnTo>
                    <a:pt x="1117" y="272"/>
                  </a:lnTo>
                  <a:lnTo>
                    <a:pt x="1120" y="272"/>
                  </a:lnTo>
                  <a:lnTo>
                    <a:pt x="1122" y="274"/>
                  </a:lnTo>
                  <a:lnTo>
                    <a:pt x="1124" y="276"/>
                  </a:lnTo>
                  <a:lnTo>
                    <a:pt x="1125" y="279"/>
                  </a:lnTo>
                  <a:lnTo>
                    <a:pt x="1126" y="281"/>
                  </a:lnTo>
                  <a:lnTo>
                    <a:pt x="1127" y="284"/>
                  </a:lnTo>
                  <a:lnTo>
                    <a:pt x="1129" y="286"/>
                  </a:lnTo>
                  <a:lnTo>
                    <a:pt x="1131" y="290"/>
                  </a:lnTo>
                  <a:lnTo>
                    <a:pt x="1132" y="293"/>
                  </a:lnTo>
                  <a:lnTo>
                    <a:pt x="1132" y="297"/>
                  </a:lnTo>
                  <a:lnTo>
                    <a:pt x="1131" y="301"/>
                  </a:lnTo>
                  <a:lnTo>
                    <a:pt x="1129" y="305"/>
                  </a:lnTo>
                  <a:lnTo>
                    <a:pt x="1127" y="313"/>
                  </a:lnTo>
                  <a:lnTo>
                    <a:pt x="1130" y="321"/>
                  </a:lnTo>
                  <a:lnTo>
                    <a:pt x="1136" y="326"/>
                  </a:lnTo>
                  <a:lnTo>
                    <a:pt x="1142" y="328"/>
                  </a:lnTo>
                  <a:lnTo>
                    <a:pt x="1150" y="323"/>
                  </a:lnTo>
                  <a:lnTo>
                    <a:pt x="1152" y="315"/>
                  </a:lnTo>
                  <a:lnTo>
                    <a:pt x="1150" y="307"/>
                  </a:lnTo>
                  <a:lnTo>
                    <a:pt x="1147" y="301"/>
                  </a:lnTo>
                  <a:lnTo>
                    <a:pt x="1145" y="293"/>
                  </a:lnTo>
                  <a:lnTo>
                    <a:pt x="1147" y="287"/>
                  </a:lnTo>
                  <a:lnTo>
                    <a:pt x="1150" y="284"/>
                  </a:lnTo>
                  <a:lnTo>
                    <a:pt x="1155" y="279"/>
                  </a:lnTo>
                  <a:lnTo>
                    <a:pt x="1162" y="272"/>
                  </a:lnTo>
                  <a:lnTo>
                    <a:pt x="1170" y="266"/>
                  </a:lnTo>
                  <a:lnTo>
                    <a:pt x="1177" y="260"/>
                  </a:lnTo>
                  <a:lnTo>
                    <a:pt x="1182" y="255"/>
                  </a:lnTo>
                  <a:lnTo>
                    <a:pt x="1186" y="249"/>
                  </a:lnTo>
                  <a:lnTo>
                    <a:pt x="1185" y="245"/>
                  </a:lnTo>
                  <a:lnTo>
                    <a:pt x="1179" y="242"/>
                  </a:lnTo>
                  <a:lnTo>
                    <a:pt x="1175" y="242"/>
                  </a:lnTo>
                  <a:lnTo>
                    <a:pt x="1172" y="241"/>
                  </a:lnTo>
                  <a:lnTo>
                    <a:pt x="1169" y="240"/>
                  </a:lnTo>
                  <a:lnTo>
                    <a:pt x="1167" y="238"/>
                  </a:lnTo>
                  <a:lnTo>
                    <a:pt x="1166" y="235"/>
                  </a:lnTo>
                  <a:lnTo>
                    <a:pt x="1166" y="231"/>
                  </a:lnTo>
                  <a:lnTo>
                    <a:pt x="1166" y="229"/>
                  </a:lnTo>
                  <a:lnTo>
                    <a:pt x="1167" y="225"/>
                  </a:lnTo>
                  <a:lnTo>
                    <a:pt x="1169" y="223"/>
                  </a:lnTo>
                  <a:lnTo>
                    <a:pt x="1172" y="220"/>
                  </a:lnTo>
                  <a:lnTo>
                    <a:pt x="1176" y="219"/>
                  </a:lnTo>
                  <a:lnTo>
                    <a:pt x="1179" y="218"/>
                  </a:lnTo>
                  <a:lnTo>
                    <a:pt x="1181" y="215"/>
                  </a:lnTo>
                  <a:lnTo>
                    <a:pt x="1183" y="214"/>
                  </a:lnTo>
                  <a:lnTo>
                    <a:pt x="1187" y="211"/>
                  </a:lnTo>
                  <a:lnTo>
                    <a:pt x="1188" y="208"/>
                  </a:lnTo>
                  <a:lnTo>
                    <a:pt x="1190" y="206"/>
                  </a:lnTo>
                  <a:lnTo>
                    <a:pt x="1188" y="205"/>
                  </a:lnTo>
                  <a:lnTo>
                    <a:pt x="1187" y="203"/>
                  </a:lnTo>
                  <a:lnTo>
                    <a:pt x="1185" y="201"/>
                  </a:lnTo>
                  <a:lnTo>
                    <a:pt x="1182" y="199"/>
                  </a:lnTo>
                  <a:lnTo>
                    <a:pt x="1181" y="198"/>
                  </a:lnTo>
                  <a:lnTo>
                    <a:pt x="1170" y="195"/>
                  </a:lnTo>
                  <a:lnTo>
                    <a:pt x="1159" y="193"/>
                  </a:lnTo>
                  <a:lnTo>
                    <a:pt x="1150" y="188"/>
                  </a:lnTo>
                  <a:lnTo>
                    <a:pt x="1142" y="179"/>
                  </a:lnTo>
                  <a:lnTo>
                    <a:pt x="1136" y="173"/>
                  </a:lnTo>
                  <a:lnTo>
                    <a:pt x="1130" y="167"/>
                  </a:lnTo>
                  <a:lnTo>
                    <a:pt x="1126" y="159"/>
                  </a:lnTo>
                  <a:lnTo>
                    <a:pt x="1126" y="150"/>
                  </a:lnTo>
                  <a:lnTo>
                    <a:pt x="1127" y="148"/>
                  </a:lnTo>
                  <a:lnTo>
                    <a:pt x="1130" y="147"/>
                  </a:lnTo>
                  <a:lnTo>
                    <a:pt x="1132" y="145"/>
                  </a:lnTo>
                  <a:lnTo>
                    <a:pt x="1135" y="144"/>
                  </a:lnTo>
                  <a:lnTo>
                    <a:pt x="1137" y="142"/>
                  </a:lnTo>
                  <a:lnTo>
                    <a:pt x="1140" y="141"/>
                  </a:lnTo>
                  <a:lnTo>
                    <a:pt x="1141" y="138"/>
                  </a:lnTo>
                  <a:lnTo>
                    <a:pt x="1141" y="134"/>
                  </a:lnTo>
                  <a:lnTo>
                    <a:pt x="1141" y="133"/>
                  </a:lnTo>
                  <a:lnTo>
                    <a:pt x="1140" y="131"/>
                  </a:lnTo>
                  <a:lnTo>
                    <a:pt x="1139" y="128"/>
                  </a:lnTo>
                  <a:lnTo>
                    <a:pt x="1136" y="127"/>
                  </a:lnTo>
                  <a:lnTo>
                    <a:pt x="1135" y="117"/>
                  </a:lnTo>
                  <a:lnTo>
                    <a:pt x="1136" y="106"/>
                  </a:lnTo>
                  <a:lnTo>
                    <a:pt x="1139" y="103"/>
                  </a:lnTo>
                  <a:lnTo>
                    <a:pt x="1141" y="102"/>
                  </a:lnTo>
                  <a:lnTo>
                    <a:pt x="1144" y="101"/>
                  </a:lnTo>
                  <a:lnTo>
                    <a:pt x="1146" y="99"/>
                  </a:lnTo>
                  <a:lnTo>
                    <a:pt x="1150" y="98"/>
                  </a:lnTo>
                  <a:lnTo>
                    <a:pt x="1154" y="94"/>
                  </a:lnTo>
                  <a:lnTo>
                    <a:pt x="1156" y="87"/>
                  </a:lnTo>
                  <a:lnTo>
                    <a:pt x="1157" y="80"/>
                  </a:lnTo>
                  <a:lnTo>
                    <a:pt x="1160" y="75"/>
                  </a:lnTo>
                  <a:lnTo>
                    <a:pt x="1162" y="73"/>
                  </a:lnTo>
                  <a:lnTo>
                    <a:pt x="1164" y="71"/>
                  </a:lnTo>
                  <a:lnTo>
                    <a:pt x="1166" y="70"/>
                  </a:lnTo>
                  <a:lnTo>
                    <a:pt x="1169" y="68"/>
                  </a:lnTo>
                  <a:lnTo>
                    <a:pt x="1171" y="67"/>
                  </a:lnTo>
                  <a:close/>
                  <a:moveTo>
                    <a:pt x="970" y="0"/>
                  </a:moveTo>
                  <a:lnTo>
                    <a:pt x="980" y="0"/>
                  </a:lnTo>
                  <a:lnTo>
                    <a:pt x="984" y="4"/>
                  </a:lnTo>
                  <a:lnTo>
                    <a:pt x="984" y="10"/>
                  </a:lnTo>
                  <a:lnTo>
                    <a:pt x="983" y="17"/>
                  </a:lnTo>
                  <a:lnTo>
                    <a:pt x="983" y="24"/>
                  </a:lnTo>
                  <a:lnTo>
                    <a:pt x="980" y="26"/>
                  </a:lnTo>
                  <a:lnTo>
                    <a:pt x="979" y="27"/>
                  </a:lnTo>
                  <a:lnTo>
                    <a:pt x="977" y="29"/>
                  </a:lnTo>
                  <a:lnTo>
                    <a:pt x="974" y="30"/>
                  </a:lnTo>
                  <a:lnTo>
                    <a:pt x="973" y="32"/>
                  </a:lnTo>
                  <a:lnTo>
                    <a:pt x="972" y="34"/>
                  </a:lnTo>
                  <a:lnTo>
                    <a:pt x="972" y="36"/>
                  </a:lnTo>
                  <a:lnTo>
                    <a:pt x="972" y="36"/>
                  </a:lnTo>
                  <a:lnTo>
                    <a:pt x="970" y="37"/>
                  </a:lnTo>
                  <a:lnTo>
                    <a:pt x="969" y="39"/>
                  </a:lnTo>
                  <a:lnTo>
                    <a:pt x="969" y="41"/>
                  </a:lnTo>
                  <a:lnTo>
                    <a:pt x="967" y="44"/>
                  </a:lnTo>
                  <a:lnTo>
                    <a:pt x="965" y="45"/>
                  </a:lnTo>
                  <a:lnTo>
                    <a:pt x="964" y="47"/>
                  </a:lnTo>
                  <a:lnTo>
                    <a:pt x="963" y="50"/>
                  </a:lnTo>
                  <a:lnTo>
                    <a:pt x="964" y="52"/>
                  </a:lnTo>
                  <a:lnTo>
                    <a:pt x="965" y="55"/>
                  </a:lnTo>
                  <a:lnTo>
                    <a:pt x="967" y="57"/>
                  </a:lnTo>
                  <a:lnTo>
                    <a:pt x="967" y="60"/>
                  </a:lnTo>
                  <a:lnTo>
                    <a:pt x="967" y="63"/>
                  </a:lnTo>
                  <a:lnTo>
                    <a:pt x="965" y="67"/>
                  </a:lnTo>
                  <a:lnTo>
                    <a:pt x="964" y="72"/>
                  </a:lnTo>
                  <a:lnTo>
                    <a:pt x="964" y="77"/>
                  </a:lnTo>
                  <a:lnTo>
                    <a:pt x="964" y="81"/>
                  </a:lnTo>
                  <a:lnTo>
                    <a:pt x="965" y="85"/>
                  </a:lnTo>
                  <a:lnTo>
                    <a:pt x="967" y="87"/>
                  </a:lnTo>
                  <a:lnTo>
                    <a:pt x="967" y="91"/>
                  </a:lnTo>
                  <a:lnTo>
                    <a:pt x="967" y="101"/>
                  </a:lnTo>
                  <a:lnTo>
                    <a:pt x="968" y="104"/>
                  </a:lnTo>
                  <a:lnTo>
                    <a:pt x="969" y="108"/>
                  </a:lnTo>
                  <a:lnTo>
                    <a:pt x="970" y="111"/>
                  </a:lnTo>
                  <a:lnTo>
                    <a:pt x="973" y="113"/>
                  </a:lnTo>
                  <a:lnTo>
                    <a:pt x="974" y="116"/>
                  </a:lnTo>
                  <a:lnTo>
                    <a:pt x="973" y="124"/>
                  </a:lnTo>
                  <a:lnTo>
                    <a:pt x="972" y="131"/>
                  </a:lnTo>
                  <a:lnTo>
                    <a:pt x="972" y="137"/>
                  </a:lnTo>
                  <a:lnTo>
                    <a:pt x="975" y="147"/>
                  </a:lnTo>
                  <a:lnTo>
                    <a:pt x="980" y="158"/>
                  </a:lnTo>
                  <a:lnTo>
                    <a:pt x="984" y="162"/>
                  </a:lnTo>
                  <a:lnTo>
                    <a:pt x="990" y="163"/>
                  </a:lnTo>
                  <a:lnTo>
                    <a:pt x="998" y="163"/>
                  </a:lnTo>
                  <a:lnTo>
                    <a:pt x="1005" y="163"/>
                  </a:lnTo>
                  <a:lnTo>
                    <a:pt x="1013" y="164"/>
                  </a:lnTo>
                  <a:lnTo>
                    <a:pt x="1018" y="167"/>
                  </a:lnTo>
                  <a:lnTo>
                    <a:pt x="1020" y="172"/>
                  </a:lnTo>
                  <a:lnTo>
                    <a:pt x="1022" y="177"/>
                  </a:lnTo>
                  <a:lnTo>
                    <a:pt x="1024" y="183"/>
                  </a:lnTo>
                  <a:lnTo>
                    <a:pt x="1027" y="185"/>
                  </a:lnTo>
                  <a:lnTo>
                    <a:pt x="1028" y="187"/>
                  </a:lnTo>
                  <a:lnTo>
                    <a:pt x="1030" y="189"/>
                  </a:lnTo>
                  <a:lnTo>
                    <a:pt x="1032" y="190"/>
                  </a:lnTo>
                  <a:lnTo>
                    <a:pt x="1032" y="193"/>
                  </a:lnTo>
                  <a:lnTo>
                    <a:pt x="1030" y="195"/>
                  </a:lnTo>
                  <a:lnTo>
                    <a:pt x="1029" y="199"/>
                  </a:lnTo>
                  <a:lnTo>
                    <a:pt x="1029" y="201"/>
                  </a:lnTo>
                  <a:lnTo>
                    <a:pt x="1028" y="204"/>
                  </a:lnTo>
                  <a:lnTo>
                    <a:pt x="1027" y="206"/>
                  </a:lnTo>
                  <a:lnTo>
                    <a:pt x="1024" y="208"/>
                  </a:lnTo>
                  <a:lnTo>
                    <a:pt x="1022" y="209"/>
                  </a:lnTo>
                  <a:lnTo>
                    <a:pt x="1019" y="209"/>
                  </a:lnTo>
                  <a:lnTo>
                    <a:pt x="1018" y="209"/>
                  </a:lnTo>
                  <a:lnTo>
                    <a:pt x="1015" y="208"/>
                  </a:lnTo>
                  <a:lnTo>
                    <a:pt x="1014" y="205"/>
                  </a:lnTo>
                  <a:lnTo>
                    <a:pt x="1013" y="204"/>
                  </a:lnTo>
                  <a:lnTo>
                    <a:pt x="1012" y="203"/>
                  </a:lnTo>
                  <a:lnTo>
                    <a:pt x="1012" y="204"/>
                  </a:lnTo>
                  <a:lnTo>
                    <a:pt x="1007" y="205"/>
                  </a:lnTo>
                  <a:lnTo>
                    <a:pt x="1004" y="208"/>
                  </a:lnTo>
                  <a:lnTo>
                    <a:pt x="1002" y="210"/>
                  </a:lnTo>
                  <a:lnTo>
                    <a:pt x="999" y="213"/>
                  </a:lnTo>
                  <a:lnTo>
                    <a:pt x="995" y="214"/>
                  </a:lnTo>
                  <a:lnTo>
                    <a:pt x="992" y="216"/>
                  </a:lnTo>
                  <a:lnTo>
                    <a:pt x="989" y="218"/>
                  </a:lnTo>
                  <a:lnTo>
                    <a:pt x="989" y="220"/>
                  </a:lnTo>
                  <a:lnTo>
                    <a:pt x="989" y="223"/>
                  </a:lnTo>
                  <a:lnTo>
                    <a:pt x="990" y="224"/>
                  </a:lnTo>
                  <a:lnTo>
                    <a:pt x="993" y="225"/>
                  </a:lnTo>
                  <a:lnTo>
                    <a:pt x="995" y="225"/>
                  </a:lnTo>
                  <a:lnTo>
                    <a:pt x="998" y="225"/>
                  </a:lnTo>
                  <a:lnTo>
                    <a:pt x="1000" y="225"/>
                  </a:lnTo>
                  <a:lnTo>
                    <a:pt x="1003" y="224"/>
                  </a:lnTo>
                  <a:lnTo>
                    <a:pt x="1007" y="228"/>
                  </a:lnTo>
                  <a:lnTo>
                    <a:pt x="1009" y="234"/>
                  </a:lnTo>
                  <a:lnTo>
                    <a:pt x="1010" y="240"/>
                  </a:lnTo>
                  <a:lnTo>
                    <a:pt x="1008" y="245"/>
                  </a:lnTo>
                  <a:lnTo>
                    <a:pt x="1002" y="250"/>
                  </a:lnTo>
                  <a:lnTo>
                    <a:pt x="995" y="254"/>
                  </a:lnTo>
                  <a:lnTo>
                    <a:pt x="987" y="256"/>
                  </a:lnTo>
                  <a:lnTo>
                    <a:pt x="977" y="257"/>
                  </a:lnTo>
                  <a:lnTo>
                    <a:pt x="970" y="259"/>
                  </a:lnTo>
                  <a:lnTo>
                    <a:pt x="961" y="260"/>
                  </a:lnTo>
                  <a:lnTo>
                    <a:pt x="952" y="260"/>
                  </a:lnTo>
                  <a:lnTo>
                    <a:pt x="947" y="257"/>
                  </a:lnTo>
                  <a:lnTo>
                    <a:pt x="944" y="255"/>
                  </a:lnTo>
                  <a:lnTo>
                    <a:pt x="944" y="252"/>
                  </a:lnTo>
                  <a:lnTo>
                    <a:pt x="943" y="251"/>
                  </a:lnTo>
                  <a:lnTo>
                    <a:pt x="941" y="250"/>
                  </a:lnTo>
                  <a:lnTo>
                    <a:pt x="938" y="250"/>
                  </a:lnTo>
                  <a:lnTo>
                    <a:pt x="934" y="249"/>
                  </a:lnTo>
                  <a:lnTo>
                    <a:pt x="931" y="249"/>
                  </a:lnTo>
                  <a:lnTo>
                    <a:pt x="927" y="250"/>
                  </a:lnTo>
                  <a:lnTo>
                    <a:pt x="923" y="250"/>
                  </a:lnTo>
                  <a:lnTo>
                    <a:pt x="919" y="250"/>
                  </a:lnTo>
                  <a:lnTo>
                    <a:pt x="918" y="249"/>
                  </a:lnTo>
                  <a:lnTo>
                    <a:pt x="917" y="246"/>
                  </a:lnTo>
                  <a:lnTo>
                    <a:pt x="916" y="244"/>
                  </a:lnTo>
                  <a:lnTo>
                    <a:pt x="914" y="242"/>
                  </a:lnTo>
                  <a:lnTo>
                    <a:pt x="913" y="240"/>
                  </a:lnTo>
                  <a:lnTo>
                    <a:pt x="912" y="238"/>
                  </a:lnTo>
                  <a:lnTo>
                    <a:pt x="912" y="234"/>
                  </a:lnTo>
                  <a:lnTo>
                    <a:pt x="911" y="233"/>
                  </a:lnTo>
                  <a:lnTo>
                    <a:pt x="908" y="233"/>
                  </a:lnTo>
                  <a:lnTo>
                    <a:pt x="907" y="234"/>
                  </a:lnTo>
                  <a:lnTo>
                    <a:pt x="906" y="235"/>
                  </a:lnTo>
                  <a:lnTo>
                    <a:pt x="904" y="238"/>
                  </a:lnTo>
                  <a:lnTo>
                    <a:pt x="903" y="240"/>
                  </a:lnTo>
                  <a:lnTo>
                    <a:pt x="902" y="242"/>
                  </a:lnTo>
                  <a:lnTo>
                    <a:pt x="902" y="245"/>
                  </a:lnTo>
                  <a:lnTo>
                    <a:pt x="899" y="254"/>
                  </a:lnTo>
                  <a:lnTo>
                    <a:pt x="897" y="259"/>
                  </a:lnTo>
                  <a:lnTo>
                    <a:pt x="891" y="262"/>
                  </a:lnTo>
                  <a:lnTo>
                    <a:pt x="881" y="265"/>
                  </a:lnTo>
                  <a:lnTo>
                    <a:pt x="877" y="266"/>
                  </a:lnTo>
                  <a:lnTo>
                    <a:pt x="873" y="267"/>
                  </a:lnTo>
                  <a:lnTo>
                    <a:pt x="871" y="270"/>
                  </a:lnTo>
                  <a:lnTo>
                    <a:pt x="867" y="272"/>
                  </a:lnTo>
                  <a:lnTo>
                    <a:pt x="863" y="276"/>
                  </a:lnTo>
                  <a:lnTo>
                    <a:pt x="857" y="279"/>
                  </a:lnTo>
                  <a:lnTo>
                    <a:pt x="851" y="281"/>
                  </a:lnTo>
                  <a:lnTo>
                    <a:pt x="845" y="284"/>
                  </a:lnTo>
                  <a:lnTo>
                    <a:pt x="828" y="289"/>
                  </a:lnTo>
                  <a:lnTo>
                    <a:pt x="811" y="293"/>
                  </a:lnTo>
                  <a:lnTo>
                    <a:pt x="794" y="298"/>
                  </a:lnTo>
                  <a:lnTo>
                    <a:pt x="785" y="301"/>
                  </a:lnTo>
                  <a:lnTo>
                    <a:pt x="779" y="300"/>
                  </a:lnTo>
                  <a:lnTo>
                    <a:pt x="774" y="295"/>
                  </a:lnTo>
                  <a:lnTo>
                    <a:pt x="771" y="289"/>
                  </a:lnTo>
                  <a:lnTo>
                    <a:pt x="770" y="281"/>
                  </a:lnTo>
                  <a:lnTo>
                    <a:pt x="770" y="276"/>
                  </a:lnTo>
                  <a:lnTo>
                    <a:pt x="770" y="271"/>
                  </a:lnTo>
                  <a:lnTo>
                    <a:pt x="769" y="267"/>
                  </a:lnTo>
                  <a:lnTo>
                    <a:pt x="767" y="265"/>
                  </a:lnTo>
                  <a:lnTo>
                    <a:pt x="766" y="264"/>
                  </a:lnTo>
                  <a:lnTo>
                    <a:pt x="764" y="262"/>
                  </a:lnTo>
                  <a:lnTo>
                    <a:pt x="760" y="262"/>
                  </a:lnTo>
                  <a:lnTo>
                    <a:pt x="754" y="262"/>
                  </a:lnTo>
                  <a:lnTo>
                    <a:pt x="745" y="266"/>
                  </a:lnTo>
                  <a:lnTo>
                    <a:pt x="736" y="266"/>
                  </a:lnTo>
                  <a:lnTo>
                    <a:pt x="729" y="264"/>
                  </a:lnTo>
                  <a:lnTo>
                    <a:pt x="724" y="257"/>
                  </a:lnTo>
                  <a:lnTo>
                    <a:pt x="718" y="254"/>
                  </a:lnTo>
                  <a:lnTo>
                    <a:pt x="713" y="249"/>
                  </a:lnTo>
                  <a:lnTo>
                    <a:pt x="708" y="245"/>
                  </a:lnTo>
                  <a:lnTo>
                    <a:pt x="705" y="238"/>
                  </a:lnTo>
                  <a:lnTo>
                    <a:pt x="709" y="231"/>
                  </a:lnTo>
                  <a:lnTo>
                    <a:pt x="718" y="225"/>
                  </a:lnTo>
                  <a:lnTo>
                    <a:pt x="729" y="220"/>
                  </a:lnTo>
                  <a:lnTo>
                    <a:pt x="740" y="216"/>
                  </a:lnTo>
                  <a:lnTo>
                    <a:pt x="750" y="213"/>
                  </a:lnTo>
                  <a:lnTo>
                    <a:pt x="757" y="211"/>
                  </a:lnTo>
                  <a:lnTo>
                    <a:pt x="772" y="210"/>
                  </a:lnTo>
                  <a:lnTo>
                    <a:pt x="789" y="206"/>
                  </a:lnTo>
                  <a:lnTo>
                    <a:pt x="791" y="206"/>
                  </a:lnTo>
                  <a:lnTo>
                    <a:pt x="796" y="206"/>
                  </a:lnTo>
                  <a:lnTo>
                    <a:pt x="800" y="205"/>
                  </a:lnTo>
                  <a:lnTo>
                    <a:pt x="804" y="205"/>
                  </a:lnTo>
                  <a:lnTo>
                    <a:pt x="806" y="204"/>
                  </a:lnTo>
                  <a:lnTo>
                    <a:pt x="810" y="201"/>
                  </a:lnTo>
                  <a:lnTo>
                    <a:pt x="811" y="200"/>
                  </a:lnTo>
                  <a:lnTo>
                    <a:pt x="811" y="199"/>
                  </a:lnTo>
                  <a:lnTo>
                    <a:pt x="810" y="198"/>
                  </a:lnTo>
                  <a:lnTo>
                    <a:pt x="807" y="196"/>
                  </a:lnTo>
                  <a:lnTo>
                    <a:pt x="805" y="195"/>
                  </a:lnTo>
                  <a:lnTo>
                    <a:pt x="802" y="194"/>
                  </a:lnTo>
                  <a:lnTo>
                    <a:pt x="800" y="194"/>
                  </a:lnTo>
                  <a:lnTo>
                    <a:pt x="796" y="194"/>
                  </a:lnTo>
                  <a:lnTo>
                    <a:pt x="795" y="194"/>
                  </a:lnTo>
                  <a:lnTo>
                    <a:pt x="794" y="193"/>
                  </a:lnTo>
                  <a:lnTo>
                    <a:pt x="776" y="193"/>
                  </a:lnTo>
                  <a:lnTo>
                    <a:pt x="761" y="193"/>
                  </a:lnTo>
                  <a:lnTo>
                    <a:pt x="746" y="196"/>
                  </a:lnTo>
                  <a:lnTo>
                    <a:pt x="736" y="200"/>
                  </a:lnTo>
                  <a:lnTo>
                    <a:pt x="728" y="205"/>
                  </a:lnTo>
                  <a:lnTo>
                    <a:pt x="720" y="206"/>
                  </a:lnTo>
                  <a:lnTo>
                    <a:pt x="713" y="204"/>
                  </a:lnTo>
                  <a:lnTo>
                    <a:pt x="708" y="196"/>
                  </a:lnTo>
                  <a:lnTo>
                    <a:pt x="704" y="189"/>
                  </a:lnTo>
                  <a:lnTo>
                    <a:pt x="703" y="180"/>
                  </a:lnTo>
                  <a:lnTo>
                    <a:pt x="708" y="174"/>
                  </a:lnTo>
                  <a:lnTo>
                    <a:pt x="718" y="168"/>
                  </a:lnTo>
                  <a:lnTo>
                    <a:pt x="728" y="164"/>
                  </a:lnTo>
                  <a:lnTo>
                    <a:pt x="736" y="160"/>
                  </a:lnTo>
                  <a:lnTo>
                    <a:pt x="738" y="159"/>
                  </a:lnTo>
                  <a:lnTo>
                    <a:pt x="739" y="159"/>
                  </a:lnTo>
                  <a:lnTo>
                    <a:pt x="741" y="158"/>
                  </a:lnTo>
                  <a:lnTo>
                    <a:pt x="743" y="157"/>
                  </a:lnTo>
                  <a:lnTo>
                    <a:pt x="745" y="155"/>
                  </a:lnTo>
                  <a:lnTo>
                    <a:pt x="746" y="154"/>
                  </a:lnTo>
                  <a:lnTo>
                    <a:pt x="747" y="153"/>
                  </a:lnTo>
                  <a:lnTo>
                    <a:pt x="747" y="152"/>
                  </a:lnTo>
                  <a:lnTo>
                    <a:pt x="746" y="152"/>
                  </a:lnTo>
                  <a:lnTo>
                    <a:pt x="744" y="152"/>
                  </a:lnTo>
                  <a:lnTo>
                    <a:pt x="740" y="153"/>
                  </a:lnTo>
                  <a:lnTo>
                    <a:pt x="736" y="154"/>
                  </a:lnTo>
                  <a:lnTo>
                    <a:pt x="733" y="155"/>
                  </a:lnTo>
                  <a:lnTo>
                    <a:pt x="729" y="157"/>
                  </a:lnTo>
                  <a:lnTo>
                    <a:pt x="726" y="158"/>
                  </a:lnTo>
                  <a:lnTo>
                    <a:pt x="716" y="158"/>
                  </a:lnTo>
                  <a:lnTo>
                    <a:pt x="708" y="157"/>
                  </a:lnTo>
                  <a:lnTo>
                    <a:pt x="700" y="154"/>
                  </a:lnTo>
                  <a:lnTo>
                    <a:pt x="696" y="149"/>
                  </a:lnTo>
                  <a:lnTo>
                    <a:pt x="696" y="142"/>
                  </a:lnTo>
                  <a:lnTo>
                    <a:pt x="698" y="133"/>
                  </a:lnTo>
                  <a:lnTo>
                    <a:pt x="703" y="127"/>
                  </a:lnTo>
                  <a:lnTo>
                    <a:pt x="704" y="126"/>
                  </a:lnTo>
                  <a:lnTo>
                    <a:pt x="705" y="126"/>
                  </a:lnTo>
                  <a:lnTo>
                    <a:pt x="708" y="124"/>
                  </a:lnTo>
                  <a:lnTo>
                    <a:pt x="709" y="123"/>
                  </a:lnTo>
                  <a:lnTo>
                    <a:pt x="711" y="121"/>
                  </a:lnTo>
                  <a:lnTo>
                    <a:pt x="714" y="119"/>
                  </a:lnTo>
                  <a:lnTo>
                    <a:pt x="715" y="117"/>
                  </a:lnTo>
                  <a:lnTo>
                    <a:pt x="716" y="116"/>
                  </a:lnTo>
                  <a:lnTo>
                    <a:pt x="718" y="114"/>
                  </a:lnTo>
                  <a:lnTo>
                    <a:pt x="716" y="113"/>
                  </a:lnTo>
                  <a:lnTo>
                    <a:pt x="715" y="113"/>
                  </a:lnTo>
                  <a:lnTo>
                    <a:pt x="713" y="113"/>
                  </a:lnTo>
                  <a:lnTo>
                    <a:pt x="711" y="113"/>
                  </a:lnTo>
                  <a:lnTo>
                    <a:pt x="710" y="114"/>
                  </a:lnTo>
                  <a:lnTo>
                    <a:pt x="709" y="114"/>
                  </a:lnTo>
                  <a:lnTo>
                    <a:pt x="708" y="114"/>
                  </a:lnTo>
                  <a:lnTo>
                    <a:pt x="706" y="113"/>
                  </a:lnTo>
                  <a:lnTo>
                    <a:pt x="706" y="113"/>
                  </a:lnTo>
                  <a:lnTo>
                    <a:pt x="706" y="111"/>
                  </a:lnTo>
                  <a:lnTo>
                    <a:pt x="708" y="108"/>
                  </a:lnTo>
                  <a:lnTo>
                    <a:pt x="710" y="104"/>
                  </a:lnTo>
                  <a:lnTo>
                    <a:pt x="715" y="101"/>
                  </a:lnTo>
                  <a:lnTo>
                    <a:pt x="720" y="97"/>
                  </a:lnTo>
                  <a:lnTo>
                    <a:pt x="726" y="93"/>
                  </a:lnTo>
                  <a:lnTo>
                    <a:pt x="735" y="85"/>
                  </a:lnTo>
                  <a:lnTo>
                    <a:pt x="746" y="75"/>
                  </a:lnTo>
                  <a:lnTo>
                    <a:pt x="760" y="67"/>
                  </a:lnTo>
                  <a:lnTo>
                    <a:pt x="771" y="61"/>
                  </a:lnTo>
                  <a:lnTo>
                    <a:pt x="782" y="52"/>
                  </a:lnTo>
                  <a:lnTo>
                    <a:pt x="785" y="50"/>
                  </a:lnTo>
                  <a:lnTo>
                    <a:pt x="789" y="47"/>
                  </a:lnTo>
                  <a:lnTo>
                    <a:pt x="791" y="44"/>
                  </a:lnTo>
                  <a:lnTo>
                    <a:pt x="794" y="41"/>
                  </a:lnTo>
                  <a:lnTo>
                    <a:pt x="796" y="41"/>
                  </a:lnTo>
                  <a:lnTo>
                    <a:pt x="800" y="41"/>
                  </a:lnTo>
                  <a:lnTo>
                    <a:pt x="801" y="42"/>
                  </a:lnTo>
                  <a:lnTo>
                    <a:pt x="802" y="45"/>
                  </a:lnTo>
                  <a:lnTo>
                    <a:pt x="804" y="47"/>
                  </a:lnTo>
                  <a:lnTo>
                    <a:pt x="804" y="50"/>
                  </a:lnTo>
                  <a:lnTo>
                    <a:pt x="805" y="52"/>
                  </a:lnTo>
                  <a:lnTo>
                    <a:pt x="804" y="53"/>
                  </a:lnTo>
                  <a:lnTo>
                    <a:pt x="804" y="56"/>
                  </a:lnTo>
                  <a:lnTo>
                    <a:pt x="802" y="57"/>
                  </a:lnTo>
                  <a:lnTo>
                    <a:pt x="801" y="60"/>
                  </a:lnTo>
                  <a:lnTo>
                    <a:pt x="801" y="62"/>
                  </a:lnTo>
                  <a:lnTo>
                    <a:pt x="799" y="65"/>
                  </a:lnTo>
                  <a:lnTo>
                    <a:pt x="795" y="70"/>
                  </a:lnTo>
                  <a:lnTo>
                    <a:pt x="790" y="75"/>
                  </a:lnTo>
                  <a:lnTo>
                    <a:pt x="786" y="78"/>
                  </a:lnTo>
                  <a:lnTo>
                    <a:pt x="784" y="83"/>
                  </a:lnTo>
                  <a:lnTo>
                    <a:pt x="784" y="85"/>
                  </a:lnTo>
                  <a:lnTo>
                    <a:pt x="789" y="86"/>
                  </a:lnTo>
                  <a:lnTo>
                    <a:pt x="804" y="77"/>
                  </a:lnTo>
                  <a:lnTo>
                    <a:pt x="805" y="73"/>
                  </a:lnTo>
                  <a:lnTo>
                    <a:pt x="806" y="71"/>
                  </a:lnTo>
                  <a:lnTo>
                    <a:pt x="807" y="67"/>
                  </a:lnTo>
                  <a:lnTo>
                    <a:pt x="809" y="65"/>
                  </a:lnTo>
                  <a:lnTo>
                    <a:pt x="815" y="60"/>
                  </a:lnTo>
                  <a:lnTo>
                    <a:pt x="822" y="57"/>
                  </a:lnTo>
                  <a:lnTo>
                    <a:pt x="830" y="58"/>
                  </a:lnTo>
                  <a:lnTo>
                    <a:pt x="835" y="60"/>
                  </a:lnTo>
                  <a:lnTo>
                    <a:pt x="838" y="61"/>
                  </a:lnTo>
                  <a:lnTo>
                    <a:pt x="841" y="62"/>
                  </a:lnTo>
                  <a:lnTo>
                    <a:pt x="842" y="65"/>
                  </a:lnTo>
                  <a:lnTo>
                    <a:pt x="845" y="67"/>
                  </a:lnTo>
                  <a:lnTo>
                    <a:pt x="845" y="70"/>
                  </a:lnTo>
                  <a:lnTo>
                    <a:pt x="845" y="73"/>
                  </a:lnTo>
                  <a:lnTo>
                    <a:pt x="842" y="77"/>
                  </a:lnTo>
                  <a:lnTo>
                    <a:pt x="842" y="80"/>
                  </a:lnTo>
                  <a:lnTo>
                    <a:pt x="841" y="81"/>
                  </a:lnTo>
                  <a:lnTo>
                    <a:pt x="840" y="83"/>
                  </a:lnTo>
                  <a:lnTo>
                    <a:pt x="840" y="85"/>
                  </a:lnTo>
                  <a:lnTo>
                    <a:pt x="838" y="86"/>
                  </a:lnTo>
                  <a:lnTo>
                    <a:pt x="838" y="87"/>
                  </a:lnTo>
                  <a:lnTo>
                    <a:pt x="840" y="87"/>
                  </a:lnTo>
                  <a:lnTo>
                    <a:pt x="841" y="87"/>
                  </a:lnTo>
                  <a:lnTo>
                    <a:pt x="842" y="86"/>
                  </a:lnTo>
                  <a:lnTo>
                    <a:pt x="845" y="83"/>
                  </a:lnTo>
                  <a:lnTo>
                    <a:pt x="848" y="80"/>
                  </a:lnTo>
                  <a:lnTo>
                    <a:pt x="852" y="77"/>
                  </a:lnTo>
                  <a:lnTo>
                    <a:pt x="855" y="76"/>
                  </a:lnTo>
                  <a:lnTo>
                    <a:pt x="858" y="75"/>
                  </a:lnTo>
                  <a:lnTo>
                    <a:pt x="860" y="75"/>
                  </a:lnTo>
                  <a:lnTo>
                    <a:pt x="863" y="75"/>
                  </a:lnTo>
                  <a:lnTo>
                    <a:pt x="866" y="73"/>
                  </a:lnTo>
                  <a:lnTo>
                    <a:pt x="867" y="71"/>
                  </a:lnTo>
                  <a:lnTo>
                    <a:pt x="868" y="70"/>
                  </a:lnTo>
                  <a:lnTo>
                    <a:pt x="868" y="63"/>
                  </a:lnTo>
                  <a:lnTo>
                    <a:pt x="865" y="56"/>
                  </a:lnTo>
                  <a:lnTo>
                    <a:pt x="863" y="50"/>
                  </a:lnTo>
                  <a:lnTo>
                    <a:pt x="863" y="48"/>
                  </a:lnTo>
                  <a:lnTo>
                    <a:pt x="865" y="47"/>
                  </a:lnTo>
                  <a:lnTo>
                    <a:pt x="866" y="47"/>
                  </a:lnTo>
                  <a:lnTo>
                    <a:pt x="868" y="47"/>
                  </a:lnTo>
                  <a:lnTo>
                    <a:pt x="872" y="47"/>
                  </a:lnTo>
                  <a:lnTo>
                    <a:pt x="875" y="48"/>
                  </a:lnTo>
                  <a:lnTo>
                    <a:pt x="878" y="48"/>
                  </a:lnTo>
                  <a:lnTo>
                    <a:pt x="880" y="50"/>
                  </a:lnTo>
                  <a:lnTo>
                    <a:pt x="881" y="50"/>
                  </a:lnTo>
                  <a:lnTo>
                    <a:pt x="888" y="55"/>
                  </a:lnTo>
                  <a:lnTo>
                    <a:pt x="892" y="62"/>
                  </a:lnTo>
                  <a:lnTo>
                    <a:pt x="893" y="70"/>
                  </a:lnTo>
                  <a:lnTo>
                    <a:pt x="894" y="77"/>
                  </a:lnTo>
                  <a:lnTo>
                    <a:pt x="896" y="90"/>
                  </a:lnTo>
                  <a:lnTo>
                    <a:pt x="897" y="101"/>
                  </a:lnTo>
                  <a:lnTo>
                    <a:pt x="897" y="111"/>
                  </a:lnTo>
                  <a:lnTo>
                    <a:pt x="897" y="112"/>
                  </a:lnTo>
                  <a:lnTo>
                    <a:pt x="898" y="113"/>
                  </a:lnTo>
                  <a:lnTo>
                    <a:pt x="899" y="114"/>
                  </a:lnTo>
                  <a:lnTo>
                    <a:pt x="899" y="116"/>
                  </a:lnTo>
                  <a:lnTo>
                    <a:pt x="902" y="116"/>
                  </a:lnTo>
                  <a:lnTo>
                    <a:pt x="904" y="114"/>
                  </a:lnTo>
                  <a:lnTo>
                    <a:pt x="907" y="113"/>
                  </a:lnTo>
                  <a:lnTo>
                    <a:pt x="909" y="111"/>
                  </a:lnTo>
                  <a:lnTo>
                    <a:pt x="912" y="107"/>
                  </a:lnTo>
                  <a:lnTo>
                    <a:pt x="913" y="104"/>
                  </a:lnTo>
                  <a:lnTo>
                    <a:pt x="913" y="101"/>
                  </a:lnTo>
                  <a:lnTo>
                    <a:pt x="913" y="98"/>
                  </a:lnTo>
                  <a:lnTo>
                    <a:pt x="913" y="96"/>
                  </a:lnTo>
                  <a:lnTo>
                    <a:pt x="912" y="93"/>
                  </a:lnTo>
                  <a:lnTo>
                    <a:pt x="911" y="86"/>
                  </a:lnTo>
                  <a:lnTo>
                    <a:pt x="911" y="80"/>
                  </a:lnTo>
                  <a:lnTo>
                    <a:pt x="909" y="72"/>
                  </a:lnTo>
                  <a:lnTo>
                    <a:pt x="909" y="45"/>
                  </a:lnTo>
                  <a:lnTo>
                    <a:pt x="909" y="42"/>
                  </a:lnTo>
                  <a:lnTo>
                    <a:pt x="911" y="40"/>
                  </a:lnTo>
                  <a:lnTo>
                    <a:pt x="911" y="37"/>
                  </a:lnTo>
                  <a:lnTo>
                    <a:pt x="912" y="35"/>
                  </a:lnTo>
                  <a:lnTo>
                    <a:pt x="913" y="34"/>
                  </a:lnTo>
                  <a:lnTo>
                    <a:pt x="916" y="31"/>
                  </a:lnTo>
                  <a:lnTo>
                    <a:pt x="919" y="30"/>
                  </a:lnTo>
                  <a:lnTo>
                    <a:pt x="922" y="30"/>
                  </a:lnTo>
                  <a:lnTo>
                    <a:pt x="924" y="31"/>
                  </a:lnTo>
                  <a:lnTo>
                    <a:pt x="927" y="32"/>
                  </a:lnTo>
                  <a:lnTo>
                    <a:pt x="928" y="34"/>
                  </a:lnTo>
                  <a:lnTo>
                    <a:pt x="932" y="35"/>
                  </a:lnTo>
                  <a:lnTo>
                    <a:pt x="936" y="35"/>
                  </a:lnTo>
                  <a:lnTo>
                    <a:pt x="939" y="35"/>
                  </a:lnTo>
                  <a:lnTo>
                    <a:pt x="943" y="36"/>
                  </a:lnTo>
                  <a:lnTo>
                    <a:pt x="947" y="36"/>
                  </a:lnTo>
                  <a:lnTo>
                    <a:pt x="948" y="39"/>
                  </a:lnTo>
                  <a:lnTo>
                    <a:pt x="951" y="40"/>
                  </a:lnTo>
                  <a:lnTo>
                    <a:pt x="952" y="42"/>
                  </a:lnTo>
                  <a:lnTo>
                    <a:pt x="953" y="45"/>
                  </a:lnTo>
                  <a:lnTo>
                    <a:pt x="954" y="46"/>
                  </a:lnTo>
                  <a:lnTo>
                    <a:pt x="957" y="47"/>
                  </a:lnTo>
                  <a:lnTo>
                    <a:pt x="959" y="46"/>
                  </a:lnTo>
                  <a:lnTo>
                    <a:pt x="961" y="45"/>
                  </a:lnTo>
                  <a:lnTo>
                    <a:pt x="961" y="42"/>
                  </a:lnTo>
                  <a:lnTo>
                    <a:pt x="961" y="40"/>
                  </a:lnTo>
                  <a:lnTo>
                    <a:pt x="961" y="37"/>
                  </a:lnTo>
                  <a:lnTo>
                    <a:pt x="959" y="35"/>
                  </a:lnTo>
                  <a:lnTo>
                    <a:pt x="959" y="32"/>
                  </a:lnTo>
                  <a:lnTo>
                    <a:pt x="959" y="31"/>
                  </a:lnTo>
                  <a:lnTo>
                    <a:pt x="957" y="27"/>
                  </a:lnTo>
                  <a:lnTo>
                    <a:pt x="953" y="25"/>
                  </a:lnTo>
                  <a:lnTo>
                    <a:pt x="951" y="24"/>
                  </a:lnTo>
                  <a:lnTo>
                    <a:pt x="947" y="21"/>
                  </a:lnTo>
                  <a:lnTo>
                    <a:pt x="944" y="20"/>
                  </a:lnTo>
                  <a:lnTo>
                    <a:pt x="943" y="20"/>
                  </a:lnTo>
                  <a:lnTo>
                    <a:pt x="942" y="19"/>
                  </a:lnTo>
                  <a:lnTo>
                    <a:pt x="939" y="17"/>
                  </a:lnTo>
                  <a:lnTo>
                    <a:pt x="938" y="16"/>
                  </a:lnTo>
                  <a:lnTo>
                    <a:pt x="938" y="15"/>
                  </a:lnTo>
                  <a:lnTo>
                    <a:pt x="938" y="14"/>
                  </a:lnTo>
                  <a:lnTo>
                    <a:pt x="941" y="10"/>
                  </a:lnTo>
                  <a:lnTo>
                    <a:pt x="942" y="7"/>
                  </a:lnTo>
                  <a:lnTo>
                    <a:pt x="944" y="5"/>
                  </a:lnTo>
                  <a:lnTo>
                    <a:pt x="947" y="4"/>
                  </a:lnTo>
                  <a:lnTo>
                    <a:pt x="952" y="2"/>
                  </a:lnTo>
                  <a:lnTo>
                    <a:pt x="961" y="1"/>
                  </a:lnTo>
                  <a:lnTo>
                    <a:pt x="970" y="0"/>
                  </a:lnTo>
                  <a:close/>
                </a:path>
              </a:pathLst>
            </a:custGeom>
            <a:grpFill/>
            <a:ln w="0">
              <a:solidFill>
                <a:sysClr val="window" lastClr="FFFFFF">
                  <a:lumMod val="95000"/>
                </a:sysClr>
              </a:solidFill>
              <a:prstDash val="solid"/>
              <a:round/>
              <a:headEnd/>
              <a:tailEnd/>
            </a:ln>
          </p:spPr>
          <p:txBody>
            <a:bodyPr vert="horz" wrap="square" lIns="91399" tIns="45699" rIns="91399" bIns="45699" numCol="1" anchor="t" anchorCtr="0" compatLnSpc="1">
              <a:prstTxWarp prst="textNoShape">
                <a:avLst/>
              </a:prstTxWarp>
            </a:bodyPr>
            <a:lstStyle/>
            <a:p>
              <a:pPr algn="r" defTabSz="932283" rtl="1">
                <a:defRPr/>
              </a:pPr>
              <a:endParaRPr lang="en-GB" sz="1799" kern="0">
                <a:solidFill>
                  <a:srgbClr val="505050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endParaRPr>
            </a:p>
          </p:txBody>
        </p:sp>
        <p:sp>
          <p:nvSpPr>
            <p:cNvPr id="74" name="Freeform 9"/>
            <p:cNvSpPr>
              <a:spLocks noEditPoints="1"/>
            </p:cNvSpPr>
            <p:nvPr/>
          </p:nvSpPr>
          <p:spPr bwMode="auto">
            <a:xfrm>
              <a:off x="5219" y="221"/>
              <a:ext cx="879" cy="262"/>
            </a:xfrm>
            <a:custGeom>
              <a:avLst/>
              <a:gdLst>
                <a:gd name="T0" fmla="*/ 173 w 2635"/>
                <a:gd name="T1" fmla="*/ 185 h 786"/>
                <a:gd name="T2" fmla="*/ 107 w 2635"/>
                <a:gd name="T3" fmla="*/ 304 h 786"/>
                <a:gd name="T4" fmla="*/ 17 w 2635"/>
                <a:gd name="T5" fmla="*/ 317 h 786"/>
                <a:gd name="T6" fmla="*/ 80 w 2635"/>
                <a:gd name="T7" fmla="*/ 190 h 786"/>
                <a:gd name="T8" fmla="*/ 2397 w 2635"/>
                <a:gd name="T9" fmla="*/ 219 h 786"/>
                <a:gd name="T10" fmla="*/ 2386 w 2635"/>
                <a:gd name="T11" fmla="*/ 229 h 786"/>
                <a:gd name="T12" fmla="*/ 558 w 2635"/>
                <a:gd name="T13" fmla="*/ 176 h 786"/>
                <a:gd name="T14" fmla="*/ 516 w 2635"/>
                <a:gd name="T15" fmla="*/ 302 h 786"/>
                <a:gd name="T16" fmla="*/ 479 w 2635"/>
                <a:gd name="T17" fmla="*/ 227 h 786"/>
                <a:gd name="T18" fmla="*/ 526 w 2635"/>
                <a:gd name="T19" fmla="*/ 169 h 786"/>
                <a:gd name="T20" fmla="*/ 789 w 2635"/>
                <a:gd name="T21" fmla="*/ 215 h 786"/>
                <a:gd name="T22" fmla="*/ 816 w 2635"/>
                <a:gd name="T23" fmla="*/ 224 h 786"/>
                <a:gd name="T24" fmla="*/ 862 w 2635"/>
                <a:gd name="T25" fmla="*/ 148 h 786"/>
                <a:gd name="T26" fmla="*/ 936 w 2635"/>
                <a:gd name="T27" fmla="*/ 236 h 786"/>
                <a:gd name="T28" fmla="*/ 971 w 2635"/>
                <a:gd name="T29" fmla="*/ 200 h 786"/>
                <a:gd name="T30" fmla="*/ 998 w 2635"/>
                <a:gd name="T31" fmla="*/ 195 h 786"/>
                <a:gd name="T32" fmla="*/ 1043 w 2635"/>
                <a:gd name="T33" fmla="*/ 268 h 786"/>
                <a:gd name="T34" fmla="*/ 1097 w 2635"/>
                <a:gd name="T35" fmla="*/ 306 h 786"/>
                <a:gd name="T36" fmla="*/ 1151 w 2635"/>
                <a:gd name="T37" fmla="*/ 365 h 786"/>
                <a:gd name="T38" fmla="*/ 1197 w 2635"/>
                <a:gd name="T39" fmla="*/ 394 h 786"/>
                <a:gd name="T40" fmla="*/ 1344 w 2635"/>
                <a:gd name="T41" fmla="*/ 524 h 786"/>
                <a:gd name="T42" fmla="*/ 1301 w 2635"/>
                <a:gd name="T43" fmla="*/ 625 h 786"/>
                <a:gd name="T44" fmla="*/ 1235 w 2635"/>
                <a:gd name="T45" fmla="*/ 612 h 786"/>
                <a:gd name="T46" fmla="*/ 1200 w 2635"/>
                <a:gd name="T47" fmla="*/ 695 h 786"/>
                <a:gd name="T48" fmla="*/ 1131 w 2635"/>
                <a:gd name="T49" fmla="*/ 712 h 786"/>
                <a:gd name="T50" fmla="*/ 1036 w 2635"/>
                <a:gd name="T51" fmla="*/ 658 h 786"/>
                <a:gd name="T52" fmla="*/ 1077 w 2635"/>
                <a:gd name="T53" fmla="*/ 579 h 786"/>
                <a:gd name="T54" fmla="*/ 1158 w 2635"/>
                <a:gd name="T55" fmla="*/ 526 h 786"/>
                <a:gd name="T56" fmla="*/ 1065 w 2635"/>
                <a:gd name="T57" fmla="*/ 437 h 786"/>
                <a:gd name="T58" fmla="*/ 1009 w 2635"/>
                <a:gd name="T59" fmla="*/ 394 h 786"/>
                <a:gd name="T60" fmla="*/ 976 w 2635"/>
                <a:gd name="T61" fmla="*/ 335 h 786"/>
                <a:gd name="T62" fmla="*/ 815 w 2635"/>
                <a:gd name="T63" fmla="*/ 357 h 786"/>
                <a:gd name="T64" fmla="*/ 737 w 2635"/>
                <a:gd name="T65" fmla="*/ 289 h 786"/>
                <a:gd name="T66" fmla="*/ 693 w 2635"/>
                <a:gd name="T67" fmla="*/ 158 h 786"/>
                <a:gd name="T68" fmla="*/ 634 w 2635"/>
                <a:gd name="T69" fmla="*/ 216 h 786"/>
                <a:gd name="T70" fmla="*/ 627 w 2635"/>
                <a:gd name="T71" fmla="*/ 133 h 786"/>
                <a:gd name="T72" fmla="*/ 2595 w 2635"/>
                <a:gd name="T73" fmla="*/ 108 h 786"/>
                <a:gd name="T74" fmla="*/ 2616 w 2635"/>
                <a:gd name="T75" fmla="*/ 141 h 786"/>
                <a:gd name="T76" fmla="*/ 2633 w 2635"/>
                <a:gd name="T77" fmla="*/ 184 h 786"/>
                <a:gd name="T78" fmla="*/ 2596 w 2635"/>
                <a:gd name="T79" fmla="*/ 164 h 786"/>
                <a:gd name="T80" fmla="*/ 2584 w 2635"/>
                <a:gd name="T81" fmla="*/ 125 h 786"/>
                <a:gd name="T82" fmla="*/ 2269 w 2635"/>
                <a:gd name="T83" fmla="*/ 67 h 786"/>
                <a:gd name="T84" fmla="*/ 2301 w 2635"/>
                <a:gd name="T85" fmla="*/ 95 h 786"/>
                <a:gd name="T86" fmla="*/ 2341 w 2635"/>
                <a:gd name="T87" fmla="*/ 128 h 786"/>
                <a:gd name="T88" fmla="*/ 2356 w 2635"/>
                <a:gd name="T89" fmla="*/ 176 h 786"/>
                <a:gd name="T90" fmla="*/ 2345 w 2635"/>
                <a:gd name="T91" fmla="*/ 236 h 786"/>
                <a:gd name="T92" fmla="*/ 2315 w 2635"/>
                <a:gd name="T93" fmla="*/ 175 h 786"/>
                <a:gd name="T94" fmla="*/ 2321 w 2635"/>
                <a:gd name="T95" fmla="*/ 151 h 786"/>
                <a:gd name="T96" fmla="*/ 2269 w 2635"/>
                <a:gd name="T97" fmla="*/ 92 h 786"/>
                <a:gd name="T98" fmla="*/ 2344 w 2635"/>
                <a:gd name="T99" fmla="*/ 73 h 786"/>
                <a:gd name="T100" fmla="*/ 2380 w 2635"/>
                <a:gd name="T101" fmla="*/ 93 h 786"/>
                <a:gd name="T102" fmla="*/ 2387 w 2635"/>
                <a:gd name="T103" fmla="*/ 146 h 786"/>
                <a:gd name="T104" fmla="*/ 2341 w 2635"/>
                <a:gd name="T105" fmla="*/ 98 h 786"/>
                <a:gd name="T106" fmla="*/ 2307 w 2635"/>
                <a:gd name="T107" fmla="*/ 66 h 786"/>
                <a:gd name="T108" fmla="*/ 2305 w 2635"/>
                <a:gd name="T109" fmla="*/ 44 h 786"/>
                <a:gd name="T110" fmla="*/ 393 w 2635"/>
                <a:gd name="T111" fmla="*/ 44 h 786"/>
                <a:gd name="T112" fmla="*/ 284 w 2635"/>
                <a:gd name="T113" fmla="*/ 150 h 786"/>
                <a:gd name="T114" fmla="*/ 251 w 2635"/>
                <a:gd name="T115" fmla="*/ 123 h 786"/>
                <a:gd name="T116" fmla="*/ 182 w 2635"/>
                <a:gd name="T117" fmla="*/ 119 h 786"/>
                <a:gd name="T118" fmla="*/ 218 w 2635"/>
                <a:gd name="T119" fmla="*/ 68 h 786"/>
                <a:gd name="T120" fmla="*/ 296 w 2635"/>
                <a:gd name="T121" fmla="*/ 68 h 786"/>
                <a:gd name="T122" fmla="*/ 337 w 2635"/>
                <a:gd name="T123" fmla="*/ 46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35" h="786">
                  <a:moveTo>
                    <a:pt x="2415" y="182"/>
                  </a:moveTo>
                  <a:lnTo>
                    <a:pt x="2423" y="189"/>
                  </a:lnTo>
                  <a:lnTo>
                    <a:pt x="2423" y="190"/>
                  </a:lnTo>
                  <a:lnTo>
                    <a:pt x="2423" y="190"/>
                  </a:lnTo>
                  <a:lnTo>
                    <a:pt x="2423" y="191"/>
                  </a:lnTo>
                  <a:lnTo>
                    <a:pt x="2425" y="192"/>
                  </a:lnTo>
                  <a:lnTo>
                    <a:pt x="2423" y="191"/>
                  </a:lnTo>
                  <a:lnTo>
                    <a:pt x="2423" y="190"/>
                  </a:lnTo>
                  <a:lnTo>
                    <a:pt x="2420" y="187"/>
                  </a:lnTo>
                  <a:lnTo>
                    <a:pt x="2417" y="186"/>
                  </a:lnTo>
                  <a:lnTo>
                    <a:pt x="2415" y="185"/>
                  </a:lnTo>
                  <a:lnTo>
                    <a:pt x="2415" y="182"/>
                  </a:lnTo>
                  <a:close/>
                  <a:moveTo>
                    <a:pt x="110" y="178"/>
                  </a:moveTo>
                  <a:lnTo>
                    <a:pt x="112" y="178"/>
                  </a:lnTo>
                  <a:lnTo>
                    <a:pt x="114" y="180"/>
                  </a:lnTo>
                  <a:lnTo>
                    <a:pt x="115" y="181"/>
                  </a:lnTo>
                  <a:lnTo>
                    <a:pt x="116" y="184"/>
                  </a:lnTo>
                  <a:lnTo>
                    <a:pt x="116" y="186"/>
                  </a:lnTo>
                  <a:lnTo>
                    <a:pt x="117" y="187"/>
                  </a:lnTo>
                  <a:lnTo>
                    <a:pt x="121" y="190"/>
                  </a:lnTo>
                  <a:lnTo>
                    <a:pt x="125" y="190"/>
                  </a:lnTo>
                  <a:lnTo>
                    <a:pt x="127" y="191"/>
                  </a:lnTo>
                  <a:lnTo>
                    <a:pt x="131" y="194"/>
                  </a:lnTo>
                  <a:lnTo>
                    <a:pt x="135" y="195"/>
                  </a:lnTo>
                  <a:lnTo>
                    <a:pt x="137" y="197"/>
                  </a:lnTo>
                  <a:lnTo>
                    <a:pt x="141" y="197"/>
                  </a:lnTo>
                  <a:lnTo>
                    <a:pt x="145" y="199"/>
                  </a:lnTo>
                  <a:lnTo>
                    <a:pt x="147" y="197"/>
                  </a:lnTo>
                  <a:lnTo>
                    <a:pt x="150" y="196"/>
                  </a:lnTo>
                  <a:lnTo>
                    <a:pt x="152" y="195"/>
                  </a:lnTo>
                  <a:lnTo>
                    <a:pt x="154" y="192"/>
                  </a:lnTo>
                  <a:lnTo>
                    <a:pt x="155" y="190"/>
                  </a:lnTo>
                  <a:lnTo>
                    <a:pt x="165" y="185"/>
                  </a:lnTo>
                  <a:lnTo>
                    <a:pt x="173" y="185"/>
                  </a:lnTo>
                  <a:lnTo>
                    <a:pt x="181" y="189"/>
                  </a:lnTo>
                  <a:lnTo>
                    <a:pt x="187" y="194"/>
                  </a:lnTo>
                  <a:lnTo>
                    <a:pt x="192" y="200"/>
                  </a:lnTo>
                  <a:lnTo>
                    <a:pt x="196" y="204"/>
                  </a:lnTo>
                  <a:lnTo>
                    <a:pt x="197" y="206"/>
                  </a:lnTo>
                  <a:lnTo>
                    <a:pt x="200" y="209"/>
                  </a:lnTo>
                  <a:lnTo>
                    <a:pt x="202" y="212"/>
                  </a:lnTo>
                  <a:lnTo>
                    <a:pt x="203" y="215"/>
                  </a:lnTo>
                  <a:lnTo>
                    <a:pt x="205" y="217"/>
                  </a:lnTo>
                  <a:lnTo>
                    <a:pt x="203" y="220"/>
                  </a:lnTo>
                  <a:lnTo>
                    <a:pt x="202" y="224"/>
                  </a:lnTo>
                  <a:lnTo>
                    <a:pt x="200" y="226"/>
                  </a:lnTo>
                  <a:lnTo>
                    <a:pt x="197" y="229"/>
                  </a:lnTo>
                  <a:lnTo>
                    <a:pt x="193" y="231"/>
                  </a:lnTo>
                  <a:lnTo>
                    <a:pt x="191" y="233"/>
                  </a:lnTo>
                  <a:lnTo>
                    <a:pt x="187" y="236"/>
                  </a:lnTo>
                  <a:lnTo>
                    <a:pt x="175" y="241"/>
                  </a:lnTo>
                  <a:lnTo>
                    <a:pt x="164" y="248"/>
                  </a:lnTo>
                  <a:lnTo>
                    <a:pt x="160" y="251"/>
                  </a:lnTo>
                  <a:lnTo>
                    <a:pt x="157" y="255"/>
                  </a:lnTo>
                  <a:lnTo>
                    <a:pt x="155" y="258"/>
                  </a:lnTo>
                  <a:lnTo>
                    <a:pt x="152" y="262"/>
                  </a:lnTo>
                  <a:lnTo>
                    <a:pt x="147" y="265"/>
                  </a:lnTo>
                  <a:lnTo>
                    <a:pt x="142" y="268"/>
                  </a:lnTo>
                  <a:lnTo>
                    <a:pt x="137" y="272"/>
                  </a:lnTo>
                  <a:lnTo>
                    <a:pt x="134" y="276"/>
                  </a:lnTo>
                  <a:lnTo>
                    <a:pt x="130" y="279"/>
                  </a:lnTo>
                  <a:lnTo>
                    <a:pt x="127" y="284"/>
                  </a:lnTo>
                  <a:lnTo>
                    <a:pt x="124" y="289"/>
                  </a:lnTo>
                  <a:lnTo>
                    <a:pt x="120" y="294"/>
                  </a:lnTo>
                  <a:lnTo>
                    <a:pt x="117" y="298"/>
                  </a:lnTo>
                  <a:lnTo>
                    <a:pt x="115" y="301"/>
                  </a:lnTo>
                  <a:lnTo>
                    <a:pt x="111" y="303"/>
                  </a:lnTo>
                  <a:lnTo>
                    <a:pt x="107" y="304"/>
                  </a:lnTo>
                  <a:lnTo>
                    <a:pt x="100" y="311"/>
                  </a:lnTo>
                  <a:lnTo>
                    <a:pt x="97" y="318"/>
                  </a:lnTo>
                  <a:lnTo>
                    <a:pt x="95" y="327"/>
                  </a:lnTo>
                  <a:lnTo>
                    <a:pt x="94" y="335"/>
                  </a:lnTo>
                  <a:lnTo>
                    <a:pt x="91" y="344"/>
                  </a:lnTo>
                  <a:lnTo>
                    <a:pt x="84" y="354"/>
                  </a:lnTo>
                  <a:lnTo>
                    <a:pt x="76" y="359"/>
                  </a:lnTo>
                  <a:lnTo>
                    <a:pt x="68" y="364"/>
                  </a:lnTo>
                  <a:lnTo>
                    <a:pt x="59" y="369"/>
                  </a:lnTo>
                  <a:lnTo>
                    <a:pt x="48" y="378"/>
                  </a:lnTo>
                  <a:lnTo>
                    <a:pt x="40" y="390"/>
                  </a:lnTo>
                  <a:lnTo>
                    <a:pt x="36" y="390"/>
                  </a:lnTo>
                  <a:lnTo>
                    <a:pt x="34" y="390"/>
                  </a:lnTo>
                  <a:lnTo>
                    <a:pt x="33" y="389"/>
                  </a:lnTo>
                  <a:lnTo>
                    <a:pt x="33" y="386"/>
                  </a:lnTo>
                  <a:lnTo>
                    <a:pt x="31" y="385"/>
                  </a:lnTo>
                  <a:lnTo>
                    <a:pt x="31" y="383"/>
                  </a:lnTo>
                  <a:lnTo>
                    <a:pt x="31" y="381"/>
                  </a:lnTo>
                  <a:lnTo>
                    <a:pt x="30" y="376"/>
                  </a:lnTo>
                  <a:lnTo>
                    <a:pt x="29" y="372"/>
                  </a:lnTo>
                  <a:lnTo>
                    <a:pt x="26" y="365"/>
                  </a:lnTo>
                  <a:lnTo>
                    <a:pt x="22" y="359"/>
                  </a:lnTo>
                  <a:lnTo>
                    <a:pt x="18" y="353"/>
                  </a:lnTo>
                  <a:lnTo>
                    <a:pt x="13" y="348"/>
                  </a:lnTo>
                  <a:lnTo>
                    <a:pt x="5" y="344"/>
                  </a:lnTo>
                  <a:lnTo>
                    <a:pt x="3" y="344"/>
                  </a:lnTo>
                  <a:lnTo>
                    <a:pt x="2" y="343"/>
                  </a:lnTo>
                  <a:lnTo>
                    <a:pt x="0" y="340"/>
                  </a:lnTo>
                  <a:lnTo>
                    <a:pt x="2" y="338"/>
                  </a:lnTo>
                  <a:lnTo>
                    <a:pt x="2" y="335"/>
                  </a:lnTo>
                  <a:lnTo>
                    <a:pt x="4" y="333"/>
                  </a:lnTo>
                  <a:lnTo>
                    <a:pt x="5" y="330"/>
                  </a:lnTo>
                  <a:lnTo>
                    <a:pt x="8" y="328"/>
                  </a:lnTo>
                  <a:lnTo>
                    <a:pt x="17" y="317"/>
                  </a:lnTo>
                  <a:lnTo>
                    <a:pt x="22" y="302"/>
                  </a:lnTo>
                  <a:lnTo>
                    <a:pt x="28" y="286"/>
                  </a:lnTo>
                  <a:lnTo>
                    <a:pt x="31" y="271"/>
                  </a:lnTo>
                  <a:lnTo>
                    <a:pt x="31" y="262"/>
                  </a:lnTo>
                  <a:lnTo>
                    <a:pt x="31" y="253"/>
                  </a:lnTo>
                  <a:lnTo>
                    <a:pt x="34" y="243"/>
                  </a:lnTo>
                  <a:lnTo>
                    <a:pt x="36" y="245"/>
                  </a:lnTo>
                  <a:lnTo>
                    <a:pt x="38" y="246"/>
                  </a:lnTo>
                  <a:lnTo>
                    <a:pt x="40" y="247"/>
                  </a:lnTo>
                  <a:lnTo>
                    <a:pt x="41" y="248"/>
                  </a:lnTo>
                  <a:lnTo>
                    <a:pt x="44" y="250"/>
                  </a:lnTo>
                  <a:lnTo>
                    <a:pt x="45" y="248"/>
                  </a:lnTo>
                  <a:lnTo>
                    <a:pt x="48" y="246"/>
                  </a:lnTo>
                  <a:lnTo>
                    <a:pt x="50" y="242"/>
                  </a:lnTo>
                  <a:lnTo>
                    <a:pt x="51" y="238"/>
                  </a:lnTo>
                  <a:lnTo>
                    <a:pt x="53" y="235"/>
                  </a:lnTo>
                  <a:lnTo>
                    <a:pt x="53" y="233"/>
                  </a:lnTo>
                  <a:lnTo>
                    <a:pt x="51" y="231"/>
                  </a:lnTo>
                  <a:lnTo>
                    <a:pt x="50" y="230"/>
                  </a:lnTo>
                  <a:lnTo>
                    <a:pt x="48" y="229"/>
                  </a:lnTo>
                  <a:lnTo>
                    <a:pt x="46" y="226"/>
                  </a:lnTo>
                  <a:lnTo>
                    <a:pt x="45" y="225"/>
                  </a:lnTo>
                  <a:lnTo>
                    <a:pt x="44" y="222"/>
                  </a:lnTo>
                  <a:lnTo>
                    <a:pt x="45" y="220"/>
                  </a:lnTo>
                  <a:lnTo>
                    <a:pt x="46" y="217"/>
                  </a:lnTo>
                  <a:lnTo>
                    <a:pt x="46" y="215"/>
                  </a:lnTo>
                  <a:lnTo>
                    <a:pt x="46" y="214"/>
                  </a:lnTo>
                  <a:lnTo>
                    <a:pt x="48" y="211"/>
                  </a:lnTo>
                  <a:lnTo>
                    <a:pt x="49" y="209"/>
                  </a:lnTo>
                  <a:lnTo>
                    <a:pt x="50" y="206"/>
                  </a:lnTo>
                  <a:lnTo>
                    <a:pt x="55" y="204"/>
                  </a:lnTo>
                  <a:lnTo>
                    <a:pt x="59" y="201"/>
                  </a:lnTo>
                  <a:lnTo>
                    <a:pt x="64" y="199"/>
                  </a:lnTo>
                  <a:lnTo>
                    <a:pt x="80" y="190"/>
                  </a:lnTo>
                  <a:lnTo>
                    <a:pt x="83" y="190"/>
                  </a:lnTo>
                  <a:lnTo>
                    <a:pt x="85" y="190"/>
                  </a:lnTo>
                  <a:lnTo>
                    <a:pt x="89" y="190"/>
                  </a:lnTo>
                  <a:lnTo>
                    <a:pt x="93" y="187"/>
                  </a:lnTo>
                  <a:lnTo>
                    <a:pt x="96" y="185"/>
                  </a:lnTo>
                  <a:lnTo>
                    <a:pt x="99" y="181"/>
                  </a:lnTo>
                  <a:lnTo>
                    <a:pt x="102" y="179"/>
                  </a:lnTo>
                  <a:lnTo>
                    <a:pt x="106" y="178"/>
                  </a:lnTo>
                  <a:lnTo>
                    <a:pt x="110" y="178"/>
                  </a:lnTo>
                  <a:close/>
                  <a:moveTo>
                    <a:pt x="2376" y="174"/>
                  </a:moveTo>
                  <a:lnTo>
                    <a:pt x="2378" y="174"/>
                  </a:lnTo>
                  <a:lnTo>
                    <a:pt x="2380" y="175"/>
                  </a:lnTo>
                  <a:lnTo>
                    <a:pt x="2381" y="176"/>
                  </a:lnTo>
                  <a:lnTo>
                    <a:pt x="2381" y="179"/>
                  </a:lnTo>
                  <a:lnTo>
                    <a:pt x="2383" y="182"/>
                  </a:lnTo>
                  <a:lnTo>
                    <a:pt x="2385" y="186"/>
                  </a:lnTo>
                  <a:lnTo>
                    <a:pt x="2386" y="189"/>
                  </a:lnTo>
                  <a:lnTo>
                    <a:pt x="2386" y="191"/>
                  </a:lnTo>
                  <a:lnTo>
                    <a:pt x="2385" y="194"/>
                  </a:lnTo>
                  <a:lnTo>
                    <a:pt x="2385" y="195"/>
                  </a:lnTo>
                  <a:lnTo>
                    <a:pt x="2386" y="197"/>
                  </a:lnTo>
                  <a:lnTo>
                    <a:pt x="2388" y="199"/>
                  </a:lnTo>
                  <a:lnTo>
                    <a:pt x="2388" y="199"/>
                  </a:lnTo>
                  <a:lnTo>
                    <a:pt x="2390" y="199"/>
                  </a:lnTo>
                  <a:lnTo>
                    <a:pt x="2391" y="200"/>
                  </a:lnTo>
                  <a:lnTo>
                    <a:pt x="2393" y="201"/>
                  </a:lnTo>
                  <a:lnTo>
                    <a:pt x="2395" y="204"/>
                  </a:lnTo>
                  <a:lnTo>
                    <a:pt x="2396" y="206"/>
                  </a:lnTo>
                  <a:lnTo>
                    <a:pt x="2397" y="209"/>
                  </a:lnTo>
                  <a:lnTo>
                    <a:pt x="2397" y="210"/>
                  </a:lnTo>
                  <a:lnTo>
                    <a:pt x="2396" y="212"/>
                  </a:lnTo>
                  <a:lnTo>
                    <a:pt x="2396" y="214"/>
                  </a:lnTo>
                  <a:lnTo>
                    <a:pt x="2396" y="216"/>
                  </a:lnTo>
                  <a:lnTo>
                    <a:pt x="2397" y="219"/>
                  </a:lnTo>
                  <a:lnTo>
                    <a:pt x="2398" y="221"/>
                  </a:lnTo>
                  <a:lnTo>
                    <a:pt x="2401" y="222"/>
                  </a:lnTo>
                  <a:lnTo>
                    <a:pt x="2405" y="225"/>
                  </a:lnTo>
                  <a:lnTo>
                    <a:pt x="2408" y="227"/>
                  </a:lnTo>
                  <a:lnTo>
                    <a:pt x="2411" y="230"/>
                  </a:lnTo>
                  <a:lnTo>
                    <a:pt x="2412" y="232"/>
                  </a:lnTo>
                  <a:lnTo>
                    <a:pt x="2412" y="236"/>
                  </a:lnTo>
                  <a:lnTo>
                    <a:pt x="2412" y="238"/>
                  </a:lnTo>
                  <a:lnTo>
                    <a:pt x="2411" y="240"/>
                  </a:lnTo>
                  <a:lnTo>
                    <a:pt x="2411" y="241"/>
                  </a:lnTo>
                  <a:lnTo>
                    <a:pt x="2410" y="242"/>
                  </a:lnTo>
                  <a:lnTo>
                    <a:pt x="2410" y="243"/>
                  </a:lnTo>
                  <a:lnTo>
                    <a:pt x="2410" y="245"/>
                  </a:lnTo>
                  <a:lnTo>
                    <a:pt x="2410" y="247"/>
                  </a:lnTo>
                  <a:lnTo>
                    <a:pt x="2410" y="248"/>
                  </a:lnTo>
                  <a:lnTo>
                    <a:pt x="2410" y="250"/>
                  </a:lnTo>
                  <a:lnTo>
                    <a:pt x="2410" y="257"/>
                  </a:lnTo>
                  <a:lnTo>
                    <a:pt x="2410" y="258"/>
                  </a:lnTo>
                  <a:lnTo>
                    <a:pt x="2408" y="260"/>
                  </a:lnTo>
                  <a:lnTo>
                    <a:pt x="2407" y="258"/>
                  </a:lnTo>
                  <a:lnTo>
                    <a:pt x="2406" y="257"/>
                  </a:lnTo>
                  <a:lnTo>
                    <a:pt x="2406" y="255"/>
                  </a:lnTo>
                  <a:lnTo>
                    <a:pt x="2403" y="252"/>
                  </a:lnTo>
                  <a:lnTo>
                    <a:pt x="2402" y="250"/>
                  </a:lnTo>
                  <a:lnTo>
                    <a:pt x="2401" y="246"/>
                  </a:lnTo>
                  <a:lnTo>
                    <a:pt x="2400" y="243"/>
                  </a:lnTo>
                  <a:lnTo>
                    <a:pt x="2397" y="241"/>
                  </a:lnTo>
                  <a:lnTo>
                    <a:pt x="2395" y="241"/>
                  </a:lnTo>
                  <a:lnTo>
                    <a:pt x="2393" y="240"/>
                  </a:lnTo>
                  <a:lnTo>
                    <a:pt x="2392" y="238"/>
                  </a:lnTo>
                  <a:lnTo>
                    <a:pt x="2390" y="236"/>
                  </a:lnTo>
                  <a:lnTo>
                    <a:pt x="2388" y="233"/>
                  </a:lnTo>
                  <a:lnTo>
                    <a:pt x="2387" y="231"/>
                  </a:lnTo>
                  <a:lnTo>
                    <a:pt x="2386" y="229"/>
                  </a:lnTo>
                  <a:lnTo>
                    <a:pt x="2386" y="225"/>
                  </a:lnTo>
                  <a:lnTo>
                    <a:pt x="2386" y="224"/>
                  </a:lnTo>
                  <a:lnTo>
                    <a:pt x="2386" y="220"/>
                  </a:lnTo>
                  <a:lnTo>
                    <a:pt x="2386" y="216"/>
                  </a:lnTo>
                  <a:lnTo>
                    <a:pt x="2385" y="214"/>
                  </a:lnTo>
                  <a:lnTo>
                    <a:pt x="2383" y="210"/>
                  </a:lnTo>
                  <a:lnTo>
                    <a:pt x="2381" y="206"/>
                  </a:lnTo>
                  <a:lnTo>
                    <a:pt x="2380" y="202"/>
                  </a:lnTo>
                  <a:lnTo>
                    <a:pt x="2380" y="200"/>
                  </a:lnTo>
                  <a:lnTo>
                    <a:pt x="2380" y="199"/>
                  </a:lnTo>
                  <a:lnTo>
                    <a:pt x="2380" y="196"/>
                  </a:lnTo>
                  <a:lnTo>
                    <a:pt x="2380" y="196"/>
                  </a:lnTo>
                  <a:lnTo>
                    <a:pt x="2380" y="195"/>
                  </a:lnTo>
                  <a:lnTo>
                    <a:pt x="2380" y="194"/>
                  </a:lnTo>
                  <a:lnTo>
                    <a:pt x="2380" y="191"/>
                  </a:lnTo>
                  <a:lnTo>
                    <a:pt x="2377" y="189"/>
                  </a:lnTo>
                  <a:lnTo>
                    <a:pt x="2376" y="187"/>
                  </a:lnTo>
                  <a:lnTo>
                    <a:pt x="2373" y="186"/>
                  </a:lnTo>
                  <a:lnTo>
                    <a:pt x="2372" y="184"/>
                  </a:lnTo>
                  <a:lnTo>
                    <a:pt x="2370" y="181"/>
                  </a:lnTo>
                  <a:lnTo>
                    <a:pt x="2371" y="179"/>
                  </a:lnTo>
                  <a:lnTo>
                    <a:pt x="2372" y="178"/>
                  </a:lnTo>
                  <a:lnTo>
                    <a:pt x="2373" y="176"/>
                  </a:lnTo>
                  <a:lnTo>
                    <a:pt x="2375" y="175"/>
                  </a:lnTo>
                  <a:lnTo>
                    <a:pt x="2375" y="174"/>
                  </a:lnTo>
                  <a:lnTo>
                    <a:pt x="2376" y="174"/>
                  </a:lnTo>
                  <a:close/>
                  <a:moveTo>
                    <a:pt x="555" y="153"/>
                  </a:moveTo>
                  <a:lnTo>
                    <a:pt x="563" y="153"/>
                  </a:lnTo>
                  <a:lnTo>
                    <a:pt x="566" y="155"/>
                  </a:lnTo>
                  <a:lnTo>
                    <a:pt x="568" y="158"/>
                  </a:lnTo>
                  <a:lnTo>
                    <a:pt x="570" y="161"/>
                  </a:lnTo>
                  <a:lnTo>
                    <a:pt x="568" y="165"/>
                  </a:lnTo>
                  <a:lnTo>
                    <a:pt x="565" y="170"/>
                  </a:lnTo>
                  <a:lnTo>
                    <a:pt x="558" y="176"/>
                  </a:lnTo>
                  <a:lnTo>
                    <a:pt x="551" y="182"/>
                  </a:lnTo>
                  <a:lnTo>
                    <a:pt x="545" y="190"/>
                  </a:lnTo>
                  <a:lnTo>
                    <a:pt x="542" y="196"/>
                  </a:lnTo>
                  <a:lnTo>
                    <a:pt x="545" y="202"/>
                  </a:lnTo>
                  <a:lnTo>
                    <a:pt x="550" y="204"/>
                  </a:lnTo>
                  <a:lnTo>
                    <a:pt x="553" y="201"/>
                  </a:lnTo>
                  <a:lnTo>
                    <a:pt x="558" y="199"/>
                  </a:lnTo>
                  <a:lnTo>
                    <a:pt x="562" y="197"/>
                  </a:lnTo>
                  <a:lnTo>
                    <a:pt x="566" y="197"/>
                  </a:lnTo>
                  <a:lnTo>
                    <a:pt x="568" y="202"/>
                  </a:lnTo>
                  <a:lnTo>
                    <a:pt x="567" y="207"/>
                  </a:lnTo>
                  <a:lnTo>
                    <a:pt x="566" y="212"/>
                  </a:lnTo>
                  <a:lnTo>
                    <a:pt x="566" y="217"/>
                  </a:lnTo>
                  <a:lnTo>
                    <a:pt x="565" y="221"/>
                  </a:lnTo>
                  <a:lnTo>
                    <a:pt x="565" y="224"/>
                  </a:lnTo>
                  <a:lnTo>
                    <a:pt x="566" y="226"/>
                  </a:lnTo>
                  <a:lnTo>
                    <a:pt x="567" y="229"/>
                  </a:lnTo>
                  <a:lnTo>
                    <a:pt x="568" y="231"/>
                  </a:lnTo>
                  <a:lnTo>
                    <a:pt x="570" y="238"/>
                  </a:lnTo>
                  <a:lnTo>
                    <a:pt x="570" y="247"/>
                  </a:lnTo>
                  <a:lnTo>
                    <a:pt x="568" y="255"/>
                  </a:lnTo>
                  <a:lnTo>
                    <a:pt x="563" y="263"/>
                  </a:lnTo>
                  <a:lnTo>
                    <a:pt x="555" y="273"/>
                  </a:lnTo>
                  <a:lnTo>
                    <a:pt x="545" y="281"/>
                  </a:lnTo>
                  <a:lnTo>
                    <a:pt x="542" y="281"/>
                  </a:lnTo>
                  <a:lnTo>
                    <a:pt x="538" y="281"/>
                  </a:lnTo>
                  <a:lnTo>
                    <a:pt x="536" y="282"/>
                  </a:lnTo>
                  <a:lnTo>
                    <a:pt x="533" y="283"/>
                  </a:lnTo>
                  <a:lnTo>
                    <a:pt x="532" y="286"/>
                  </a:lnTo>
                  <a:lnTo>
                    <a:pt x="531" y="288"/>
                  </a:lnTo>
                  <a:lnTo>
                    <a:pt x="530" y="291"/>
                  </a:lnTo>
                  <a:lnTo>
                    <a:pt x="530" y="293"/>
                  </a:lnTo>
                  <a:lnTo>
                    <a:pt x="524" y="299"/>
                  </a:lnTo>
                  <a:lnTo>
                    <a:pt x="516" y="302"/>
                  </a:lnTo>
                  <a:lnTo>
                    <a:pt x="509" y="299"/>
                  </a:lnTo>
                  <a:lnTo>
                    <a:pt x="505" y="296"/>
                  </a:lnTo>
                  <a:lnTo>
                    <a:pt x="502" y="292"/>
                  </a:lnTo>
                  <a:lnTo>
                    <a:pt x="500" y="289"/>
                  </a:lnTo>
                  <a:lnTo>
                    <a:pt x="499" y="284"/>
                  </a:lnTo>
                  <a:lnTo>
                    <a:pt x="496" y="281"/>
                  </a:lnTo>
                  <a:lnTo>
                    <a:pt x="491" y="275"/>
                  </a:lnTo>
                  <a:lnTo>
                    <a:pt x="485" y="271"/>
                  </a:lnTo>
                  <a:lnTo>
                    <a:pt x="475" y="267"/>
                  </a:lnTo>
                  <a:lnTo>
                    <a:pt x="471" y="265"/>
                  </a:lnTo>
                  <a:lnTo>
                    <a:pt x="469" y="262"/>
                  </a:lnTo>
                  <a:lnTo>
                    <a:pt x="467" y="260"/>
                  </a:lnTo>
                  <a:lnTo>
                    <a:pt x="467" y="257"/>
                  </a:lnTo>
                  <a:lnTo>
                    <a:pt x="465" y="255"/>
                  </a:lnTo>
                  <a:lnTo>
                    <a:pt x="464" y="252"/>
                  </a:lnTo>
                  <a:lnTo>
                    <a:pt x="461" y="251"/>
                  </a:lnTo>
                  <a:lnTo>
                    <a:pt x="459" y="250"/>
                  </a:lnTo>
                  <a:lnTo>
                    <a:pt x="458" y="247"/>
                  </a:lnTo>
                  <a:lnTo>
                    <a:pt x="453" y="241"/>
                  </a:lnTo>
                  <a:lnTo>
                    <a:pt x="451" y="233"/>
                  </a:lnTo>
                  <a:lnTo>
                    <a:pt x="455" y="226"/>
                  </a:lnTo>
                  <a:lnTo>
                    <a:pt x="455" y="224"/>
                  </a:lnTo>
                  <a:lnTo>
                    <a:pt x="456" y="221"/>
                  </a:lnTo>
                  <a:lnTo>
                    <a:pt x="458" y="219"/>
                  </a:lnTo>
                  <a:lnTo>
                    <a:pt x="459" y="217"/>
                  </a:lnTo>
                  <a:lnTo>
                    <a:pt x="460" y="216"/>
                  </a:lnTo>
                  <a:lnTo>
                    <a:pt x="462" y="215"/>
                  </a:lnTo>
                  <a:lnTo>
                    <a:pt x="464" y="216"/>
                  </a:lnTo>
                  <a:lnTo>
                    <a:pt x="465" y="217"/>
                  </a:lnTo>
                  <a:lnTo>
                    <a:pt x="466" y="221"/>
                  </a:lnTo>
                  <a:lnTo>
                    <a:pt x="469" y="224"/>
                  </a:lnTo>
                  <a:lnTo>
                    <a:pt x="472" y="226"/>
                  </a:lnTo>
                  <a:lnTo>
                    <a:pt x="475" y="227"/>
                  </a:lnTo>
                  <a:lnTo>
                    <a:pt x="479" y="227"/>
                  </a:lnTo>
                  <a:lnTo>
                    <a:pt x="482" y="226"/>
                  </a:lnTo>
                  <a:lnTo>
                    <a:pt x="489" y="219"/>
                  </a:lnTo>
                  <a:lnTo>
                    <a:pt x="491" y="211"/>
                  </a:lnTo>
                  <a:lnTo>
                    <a:pt x="491" y="205"/>
                  </a:lnTo>
                  <a:lnTo>
                    <a:pt x="490" y="202"/>
                  </a:lnTo>
                  <a:lnTo>
                    <a:pt x="489" y="200"/>
                  </a:lnTo>
                  <a:lnTo>
                    <a:pt x="486" y="199"/>
                  </a:lnTo>
                  <a:lnTo>
                    <a:pt x="484" y="196"/>
                  </a:lnTo>
                  <a:lnTo>
                    <a:pt x="482" y="194"/>
                  </a:lnTo>
                  <a:lnTo>
                    <a:pt x="481" y="191"/>
                  </a:lnTo>
                  <a:lnTo>
                    <a:pt x="481" y="189"/>
                  </a:lnTo>
                  <a:lnTo>
                    <a:pt x="482" y="186"/>
                  </a:lnTo>
                  <a:lnTo>
                    <a:pt x="486" y="185"/>
                  </a:lnTo>
                  <a:lnTo>
                    <a:pt x="489" y="184"/>
                  </a:lnTo>
                  <a:lnTo>
                    <a:pt x="489" y="184"/>
                  </a:lnTo>
                  <a:lnTo>
                    <a:pt x="487" y="182"/>
                  </a:lnTo>
                  <a:lnTo>
                    <a:pt x="485" y="181"/>
                  </a:lnTo>
                  <a:lnTo>
                    <a:pt x="484" y="180"/>
                  </a:lnTo>
                  <a:lnTo>
                    <a:pt x="482" y="178"/>
                  </a:lnTo>
                  <a:lnTo>
                    <a:pt x="482" y="174"/>
                  </a:lnTo>
                  <a:lnTo>
                    <a:pt x="482" y="171"/>
                  </a:lnTo>
                  <a:lnTo>
                    <a:pt x="485" y="169"/>
                  </a:lnTo>
                  <a:lnTo>
                    <a:pt x="489" y="165"/>
                  </a:lnTo>
                  <a:lnTo>
                    <a:pt x="495" y="161"/>
                  </a:lnTo>
                  <a:lnTo>
                    <a:pt x="501" y="160"/>
                  </a:lnTo>
                  <a:lnTo>
                    <a:pt x="509" y="160"/>
                  </a:lnTo>
                  <a:lnTo>
                    <a:pt x="512" y="160"/>
                  </a:lnTo>
                  <a:lnTo>
                    <a:pt x="515" y="161"/>
                  </a:lnTo>
                  <a:lnTo>
                    <a:pt x="516" y="164"/>
                  </a:lnTo>
                  <a:lnTo>
                    <a:pt x="517" y="165"/>
                  </a:lnTo>
                  <a:lnTo>
                    <a:pt x="519" y="166"/>
                  </a:lnTo>
                  <a:lnTo>
                    <a:pt x="519" y="168"/>
                  </a:lnTo>
                  <a:lnTo>
                    <a:pt x="522" y="169"/>
                  </a:lnTo>
                  <a:lnTo>
                    <a:pt x="526" y="169"/>
                  </a:lnTo>
                  <a:lnTo>
                    <a:pt x="529" y="168"/>
                  </a:lnTo>
                  <a:lnTo>
                    <a:pt x="532" y="166"/>
                  </a:lnTo>
                  <a:lnTo>
                    <a:pt x="535" y="164"/>
                  </a:lnTo>
                  <a:lnTo>
                    <a:pt x="537" y="163"/>
                  </a:lnTo>
                  <a:lnTo>
                    <a:pt x="543" y="159"/>
                  </a:lnTo>
                  <a:lnTo>
                    <a:pt x="550" y="155"/>
                  </a:lnTo>
                  <a:lnTo>
                    <a:pt x="555" y="153"/>
                  </a:lnTo>
                  <a:close/>
                  <a:moveTo>
                    <a:pt x="809" y="139"/>
                  </a:moveTo>
                  <a:lnTo>
                    <a:pt x="815" y="139"/>
                  </a:lnTo>
                  <a:lnTo>
                    <a:pt x="819" y="140"/>
                  </a:lnTo>
                  <a:lnTo>
                    <a:pt x="823" y="141"/>
                  </a:lnTo>
                  <a:lnTo>
                    <a:pt x="825" y="144"/>
                  </a:lnTo>
                  <a:lnTo>
                    <a:pt x="825" y="146"/>
                  </a:lnTo>
                  <a:lnTo>
                    <a:pt x="825" y="150"/>
                  </a:lnTo>
                  <a:lnTo>
                    <a:pt x="821" y="153"/>
                  </a:lnTo>
                  <a:lnTo>
                    <a:pt x="818" y="158"/>
                  </a:lnTo>
                  <a:lnTo>
                    <a:pt x="815" y="159"/>
                  </a:lnTo>
                  <a:lnTo>
                    <a:pt x="813" y="163"/>
                  </a:lnTo>
                  <a:lnTo>
                    <a:pt x="811" y="165"/>
                  </a:lnTo>
                  <a:lnTo>
                    <a:pt x="809" y="169"/>
                  </a:lnTo>
                  <a:lnTo>
                    <a:pt x="806" y="173"/>
                  </a:lnTo>
                  <a:lnTo>
                    <a:pt x="803" y="175"/>
                  </a:lnTo>
                  <a:lnTo>
                    <a:pt x="799" y="176"/>
                  </a:lnTo>
                  <a:lnTo>
                    <a:pt x="796" y="179"/>
                  </a:lnTo>
                  <a:lnTo>
                    <a:pt x="794" y="181"/>
                  </a:lnTo>
                  <a:lnTo>
                    <a:pt x="791" y="182"/>
                  </a:lnTo>
                  <a:lnTo>
                    <a:pt x="788" y="186"/>
                  </a:lnTo>
                  <a:lnTo>
                    <a:pt x="785" y="190"/>
                  </a:lnTo>
                  <a:lnTo>
                    <a:pt x="783" y="192"/>
                  </a:lnTo>
                  <a:lnTo>
                    <a:pt x="781" y="197"/>
                  </a:lnTo>
                  <a:lnTo>
                    <a:pt x="781" y="201"/>
                  </a:lnTo>
                  <a:lnTo>
                    <a:pt x="784" y="206"/>
                  </a:lnTo>
                  <a:lnTo>
                    <a:pt x="786" y="210"/>
                  </a:lnTo>
                  <a:lnTo>
                    <a:pt x="789" y="215"/>
                  </a:lnTo>
                  <a:lnTo>
                    <a:pt x="789" y="222"/>
                  </a:lnTo>
                  <a:lnTo>
                    <a:pt x="788" y="230"/>
                  </a:lnTo>
                  <a:lnTo>
                    <a:pt x="786" y="237"/>
                  </a:lnTo>
                  <a:lnTo>
                    <a:pt x="786" y="242"/>
                  </a:lnTo>
                  <a:lnTo>
                    <a:pt x="789" y="246"/>
                  </a:lnTo>
                  <a:lnTo>
                    <a:pt x="791" y="250"/>
                  </a:lnTo>
                  <a:lnTo>
                    <a:pt x="794" y="253"/>
                  </a:lnTo>
                  <a:lnTo>
                    <a:pt x="795" y="256"/>
                  </a:lnTo>
                  <a:lnTo>
                    <a:pt x="796" y="260"/>
                  </a:lnTo>
                  <a:lnTo>
                    <a:pt x="798" y="262"/>
                  </a:lnTo>
                  <a:lnTo>
                    <a:pt x="799" y="265"/>
                  </a:lnTo>
                  <a:lnTo>
                    <a:pt x="801" y="267"/>
                  </a:lnTo>
                  <a:lnTo>
                    <a:pt x="804" y="268"/>
                  </a:lnTo>
                  <a:lnTo>
                    <a:pt x="806" y="271"/>
                  </a:lnTo>
                  <a:lnTo>
                    <a:pt x="811" y="272"/>
                  </a:lnTo>
                  <a:lnTo>
                    <a:pt x="815" y="272"/>
                  </a:lnTo>
                  <a:lnTo>
                    <a:pt x="818" y="272"/>
                  </a:lnTo>
                  <a:lnTo>
                    <a:pt x="820" y="272"/>
                  </a:lnTo>
                  <a:lnTo>
                    <a:pt x="820" y="271"/>
                  </a:lnTo>
                  <a:lnTo>
                    <a:pt x="820" y="268"/>
                  </a:lnTo>
                  <a:lnTo>
                    <a:pt x="819" y="267"/>
                  </a:lnTo>
                  <a:lnTo>
                    <a:pt x="818" y="265"/>
                  </a:lnTo>
                  <a:lnTo>
                    <a:pt x="816" y="262"/>
                  </a:lnTo>
                  <a:lnTo>
                    <a:pt x="815" y="260"/>
                  </a:lnTo>
                  <a:lnTo>
                    <a:pt x="814" y="257"/>
                  </a:lnTo>
                  <a:lnTo>
                    <a:pt x="811" y="256"/>
                  </a:lnTo>
                  <a:lnTo>
                    <a:pt x="808" y="252"/>
                  </a:lnTo>
                  <a:lnTo>
                    <a:pt x="804" y="246"/>
                  </a:lnTo>
                  <a:lnTo>
                    <a:pt x="801" y="240"/>
                  </a:lnTo>
                  <a:lnTo>
                    <a:pt x="801" y="233"/>
                  </a:lnTo>
                  <a:lnTo>
                    <a:pt x="806" y="230"/>
                  </a:lnTo>
                  <a:lnTo>
                    <a:pt x="811" y="227"/>
                  </a:lnTo>
                  <a:lnTo>
                    <a:pt x="814" y="225"/>
                  </a:lnTo>
                  <a:lnTo>
                    <a:pt x="816" y="224"/>
                  </a:lnTo>
                  <a:lnTo>
                    <a:pt x="818" y="222"/>
                  </a:lnTo>
                  <a:lnTo>
                    <a:pt x="819" y="220"/>
                  </a:lnTo>
                  <a:lnTo>
                    <a:pt x="818" y="217"/>
                  </a:lnTo>
                  <a:lnTo>
                    <a:pt x="815" y="215"/>
                  </a:lnTo>
                  <a:lnTo>
                    <a:pt x="811" y="211"/>
                  </a:lnTo>
                  <a:lnTo>
                    <a:pt x="808" y="209"/>
                  </a:lnTo>
                  <a:lnTo>
                    <a:pt x="805" y="202"/>
                  </a:lnTo>
                  <a:lnTo>
                    <a:pt x="804" y="196"/>
                  </a:lnTo>
                  <a:lnTo>
                    <a:pt x="806" y="191"/>
                  </a:lnTo>
                  <a:lnTo>
                    <a:pt x="809" y="189"/>
                  </a:lnTo>
                  <a:lnTo>
                    <a:pt x="811" y="189"/>
                  </a:lnTo>
                  <a:lnTo>
                    <a:pt x="815" y="187"/>
                  </a:lnTo>
                  <a:lnTo>
                    <a:pt x="818" y="186"/>
                  </a:lnTo>
                  <a:lnTo>
                    <a:pt x="819" y="184"/>
                  </a:lnTo>
                  <a:lnTo>
                    <a:pt x="820" y="182"/>
                  </a:lnTo>
                  <a:lnTo>
                    <a:pt x="819" y="180"/>
                  </a:lnTo>
                  <a:lnTo>
                    <a:pt x="819" y="178"/>
                  </a:lnTo>
                  <a:lnTo>
                    <a:pt x="820" y="175"/>
                  </a:lnTo>
                  <a:lnTo>
                    <a:pt x="820" y="175"/>
                  </a:lnTo>
                  <a:lnTo>
                    <a:pt x="820" y="173"/>
                  </a:lnTo>
                  <a:lnTo>
                    <a:pt x="821" y="170"/>
                  </a:lnTo>
                  <a:lnTo>
                    <a:pt x="821" y="166"/>
                  </a:lnTo>
                  <a:lnTo>
                    <a:pt x="823" y="164"/>
                  </a:lnTo>
                  <a:lnTo>
                    <a:pt x="823" y="163"/>
                  </a:lnTo>
                  <a:lnTo>
                    <a:pt x="835" y="163"/>
                  </a:lnTo>
                  <a:lnTo>
                    <a:pt x="839" y="160"/>
                  </a:lnTo>
                  <a:lnTo>
                    <a:pt x="841" y="158"/>
                  </a:lnTo>
                  <a:lnTo>
                    <a:pt x="844" y="155"/>
                  </a:lnTo>
                  <a:lnTo>
                    <a:pt x="845" y="153"/>
                  </a:lnTo>
                  <a:lnTo>
                    <a:pt x="849" y="149"/>
                  </a:lnTo>
                  <a:lnTo>
                    <a:pt x="851" y="148"/>
                  </a:lnTo>
                  <a:lnTo>
                    <a:pt x="855" y="148"/>
                  </a:lnTo>
                  <a:lnTo>
                    <a:pt x="857" y="148"/>
                  </a:lnTo>
                  <a:lnTo>
                    <a:pt x="862" y="148"/>
                  </a:lnTo>
                  <a:lnTo>
                    <a:pt x="866" y="146"/>
                  </a:lnTo>
                  <a:lnTo>
                    <a:pt x="876" y="145"/>
                  </a:lnTo>
                  <a:lnTo>
                    <a:pt x="885" y="148"/>
                  </a:lnTo>
                  <a:lnTo>
                    <a:pt x="892" y="151"/>
                  </a:lnTo>
                  <a:lnTo>
                    <a:pt x="901" y="164"/>
                  </a:lnTo>
                  <a:lnTo>
                    <a:pt x="906" y="179"/>
                  </a:lnTo>
                  <a:lnTo>
                    <a:pt x="908" y="192"/>
                  </a:lnTo>
                  <a:lnTo>
                    <a:pt x="906" y="207"/>
                  </a:lnTo>
                  <a:lnTo>
                    <a:pt x="900" y="220"/>
                  </a:lnTo>
                  <a:lnTo>
                    <a:pt x="898" y="222"/>
                  </a:lnTo>
                  <a:lnTo>
                    <a:pt x="897" y="225"/>
                  </a:lnTo>
                  <a:lnTo>
                    <a:pt x="896" y="227"/>
                  </a:lnTo>
                  <a:lnTo>
                    <a:pt x="895" y="231"/>
                  </a:lnTo>
                  <a:lnTo>
                    <a:pt x="896" y="233"/>
                  </a:lnTo>
                  <a:lnTo>
                    <a:pt x="897" y="237"/>
                  </a:lnTo>
                  <a:lnTo>
                    <a:pt x="897" y="240"/>
                  </a:lnTo>
                  <a:lnTo>
                    <a:pt x="898" y="241"/>
                  </a:lnTo>
                  <a:lnTo>
                    <a:pt x="900" y="242"/>
                  </a:lnTo>
                  <a:lnTo>
                    <a:pt x="902" y="242"/>
                  </a:lnTo>
                  <a:lnTo>
                    <a:pt x="903" y="242"/>
                  </a:lnTo>
                  <a:lnTo>
                    <a:pt x="905" y="240"/>
                  </a:lnTo>
                  <a:lnTo>
                    <a:pt x="910" y="235"/>
                  </a:lnTo>
                  <a:lnTo>
                    <a:pt x="913" y="230"/>
                  </a:lnTo>
                  <a:lnTo>
                    <a:pt x="918" y="225"/>
                  </a:lnTo>
                  <a:lnTo>
                    <a:pt x="921" y="224"/>
                  </a:lnTo>
                  <a:lnTo>
                    <a:pt x="923" y="224"/>
                  </a:lnTo>
                  <a:lnTo>
                    <a:pt x="925" y="224"/>
                  </a:lnTo>
                  <a:lnTo>
                    <a:pt x="927" y="226"/>
                  </a:lnTo>
                  <a:lnTo>
                    <a:pt x="928" y="227"/>
                  </a:lnTo>
                  <a:lnTo>
                    <a:pt x="930" y="230"/>
                  </a:lnTo>
                  <a:lnTo>
                    <a:pt x="932" y="231"/>
                  </a:lnTo>
                  <a:lnTo>
                    <a:pt x="933" y="232"/>
                  </a:lnTo>
                  <a:lnTo>
                    <a:pt x="935" y="235"/>
                  </a:lnTo>
                  <a:lnTo>
                    <a:pt x="936" y="236"/>
                  </a:lnTo>
                  <a:lnTo>
                    <a:pt x="937" y="238"/>
                  </a:lnTo>
                  <a:lnTo>
                    <a:pt x="940" y="240"/>
                  </a:lnTo>
                  <a:lnTo>
                    <a:pt x="941" y="240"/>
                  </a:lnTo>
                  <a:lnTo>
                    <a:pt x="943" y="240"/>
                  </a:lnTo>
                  <a:lnTo>
                    <a:pt x="945" y="238"/>
                  </a:lnTo>
                  <a:lnTo>
                    <a:pt x="945" y="237"/>
                  </a:lnTo>
                  <a:lnTo>
                    <a:pt x="945" y="236"/>
                  </a:lnTo>
                  <a:lnTo>
                    <a:pt x="946" y="233"/>
                  </a:lnTo>
                  <a:lnTo>
                    <a:pt x="946" y="232"/>
                  </a:lnTo>
                  <a:lnTo>
                    <a:pt x="947" y="231"/>
                  </a:lnTo>
                  <a:lnTo>
                    <a:pt x="950" y="231"/>
                  </a:lnTo>
                  <a:lnTo>
                    <a:pt x="952" y="230"/>
                  </a:lnTo>
                  <a:lnTo>
                    <a:pt x="955" y="230"/>
                  </a:lnTo>
                  <a:lnTo>
                    <a:pt x="957" y="229"/>
                  </a:lnTo>
                  <a:lnTo>
                    <a:pt x="960" y="227"/>
                  </a:lnTo>
                  <a:lnTo>
                    <a:pt x="961" y="227"/>
                  </a:lnTo>
                  <a:lnTo>
                    <a:pt x="962" y="226"/>
                  </a:lnTo>
                  <a:lnTo>
                    <a:pt x="962" y="224"/>
                  </a:lnTo>
                  <a:lnTo>
                    <a:pt x="962" y="222"/>
                  </a:lnTo>
                  <a:lnTo>
                    <a:pt x="962" y="220"/>
                  </a:lnTo>
                  <a:lnTo>
                    <a:pt x="962" y="219"/>
                  </a:lnTo>
                  <a:lnTo>
                    <a:pt x="962" y="217"/>
                  </a:lnTo>
                  <a:lnTo>
                    <a:pt x="961" y="216"/>
                  </a:lnTo>
                  <a:lnTo>
                    <a:pt x="958" y="214"/>
                  </a:lnTo>
                  <a:lnTo>
                    <a:pt x="957" y="211"/>
                  </a:lnTo>
                  <a:lnTo>
                    <a:pt x="956" y="210"/>
                  </a:lnTo>
                  <a:lnTo>
                    <a:pt x="955" y="207"/>
                  </a:lnTo>
                  <a:lnTo>
                    <a:pt x="953" y="205"/>
                  </a:lnTo>
                  <a:lnTo>
                    <a:pt x="955" y="204"/>
                  </a:lnTo>
                  <a:lnTo>
                    <a:pt x="958" y="202"/>
                  </a:lnTo>
                  <a:lnTo>
                    <a:pt x="962" y="202"/>
                  </a:lnTo>
                  <a:lnTo>
                    <a:pt x="966" y="202"/>
                  </a:lnTo>
                  <a:lnTo>
                    <a:pt x="970" y="201"/>
                  </a:lnTo>
                  <a:lnTo>
                    <a:pt x="971" y="200"/>
                  </a:lnTo>
                  <a:lnTo>
                    <a:pt x="971" y="199"/>
                  </a:lnTo>
                  <a:lnTo>
                    <a:pt x="971" y="197"/>
                  </a:lnTo>
                  <a:lnTo>
                    <a:pt x="968" y="196"/>
                  </a:lnTo>
                  <a:lnTo>
                    <a:pt x="967" y="195"/>
                  </a:lnTo>
                  <a:lnTo>
                    <a:pt x="965" y="194"/>
                  </a:lnTo>
                  <a:lnTo>
                    <a:pt x="962" y="194"/>
                  </a:lnTo>
                  <a:lnTo>
                    <a:pt x="952" y="195"/>
                  </a:lnTo>
                  <a:lnTo>
                    <a:pt x="941" y="196"/>
                  </a:lnTo>
                  <a:lnTo>
                    <a:pt x="933" y="194"/>
                  </a:lnTo>
                  <a:lnTo>
                    <a:pt x="926" y="186"/>
                  </a:lnTo>
                  <a:lnTo>
                    <a:pt x="920" y="178"/>
                  </a:lnTo>
                  <a:lnTo>
                    <a:pt x="916" y="170"/>
                  </a:lnTo>
                  <a:lnTo>
                    <a:pt x="912" y="166"/>
                  </a:lnTo>
                  <a:lnTo>
                    <a:pt x="910" y="161"/>
                  </a:lnTo>
                  <a:lnTo>
                    <a:pt x="908" y="155"/>
                  </a:lnTo>
                  <a:lnTo>
                    <a:pt x="910" y="151"/>
                  </a:lnTo>
                  <a:lnTo>
                    <a:pt x="912" y="149"/>
                  </a:lnTo>
                  <a:lnTo>
                    <a:pt x="918" y="149"/>
                  </a:lnTo>
                  <a:lnTo>
                    <a:pt x="931" y="150"/>
                  </a:lnTo>
                  <a:lnTo>
                    <a:pt x="943" y="151"/>
                  </a:lnTo>
                  <a:lnTo>
                    <a:pt x="970" y="151"/>
                  </a:lnTo>
                  <a:lnTo>
                    <a:pt x="979" y="155"/>
                  </a:lnTo>
                  <a:lnTo>
                    <a:pt x="988" y="161"/>
                  </a:lnTo>
                  <a:lnTo>
                    <a:pt x="994" y="169"/>
                  </a:lnTo>
                  <a:lnTo>
                    <a:pt x="1001" y="175"/>
                  </a:lnTo>
                  <a:lnTo>
                    <a:pt x="1003" y="179"/>
                  </a:lnTo>
                  <a:lnTo>
                    <a:pt x="1006" y="181"/>
                  </a:lnTo>
                  <a:lnTo>
                    <a:pt x="1007" y="185"/>
                  </a:lnTo>
                  <a:lnTo>
                    <a:pt x="1008" y="187"/>
                  </a:lnTo>
                  <a:lnTo>
                    <a:pt x="1008" y="190"/>
                  </a:lnTo>
                  <a:lnTo>
                    <a:pt x="1007" y="192"/>
                  </a:lnTo>
                  <a:lnTo>
                    <a:pt x="1004" y="194"/>
                  </a:lnTo>
                  <a:lnTo>
                    <a:pt x="1002" y="195"/>
                  </a:lnTo>
                  <a:lnTo>
                    <a:pt x="998" y="195"/>
                  </a:lnTo>
                  <a:lnTo>
                    <a:pt x="993" y="194"/>
                  </a:lnTo>
                  <a:lnTo>
                    <a:pt x="998" y="200"/>
                  </a:lnTo>
                  <a:lnTo>
                    <a:pt x="1006" y="206"/>
                  </a:lnTo>
                  <a:lnTo>
                    <a:pt x="1013" y="209"/>
                  </a:lnTo>
                  <a:lnTo>
                    <a:pt x="1016" y="209"/>
                  </a:lnTo>
                  <a:lnTo>
                    <a:pt x="1019" y="207"/>
                  </a:lnTo>
                  <a:lnTo>
                    <a:pt x="1023" y="207"/>
                  </a:lnTo>
                  <a:lnTo>
                    <a:pt x="1027" y="206"/>
                  </a:lnTo>
                  <a:lnTo>
                    <a:pt x="1029" y="209"/>
                  </a:lnTo>
                  <a:lnTo>
                    <a:pt x="1031" y="211"/>
                  </a:lnTo>
                  <a:lnTo>
                    <a:pt x="1032" y="212"/>
                  </a:lnTo>
                  <a:lnTo>
                    <a:pt x="1032" y="215"/>
                  </a:lnTo>
                  <a:lnTo>
                    <a:pt x="1032" y="217"/>
                  </a:lnTo>
                  <a:lnTo>
                    <a:pt x="1032" y="221"/>
                  </a:lnTo>
                  <a:lnTo>
                    <a:pt x="1031" y="226"/>
                  </a:lnTo>
                  <a:lnTo>
                    <a:pt x="1029" y="230"/>
                  </a:lnTo>
                  <a:lnTo>
                    <a:pt x="1031" y="235"/>
                  </a:lnTo>
                  <a:lnTo>
                    <a:pt x="1037" y="237"/>
                  </a:lnTo>
                  <a:lnTo>
                    <a:pt x="1042" y="238"/>
                  </a:lnTo>
                  <a:lnTo>
                    <a:pt x="1044" y="241"/>
                  </a:lnTo>
                  <a:lnTo>
                    <a:pt x="1045" y="242"/>
                  </a:lnTo>
                  <a:lnTo>
                    <a:pt x="1045" y="245"/>
                  </a:lnTo>
                  <a:lnTo>
                    <a:pt x="1045" y="247"/>
                  </a:lnTo>
                  <a:lnTo>
                    <a:pt x="1044" y="248"/>
                  </a:lnTo>
                  <a:lnTo>
                    <a:pt x="1042" y="251"/>
                  </a:lnTo>
                  <a:lnTo>
                    <a:pt x="1039" y="253"/>
                  </a:lnTo>
                  <a:lnTo>
                    <a:pt x="1038" y="255"/>
                  </a:lnTo>
                  <a:lnTo>
                    <a:pt x="1037" y="257"/>
                  </a:lnTo>
                  <a:lnTo>
                    <a:pt x="1037" y="260"/>
                  </a:lnTo>
                  <a:lnTo>
                    <a:pt x="1037" y="262"/>
                  </a:lnTo>
                  <a:lnTo>
                    <a:pt x="1038" y="265"/>
                  </a:lnTo>
                  <a:lnTo>
                    <a:pt x="1039" y="267"/>
                  </a:lnTo>
                  <a:lnTo>
                    <a:pt x="1041" y="268"/>
                  </a:lnTo>
                  <a:lnTo>
                    <a:pt x="1043" y="268"/>
                  </a:lnTo>
                  <a:lnTo>
                    <a:pt x="1044" y="266"/>
                  </a:lnTo>
                  <a:lnTo>
                    <a:pt x="1050" y="262"/>
                  </a:lnTo>
                  <a:lnTo>
                    <a:pt x="1055" y="258"/>
                  </a:lnTo>
                  <a:lnTo>
                    <a:pt x="1063" y="256"/>
                  </a:lnTo>
                  <a:lnTo>
                    <a:pt x="1068" y="257"/>
                  </a:lnTo>
                  <a:lnTo>
                    <a:pt x="1069" y="261"/>
                  </a:lnTo>
                  <a:lnTo>
                    <a:pt x="1068" y="266"/>
                  </a:lnTo>
                  <a:lnTo>
                    <a:pt x="1067" y="272"/>
                  </a:lnTo>
                  <a:lnTo>
                    <a:pt x="1064" y="277"/>
                  </a:lnTo>
                  <a:lnTo>
                    <a:pt x="1064" y="281"/>
                  </a:lnTo>
                  <a:lnTo>
                    <a:pt x="1068" y="282"/>
                  </a:lnTo>
                  <a:lnTo>
                    <a:pt x="1069" y="278"/>
                  </a:lnTo>
                  <a:lnTo>
                    <a:pt x="1070" y="275"/>
                  </a:lnTo>
                  <a:lnTo>
                    <a:pt x="1072" y="272"/>
                  </a:lnTo>
                  <a:lnTo>
                    <a:pt x="1074" y="270"/>
                  </a:lnTo>
                  <a:lnTo>
                    <a:pt x="1077" y="268"/>
                  </a:lnTo>
                  <a:lnTo>
                    <a:pt x="1082" y="266"/>
                  </a:lnTo>
                  <a:lnTo>
                    <a:pt x="1090" y="265"/>
                  </a:lnTo>
                  <a:lnTo>
                    <a:pt x="1100" y="266"/>
                  </a:lnTo>
                  <a:lnTo>
                    <a:pt x="1109" y="268"/>
                  </a:lnTo>
                  <a:lnTo>
                    <a:pt x="1117" y="273"/>
                  </a:lnTo>
                  <a:lnTo>
                    <a:pt x="1121" y="282"/>
                  </a:lnTo>
                  <a:lnTo>
                    <a:pt x="1123" y="289"/>
                  </a:lnTo>
                  <a:lnTo>
                    <a:pt x="1119" y="292"/>
                  </a:lnTo>
                  <a:lnTo>
                    <a:pt x="1114" y="294"/>
                  </a:lnTo>
                  <a:lnTo>
                    <a:pt x="1109" y="294"/>
                  </a:lnTo>
                  <a:lnTo>
                    <a:pt x="1107" y="296"/>
                  </a:lnTo>
                  <a:lnTo>
                    <a:pt x="1103" y="297"/>
                  </a:lnTo>
                  <a:lnTo>
                    <a:pt x="1102" y="298"/>
                  </a:lnTo>
                  <a:lnTo>
                    <a:pt x="1099" y="301"/>
                  </a:lnTo>
                  <a:lnTo>
                    <a:pt x="1098" y="301"/>
                  </a:lnTo>
                  <a:lnTo>
                    <a:pt x="1097" y="302"/>
                  </a:lnTo>
                  <a:lnTo>
                    <a:pt x="1097" y="304"/>
                  </a:lnTo>
                  <a:lnTo>
                    <a:pt x="1097" y="306"/>
                  </a:lnTo>
                  <a:lnTo>
                    <a:pt x="1097" y="308"/>
                  </a:lnTo>
                  <a:lnTo>
                    <a:pt x="1098" y="309"/>
                  </a:lnTo>
                  <a:lnTo>
                    <a:pt x="1100" y="309"/>
                  </a:lnTo>
                  <a:lnTo>
                    <a:pt x="1103" y="309"/>
                  </a:lnTo>
                  <a:lnTo>
                    <a:pt x="1105" y="308"/>
                  </a:lnTo>
                  <a:lnTo>
                    <a:pt x="1107" y="308"/>
                  </a:lnTo>
                  <a:lnTo>
                    <a:pt x="1107" y="308"/>
                  </a:lnTo>
                  <a:lnTo>
                    <a:pt x="1112" y="306"/>
                  </a:lnTo>
                  <a:lnTo>
                    <a:pt x="1118" y="304"/>
                  </a:lnTo>
                  <a:lnTo>
                    <a:pt x="1124" y="303"/>
                  </a:lnTo>
                  <a:lnTo>
                    <a:pt x="1129" y="303"/>
                  </a:lnTo>
                  <a:lnTo>
                    <a:pt x="1133" y="308"/>
                  </a:lnTo>
                  <a:lnTo>
                    <a:pt x="1133" y="309"/>
                  </a:lnTo>
                  <a:lnTo>
                    <a:pt x="1133" y="312"/>
                  </a:lnTo>
                  <a:lnTo>
                    <a:pt x="1134" y="314"/>
                  </a:lnTo>
                  <a:lnTo>
                    <a:pt x="1135" y="316"/>
                  </a:lnTo>
                  <a:lnTo>
                    <a:pt x="1136" y="317"/>
                  </a:lnTo>
                  <a:lnTo>
                    <a:pt x="1139" y="317"/>
                  </a:lnTo>
                  <a:lnTo>
                    <a:pt x="1143" y="317"/>
                  </a:lnTo>
                  <a:lnTo>
                    <a:pt x="1145" y="316"/>
                  </a:lnTo>
                  <a:lnTo>
                    <a:pt x="1161" y="316"/>
                  </a:lnTo>
                  <a:lnTo>
                    <a:pt x="1179" y="318"/>
                  </a:lnTo>
                  <a:lnTo>
                    <a:pt x="1181" y="328"/>
                  </a:lnTo>
                  <a:lnTo>
                    <a:pt x="1179" y="335"/>
                  </a:lnTo>
                  <a:lnTo>
                    <a:pt x="1173" y="342"/>
                  </a:lnTo>
                  <a:lnTo>
                    <a:pt x="1164" y="347"/>
                  </a:lnTo>
                  <a:lnTo>
                    <a:pt x="1159" y="348"/>
                  </a:lnTo>
                  <a:lnTo>
                    <a:pt x="1156" y="350"/>
                  </a:lnTo>
                  <a:lnTo>
                    <a:pt x="1153" y="352"/>
                  </a:lnTo>
                  <a:lnTo>
                    <a:pt x="1151" y="354"/>
                  </a:lnTo>
                  <a:lnTo>
                    <a:pt x="1151" y="358"/>
                  </a:lnTo>
                  <a:lnTo>
                    <a:pt x="1151" y="360"/>
                  </a:lnTo>
                  <a:lnTo>
                    <a:pt x="1151" y="363"/>
                  </a:lnTo>
                  <a:lnTo>
                    <a:pt x="1151" y="365"/>
                  </a:lnTo>
                  <a:lnTo>
                    <a:pt x="1154" y="367"/>
                  </a:lnTo>
                  <a:lnTo>
                    <a:pt x="1156" y="368"/>
                  </a:lnTo>
                  <a:lnTo>
                    <a:pt x="1163" y="367"/>
                  </a:lnTo>
                  <a:lnTo>
                    <a:pt x="1168" y="363"/>
                  </a:lnTo>
                  <a:lnTo>
                    <a:pt x="1171" y="358"/>
                  </a:lnTo>
                  <a:lnTo>
                    <a:pt x="1175" y="352"/>
                  </a:lnTo>
                  <a:lnTo>
                    <a:pt x="1179" y="347"/>
                  </a:lnTo>
                  <a:lnTo>
                    <a:pt x="1189" y="344"/>
                  </a:lnTo>
                  <a:lnTo>
                    <a:pt x="1197" y="345"/>
                  </a:lnTo>
                  <a:lnTo>
                    <a:pt x="1207" y="350"/>
                  </a:lnTo>
                  <a:lnTo>
                    <a:pt x="1212" y="358"/>
                  </a:lnTo>
                  <a:lnTo>
                    <a:pt x="1212" y="360"/>
                  </a:lnTo>
                  <a:lnTo>
                    <a:pt x="1212" y="363"/>
                  </a:lnTo>
                  <a:lnTo>
                    <a:pt x="1212" y="364"/>
                  </a:lnTo>
                  <a:lnTo>
                    <a:pt x="1211" y="367"/>
                  </a:lnTo>
                  <a:lnTo>
                    <a:pt x="1210" y="368"/>
                  </a:lnTo>
                  <a:lnTo>
                    <a:pt x="1207" y="368"/>
                  </a:lnTo>
                  <a:lnTo>
                    <a:pt x="1204" y="369"/>
                  </a:lnTo>
                  <a:lnTo>
                    <a:pt x="1202" y="372"/>
                  </a:lnTo>
                  <a:lnTo>
                    <a:pt x="1201" y="375"/>
                  </a:lnTo>
                  <a:lnTo>
                    <a:pt x="1202" y="378"/>
                  </a:lnTo>
                  <a:lnTo>
                    <a:pt x="1205" y="380"/>
                  </a:lnTo>
                  <a:lnTo>
                    <a:pt x="1210" y="384"/>
                  </a:lnTo>
                  <a:lnTo>
                    <a:pt x="1217" y="385"/>
                  </a:lnTo>
                  <a:lnTo>
                    <a:pt x="1224" y="388"/>
                  </a:lnTo>
                  <a:lnTo>
                    <a:pt x="1229" y="391"/>
                  </a:lnTo>
                  <a:lnTo>
                    <a:pt x="1229" y="396"/>
                  </a:lnTo>
                  <a:lnTo>
                    <a:pt x="1226" y="398"/>
                  </a:lnTo>
                  <a:lnTo>
                    <a:pt x="1221" y="396"/>
                  </a:lnTo>
                  <a:lnTo>
                    <a:pt x="1214" y="395"/>
                  </a:lnTo>
                  <a:lnTo>
                    <a:pt x="1207" y="394"/>
                  </a:lnTo>
                  <a:lnTo>
                    <a:pt x="1202" y="394"/>
                  </a:lnTo>
                  <a:lnTo>
                    <a:pt x="1200" y="394"/>
                  </a:lnTo>
                  <a:lnTo>
                    <a:pt x="1197" y="394"/>
                  </a:lnTo>
                  <a:lnTo>
                    <a:pt x="1195" y="394"/>
                  </a:lnTo>
                  <a:lnTo>
                    <a:pt x="1192" y="395"/>
                  </a:lnTo>
                  <a:lnTo>
                    <a:pt x="1189" y="395"/>
                  </a:lnTo>
                  <a:lnTo>
                    <a:pt x="1188" y="396"/>
                  </a:lnTo>
                  <a:lnTo>
                    <a:pt x="1186" y="399"/>
                  </a:lnTo>
                  <a:lnTo>
                    <a:pt x="1188" y="401"/>
                  </a:lnTo>
                  <a:lnTo>
                    <a:pt x="1192" y="408"/>
                  </a:lnTo>
                  <a:lnTo>
                    <a:pt x="1196" y="414"/>
                  </a:lnTo>
                  <a:lnTo>
                    <a:pt x="1197" y="423"/>
                  </a:lnTo>
                  <a:lnTo>
                    <a:pt x="1197" y="426"/>
                  </a:lnTo>
                  <a:lnTo>
                    <a:pt x="1197" y="430"/>
                  </a:lnTo>
                  <a:lnTo>
                    <a:pt x="1199" y="434"/>
                  </a:lnTo>
                  <a:lnTo>
                    <a:pt x="1201" y="437"/>
                  </a:lnTo>
                  <a:lnTo>
                    <a:pt x="1205" y="441"/>
                  </a:lnTo>
                  <a:lnTo>
                    <a:pt x="1221" y="449"/>
                  </a:lnTo>
                  <a:lnTo>
                    <a:pt x="1226" y="452"/>
                  </a:lnTo>
                  <a:lnTo>
                    <a:pt x="1231" y="457"/>
                  </a:lnTo>
                  <a:lnTo>
                    <a:pt x="1235" y="462"/>
                  </a:lnTo>
                  <a:lnTo>
                    <a:pt x="1239" y="466"/>
                  </a:lnTo>
                  <a:lnTo>
                    <a:pt x="1250" y="474"/>
                  </a:lnTo>
                  <a:lnTo>
                    <a:pt x="1262" y="478"/>
                  </a:lnTo>
                  <a:lnTo>
                    <a:pt x="1276" y="481"/>
                  </a:lnTo>
                  <a:lnTo>
                    <a:pt x="1288" y="487"/>
                  </a:lnTo>
                  <a:lnTo>
                    <a:pt x="1292" y="493"/>
                  </a:lnTo>
                  <a:lnTo>
                    <a:pt x="1293" y="501"/>
                  </a:lnTo>
                  <a:lnTo>
                    <a:pt x="1296" y="507"/>
                  </a:lnTo>
                  <a:lnTo>
                    <a:pt x="1301" y="511"/>
                  </a:lnTo>
                  <a:lnTo>
                    <a:pt x="1307" y="515"/>
                  </a:lnTo>
                  <a:lnTo>
                    <a:pt x="1312" y="521"/>
                  </a:lnTo>
                  <a:lnTo>
                    <a:pt x="1317" y="527"/>
                  </a:lnTo>
                  <a:lnTo>
                    <a:pt x="1322" y="529"/>
                  </a:lnTo>
                  <a:lnTo>
                    <a:pt x="1330" y="528"/>
                  </a:lnTo>
                  <a:lnTo>
                    <a:pt x="1337" y="526"/>
                  </a:lnTo>
                  <a:lnTo>
                    <a:pt x="1344" y="524"/>
                  </a:lnTo>
                  <a:lnTo>
                    <a:pt x="1352" y="527"/>
                  </a:lnTo>
                  <a:lnTo>
                    <a:pt x="1358" y="534"/>
                  </a:lnTo>
                  <a:lnTo>
                    <a:pt x="1359" y="546"/>
                  </a:lnTo>
                  <a:lnTo>
                    <a:pt x="1356" y="556"/>
                  </a:lnTo>
                  <a:lnTo>
                    <a:pt x="1349" y="566"/>
                  </a:lnTo>
                  <a:lnTo>
                    <a:pt x="1342" y="573"/>
                  </a:lnTo>
                  <a:lnTo>
                    <a:pt x="1338" y="584"/>
                  </a:lnTo>
                  <a:lnTo>
                    <a:pt x="1335" y="594"/>
                  </a:lnTo>
                  <a:lnTo>
                    <a:pt x="1335" y="595"/>
                  </a:lnTo>
                  <a:lnTo>
                    <a:pt x="1335" y="598"/>
                  </a:lnTo>
                  <a:lnTo>
                    <a:pt x="1335" y="600"/>
                  </a:lnTo>
                  <a:lnTo>
                    <a:pt x="1333" y="603"/>
                  </a:lnTo>
                  <a:lnTo>
                    <a:pt x="1333" y="604"/>
                  </a:lnTo>
                  <a:lnTo>
                    <a:pt x="1331" y="605"/>
                  </a:lnTo>
                  <a:lnTo>
                    <a:pt x="1330" y="604"/>
                  </a:lnTo>
                  <a:lnTo>
                    <a:pt x="1325" y="603"/>
                  </a:lnTo>
                  <a:lnTo>
                    <a:pt x="1321" y="602"/>
                  </a:lnTo>
                  <a:lnTo>
                    <a:pt x="1318" y="600"/>
                  </a:lnTo>
                  <a:lnTo>
                    <a:pt x="1316" y="600"/>
                  </a:lnTo>
                  <a:lnTo>
                    <a:pt x="1315" y="602"/>
                  </a:lnTo>
                  <a:lnTo>
                    <a:pt x="1313" y="604"/>
                  </a:lnTo>
                  <a:lnTo>
                    <a:pt x="1313" y="607"/>
                  </a:lnTo>
                  <a:lnTo>
                    <a:pt x="1313" y="613"/>
                  </a:lnTo>
                  <a:lnTo>
                    <a:pt x="1315" y="615"/>
                  </a:lnTo>
                  <a:lnTo>
                    <a:pt x="1315" y="618"/>
                  </a:lnTo>
                  <a:lnTo>
                    <a:pt x="1315" y="621"/>
                  </a:lnTo>
                  <a:lnTo>
                    <a:pt x="1315" y="624"/>
                  </a:lnTo>
                  <a:lnTo>
                    <a:pt x="1315" y="626"/>
                  </a:lnTo>
                  <a:lnTo>
                    <a:pt x="1313" y="629"/>
                  </a:lnTo>
                  <a:lnTo>
                    <a:pt x="1312" y="630"/>
                  </a:lnTo>
                  <a:lnTo>
                    <a:pt x="1311" y="630"/>
                  </a:lnTo>
                  <a:lnTo>
                    <a:pt x="1308" y="630"/>
                  </a:lnTo>
                  <a:lnTo>
                    <a:pt x="1305" y="628"/>
                  </a:lnTo>
                  <a:lnTo>
                    <a:pt x="1301" y="625"/>
                  </a:lnTo>
                  <a:lnTo>
                    <a:pt x="1293" y="620"/>
                  </a:lnTo>
                  <a:lnTo>
                    <a:pt x="1285" y="615"/>
                  </a:lnTo>
                  <a:lnTo>
                    <a:pt x="1277" y="609"/>
                  </a:lnTo>
                  <a:lnTo>
                    <a:pt x="1272" y="602"/>
                  </a:lnTo>
                  <a:lnTo>
                    <a:pt x="1272" y="595"/>
                  </a:lnTo>
                  <a:lnTo>
                    <a:pt x="1275" y="589"/>
                  </a:lnTo>
                  <a:lnTo>
                    <a:pt x="1278" y="585"/>
                  </a:lnTo>
                  <a:lnTo>
                    <a:pt x="1283" y="582"/>
                  </a:lnTo>
                  <a:lnTo>
                    <a:pt x="1286" y="578"/>
                  </a:lnTo>
                  <a:lnTo>
                    <a:pt x="1286" y="573"/>
                  </a:lnTo>
                  <a:lnTo>
                    <a:pt x="1282" y="571"/>
                  </a:lnTo>
                  <a:lnTo>
                    <a:pt x="1276" y="572"/>
                  </a:lnTo>
                  <a:lnTo>
                    <a:pt x="1268" y="573"/>
                  </a:lnTo>
                  <a:lnTo>
                    <a:pt x="1260" y="574"/>
                  </a:lnTo>
                  <a:lnTo>
                    <a:pt x="1255" y="573"/>
                  </a:lnTo>
                  <a:lnTo>
                    <a:pt x="1249" y="566"/>
                  </a:lnTo>
                  <a:lnTo>
                    <a:pt x="1241" y="558"/>
                  </a:lnTo>
                  <a:lnTo>
                    <a:pt x="1234" y="552"/>
                  </a:lnTo>
                  <a:lnTo>
                    <a:pt x="1230" y="553"/>
                  </a:lnTo>
                  <a:lnTo>
                    <a:pt x="1229" y="559"/>
                  </a:lnTo>
                  <a:lnTo>
                    <a:pt x="1229" y="567"/>
                  </a:lnTo>
                  <a:lnTo>
                    <a:pt x="1230" y="573"/>
                  </a:lnTo>
                  <a:lnTo>
                    <a:pt x="1229" y="578"/>
                  </a:lnTo>
                  <a:lnTo>
                    <a:pt x="1226" y="580"/>
                  </a:lnTo>
                  <a:lnTo>
                    <a:pt x="1222" y="578"/>
                  </a:lnTo>
                  <a:lnTo>
                    <a:pt x="1217" y="575"/>
                  </a:lnTo>
                  <a:lnTo>
                    <a:pt x="1212" y="572"/>
                  </a:lnTo>
                  <a:lnTo>
                    <a:pt x="1207" y="568"/>
                  </a:lnTo>
                  <a:lnTo>
                    <a:pt x="1202" y="568"/>
                  </a:lnTo>
                  <a:lnTo>
                    <a:pt x="1206" y="578"/>
                  </a:lnTo>
                  <a:lnTo>
                    <a:pt x="1211" y="588"/>
                  </a:lnTo>
                  <a:lnTo>
                    <a:pt x="1219" y="598"/>
                  </a:lnTo>
                  <a:lnTo>
                    <a:pt x="1229" y="604"/>
                  </a:lnTo>
                  <a:lnTo>
                    <a:pt x="1235" y="612"/>
                  </a:lnTo>
                  <a:lnTo>
                    <a:pt x="1240" y="621"/>
                  </a:lnTo>
                  <a:lnTo>
                    <a:pt x="1245" y="630"/>
                  </a:lnTo>
                  <a:lnTo>
                    <a:pt x="1252" y="638"/>
                  </a:lnTo>
                  <a:lnTo>
                    <a:pt x="1256" y="640"/>
                  </a:lnTo>
                  <a:lnTo>
                    <a:pt x="1261" y="643"/>
                  </a:lnTo>
                  <a:lnTo>
                    <a:pt x="1266" y="645"/>
                  </a:lnTo>
                  <a:lnTo>
                    <a:pt x="1270" y="649"/>
                  </a:lnTo>
                  <a:lnTo>
                    <a:pt x="1273" y="653"/>
                  </a:lnTo>
                  <a:lnTo>
                    <a:pt x="1275" y="656"/>
                  </a:lnTo>
                  <a:lnTo>
                    <a:pt x="1276" y="661"/>
                  </a:lnTo>
                  <a:lnTo>
                    <a:pt x="1277" y="666"/>
                  </a:lnTo>
                  <a:lnTo>
                    <a:pt x="1285" y="676"/>
                  </a:lnTo>
                  <a:lnTo>
                    <a:pt x="1292" y="685"/>
                  </a:lnTo>
                  <a:lnTo>
                    <a:pt x="1300" y="694"/>
                  </a:lnTo>
                  <a:lnTo>
                    <a:pt x="1303" y="706"/>
                  </a:lnTo>
                  <a:lnTo>
                    <a:pt x="1302" y="711"/>
                  </a:lnTo>
                  <a:lnTo>
                    <a:pt x="1301" y="716"/>
                  </a:lnTo>
                  <a:lnTo>
                    <a:pt x="1300" y="721"/>
                  </a:lnTo>
                  <a:lnTo>
                    <a:pt x="1301" y="727"/>
                  </a:lnTo>
                  <a:lnTo>
                    <a:pt x="1302" y="733"/>
                  </a:lnTo>
                  <a:lnTo>
                    <a:pt x="1302" y="741"/>
                  </a:lnTo>
                  <a:lnTo>
                    <a:pt x="1298" y="747"/>
                  </a:lnTo>
                  <a:lnTo>
                    <a:pt x="1290" y="750"/>
                  </a:lnTo>
                  <a:lnTo>
                    <a:pt x="1280" y="750"/>
                  </a:lnTo>
                  <a:lnTo>
                    <a:pt x="1270" y="745"/>
                  </a:lnTo>
                  <a:lnTo>
                    <a:pt x="1261" y="740"/>
                  </a:lnTo>
                  <a:lnTo>
                    <a:pt x="1255" y="732"/>
                  </a:lnTo>
                  <a:lnTo>
                    <a:pt x="1251" y="727"/>
                  </a:lnTo>
                  <a:lnTo>
                    <a:pt x="1245" y="720"/>
                  </a:lnTo>
                  <a:lnTo>
                    <a:pt x="1235" y="712"/>
                  </a:lnTo>
                  <a:lnTo>
                    <a:pt x="1225" y="705"/>
                  </a:lnTo>
                  <a:lnTo>
                    <a:pt x="1215" y="699"/>
                  </a:lnTo>
                  <a:lnTo>
                    <a:pt x="1206" y="695"/>
                  </a:lnTo>
                  <a:lnTo>
                    <a:pt x="1200" y="695"/>
                  </a:lnTo>
                  <a:lnTo>
                    <a:pt x="1202" y="707"/>
                  </a:lnTo>
                  <a:lnTo>
                    <a:pt x="1207" y="716"/>
                  </a:lnTo>
                  <a:lnTo>
                    <a:pt x="1215" y="725"/>
                  </a:lnTo>
                  <a:lnTo>
                    <a:pt x="1226" y="732"/>
                  </a:lnTo>
                  <a:lnTo>
                    <a:pt x="1239" y="742"/>
                  </a:lnTo>
                  <a:lnTo>
                    <a:pt x="1250" y="752"/>
                  </a:lnTo>
                  <a:lnTo>
                    <a:pt x="1260" y="766"/>
                  </a:lnTo>
                  <a:lnTo>
                    <a:pt x="1261" y="769"/>
                  </a:lnTo>
                  <a:lnTo>
                    <a:pt x="1261" y="773"/>
                  </a:lnTo>
                  <a:lnTo>
                    <a:pt x="1261" y="777"/>
                  </a:lnTo>
                  <a:lnTo>
                    <a:pt x="1261" y="779"/>
                  </a:lnTo>
                  <a:lnTo>
                    <a:pt x="1259" y="782"/>
                  </a:lnTo>
                  <a:lnTo>
                    <a:pt x="1257" y="784"/>
                  </a:lnTo>
                  <a:lnTo>
                    <a:pt x="1251" y="786"/>
                  </a:lnTo>
                  <a:lnTo>
                    <a:pt x="1244" y="783"/>
                  </a:lnTo>
                  <a:lnTo>
                    <a:pt x="1237" y="779"/>
                  </a:lnTo>
                  <a:lnTo>
                    <a:pt x="1231" y="776"/>
                  </a:lnTo>
                  <a:lnTo>
                    <a:pt x="1222" y="773"/>
                  </a:lnTo>
                  <a:lnTo>
                    <a:pt x="1214" y="769"/>
                  </a:lnTo>
                  <a:lnTo>
                    <a:pt x="1205" y="763"/>
                  </a:lnTo>
                  <a:lnTo>
                    <a:pt x="1189" y="747"/>
                  </a:lnTo>
                  <a:lnTo>
                    <a:pt x="1183" y="742"/>
                  </a:lnTo>
                  <a:lnTo>
                    <a:pt x="1174" y="741"/>
                  </a:lnTo>
                  <a:lnTo>
                    <a:pt x="1166" y="740"/>
                  </a:lnTo>
                  <a:lnTo>
                    <a:pt x="1164" y="737"/>
                  </a:lnTo>
                  <a:lnTo>
                    <a:pt x="1161" y="735"/>
                  </a:lnTo>
                  <a:lnTo>
                    <a:pt x="1159" y="732"/>
                  </a:lnTo>
                  <a:lnTo>
                    <a:pt x="1158" y="730"/>
                  </a:lnTo>
                  <a:lnTo>
                    <a:pt x="1155" y="728"/>
                  </a:lnTo>
                  <a:lnTo>
                    <a:pt x="1153" y="727"/>
                  </a:lnTo>
                  <a:lnTo>
                    <a:pt x="1149" y="727"/>
                  </a:lnTo>
                  <a:lnTo>
                    <a:pt x="1140" y="725"/>
                  </a:lnTo>
                  <a:lnTo>
                    <a:pt x="1135" y="720"/>
                  </a:lnTo>
                  <a:lnTo>
                    <a:pt x="1131" y="712"/>
                  </a:lnTo>
                  <a:lnTo>
                    <a:pt x="1130" y="705"/>
                  </a:lnTo>
                  <a:lnTo>
                    <a:pt x="1130" y="699"/>
                  </a:lnTo>
                  <a:lnTo>
                    <a:pt x="1130" y="695"/>
                  </a:lnTo>
                  <a:lnTo>
                    <a:pt x="1129" y="694"/>
                  </a:lnTo>
                  <a:lnTo>
                    <a:pt x="1126" y="692"/>
                  </a:lnTo>
                  <a:lnTo>
                    <a:pt x="1124" y="692"/>
                  </a:lnTo>
                  <a:lnTo>
                    <a:pt x="1121" y="691"/>
                  </a:lnTo>
                  <a:lnTo>
                    <a:pt x="1119" y="691"/>
                  </a:lnTo>
                  <a:lnTo>
                    <a:pt x="1118" y="690"/>
                  </a:lnTo>
                  <a:lnTo>
                    <a:pt x="1113" y="686"/>
                  </a:lnTo>
                  <a:lnTo>
                    <a:pt x="1109" y="681"/>
                  </a:lnTo>
                  <a:lnTo>
                    <a:pt x="1105" y="675"/>
                  </a:lnTo>
                  <a:lnTo>
                    <a:pt x="1102" y="670"/>
                  </a:lnTo>
                  <a:lnTo>
                    <a:pt x="1099" y="665"/>
                  </a:lnTo>
                  <a:lnTo>
                    <a:pt x="1097" y="661"/>
                  </a:lnTo>
                  <a:lnTo>
                    <a:pt x="1093" y="659"/>
                  </a:lnTo>
                  <a:lnTo>
                    <a:pt x="1088" y="656"/>
                  </a:lnTo>
                  <a:lnTo>
                    <a:pt x="1084" y="654"/>
                  </a:lnTo>
                  <a:lnTo>
                    <a:pt x="1080" y="651"/>
                  </a:lnTo>
                  <a:lnTo>
                    <a:pt x="1078" y="650"/>
                  </a:lnTo>
                  <a:lnTo>
                    <a:pt x="1075" y="650"/>
                  </a:lnTo>
                  <a:lnTo>
                    <a:pt x="1074" y="650"/>
                  </a:lnTo>
                  <a:lnTo>
                    <a:pt x="1072" y="651"/>
                  </a:lnTo>
                  <a:lnTo>
                    <a:pt x="1068" y="654"/>
                  </a:lnTo>
                  <a:lnTo>
                    <a:pt x="1063" y="654"/>
                  </a:lnTo>
                  <a:lnTo>
                    <a:pt x="1057" y="651"/>
                  </a:lnTo>
                  <a:lnTo>
                    <a:pt x="1050" y="649"/>
                  </a:lnTo>
                  <a:lnTo>
                    <a:pt x="1044" y="645"/>
                  </a:lnTo>
                  <a:lnTo>
                    <a:pt x="1039" y="645"/>
                  </a:lnTo>
                  <a:lnTo>
                    <a:pt x="1037" y="649"/>
                  </a:lnTo>
                  <a:lnTo>
                    <a:pt x="1036" y="651"/>
                  </a:lnTo>
                  <a:lnTo>
                    <a:pt x="1036" y="654"/>
                  </a:lnTo>
                  <a:lnTo>
                    <a:pt x="1036" y="656"/>
                  </a:lnTo>
                  <a:lnTo>
                    <a:pt x="1036" y="658"/>
                  </a:lnTo>
                  <a:lnTo>
                    <a:pt x="1034" y="659"/>
                  </a:lnTo>
                  <a:lnTo>
                    <a:pt x="1032" y="659"/>
                  </a:lnTo>
                  <a:lnTo>
                    <a:pt x="1029" y="660"/>
                  </a:lnTo>
                  <a:lnTo>
                    <a:pt x="1027" y="660"/>
                  </a:lnTo>
                  <a:lnTo>
                    <a:pt x="1024" y="660"/>
                  </a:lnTo>
                  <a:lnTo>
                    <a:pt x="1022" y="660"/>
                  </a:lnTo>
                  <a:lnTo>
                    <a:pt x="1019" y="660"/>
                  </a:lnTo>
                  <a:lnTo>
                    <a:pt x="1017" y="661"/>
                  </a:lnTo>
                  <a:lnTo>
                    <a:pt x="1013" y="664"/>
                  </a:lnTo>
                  <a:lnTo>
                    <a:pt x="1007" y="666"/>
                  </a:lnTo>
                  <a:lnTo>
                    <a:pt x="998" y="664"/>
                  </a:lnTo>
                  <a:lnTo>
                    <a:pt x="989" y="660"/>
                  </a:lnTo>
                  <a:lnTo>
                    <a:pt x="982" y="654"/>
                  </a:lnTo>
                  <a:lnTo>
                    <a:pt x="977" y="649"/>
                  </a:lnTo>
                  <a:lnTo>
                    <a:pt x="977" y="638"/>
                  </a:lnTo>
                  <a:lnTo>
                    <a:pt x="981" y="628"/>
                  </a:lnTo>
                  <a:lnTo>
                    <a:pt x="984" y="618"/>
                  </a:lnTo>
                  <a:lnTo>
                    <a:pt x="988" y="607"/>
                  </a:lnTo>
                  <a:lnTo>
                    <a:pt x="992" y="600"/>
                  </a:lnTo>
                  <a:lnTo>
                    <a:pt x="998" y="599"/>
                  </a:lnTo>
                  <a:lnTo>
                    <a:pt x="1006" y="599"/>
                  </a:lnTo>
                  <a:lnTo>
                    <a:pt x="1013" y="602"/>
                  </a:lnTo>
                  <a:lnTo>
                    <a:pt x="1022" y="604"/>
                  </a:lnTo>
                  <a:lnTo>
                    <a:pt x="1033" y="605"/>
                  </a:lnTo>
                  <a:lnTo>
                    <a:pt x="1047" y="605"/>
                  </a:lnTo>
                  <a:lnTo>
                    <a:pt x="1062" y="604"/>
                  </a:lnTo>
                  <a:lnTo>
                    <a:pt x="1073" y="599"/>
                  </a:lnTo>
                  <a:lnTo>
                    <a:pt x="1075" y="598"/>
                  </a:lnTo>
                  <a:lnTo>
                    <a:pt x="1078" y="595"/>
                  </a:lnTo>
                  <a:lnTo>
                    <a:pt x="1078" y="593"/>
                  </a:lnTo>
                  <a:lnTo>
                    <a:pt x="1078" y="589"/>
                  </a:lnTo>
                  <a:lnTo>
                    <a:pt x="1078" y="587"/>
                  </a:lnTo>
                  <a:lnTo>
                    <a:pt x="1078" y="582"/>
                  </a:lnTo>
                  <a:lnTo>
                    <a:pt x="1077" y="579"/>
                  </a:lnTo>
                  <a:lnTo>
                    <a:pt x="1074" y="575"/>
                  </a:lnTo>
                  <a:lnTo>
                    <a:pt x="1072" y="573"/>
                  </a:lnTo>
                  <a:lnTo>
                    <a:pt x="1068" y="571"/>
                  </a:lnTo>
                  <a:lnTo>
                    <a:pt x="1065" y="566"/>
                  </a:lnTo>
                  <a:lnTo>
                    <a:pt x="1067" y="559"/>
                  </a:lnTo>
                  <a:lnTo>
                    <a:pt x="1072" y="554"/>
                  </a:lnTo>
                  <a:lnTo>
                    <a:pt x="1077" y="548"/>
                  </a:lnTo>
                  <a:lnTo>
                    <a:pt x="1082" y="544"/>
                  </a:lnTo>
                  <a:lnTo>
                    <a:pt x="1087" y="541"/>
                  </a:lnTo>
                  <a:lnTo>
                    <a:pt x="1094" y="541"/>
                  </a:lnTo>
                  <a:lnTo>
                    <a:pt x="1100" y="542"/>
                  </a:lnTo>
                  <a:lnTo>
                    <a:pt x="1107" y="542"/>
                  </a:lnTo>
                  <a:lnTo>
                    <a:pt x="1114" y="542"/>
                  </a:lnTo>
                  <a:lnTo>
                    <a:pt x="1121" y="543"/>
                  </a:lnTo>
                  <a:lnTo>
                    <a:pt x="1128" y="547"/>
                  </a:lnTo>
                  <a:lnTo>
                    <a:pt x="1130" y="552"/>
                  </a:lnTo>
                  <a:lnTo>
                    <a:pt x="1133" y="561"/>
                  </a:lnTo>
                  <a:lnTo>
                    <a:pt x="1136" y="568"/>
                  </a:lnTo>
                  <a:lnTo>
                    <a:pt x="1141" y="574"/>
                  </a:lnTo>
                  <a:lnTo>
                    <a:pt x="1145" y="575"/>
                  </a:lnTo>
                  <a:lnTo>
                    <a:pt x="1153" y="573"/>
                  </a:lnTo>
                  <a:lnTo>
                    <a:pt x="1160" y="568"/>
                  </a:lnTo>
                  <a:lnTo>
                    <a:pt x="1169" y="563"/>
                  </a:lnTo>
                  <a:lnTo>
                    <a:pt x="1175" y="557"/>
                  </a:lnTo>
                  <a:lnTo>
                    <a:pt x="1176" y="549"/>
                  </a:lnTo>
                  <a:lnTo>
                    <a:pt x="1175" y="547"/>
                  </a:lnTo>
                  <a:lnTo>
                    <a:pt x="1171" y="544"/>
                  </a:lnTo>
                  <a:lnTo>
                    <a:pt x="1169" y="542"/>
                  </a:lnTo>
                  <a:lnTo>
                    <a:pt x="1166" y="538"/>
                  </a:lnTo>
                  <a:lnTo>
                    <a:pt x="1164" y="534"/>
                  </a:lnTo>
                  <a:lnTo>
                    <a:pt x="1163" y="532"/>
                  </a:lnTo>
                  <a:lnTo>
                    <a:pt x="1161" y="531"/>
                  </a:lnTo>
                  <a:lnTo>
                    <a:pt x="1159" y="528"/>
                  </a:lnTo>
                  <a:lnTo>
                    <a:pt x="1158" y="526"/>
                  </a:lnTo>
                  <a:lnTo>
                    <a:pt x="1154" y="524"/>
                  </a:lnTo>
                  <a:lnTo>
                    <a:pt x="1151" y="523"/>
                  </a:lnTo>
                  <a:lnTo>
                    <a:pt x="1148" y="523"/>
                  </a:lnTo>
                  <a:lnTo>
                    <a:pt x="1144" y="522"/>
                  </a:lnTo>
                  <a:lnTo>
                    <a:pt x="1141" y="522"/>
                  </a:lnTo>
                  <a:lnTo>
                    <a:pt x="1138" y="523"/>
                  </a:lnTo>
                  <a:lnTo>
                    <a:pt x="1135" y="524"/>
                  </a:lnTo>
                  <a:lnTo>
                    <a:pt x="1133" y="527"/>
                  </a:lnTo>
                  <a:lnTo>
                    <a:pt x="1130" y="529"/>
                  </a:lnTo>
                  <a:lnTo>
                    <a:pt x="1129" y="532"/>
                  </a:lnTo>
                  <a:lnTo>
                    <a:pt x="1128" y="533"/>
                  </a:lnTo>
                  <a:lnTo>
                    <a:pt x="1126" y="536"/>
                  </a:lnTo>
                  <a:lnTo>
                    <a:pt x="1123" y="537"/>
                  </a:lnTo>
                  <a:lnTo>
                    <a:pt x="1118" y="537"/>
                  </a:lnTo>
                  <a:lnTo>
                    <a:pt x="1110" y="538"/>
                  </a:lnTo>
                  <a:lnTo>
                    <a:pt x="1104" y="538"/>
                  </a:lnTo>
                  <a:lnTo>
                    <a:pt x="1098" y="537"/>
                  </a:lnTo>
                  <a:lnTo>
                    <a:pt x="1094" y="534"/>
                  </a:lnTo>
                  <a:lnTo>
                    <a:pt x="1094" y="526"/>
                  </a:lnTo>
                  <a:lnTo>
                    <a:pt x="1098" y="517"/>
                  </a:lnTo>
                  <a:lnTo>
                    <a:pt x="1102" y="508"/>
                  </a:lnTo>
                  <a:lnTo>
                    <a:pt x="1103" y="497"/>
                  </a:lnTo>
                  <a:lnTo>
                    <a:pt x="1102" y="486"/>
                  </a:lnTo>
                  <a:lnTo>
                    <a:pt x="1099" y="475"/>
                  </a:lnTo>
                  <a:lnTo>
                    <a:pt x="1097" y="470"/>
                  </a:lnTo>
                  <a:lnTo>
                    <a:pt x="1094" y="466"/>
                  </a:lnTo>
                  <a:lnTo>
                    <a:pt x="1090" y="462"/>
                  </a:lnTo>
                  <a:lnTo>
                    <a:pt x="1087" y="460"/>
                  </a:lnTo>
                  <a:lnTo>
                    <a:pt x="1084" y="456"/>
                  </a:lnTo>
                  <a:lnTo>
                    <a:pt x="1080" y="452"/>
                  </a:lnTo>
                  <a:lnTo>
                    <a:pt x="1077" y="449"/>
                  </a:lnTo>
                  <a:lnTo>
                    <a:pt x="1073" y="445"/>
                  </a:lnTo>
                  <a:lnTo>
                    <a:pt x="1069" y="442"/>
                  </a:lnTo>
                  <a:lnTo>
                    <a:pt x="1065" y="437"/>
                  </a:lnTo>
                  <a:lnTo>
                    <a:pt x="1062" y="432"/>
                  </a:lnTo>
                  <a:lnTo>
                    <a:pt x="1057" y="425"/>
                  </a:lnTo>
                  <a:lnTo>
                    <a:pt x="1049" y="420"/>
                  </a:lnTo>
                  <a:lnTo>
                    <a:pt x="1042" y="420"/>
                  </a:lnTo>
                  <a:lnTo>
                    <a:pt x="1039" y="421"/>
                  </a:lnTo>
                  <a:lnTo>
                    <a:pt x="1036" y="423"/>
                  </a:lnTo>
                  <a:lnTo>
                    <a:pt x="1033" y="424"/>
                  </a:lnTo>
                  <a:lnTo>
                    <a:pt x="1031" y="425"/>
                  </a:lnTo>
                  <a:lnTo>
                    <a:pt x="1028" y="426"/>
                  </a:lnTo>
                  <a:lnTo>
                    <a:pt x="1024" y="425"/>
                  </a:lnTo>
                  <a:lnTo>
                    <a:pt x="1021" y="425"/>
                  </a:lnTo>
                  <a:lnTo>
                    <a:pt x="1018" y="424"/>
                  </a:lnTo>
                  <a:lnTo>
                    <a:pt x="1014" y="423"/>
                  </a:lnTo>
                  <a:lnTo>
                    <a:pt x="1012" y="420"/>
                  </a:lnTo>
                  <a:lnTo>
                    <a:pt x="1011" y="419"/>
                  </a:lnTo>
                  <a:lnTo>
                    <a:pt x="1009" y="416"/>
                  </a:lnTo>
                  <a:lnTo>
                    <a:pt x="1011" y="414"/>
                  </a:lnTo>
                  <a:lnTo>
                    <a:pt x="1013" y="411"/>
                  </a:lnTo>
                  <a:lnTo>
                    <a:pt x="1016" y="411"/>
                  </a:lnTo>
                  <a:lnTo>
                    <a:pt x="1018" y="410"/>
                  </a:lnTo>
                  <a:lnTo>
                    <a:pt x="1021" y="410"/>
                  </a:lnTo>
                  <a:lnTo>
                    <a:pt x="1023" y="410"/>
                  </a:lnTo>
                  <a:lnTo>
                    <a:pt x="1026" y="409"/>
                  </a:lnTo>
                  <a:lnTo>
                    <a:pt x="1027" y="406"/>
                  </a:lnTo>
                  <a:lnTo>
                    <a:pt x="1028" y="405"/>
                  </a:lnTo>
                  <a:lnTo>
                    <a:pt x="1027" y="401"/>
                  </a:lnTo>
                  <a:lnTo>
                    <a:pt x="1027" y="399"/>
                  </a:lnTo>
                  <a:lnTo>
                    <a:pt x="1024" y="396"/>
                  </a:lnTo>
                  <a:lnTo>
                    <a:pt x="1022" y="394"/>
                  </a:lnTo>
                  <a:lnTo>
                    <a:pt x="1018" y="393"/>
                  </a:lnTo>
                  <a:lnTo>
                    <a:pt x="1016" y="391"/>
                  </a:lnTo>
                  <a:lnTo>
                    <a:pt x="1014" y="391"/>
                  </a:lnTo>
                  <a:lnTo>
                    <a:pt x="1012" y="393"/>
                  </a:lnTo>
                  <a:lnTo>
                    <a:pt x="1009" y="394"/>
                  </a:lnTo>
                  <a:lnTo>
                    <a:pt x="1008" y="395"/>
                  </a:lnTo>
                  <a:lnTo>
                    <a:pt x="1006" y="396"/>
                  </a:lnTo>
                  <a:lnTo>
                    <a:pt x="1004" y="396"/>
                  </a:lnTo>
                  <a:lnTo>
                    <a:pt x="1002" y="395"/>
                  </a:lnTo>
                  <a:lnTo>
                    <a:pt x="999" y="393"/>
                  </a:lnTo>
                  <a:lnTo>
                    <a:pt x="997" y="391"/>
                  </a:lnTo>
                  <a:lnTo>
                    <a:pt x="996" y="389"/>
                  </a:lnTo>
                  <a:lnTo>
                    <a:pt x="996" y="386"/>
                  </a:lnTo>
                  <a:lnTo>
                    <a:pt x="996" y="384"/>
                  </a:lnTo>
                  <a:lnTo>
                    <a:pt x="998" y="383"/>
                  </a:lnTo>
                  <a:lnTo>
                    <a:pt x="999" y="380"/>
                  </a:lnTo>
                  <a:lnTo>
                    <a:pt x="1002" y="378"/>
                  </a:lnTo>
                  <a:lnTo>
                    <a:pt x="1003" y="376"/>
                  </a:lnTo>
                  <a:lnTo>
                    <a:pt x="1003" y="374"/>
                  </a:lnTo>
                  <a:lnTo>
                    <a:pt x="1003" y="373"/>
                  </a:lnTo>
                  <a:lnTo>
                    <a:pt x="1002" y="372"/>
                  </a:lnTo>
                  <a:lnTo>
                    <a:pt x="999" y="372"/>
                  </a:lnTo>
                  <a:lnTo>
                    <a:pt x="997" y="372"/>
                  </a:lnTo>
                  <a:lnTo>
                    <a:pt x="994" y="372"/>
                  </a:lnTo>
                  <a:lnTo>
                    <a:pt x="993" y="370"/>
                  </a:lnTo>
                  <a:lnTo>
                    <a:pt x="989" y="370"/>
                  </a:lnTo>
                  <a:lnTo>
                    <a:pt x="987" y="369"/>
                  </a:lnTo>
                  <a:lnTo>
                    <a:pt x="984" y="368"/>
                  </a:lnTo>
                  <a:lnTo>
                    <a:pt x="983" y="368"/>
                  </a:lnTo>
                  <a:lnTo>
                    <a:pt x="979" y="365"/>
                  </a:lnTo>
                  <a:lnTo>
                    <a:pt x="978" y="363"/>
                  </a:lnTo>
                  <a:lnTo>
                    <a:pt x="978" y="359"/>
                  </a:lnTo>
                  <a:lnTo>
                    <a:pt x="979" y="357"/>
                  </a:lnTo>
                  <a:lnTo>
                    <a:pt x="979" y="353"/>
                  </a:lnTo>
                  <a:lnTo>
                    <a:pt x="981" y="349"/>
                  </a:lnTo>
                  <a:lnTo>
                    <a:pt x="979" y="347"/>
                  </a:lnTo>
                  <a:lnTo>
                    <a:pt x="978" y="343"/>
                  </a:lnTo>
                  <a:lnTo>
                    <a:pt x="977" y="339"/>
                  </a:lnTo>
                  <a:lnTo>
                    <a:pt x="976" y="335"/>
                  </a:lnTo>
                  <a:lnTo>
                    <a:pt x="973" y="333"/>
                  </a:lnTo>
                  <a:lnTo>
                    <a:pt x="972" y="332"/>
                  </a:lnTo>
                  <a:lnTo>
                    <a:pt x="967" y="326"/>
                  </a:lnTo>
                  <a:lnTo>
                    <a:pt x="958" y="323"/>
                  </a:lnTo>
                  <a:lnTo>
                    <a:pt x="950" y="323"/>
                  </a:lnTo>
                  <a:lnTo>
                    <a:pt x="941" y="326"/>
                  </a:lnTo>
                  <a:lnTo>
                    <a:pt x="942" y="328"/>
                  </a:lnTo>
                  <a:lnTo>
                    <a:pt x="943" y="329"/>
                  </a:lnTo>
                  <a:lnTo>
                    <a:pt x="946" y="332"/>
                  </a:lnTo>
                  <a:lnTo>
                    <a:pt x="948" y="334"/>
                  </a:lnTo>
                  <a:lnTo>
                    <a:pt x="951" y="338"/>
                  </a:lnTo>
                  <a:lnTo>
                    <a:pt x="953" y="340"/>
                  </a:lnTo>
                  <a:lnTo>
                    <a:pt x="956" y="343"/>
                  </a:lnTo>
                  <a:lnTo>
                    <a:pt x="958" y="344"/>
                  </a:lnTo>
                  <a:lnTo>
                    <a:pt x="960" y="344"/>
                  </a:lnTo>
                  <a:lnTo>
                    <a:pt x="961" y="348"/>
                  </a:lnTo>
                  <a:lnTo>
                    <a:pt x="962" y="350"/>
                  </a:lnTo>
                  <a:lnTo>
                    <a:pt x="961" y="353"/>
                  </a:lnTo>
                  <a:lnTo>
                    <a:pt x="960" y="355"/>
                  </a:lnTo>
                  <a:lnTo>
                    <a:pt x="957" y="357"/>
                  </a:lnTo>
                  <a:lnTo>
                    <a:pt x="955" y="358"/>
                  </a:lnTo>
                  <a:lnTo>
                    <a:pt x="951" y="359"/>
                  </a:lnTo>
                  <a:lnTo>
                    <a:pt x="948" y="359"/>
                  </a:lnTo>
                  <a:lnTo>
                    <a:pt x="945" y="360"/>
                  </a:lnTo>
                  <a:lnTo>
                    <a:pt x="941" y="360"/>
                  </a:lnTo>
                  <a:lnTo>
                    <a:pt x="926" y="355"/>
                  </a:lnTo>
                  <a:lnTo>
                    <a:pt x="910" y="352"/>
                  </a:lnTo>
                  <a:lnTo>
                    <a:pt x="903" y="355"/>
                  </a:lnTo>
                  <a:lnTo>
                    <a:pt x="897" y="358"/>
                  </a:lnTo>
                  <a:lnTo>
                    <a:pt x="890" y="360"/>
                  </a:lnTo>
                  <a:lnTo>
                    <a:pt x="872" y="359"/>
                  </a:lnTo>
                  <a:lnTo>
                    <a:pt x="854" y="358"/>
                  </a:lnTo>
                  <a:lnTo>
                    <a:pt x="827" y="358"/>
                  </a:lnTo>
                  <a:lnTo>
                    <a:pt x="815" y="357"/>
                  </a:lnTo>
                  <a:lnTo>
                    <a:pt x="805" y="353"/>
                  </a:lnTo>
                  <a:lnTo>
                    <a:pt x="794" y="349"/>
                  </a:lnTo>
                  <a:lnTo>
                    <a:pt x="784" y="347"/>
                  </a:lnTo>
                  <a:lnTo>
                    <a:pt x="773" y="347"/>
                  </a:lnTo>
                  <a:lnTo>
                    <a:pt x="764" y="345"/>
                  </a:lnTo>
                  <a:lnTo>
                    <a:pt x="755" y="342"/>
                  </a:lnTo>
                  <a:lnTo>
                    <a:pt x="744" y="333"/>
                  </a:lnTo>
                  <a:lnTo>
                    <a:pt x="734" y="323"/>
                  </a:lnTo>
                  <a:lnTo>
                    <a:pt x="732" y="322"/>
                  </a:lnTo>
                  <a:lnTo>
                    <a:pt x="729" y="319"/>
                  </a:lnTo>
                  <a:lnTo>
                    <a:pt x="727" y="318"/>
                  </a:lnTo>
                  <a:lnTo>
                    <a:pt x="723" y="316"/>
                  </a:lnTo>
                  <a:lnTo>
                    <a:pt x="720" y="313"/>
                  </a:lnTo>
                  <a:lnTo>
                    <a:pt x="719" y="311"/>
                  </a:lnTo>
                  <a:lnTo>
                    <a:pt x="719" y="308"/>
                  </a:lnTo>
                  <a:lnTo>
                    <a:pt x="719" y="304"/>
                  </a:lnTo>
                  <a:lnTo>
                    <a:pt x="719" y="301"/>
                  </a:lnTo>
                  <a:lnTo>
                    <a:pt x="722" y="299"/>
                  </a:lnTo>
                  <a:lnTo>
                    <a:pt x="723" y="297"/>
                  </a:lnTo>
                  <a:lnTo>
                    <a:pt x="725" y="297"/>
                  </a:lnTo>
                  <a:lnTo>
                    <a:pt x="729" y="297"/>
                  </a:lnTo>
                  <a:lnTo>
                    <a:pt x="734" y="298"/>
                  </a:lnTo>
                  <a:lnTo>
                    <a:pt x="742" y="301"/>
                  </a:lnTo>
                  <a:lnTo>
                    <a:pt x="748" y="303"/>
                  </a:lnTo>
                  <a:lnTo>
                    <a:pt x="755" y="303"/>
                  </a:lnTo>
                  <a:lnTo>
                    <a:pt x="756" y="302"/>
                  </a:lnTo>
                  <a:lnTo>
                    <a:pt x="756" y="302"/>
                  </a:lnTo>
                  <a:lnTo>
                    <a:pt x="755" y="301"/>
                  </a:lnTo>
                  <a:lnTo>
                    <a:pt x="754" y="298"/>
                  </a:lnTo>
                  <a:lnTo>
                    <a:pt x="753" y="297"/>
                  </a:lnTo>
                  <a:lnTo>
                    <a:pt x="750" y="294"/>
                  </a:lnTo>
                  <a:lnTo>
                    <a:pt x="749" y="293"/>
                  </a:lnTo>
                  <a:lnTo>
                    <a:pt x="748" y="292"/>
                  </a:lnTo>
                  <a:lnTo>
                    <a:pt x="737" y="289"/>
                  </a:lnTo>
                  <a:lnTo>
                    <a:pt x="724" y="287"/>
                  </a:lnTo>
                  <a:lnTo>
                    <a:pt x="714" y="283"/>
                  </a:lnTo>
                  <a:lnTo>
                    <a:pt x="705" y="277"/>
                  </a:lnTo>
                  <a:lnTo>
                    <a:pt x="704" y="270"/>
                  </a:lnTo>
                  <a:lnTo>
                    <a:pt x="705" y="262"/>
                  </a:lnTo>
                  <a:lnTo>
                    <a:pt x="705" y="253"/>
                  </a:lnTo>
                  <a:lnTo>
                    <a:pt x="705" y="232"/>
                  </a:lnTo>
                  <a:lnTo>
                    <a:pt x="710" y="215"/>
                  </a:lnTo>
                  <a:lnTo>
                    <a:pt x="718" y="199"/>
                  </a:lnTo>
                  <a:lnTo>
                    <a:pt x="727" y="182"/>
                  </a:lnTo>
                  <a:lnTo>
                    <a:pt x="730" y="179"/>
                  </a:lnTo>
                  <a:lnTo>
                    <a:pt x="733" y="174"/>
                  </a:lnTo>
                  <a:lnTo>
                    <a:pt x="737" y="169"/>
                  </a:lnTo>
                  <a:lnTo>
                    <a:pt x="739" y="165"/>
                  </a:lnTo>
                  <a:lnTo>
                    <a:pt x="750" y="160"/>
                  </a:lnTo>
                  <a:lnTo>
                    <a:pt x="760" y="154"/>
                  </a:lnTo>
                  <a:lnTo>
                    <a:pt x="775" y="145"/>
                  </a:lnTo>
                  <a:lnTo>
                    <a:pt x="791" y="140"/>
                  </a:lnTo>
                  <a:lnTo>
                    <a:pt x="809" y="139"/>
                  </a:lnTo>
                  <a:close/>
                  <a:moveTo>
                    <a:pt x="641" y="130"/>
                  </a:moveTo>
                  <a:lnTo>
                    <a:pt x="653" y="133"/>
                  </a:lnTo>
                  <a:lnTo>
                    <a:pt x="658" y="133"/>
                  </a:lnTo>
                  <a:lnTo>
                    <a:pt x="661" y="134"/>
                  </a:lnTo>
                  <a:lnTo>
                    <a:pt x="664" y="134"/>
                  </a:lnTo>
                  <a:lnTo>
                    <a:pt x="668" y="135"/>
                  </a:lnTo>
                  <a:lnTo>
                    <a:pt x="672" y="135"/>
                  </a:lnTo>
                  <a:lnTo>
                    <a:pt x="690" y="135"/>
                  </a:lnTo>
                  <a:lnTo>
                    <a:pt x="698" y="134"/>
                  </a:lnTo>
                  <a:lnTo>
                    <a:pt x="705" y="135"/>
                  </a:lnTo>
                  <a:lnTo>
                    <a:pt x="712" y="138"/>
                  </a:lnTo>
                  <a:lnTo>
                    <a:pt x="714" y="143"/>
                  </a:lnTo>
                  <a:lnTo>
                    <a:pt x="712" y="150"/>
                  </a:lnTo>
                  <a:lnTo>
                    <a:pt x="703" y="155"/>
                  </a:lnTo>
                  <a:lnTo>
                    <a:pt x="693" y="158"/>
                  </a:lnTo>
                  <a:lnTo>
                    <a:pt x="690" y="159"/>
                  </a:lnTo>
                  <a:lnTo>
                    <a:pt x="688" y="160"/>
                  </a:lnTo>
                  <a:lnTo>
                    <a:pt x="688" y="161"/>
                  </a:lnTo>
                  <a:lnTo>
                    <a:pt x="688" y="163"/>
                  </a:lnTo>
                  <a:lnTo>
                    <a:pt x="688" y="164"/>
                  </a:lnTo>
                  <a:lnTo>
                    <a:pt x="688" y="165"/>
                  </a:lnTo>
                  <a:lnTo>
                    <a:pt x="687" y="169"/>
                  </a:lnTo>
                  <a:lnTo>
                    <a:pt x="685" y="171"/>
                  </a:lnTo>
                  <a:lnTo>
                    <a:pt x="684" y="173"/>
                  </a:lnTo>
                  <a:lnTo>
                    <a:pt x="683" y="175"/>
                  </a:lnTo>
                  <a:lnTo>
                    <a:pt x="683" y="179"/>
                  </a:lnTo>
                  <a:lnTo>
                    <a:pt x="678" y="181"/>
                  </a:lnTo>
                  <a:lnTo>
                    <a:pt x="674" y="185"/>
                  </a:lnTo>
                  <a:lnTo>
                    <a:pt x="672" y="187"/>
                  </a:lnTo>
                  <a:lnTo>
                    <a:pt x="669" y="191"/>
                  </a:lnTo>
                  <a:lnTo>
                    <a:pt x="668" y="195"/>
                  </a:lnTo>
                  <a:lnTo>
                    <a:pt x="667" y="199"/>
                  </a:lnTo>
                  <a:lnTo>
                    <a:pt x="666" y="201"/>
                  </a:lnTo>
                  <a:lnTo>
                    <a:pt x="664" y="204"/>
                  </a:lnTo>
                  <a:lnTo>
                    <a:pt x="658" y="209"/>
                  </a:lnTo>
                  <a:lnTo>
                    <a:pt x="652" y="209"/>
                  </a:lnTo>
                  <a:lnTo>
                    <a:pt x="644" y="206"/>
                  </a:lnTo>
                  <a:lnTo>
                    <a:pt x="637" y="202"/>
                  </a:lnTo>
                  <a:lnTo>
                    <a:pt x="629" y="201"/>
                  </a:lnTo>
                  <a:lnTo>
                    <a:pt x="627" y="201"/>
                  </a:lnTo>
                  <a:lnTo>
                    <a:pt x="626" y="202"/>
                  </a:lnTo>
                  <a:lnTo>
                    <a:pt x="624" y="204"/>
                  </a:lnTo>
                  <a:lnTo>
                    <a:pt x="626" y="205"/>
                  </a:lnTo>
                  <a:lnTo>
                    <a:pt x="627" y="206"/>
                  </a:lnTo>
                  <a:lnTo>
                    <a:pt x="628" y="207"/>
                  </a:lnTo>
                  <a:lnTo>
                    <a:pt x="629" y="209"/>
                  </a:lnTo>
                  <a:lnTo>
                    <a:pt x="631" y="210"/>
                  </a:lnTo>
                  <a:lnTo>
                    <a:pt x="632" y="211"/>
                  </a:lnTo>
                  <a:lnTo>
                    <a:pt x="634" y="216"/>
                  </a:lnTo>
                  <a:lnTo>
                    <a:pt x="634" y="222"/>
                  </a:lnTo>
                  <a:lnTo>
                    <a:pt x="632" y="229"/>
                  </a:lnTo>
                  <a:lnTo>
                    <a:pt x="627" y="233"/>
                  </a:lnTo>
                  <a:lnTo>
                    <a:pt x="622" y="238"/>
                  </a:lnTo>
                  <a:lnTo>
                    <a:pt x="614" y="243"/>
                  </a:lnTo>
                  <a:lnTo>
                    <a:pt x="607" y="247"/>
                  </a:lnTo>
                  <a:lnTo>
                    <a:pt x="601" y="250"/>
                  </a:lnTo>
                  <a:lnTo>
                    <a:pt x="593" y="247"/>
                  </a:lnTo>
                  <a:lnTo>
                    <a:pt x="590" y="241"/>
                  </a:lnTo>
                  <a:lnTo>
                    <a:pt x="587" y="235"/>
                  </a:lnTo>
                  <a:lnTo>
                    <a:pt x="585" y="229"/>
                  </a:lnTo>
                  <a:lnTo>
                    <a:pt x="583" y="216"/>
                  </a:lnTo>
                  <a:lnTo>
                    <a:pt x="586" y="204"/>
                  </a:lnTo>
                  <a:lnTo>
                    <a:pt x="587" y="191"/>
                  </a:lnTo>
                  <a:lnTo>
                    <a:pt x="588" y="184"/>
                  </a:lnTo>
                  <a:lnTo>
                    <a:pt x="591" y="176"/>
                  </a:lnTo>
                  <a:lnTo>
                    <a:pt x="596" y="170"/>
                  </a:lnTo>
                  <a:lnTo>
                    <a:pt x="603" y="165"/>
                  </a:lnTo>
                  <a:lnTo>
                    <a:pt x="606" y="165"/>
                  </a:lnTo>
                  <a:lnTo>
                    <a:pt x="607" y="163"/>
                  </a:lnTo>
                  <a:lnTo>
                    <a:pt x="607" y="161"/>
                  </a:lnTo>
                  <a:lnTo>
                    <a:pt x="607" y="159"/>
                  </a:lnTo>
                  <a:lnTo>
                    <a:pt x="605" y="156"/>
                  </a:lnTo>
                  <a:lnTo>
                    <a:pt x="603" y="155"/>
                  </a:lnTo>
                  <a:lnTo>
                    <a:pt x="602" y="153"/>
                  </a:lnTo>
                  <a:lnTo>
                    <a:pt x="601" y="150"/>
                  </a:lnTo>
                  <a:lnTo>
                    <a:pt x="600" y="149"/>
                  </a:lnTo>
                  <a:lnTo>
                    <a:pt x="600" y="146"/>
                  </a:lnTo>
                  <a:lnTo>
                    <a:pt x="601" y="144"/>
                  </a:lnTo>
                  <a:lnTo>
                    <a:pt x="603" y="143"/>
                  </a:lnTo>
                  <a:lnTo>
                    <a:pt x="607" y="140"/>
                  </a:lnTo>
                  <a:lnTo>
                    <a:pt x="609" y="139"/>
                  </a:lnTo>
                  <a:lnTo>
                    <a:pt x="613" y="138"/>
                  </a:lnTo>
                  <a:lnTo>
                    <a:pt x="627" y="133"/>
                  </a:lnTo>
                  <a:lnTo>
                    <a:pt x="641" y="130"/>
                  </a:lnTo>
                  <a:close/>
                  <a:moveTo>
                    <a:pt x="2471" y="129"/>
                  </a:moveTo>
                  <a:lnTo>
                    <a:pt x="2472" y="130"/>
                  </a:lnTo>
                  <a:lnTo>
                    <a:pt x="2476" y="132"/>
                  </a:lnTo>
                  <a:lnTo>
                    <a:pt x="2478" y="133"/>
                  </a:lnTo>
                  <a:lnTo>
                    <a:pt x="2481" y="133"/>
                  </a:lnTo>
                  <a:lnTo>
                    <a:pt x="2481" y="139"/>
                  </a:lnTo>
                  <a:lnTo>
                    <a:pt x="2478" y="138"/>
                  </a:lnTo>
                  <a:lnTo>
                    <a:pt x="2476" y="136"/>
                  </a:lnTo>
                  <a:lnTo>
                    <a:pt x="2472" y="133"/>
                  </a:lnTo>
                  <a:lnTo>
                    <a:pt x="2471" y="132"/>
                  </a:lnTo>
                  <a:lnTo>
                    <a:pt x="2471" y="130"/>
                  </a:lnTo>
                  <a:lnTo>
                    <a:pt x="2471" y="129"/>
                  </a:lnTo>
                  <a:lnTo>
                    <a:pt x="2471" y="129"/>
                  </a:lnTo>
                  <a:close/>
                  <a:moveTo>
                    <a:pt x="2626" y="108"/>
                  </a:moveTo>
                  <a:lnTo>
                    <a:pt x="2628" y="108"/>
                  </a:lnTo>
                  <a:lnTo>
                    <a:pt x="2629" y="109"/>
                  </a:lnTo>
                  <a:lnTo>
                    <a:pt x="2630" y="110"/>
                  </a:lnTo>
                  <a:lnTo>
                    <a:pt x="2633" y="110"/>
                  </a:lnTo>
                  <a:lnTo>
                    <a:pt x="2635" y="112"/>
                  </a:lnTo>
                  <a:lnTo>
                    <a:pt x="2635" y="113"/>
                  </a:lnTo>
                  <a:lnTo>
                    <a:pt x="2635" y="114"/>
                  </a:lnTo>
                  <a:lnTo>
                    <a:pt x="2634" y="115"/>
                  </a:lnTo>
                  <a:lnTo>
                    <a:pt x="2634" y="115"/>
                  </a:lnTo>
                  <a:lnTo>
                    <a:pt x="2631" y="114"/>
                  </a:lnTo>
                  <a:lnTo>
                    <a:pt x="2631" y="114"/>
                  </a:lnTo>
                  <a:lnTo>
                    <a:pt x="2630" y="113"/>
                  </a:lnTo>
                  <a:lnTo>
                    <a:pt x="2629" y="112"/>
                  </a:lnTo>
                  <a:lnTo>
                    <a:pt x="2629" y="110"/>
                  </a:lnTo>
                  <a:lnTo>
                    <a:pt x="2628" y="109"/>
                  </a:lnTo>
                  <a:lnTo>
                    <a:pt x="2626" y="108"/>
                  </a:lnTo>
                  <a:lnTo>
                    <a:pt x="2626" y="108"/>
                  </a:lnTo>
                  <a:close/>
                  <a:moveTo>
                    <a:pt x="2594" y="107"/>
                  </a:moveTo>
                  <a:lnTo>
                    <a:pt x="2595" y="108"/>
                  </a:lnTo>
                  <a:lnTo>
                    <a:pt x="2596" y="108"/>
                  </a:lnTo>
                  <a:lnTo>
                    <a:pt x="2599" y="110"/>
                  </a:lnTo>
                  <a:lnTo>
                    <a:pt x="2600" y="113"/>
                  </a:lnTo>
                  <a:lnTo>
                    <a:pt x="2603" y="115"/>
                  </a:lnTo>
                  <a:lnTo>
                    <a:pt x="2605" y="115"/>
                  </a:lnTo>
                  <a:lnTo>
                    <a:pt x="2606" y="115"/>
                  </a:lnTo>
                  <a:lnTo>
                    <a:pt x="2608" y="114"/>
                  </a:lnTo>
                  <a:lnTo>
                    <a:pt x="2608" y="113"/>
                  </a:lnTo>
                  <a:lnTo>
                    <a:pt x="2609" y="113"/>
                  </a:lnTo>
                  <a:lnTo>
                    <a:pt x="2610" y="113"/>
                  </a:lnTo>
                  <a:lnTo>
                    <a:pt x="2613" y="114"/>
                  </a:lnTo>
                  <a:lnTo>
                    <a:pt x="2614" y="115"/>
                  </a:lnTo>
                  <a:lnTo>
                    <a:pt x="2615" y="118"/>
                  </a:lnTo>
                  <a:lnTo>
                    <a:pt x="2616" y="120"/>
                  </a:lnTo>
                  <a:lnTo>
                    <a:pt x="2616" y="123"/>
                  </a:lnTo>
                  <a:lnTo>
                    <a:pt x="2618" y="123"/>
                  </a:lnTo>
                  <a:lnTo>
                    <a:pt x="2616" y="124"/>
                  </a:lnTo>
                  <a:lnTo>
                    <a:pt x="2615" y="123"/>
                  </a:lnTo>
                  <a:lnTo>
                    <a:pt x="2614" y="123"/>
                  </a:lnTo>
                  <a:lnTo>
                    <a:pt x="2613" y="123"/>
                  </a:lnTo>
                  <a:lnTo>
                    <a:pt x="2611" y="123"/>
                  </a:lnTo>
                  <a:lnTo>
                    <a:pt x="2610" y="123"/>
                  </a:lnTo>
                  <a:lnTo>
                    <a:pt x="2608" y="122"/>
                  </a:lnTo>
                  <a:lnTo>
                    <a:pt x="2606" y="122"/>
                  </a:lnTo>
                  <a:lnTo>
                    <a:pt x="2605" y="122"/>
                  </a:lnTo>
                  <a:lnTo>
                    <a:pt x="2605" y="123"/>
                  </a:lnTo>
                  <a:lnTo>
                    <a:pt x="2608" y="125"/>
                  </a:lnTo>
                  <a:lnTo>
                    <a:pt x="2610" y="129"/>
                  </a:lnTo>
                  <a:lnTo>
                    <a:pt x="2613" y="132"/>
                  </a:lnTo>
                  <a:lnTo>
                    <a:pt x="2615" y="135"/>
                  </a:lnTo>
                  <a:lnTo>
                    <a:pt x="2616" y="138"/>
                  </a:lnTo>
                  <a:lnTo>
                    <a:pt x="2616" y="139"/>
                  </a:lnTo>
                  <a:lnTo>
                    <a:pt x="2616" y="140"/>
                  </a:lnTo>
                  <a:lnTo>
                    <a:pt x="2616" y="141"/>
                  </a:lnTo>
                  <a:lnTo>
                    <a:pt x="2618" y="143"/>
                  </a:lnTo>
                  <a:lnTo>
                    <a:pt x="2619" y="145"/>
                  </a:lnTo>
                  <a:lnTo>
                    <a:pt x="2620" y="148"/>
                  </a:lnTo>
                  <a:lnTo>
                    <a:pt x="2621" y="150"/>
                  </a:lnTo>
                  <a:lnTo>
                    <a:pt x="2621" y="153"/>
                  </a:lnTo>
                  <a:lnTo>
                    <a:pt x="2623" y="154"/>
                  </a:lnTo>
                  <a:lnTo>
                    <a:pt x="2623" y="155"/>
                  </a:lnTo>
                  <a:lnTo>
                    <a:pt x="2621" y="155"/>
                  </a:lnTo>
                  <a:lnTo>
                    <a:pt x="2620" y="155"/>
                  </a:lnTo>
                  <a:lnTo>
                    <a:pt x="2619" y="155"/>
                  </a:lnTo>
                  <a:lnTo>
                    <a:pt x="2618" y="155"/>
                  </a:lnTo>
                  <a:lnTo>
                    <a:pt x="2616" y="155"/>
                  </a:lnTo>
                  <a:lnTo>
                    <a:pt x="2615" y="154"/>
                  </a:lnTo>
                  <a:lnTo>
                    <a:pt x="2615" y="155"/>
                  </a:lnTo>
                  <a:lnTo>
                    <a:pt x="2615" y="156"/>
                  </a:lnTo>
                  <a:lnTo>
                    <a:pt x="2615" y="158"/>
                  </a:lnTo>
                  <a:lnTo>
                    <a:pt x="2615" y="159"/>
                  </a:lnTo>
                  <a:lnTo>
                    <a:pt x="2616" y="161"/>
                  </a:lnTo>
                  <a:lnTo>
                    <a:pt x="2616" y="163"/>
                  </a:lnTo>
                  <a:lnTo>
                    <a:pt x="2618" y="164"/>
                  </a:lnTo>
                  <a:lnTo>
                    <a:pt x="2620" y="165"/>
                  </a:lnTo>
                  <a:lnTo>
                    <a:pt x="2621" y="165"/>
                  </a:lnTo>
                  <a:lnTo>
                    <a:pt x="2621" y="168"/>
                  </a:lnTo>
                  <a:lnTo>
                    <a:pt x="2624" y="168"/>
                  </a:lnTo>
                  <a:lnTo>
                    <a:pt x="2626" y="170"/>
                  </a:lnTo>
                  <a:lnTo>
                    <a:pt x="2626" y="173"/>
                  </a:lnTo>
                  <a:lnTo>
                    <a:pt x="2628" y="173"/>
                  </a:lnTo>
                  <a:lnTo>
                    <a:pt x="2628" y="174"/>
                  </a:lnTo>
                  <a:lnTo>
                    <a:pt x="2629" y="176"/>
                  </a:lnTo>
                  <a:lnTo>
                    <a:pt x="2630" y="178"/>
                  </a:lnTo>
                  <a:lnTo>
                    <a:pt x="2631" y="179"/>
                  </a:lnTo>
                  <a:lnTo>
                    <a:pt x="2633" y="180"/>
                  </a:lnTo>
                  <a:lnTo>
                    <a:pt x="2633" y="182"/>
                  </a:lnTo>
                  <a:lnTo>
                    <a:pt x="2633" y="184"/>
                  </a:lnTo>
                  <a:lnTo>
                    <a:pt x="2631" y="185"/>
                  </a:lnTo>
                  <a:lnTo>
                    <a:pt x="2630" y="185"/>
                  </a:lnTo>
                  <a:lnTo>
                    <a:pt x="2630" y="186"/>
                  </a:lnTo>
                  <a:lnTo>
                    <a:pt x="2629" y="187"/>
                  </a:lnTo>
                  <a:lnTo>
                    <a:pt x="2630" y="189"/>
                  </a:lnTo>
                  <a:lnTo>
                    <a:pt x="2630" y="191"/>
                  </a:lnTo>
                  <a:lnTo>
                    <a:pt x="2629" y="192"/>
                  </a:lnTo>
                  <a:lnTo>
                    <a:pt x="2629" y="194"/>
                  </a:lnTo>
                  <a:lnTo>
                    <a:pt x="2626" y="194"/>
                  </a:lnTo>
                  <a:lnTo>
                    <a:pt x="2626" y="194"/>
                  </a:lnTo>
                  <a:lnTo>
                    <a:pt x="2625" y="192"/>
                  </a:lnTo>
                  <a:lnTo>
                    <a:pt x="2624" y="191"/>
                  </a:lnTo>
                  <a:lnTo>
                    <a:pt x="2621" y="189"/>
                  </a:lnTo>
                  <a:lnTo>
                    <a:pt x="2620" y="189"/>
                  </a:lnTo>
                  <a:lnTo>
                    <a:pt x="2619" y="189"/>
                  </a:lnTo>
                  <a:lnTo>
                    <a:pt x="2619" y="190"/>
                  </a:lnTo>
                  <a:lnTo>
                    <a:pt x="2618" y="190"/>
                  </a:lnTo>
                  <a:lnTo>
                    <a:pt x="2616" y="189"/>
                  </a:lnTo>
                  <a:lnTo>
                    <a:pt x="2615" y="189"/>
                  </a:lnTo>
                  <a:lnTo>
                    <a:pt x="2614" y="187"/>
                  </a:lnTo>
                  <a:lnTo>
                    <a:pt x="2613" y="185"/>
                  </a:lnTo>
                  <a:lnTo>
                    <a:pt x="2611" y="184"/>
                  </a:lnTo>
                  <a:lnTo>
                    <a:pt x="2610" y="181"/>
                  </a:lnTo>
                  <a:lnTo>
                    <a:pt x="2609" y="180"/>
                  </a:lnTo>
                  <a:lnTo>
                    <a:pt x="2608" y="179"/>
                  </a:lnTo>
                  <a:lnTo>
                    <a:pt x="2606" y="179"/>
                  </a:lnTo>
                  <a:lnTo>
                    <a:pt x="2605" y="176"/>
                  </a:lnTo>
                  <a:lnTo>
                    <a:pt x="2604" y="176"/>
                  </a:lnTo>
                  <a:lnTo>
                    <a:pt x="2603" y="175"/>
                  </a:lnTo>
                  <a:lnTo>
                    <a:pt x="2603" y="173"/>
                  </a:lnTo>
                  <a:lnTo>
                    <a:pt x="2603" y="171"/>
                  </a:lnTo>
                  <a:lnTo>
                    <a:pt x="2603" y="170"/>
                  </a:lnTo>
                  <a:lnTo>
                    <a:pt x="2600" y="166"/>
                  </a:lnTo>
                  <a:lnTo>
                    <a:pt x="2596" y="164"/>
                  </a:lnTo>
                  <a:lnTo>
                    <a:pt x="2593" y="161"/>
                  </a:lnTo>
                  <a:lnTo>
                    <a:pt x="2588" y="160"/>
                  </a:lnTo>
                  <a:lnTo>
                    <a:pt x="2586" y="155"/>
                  </a:lnTo>
                  <a:lnTo>
                    <a:pt x="2585" y="150"/>
                  </a:lnTo>
                  <a:lnTo>
                    <a:pt x="2585" y="145"/>
                  </a:lnTo>
                  <a:lnTo>
                    <a:pt x="2585" y="144"/>
                  </a:lnTo>
                  <a:lnTo>
                    <a:pt x="2585" y="141"/>
                  </a:lnTo>
                  <a:lnTo>
                    <a:pt x="2585" y="140"/>
                  </a:lnTo>
                  <a:lnTo>
                    <a:pt x="2584" y="139"/>
                  </a:lnTo>
                  <a:lnTo>
                    <a:pt x="2584" y="138"/>
                  </a:lnTo>
                  <a:lnTo>
                    <a:pt x="2585" y="138"/>
                  </a:lnTo>
                  <a:lnTo>
                    <a:pt x="2585" y="138"/>
                  </a:lnTo>
                  <a:lnTo>
                    <a:pt x="2588" y="139"/>
                  </a:lnTo>
                  <a:lnTo>
                    <a:pt x="2589" y="140"/>
                  </a:lnTo>
                  <a:lnTo>
                    <a:pt x="2590" y="143"/>
                  </a:lnTo>
                  <a:lnTo>
                    <a:pt x="2593" y="145"/>
                  </a:lnTo>
                  <a:lnTo>
                    <a:pt x="2594" y="148"/>
                  </a:lnTo>
                  <a:lnTo>
                    <a:pt x="2594" y="148"/>
                  </a:lnTo>
                  <a:lnTo>
                    <a:pt x="2595" y="149"/>
                  </a:lnTo>
                  <a:lnTo>
                    <a:pt x="2598" y="149"/>
                  </a:lnTo>
                  <a:lnTo>
                    <a:pt x="2599" y="150"/>
                  </a:lnTo>
                  <a:lnTo>
                    <a:pt x="2599" y="149"/>
                  </a:lnTo>
                  <a:lnTo>
                    <a:pt x="2599" y="148"/>
                  </a:lnTo>
                  <a:lnTo>
                    <a:pt x="2598" y="146"/>
                  </a:lnTo>
                  <a:lnTo>
                    <a:pt x="2596" y="144"/>
                  </a:lnTo>
                  <a:lnTo>
                    <a:pt x="2596" y="143"/>
                  </a:lnTo>
                  <a:lnTo>
                    <a:pt x="2594" y="140"/>
                  </a:lnTo>
                  <a:lnTo>
                    <a:pt x="2591" y="139"/>
                  </a:lnTo>
                  <a:lnTo>
                    <a:pt x="2588" y="138"/>
                  </a:lnTo>
                  <a:lnTo>
                    <a:pt x="2588" y="135"/>
                  </a:lnTo>
                  <a:lnTo>
                    <a:pt x="2586" y="133"/>
                  </a:lnTo>
                  <a:lnTo>
                    <a:pt x="2586" y="130"/>
                  </a:lnTo>
                  <a:lnTo>
                    <a:pt x="2585" y="128"/>
                  </a:lnTo>
                  <a:lnTo>
                    <a:pt x="2584" y="125"/>
                  </a:lnTo>
                  <a:lnTo>
                    <a:pt x="2583" y="124"/>
                  </a:lnTo>
                  <a:lnTo>
                    <a:pt x="2584" y="124"/>
                  </a:lnTo>
                  <a:lnTo>
                    <a:pt x="2584" y="124"/>
                  </a:lnTo>
                  <a:lnTo>
                    <a:pt x="2585" y="125"/>
                  </a:lnTo>
                  <a:lnTo>
                    <a:pt x="2588" y="125"/>
                  </a:lnTo>
                  <a:lnTo>
                    <a:pt x="2589" y="127"/>
                  </a:lnTo>
                  <a:lnTo>
                    <a:pt x="2591" y="128"/>
                  </a:lnTo>
                  <a:lnTo>
                    <a:pt x="2594" y="130"/>
                  </a:lnTo>
                  <a:lnTo>
                    <a:pt x="2596" y="132"/>
                  </a:lnTo>
                  <a:lnTo>
                    <a:pt x="2599" y="133"/>
                  </a:lnTo>
                  <a:lnTo>
                    <a:pt x="2599" y="125"/>
                  </a:lnTo>
                  <a:lnTo>
                    <a:pt x="2598" y="124"/>
                  </a:lnTo>
                  <a:lnTo>
                    <a:pt x="2595" y="122"/>
                  </a:lnTo>
                  <a:lnTo>
                    <a:pt x="2594" y="120"/>
                  </a:lnTo>
                  <a:lnTo>
                    <a:pt x="2594" y="120"/>
                  </a:lnTo>
                  <a:lnTo>
                    <a:pt x="2590" y="119"/>
                  </a:lnTo>
                  <a:lnTo>
                    <a:pt x="2589" y="118"/>
                  </a:lnTo>
                  <a:lnTo>
                    <a:pt x="2588" y="115"/>
                  </a:lnTo>
                  <a:lnTo>
                    <a:pt x="2588" y="114"/>
                  </a:lnTo>
                  <a:lnTo>
                    <a:pt x="2588" y="113"/>
                  </a:lnTo>
                  <a:lnTo>
                    <a:pt x="2589" y="113"/>
                  </a:lnTo>
                  <a:lnTo>
                    <a:pt x="2591" y="113"/>
                  </a:lnTo>
                  <a:lnTo>
                    <a:pt x="2593" y="114"/>
                  </a:lnTo>
                  <a:lnTo>
                    <a:pt x="2593" y="114"/>
                  </a:lnTo>
                  <a:lnTo>
                    <a:pt x="2594" y="113"/>
                  </a:lnTo>
                  <a:lnTo>
                    <a:pt x="2594" y="110"/>
                  </a:lnTo>
                  <a:lnTo>
                    <a:pt x="2594" y="108"/>
                  </a:lnTo>
                  <a:lnTo>
                    <a:pt x="2594" y="108"/>
                  </a:lnTo>
                  <a:lnTo>
                    <a:pt x="2594" y="108"/>
                  </a:lnTo>
                  <a:lnTo>
                    <a:pt x="2594" y="107"/>
                  </a:lnTo>
                  <a:close/>
                  <a:moveTo>
                    <a:pt x="2266" y="63"/>
                  </a:moveTo>
                  <a:lnTo>
                    <a:pt x="2266" y="63"/>
                  </a:lnTo>
                  <a:lnTo>
                    <a:pt x="2268" y="64"/>
                  </a:lnTo>
                  <a:lnTo>
                    <a:pt x="2269" y="67"/>
                  </a:lnTo>
                  <a:lnTo>
                    <a:pt x="2270" y="69"/>
                  </a:lnTo>
                  <a:lnTo>
                    <a:pt x="2273" y="72"/>
                  </a:lnTo>
                  <a:lnTo>
                    <a:pt x="2274" y="72"/>
                  </a:lnTo>
                  <a:lnTo>
                    <a:pt x="2275" y="72"/>
                  </a:lnTo>
                  <a:lnTo>
                    <a:pt x="2276" y="71"/>
                  </a:lnTo>
                  <a:lnTo>
                    <a:pt x="2276" y="69"/>
                  </a:lnTo>
                  <a:lnTo>
                    <a:pt x="2278" y="68"/>
                  </a:lnTo>
                  <a:lnTo>
                    <a:pt x="2280" y="69"/>
                  </a:lnTo>
                  <a:lnTo>
                    <a:pt x="2281" y="72"/>
                  </a:lnTo>
                  <a:lnTo>
                    <a:pt x="2283" y="74"/>
                  </a:lnTo>
                  <a:lnTo>
                    <a:pt x="2284" y="77"/>
                  </a:lnTo>
                  <a:lnTo>
                    <a:pt x="2285" y="78"/>
                  </a:lnTo>
                  <a:lnTo>
                    <a:pt x="2285" y="79"/>
                  </a:lnTo>
                  <a:lnTo>
                    <a:pt x="2284" y="79"/>
                  </a:lnTo>
                  <a:lnTo>
                    <a:pt x="2284" y="81"/>
                  </a:lnTo>
                  <a:lnTo>
                    <a:pt x="2284" y="82"/>
                  </a:lnTo>
                  <a:lnTo>
                    <a:pt x="2284" y="84"/>
                  </a:lnTo>
                  <a:lnTo>
                    <a:pt x="2284" y="87"/>
                  </a:lnTo>
                  <a:lnTo>
                    <a:pt x="2286" y="88"/>
                  </a:lnTo>
                  <a:lnTo>
                    <a:pt x="2287" y="90"/>
                  </a:lnTo>
                  <a:lnTo>
                    <a:pt x="2290" y="93"/>
                  </a:lnTo>
                  <a:lnTo>
                    <a:pt x="2291" y="94"/>
                  </a:lnTo>
                  <a:lnTo>
                    <a:pt x="2291" y="94"/>
                  </a:lnTo>
                  <a:lnTo>
                    <a:pt x="2291" y="92"/>
                  </a:lnTo>
                  <a:lnTo>
                    <a:pt x="2291" y="89"/>
                  </a:lnTo>
                  <a:lnTo>
                    <a:pt x="2291" y="87"/>
                  </a:lnTo>
                  <a:lnTo>
                    <a:pt x="2290" y="84"/>
                  </a:lnTo>
                  <a:lnTo>
                    <a:pt x="2290" y="83"/>
                  </a:lnTo>
                  <a:lnTo>
                    <a:pt x="2291" y="82"/>
                  </a:lnTo>
                  <a:lnTo>
                    <a:pt x="2292" y="83"/>
                  </a:lnTo>
                  <a:lnTo>
                    <a:pt x="2295" y="85"/>
                  </a:lnTo>
                  <a:lnTo>
                    <a:pt x="2297" y="89"/>
                  </a:lnTo>
                  <a:lnTo>
                    <a:pt x="2299" y="92"/>
                  </a:lnTo>
                  <a:lnTo>
                    <a:pt x="2301" y="95"/>
                  </a:lnTo>
                  <a:lnTo>
                    <a:pt x="2304" y="98"/>
                  </a:lnTo>
                  <a:lnTo>
                    <a:pt x="2305" y="99"/>
                  </a:lnTo>
                  <a:lnTo>
                    <a:pt x="2307" y="100"/>
                  </a:lnTo>
                  <a:lnTo>
                    <a:pt x="2307" y="99"/>
                  </a:lnTo>
                  <a:lnTo>
                    <a:pt x="2309" y="93"/>
                  </a:lnTo>
                  <a:lnTo>
                    <a:pt x="2306" y="85"/>
                  </a:lnTo>
                  <a:lnTo>
                    <a:pt x="2302" y="77"/>
                  </a:lnTo>
                  <a:lnTo>
                    <a:pt x="2302" y="76"/>
                  </a:lnTo>
                  <a:lnTo>
                    <a:pt x="2301" y="73"/>
                  </a:lnTo>
                  <a:lnTo>
                    <a:pt x="2301" y="72"/>
                  </a:lnTo>
                  <a:lnTo>
                    <a:pt x="2302" y="69"/>
                  </a:lnTo>
                  <a:lnTo>
                    <a:pt x="2302" y="69"/>
                  </a:lnTo>
                  <a:lnTo>
                    <a:pt x="2306" y="71"/>
                  </a:lnTo>
                  <a:lnTo>
                    <a:pt x="2307" y="72"/>
                  </a:lnTo>
                  <a:lnTo>
                    <a:pt x="2310" y="76"/>
                  </a:lnTo>
                  <a:lnTo>
                    <a:pt x="2311" y="78"/>
                  </a:lnTo>
                  <a:lnTo>
                    <a:pt x="2312" y="82"/>
                  </a:lnTo>
                  <a:lnTo>
                    <a:pt x="2317" y="87"/>
                  </a:lnTo>
                  <a:lnTo>
                    <a:pt x="2319" y="89"/>
                  </a:lnTo>
                  <a:lnTo>
                    <a:pt x="2320" y="92"/>
                  </a:lnTo>
                  <a:lnTo>
                    <a:pt x="2322" y="94"/>
                  </a:lnTo>
                  <a:lnTo>
                    <a:pt x="2322" y="97"/>
                  </a:lnTo>
                  <a:lnTo>
                    <a:pt x="2322" y="99"/>
                  </a:lnTo>
                  <a:lnTo>
                    <a:pt x="2325" y="102"/>
                  </a:lnTo>
                  <a:lnTo>
                    <a:pt x="2327" y="104"/>
                  </a:lnTo>
                  <a:lnTo>
                    <a:pt x="2327" y="104"/>
                  </a:lnTo>
                  <a:lnTo>
                    <a:pt x="2327" y="104"/>
                  </a:lnTo>
                  <a:lnTo>
                    <a:pt x="2327" y="102"/>
                  </a:lnTo>
                  <a:lnTo>
                    <a:pt x="2330" y="104"/>
                  </a:lnTo>
                  <a:lnTo>
                    <a:pt x="2331" y="108"/>
                  </a:lnTo>
                  <a:lnTo>
                    <a:pt x="2334" y="112"/>
                  </a:lnTo>
                  <a:lnTo>
                    <a:pt x="2334" y="117"/>
                  </a:lnTo>
                  <a:lnTo>
                    <a:pt x="2335" y="120"/>
                  </a:lnTo>
                  <a:lnTo>
                    <a:pt x="2341" y="128"/>
                  </a:lnTo>
                  <a:lnTo>
                    <a:pt x="2344" y="130"/>
                  </a:lnTo>
                  <a:lnTo>
                    <a:pt x="2345" y="132"/>
                  </a:lnTo>
                  <a:lnTo>
                    <a:pt x="2347" y="133"/>
                  </a:lnTo>
                  <a:lnTo>
                    <a:pt x="2349" y="135"/>
                  </a:lnTo>
                  <a:lnTo>
                    <a:pt x="2351" y="135"/>
                  </a:lnTo>
                  <a:lnTo>
                    <a:pt x="2352" y="138"/>
                  </a:lnTo>
                  <a:lnTo>
                    <a:pt x="2354" y="140"/>
                  </a:lnTo>
                  <a:lnTo>
                    <a:pt x="2355" y="141"/>
                  </a:lnTo>
                  <a:lnTo>
                    <a:pt x="2356" y="143"/>
                  </a:lnTo>
                  <a:lnTo>
                    <a:pt x="2357" y="144"/>
                  </a:lnTo>
                  <a:lnTo>
                    <a:pt x="2358" y="145"/>
                  </a:lnTo>
                  <a:lnTo>
                    <a:pt x="2360" y="148"/>
                  </a:lnTo>
                  <a:lnTo>
                    <a:pt x="2361" y="149"/>
                  </a:lnTo>
                  <a:lnTo>
                    <a:pt x="2362" y="149"/>
                  </a:lnTo>
                  <a:lnTo>
                    <a:pt x="2363" y="150"/>
                  </a:lnTo>
                  <a:lnTo>
                    <a:pt x="2366" y="153"/>
                  </a:lnTo>
                  <a:lnTo>
                    <a:pt x="2366" y="155"/>
                  </a:lnTo>
                  <a:lnTo>
                    <a:pt x="2367" y="158"/>
                  </a:lnTo>
                  <a:lnTo>
                    <a:pt x="2368" y="159"/>
                  </a:lnTo>
                  <a:lnTo>
                    <a:pt x="2370" y="161"/>
                  </a:lnTo>
                  <a:lnTo>
                    <a:pt x="2370" y="163"/>
                  </a:lnTo>
                  <a:lnTo>
                    <a:pt x="2370" y="164"/>
                  </a:lnTo>
                  <a:lnTo>
                    <a:pt x="2368" y="165"/>
                  </a:lnTo>
                  <a:lnTo>
                    <a:pt x="2367" y="165"/>
                  </a:lnTo>
                  <a:lnTo>
                    <a:pt x="2365" y="165"/>
                  </a:lnTo>
                  <a:lnTo>
                    <a:pt x="2363" y="165"/>
                  </a:lnTo>
                  <a:lnTo>
                    <a:pt x="2361" y="164"/>
                  </a:lnTo>
                  <a:lnTo>
                    <a:pt x="2360" y="165"/>
                  </a:lnTo>
                  <a:lnTo>
                    <a:pt x="2358" y="166"/>
                  </a:lnTo>
                  <a:lnTo>
                    <a:pt x="2358" y="168"/>
                  </a:lnTo>
                  <a:lnTo>
                    <a:pt x="2358" y="169"/>
                  </a:lnTo>
                  <a:lnTo>
                    <a:pt x="2358" y="170"/>
                  </a:lnTo>
                  <a:lnTo>
                    <a:pt x="2357" y="174"/>
                  </a:lnTo>
                  <a:lnTo>
                    <a:pt x="2356" y="176"/>
                  </a:lnTo>
                  <a:lnTo>
                    <a:pt x="2357" y="179"/>
                  </a:lnTo>
                  <a:lnTo>
                    <a:pt x="2358" y="182"/>
                  </a:lnTo>
                  <a:lnTo>
                    <a:pt x="2358" y="186"/>
                  </a:lnTo>
                  <a:lnTo>
                    <a:pt x="2360" y="190"/>
                  </a:lnTo>
                  <a:lnTo>
                    <a:pt x="2360" y="194"/>
                  </a:lnTo>
                  <a:lnTo>
                    <a:pt x="2361" y="195"/>
                  </a:lnTo>
                  <a:lnTo>
                    <a:pt x="2360" y="196"/>
                  </a:lnTo>
                  <a:lnTo>
                    <a:pt x="2358" y="197"/>
                  </a:lnTo>
                  <a:lnTo>
                    <a:pt x="2358" y="200"/>
                  </a:lnTo>
                  <a:lnTo>
                    <a:pt x="2358" y="202"/>
                  </a:lnTo>
                  <a:lnTo>
                    <a:pt x="2358" y="206"/>
                  </a:lnTo>
                  <a:lnTo>
                    <a:pt x="2360" y="211"/>
                  </a:lnTo>
                  <a:lnTo>
                    <a:pt x="2361" y="216"/>
                  </a:lnTo>
                  <a:lnTo>
                    <a:pt x="2361" y="221"/>
                  </a:lnTo>
                  <a:lnTo>
                    <a:pt x="2361" y="224"/>
                  </a:lnTo>
                  <a:lnTo>
                    <a:pt x="2362" y="225"/>
                  </a:lnTo>
                  <a:lnTo>
                    <a:pt x="2361" y="227"/>
                  </a:lnTo>
                  <a:lnTo>
                    <a:pt x="2361" y="230"/>
                  </a:lnTo>
                  <a:lnTo>
                    <a:pt x="2361" y="233"/>
                  </a:lnTo>
                  <a:lnTo>
                    <a:pt x="2363" y="252"/>
                  </a:lnTo>
                  <a:lnTo>
                    <a:pt x="2366" y="271"/>
                  </a:lnTo>
                  <a:lnTo>
                    <a:pt x="2360" y="265"/>
                  </a:lnTo>
                  <a:lnTo>
                    <a:pt x="2356" y="257"/>
                  </a:lnTo>
                  <a:lnTo>
                    <a:pt x="2354" y="251"/>
                  </a:lnTo>
                  <a:lnTo>
                    <a:pt x="2354" y="248"/>
                  </a:lnTo>
                  <a:lnTo>
                    <a:pt x="2355" y="246"/>
                  </a:lnTo>
                  <a:lnTo>
                    <a:pt x="2356" y="243"/>
                  </a:lnTo>
                  <a:lnTo>
                    <a:pt x="2355" y="243"/>
                  </a:lnTo>
                  <a:lnTo>
                    <a:pt x="2354" y="243"/>
                  </a:lnTo>
                  <a:lnTo>
                    <a:pt x="2351" y="243"/>
                  </a:lnTo>
                  <a:lnTo>
                    <a:pt x="2350" y="243"/>
                  </a:lnTo>
                  <a:lnTo>
                    <a:pt x="2349" y="241"/>
                  </a:lnTo>
                  <a:lnTo>
                    <a:pt x="2346" y="238"/>
                  </a:lnTo>
                  <a:lnTo>
                    <a:pt x="2345" y="236"/>
                  </a:lnTo>
                  <a:lnTo>
                    <a:pt x="2344" y="233"/>
                  </a:lnTo>
                  <a:lnTo>
                    <a:pt x="2341" y="230"/>
                  </a:lnTo>
                  <a:lnTo>
                    <a:pt x="2339" y="227"/>
                  </a:lnTo>
                  <a:lnTo>
                    <a:pt x="2336" y="225"/>
                  </a:lnTo>
                  <a:lnTo>
                    <a:pt x="2335" y="224"/>
                  </a:lnTo>
                  <a:lnTo>
                    <a:pt x="2332" y="220"/>
                  </a:lnTo>
                  <a:lnTo>
                    <a:pt x="2330" y="216"/>
                  </a:lnTo>
                  <a:lnTo>
                    <a:pt x="2327" y="214"/>
                  </a:lnTo>
                  <a:lnTo>
                    <a:pt x="2327" y="211"/>
                  </a:lnTo>
                  <a:lnTo>
                    <a:pt x="2329" y="210"/>
                  </a:lnTo>
                  <a:lnTo>
                    <a:pt x="2330" y="210"/>
                  </a:lnTo>
                  <a:lnTo>
                    <a:pt x="2331" y="210"/>
                  </a:lnTo>
                  <a:lnTo>
                    <a:pt x="2331" y="210"/>
                  </a:lnTo>
                  <a:lnTo>
                    <a:pt x="2332" y="211"/>
                  </a:lnTo>
                  <a:lnTo>
                    <a:pt x="2334" y="211"/>
                  </a:lnTo>
                  <a:lnTo>
                    <a:pt x="2335" y="211"/>
                  </a:lnTo>
                  <a:lnTo>
                    <a:pt x="2336" y="211"/>
                  </a:lnTo>
                  <a:lnTo>
                    <a:pt x="2336" y="210"/>
                  </a:lnTo>
                  <a:lnTo>
                    <a:pt x="2336" y="209"/>
                  </a:lnTo>
                  <a:lnTo>
                    <a:pt x="2335" y="205"/>
                  </a:lnTo>
                  <a:lnTo>
                    <a:pt x="2332" y="201"/>
                  </a:lnTo>
                  <a:lnTo>
                    <a:pt x="2330" y="197"/>
                  </a:lnTo>
                  <a:lnTo>
                    <a:pt x="2327" y="197"/>
                  </a:lnTo>
                  <a:lnTo>
                    <a:pt x="2326" y="197"/>
                  </a:lnTo>
                  <a:lnTo>
                    <a:pt x="2324" y="196"/>
                  </a:lnTo>
                  <a:lnTo>
                    <a:pt x="2322" y="192"/>
                  </a:lnTo>
                  <a:lnTo>
                    <a:pt x="2320" y="190"/>
                  </a:lnTo>
                  <a:lnTo>
                    <a:pt x="2317" y="186"/>
                  </a:lnTo>
                  <a:lnTo>
                    <a:pt x="2315" y="182"/>
                  </a:lnTo>
                  <a:lnTo>
                    <a:pt x="2314" y="180"/>
                  </a:lnTo>
                  <a:lnTo>
                    <a:pt x="2314" y="178"/>
                  </a:lnTo>
                  <a:lnTo>
                    <a:pt x="2314" y="176"/>
                  </a:lnTo>
                  <a:lnTo>
                    <a:pt x="2314" y="175"/>
                  </a:lnTo>
                  <a:lnTo>
                    <a:pt x="2315" y="175"/>
                  </a:lnTo>
                  <a:lnTo>
                    <a:pt x="2316" y="175"/>
                  </a:lnTo>
                  <a:lnTo>
                    <a:pt x="2319" y="175"/>
                  </a:lnTo>
                  <a:lnTo>
                    <a:pt x="2320" y="175"/>
                  </a:lnTo>
                  <a:lnTo>
                    <a:pt x="2321" y="175"/>
                  </a:lnTo>
                  <a:lnTo>
                    <a:pt x="2322" y="174"/>
                  </a:lnTo>
                  <a:lnTo>
                    <a:pt x="2322" y="171"/>
                  </a:lnTo>
                  <a:lnTo>
                    <a:pt x="2322" y="169"/>
                  </a:lnTo>
                  <a:lnTo>
                    <a:pt x="2322" y="168"/>
                  </a:lnTo>
                  <a:lnTo>
                    <a:pt x="2324" y="166"/>
                  </a:lnTo>
                  <a:lnTo>
                    <a:pt x="2326" y="166"/>
                  </a:lnTo>
                  <a:lnTo>
                    <a:pt x="2327" y="168"/>
                  </a:lnTo>
                  <a:lnTo>
                    <a:pt x="2330" y="168"/>
                  </a:lnTo>
                  <a:lnTo>
                    <a:pt x="2332" y="168"/>
                  </a:lnTo>
                  <a:lnTo>
                    <a:pt x="2334" y="168"/>
                  </a:lnTo>
                  <a:lnTo>
                    <a:pt x="2334" y="166"/>
                  </a:lnTo>
                  <a:lnTo>
                    <a:pt x="2334" y="164"/>
                  </a:lnTo>
                  <a:lnTo>
                    <a:pt x="2334" y="160"/>
                  </a:lnTo>
                  <a:lnTo>
                    <a:pt x="2332" y="156"/>
                  </a:lnTo>
                  <a:lnTo>
                    <a:pt x="2332" y="153"/>
                  </a:lnTo>
                  <a:lnTo>
                    <a:pt x="2330" y="150"/>
                  </a:lnTo>
                  <a:lnTo>
                    <a:pt x="2329" y="150"/>
                  </a:lnTo>
                  <a:lnTo>
                    <a:pt x="2329" y="150"/>
                  </a:lnTo>
                  <a:lnTo>
                    <a:pt x="2327" y="151"/>
                  </a:lnTo>
                  <a:lnTo>
                    <a:pt x="2327" y="153"/>
                  </a:lnTo>
                  <a:lnTo>
                    <a:pt x="2327" y="153"/>
                  </a:lnTo>
                  <a:lnTo>
                    <a:pt x="2327" y="154"/>
                  </a:lnTo>
                  <a:lnTo>
                    <a:pt x="2327" y="156"/>
                  </a:lnTo>
                  <a:lnTo>
                    <a:pt x="2326" y="158"/>
                  </a:lnTo>
                  <a:lnTo>
                    <a:pt x="2326" y="160"/>
                  </a:lnTo>
                  <a:lnTo>
                    <a:pt x="2326" y="160"/>
                  </a:lnTo>
                  <a:lnTo>
                    <a:pt x="2325" y="160"/>
                  </a:lnTo>
                  <a:lnTo>
                    <a:pt x="2324" y="156"/>
                  </a:lnTo>
                  <a:lnTo>
                    <a:pt x="2322" y="154"/>
                  </a:lnTo>
                  <a:lnTo>
                    <a:pt x="2321" y="151"/>
                  </a:lnTo>
                  <a:lnTo>
                    <a:pt x="2320" y="150"/>
                  </a:lnTo>
                  <a:lnTo>
                    <a:pt x="2319" y="149"/>
                  </a:lnTo>
                  <a:lnTo>
                    <a:pt x="2316" y="149"/>
                  </a:lnTo>
                  <a:lnTo>
                    <a:pt x="2315" y="150"/>
                  </a:lnTo>
                  <a:lnTo>
                    <a:pt x="2315" y="150"/>
                  </a:lnTo>
                  <a:lnTo>
                    <a:pt x="2315" y="154"/>
                  </a:lnTo>
                  <a:lnTo>
                    <a:pt x="2316" y="156"/>
                  </a:lnTo>
                  <a:lnTo>
                    <a:pt x="2317" y="159"/>
                  </a:lnTo>
                  <a:lnTo>
                    <a:pt x="2317" y="163"/>
                  </a:lnTo>
                  <a:lnTo>
                    <a:pt x="2317" y="164"/>
                  </a:lnTo>
                  <a:lnTo>
                    <a:pt x="2316" y="165"/>
                  </a:lnTo>
                  <a:lnTo>
                    <a:pt x="2315" y="165"/>
                  </a:lnTo>
                  <a:lnTo>
                    <a:pt x="2312" y="165"/>
                  </a:lnTo>
                  <a:lnTo>
                    <a:pt x="2311" y="166"/>
                  </a:lnTo>
                  <a:lnTo>
                    <a:pt x="2309" y="166"/>
                  </a:lnTo>
                  <a:lnTo>
                    <a:pt x="2307" y="165"/>
                  </a:lnTo>
                  <a:lnTo>
                    <a:pt x="2305" y="163"/>
                  </a:lnTo>
                  <a:lnTo>
                    <a:pt x="2304" y="160"/>
                  </a:lnTo>
                  <a:lnTo>
                    <a:pt x="2302" y="158"/>
                  </a:lnTo>
                  <a:lnTo>
                    <a:pt x="2301" y="154"/>
                  </a:lnTo>
                  <a:lnTo>
                    <a:pt x="2299" y="150"/>
                  </a:lnTo>
                  <a:lnTo>
                    <a:pt x="2291" y="139"/>
                  </a:lnTo>
                  <a:lnTo>
                    <a:pt x="2284" y="128"/>
                  </a:lnTo>
                  <a:lnTo>
                    <a:pt x="2283" y="125"/>
                  </a:lnTo>
                  <a:lnTo>
                    <a:pt x="2283" y="122"/>
                  </a:lnTo>
                  <a:lnTo>
                    <a:pt x="2283" y="119"/>
                  </a:lnTo>
                  <a:lnTo>
                    <a:pt x="2284" y="117"/>
                  </a:lnTo>
                  <a:lnTo>
                    <a:pt x="2283" y="113"/>
                  </a:lnTo>
                  <a:lnTo>
                    <a:pt x="2281" y="109"/>
                  </a:lnTo>
                  <a:lnTo>
                    <a:pt x="2274" y="102"/>
                  </a:lnTo>
                  <a:lnTo>
                    <a:pt x="2271" y="99"/>
                  </a:lnTo>
                  <a:lnTo>
                    <a:pt x="2270" y="97"/>
                  </a:lnTo>
                  <a:lnTo>
                    <a:pt x="2269" y="94"/>
                  </a:lnTo>
                  <a:lnTo>
                    <a:pt x="2269" y="92"/>
                  </a:lnTo>
                  <a:lnTo>
                    <a:pt x="2268" y="89"/>
                  </a:lnTo>
                  <a:lnTo>
                    <a:pt x="2265" y="83"/>
                  </a:lnTo>
                  <a:lnTo>
                    <a:pt x="2261" y="76"/>
                  </a:lnTo>
                  <a:lnTo>
                    <a:pt x="2260" y="69"/>
                  </a:lnTo>
                  <a:lnTo>
                    <a:pt x="2260" y="67"/>
                  </a:lnTo>
                  <a:lnTo>
                    <a:pt x="2263" y="64"/>
                  </a:lnTo>
                  <a:lnTo>
                    <a:pt x="2265" y="64"/>
                  </a:lnTo>
                  <a:lnTo>
                    <a:pt x="2266" y="63"/>
                  </a:lnTo>
                  <a:close/>
                  <a:moveTo>
                    <a:pt x="2317" y="54"/>
                  </a:moveTo>
                  <a:lnTo>
                    <a:pt x="2319" y="54"/>
                  </a:lnTo>
                  <a:lnTo>
                    <a:pt x="2320" y="56"/>
                  </a:lnTo>
                  <a:lnTo>
                    <a:pt x="2321" y="57"/>
                  </a:lnTo>
                  <a:lnTo>
                    <a:pt x="2322" y="59"/>
                  </a:lnTo>
                  <a:lnTo>
                    <a:pt x="2324" y="61"/>
                  </a:lnTo>
                  <a:lnTo>
                    <a:pt x="2325" y="63"/>
                  </a:lnTo>
                  <a:lnTo>
                    <a:pt x="2326" y="66"/>
                  </a:lnTo>
                  <a:lnTo>
                    <a:pt x="2327" y="68"/>
                  </a:lnTo>
                  <a:lnTo>
                    <a:pt x="2329" y="69"/>
                  </a:lnTo>
                  <a:lnTo>
                    <a:pt x="2331" y="72"/>
                  </a:lnTo>
                  <a:lnTo>
                    <a:pt x="2334" y="74"/>
                  </a:lnTo>
                  <a:lnTo>
                    <a:pt x="2335" y="76"/>
                  </a:lnTo>
                  <a:lnTo>
                    <a:pt x="2336" y="76"/>
                  </a:lnTo>
                  <a:lnTo>
                    <a:pt x="2336" y="74"/>
                  </a:lnTo>
                  <a:lnTo>
                    <a:pt x="2337" y="73"/>
                  </a:lnTo>
                  <a:lnTo>
                    <a:pt x="2337" y="72"/>
                  </a:lnTo>
                  <a:lnTo>
                    <a:pt x="2337" y="72"/>
                  </a:lnTo>
                  <a:lnTo>
                    <a:pt x="2337" y="71"/>
                  </a:lnTo>
                  <a:lnTo>
                    <a:pt x="2339" y="71"/>
                  </a:lnTo>
                  <a:lnTo>
                    <a:pt x="2340" y="72"/>
                  </a:lnTo>
                  <a:lnTo>
                    <a:pt x="2342" y="74"/>
                  </a:lnTo>
                  <a:lnTo>
                    <a:pt x="2344" y="74"/>
                  </a:lnTo>
                  <a:lnTo>
                    <a:pt x="2344" y="74"/>
                  </a:lnTo>
                  <a:lnTo>
                    <a:pt x="2344" y="74"/>
                  </a:lnTo>
                  <a:lnTo>
                    <a:pt x="2344" y="73"/>
                  </a:lnTo>
                  <a:lnTo>
                    <a:pt x="2342" y="72"/>
                  </a:lnTo>
                  <a:lnTo>
                    <a:pt x="2342" y="72"/>
                  </a:lnTo>
                  <a:lnTo>
                    <a:pt x="2342" y="71"/>
                  </a:lnTo>
                  <a:lnTo>
                    <a:pt x="2342" y="68"/>
                  </a:lnTo>
                  <a:lnTo>
                    <a:pt x="2344" y="67"/>
                  </a:lnTo>
                  <a:lnTo>
                    <a:pt x="2344" y="66"/>
                  </a:lnTo>
                  <a:lnTo>
                    <a:pt x="2345" y="66"/>
                  </a:lnTo>
                  <a:lnTo>
                    <a:pt x="2346" y="67"/>
                  </a:lnTo>
                  <a:lnTo>
                    <a:pt x="2349" y="67"/>
                  </a:lnTo>
                  <a:lnTo>
                    <a:pt x="2351" y="69"/>
                  </a:lnTo>
                  <a:lnTo>
                    <a:pt x="2354" y="72"/>
                  </a:lnTo>
                  <a:lnTo>
                    <a:pt x="2355" y="76"/>
                  </a:lnTo>
                  <a:lnTo>
                    <a:pt x="2356" y="78"/>
                  </a:lnTo>
                  <a:lnTo>
                    <a:pt x="2356" y="81"/>
                  </a:lnTo>
                  <a:lnTo>
                    <a:pt x="2356" y="82"/>
                  </a:lnTo>
                  <a:lnTo>
                    <a:pt x="2356" y="84"/>
                  </a:lnTo>
                  <a:lnTo>
                    <a:pt x="2356" y="85"/>
                  </a:lnTo>
                  <a:lnTo>
                    <a:pt x="2357" y="88"/>
                  </a:lnTo>
                  <a:lnTo>
                    <a:pt x="2357" y="89"/>
                  </a:lnTo>
                  <a:lnTo>
                    <a:pt x="2360" y="89"/>
                  </a:lnTo>
                  <a:lnTo>
                    <a:pt x="2360" y="89"/>
                  </a:lnTo>
                  <a:lnTo>
                    <a:pt x="2361" y="88"/>
                  </a:lnTo>
                  <a:lnTo>
                    <a:pt x="2360" y="87"/>
                  </a:lnTo>
                  <a:lnTo>
                    <a:pt x="2360" y="85"/>
                  </a:lnTo>
                  <a:lnTo>
                    <a:pt x="2360" y="83"/>
                  </a:lnTo>
                  <a:lnTo>
                    <a:pt x="2360" y="82"/>
                  </a:lnTo>
                  <a:lnTo>
                    <a:pt x="2360" y="81"/>
                  </a:lnTo>
                  <a:lnTo>
                    <a:pt x="2361" y="79"/>
                  </a:lnTo>
                  <a:lnTo>
                    <a:pt x="2362" y="79"/>
                  </a:lnTo>
                  <a:lnTo>
                    <a:pt x="2365" y="79"/>
                  </a:lnTo>
                  <a:lnTo>
                    <a:pt x="2373" y="87"/>
                  </a:lnTo>
                  <a:lnTo>
                    <a:pt x="2375" y="90"/>
                  </a:lnTo>
                  <a:lnTo>
                    <a:pt x="2377" y="92"/>
                  </a:lnTo>
                  <a:lnTo>
                    <a:pt x="2380" y="93"/>
                  </a:lnTo>
                  <a:lnTo>
                    <a:pt x="2381" y="95"/>
                  </a:lnTo>
                  <a:lnTo>
                    <a:pt x="2385" y="97"/>
                  </a:lnTo>
                  <a:lnTo>
                    <a:pt x="2387" y="98"/>
                  </a:lnTo>
                  <a:lnTo>
                    <a:pt x="2391" y="99"/>
                  </a:lnTo>
                  <a:lnTo>
                    <a:pt x="2393" y="100"/>
                  </a:lnTo>
                  <a:lnTo>
                    <a:pt x="2395" y="103"/>
                  </a:lnTo>
                  <a:lnTo>
                    <a:pt x="2398" y="104"/>
                  </a:lnTo>
                  <a:lnTo>
                    <a:pt x="2400" y="107"/>
                  </a:lnTo>
                  <a:lnTo>
                    <a:pt x="2400" y="109"/>
                  </a:lnTo>
                  <a:lnTo>
                    <a:pt x="2400" y="110"/>
                  </a:lnTo>
                  <a:lnTo>
                    <a:pt x="2398" y="110"/>
                  </a:lnTo>
                  <a:lnTo>
                    <a:pt x="2398" y="112"/>
                  </a:lnTo>
                  <a:lnTo>
                    <a:pt x="2398" y="113"/>
                  </a:lnTo>
                  <a:lnTo>
                    <a:pt x="2398" y="114"/>
                  </a:lnTo>
                  <a:lnTo>
                    <a:pt x="2400" y="115"/>
                  </a:lnTo>
                  <a:lnTo>
                    <a:pt x="2401" y="119"/>
                  </a:lnTo>
                  <a:lnTo>
                    <a:pt x="2402" y="120"/>
                  </a:lnTo>
                  <a:lnTo>
                    <a:pt x="2402" y="123"/>
                  </a:lnTo>
                  <a:lnTo>
                    <a:pt x="2402" y="123"/>
                  </a:lnTo>
                  <a:lnTo>
                    <a:pt x="2401" y="124"/>
                  </a:lnTo>
                  <a:lnTo>
                    <a:pt x="2401" y="125"/>
                  </a:lnTo>
                  <a:lnTo>
                    <a:pt x="2401" y="127"/>
                  </a:lnTo>
                  <a:lnTo>
                    <a:pt x="2398" y="129"/>
                  </a:lnTo>
                  <a:lnTo>
                    <a:pt x="2398" y="132"/>
                  </a:lnTo>
                  <a:lnTo>
                    <a:pt x="2398" y="134"/>
                  </a:lnTo>
                  <a:lnTo>
                    <a:pt x="2397" y="138"/>
                  </a:lnTo>
                  <a:lnTo>
                    <a:pt x="2397" y="140"/>
                  </a:lnTo>
                  <a:lnTo>
                    <a:pt x="2396" y="143"/>
                  </a:lnTo>
                  <a:lnTo>
                    <a:pt x="2396" y="145"/>
                  </a:lnTo>
                  <a:lnTo>
                    <a:pt x="2395" y="146"/>
                  </a:lnTo>
                  <a:lnTo>
                    <a:pt x="2393" y="148"/>
                  </a:lnTo>
                  <a:lnTo>
                    <a:pt x="2392" y="148"/>
                  </a:lnTo>
                  <a:lnTo>
                    <a:pt x="2390" y="148"/>
                  </a:lnTo>
                  <a:lnTo>
                    <a:pt x="2387" y="146"/>
                  </a:lnTo>
                  <a:lnTo>
                    <a:pt x="2385" y="145"/>
                  </a:lnTo>
                  <a:lnTo>
                    <a:pt x="2382" y="143"/>
                  </a:lnTo>
                  <a:lnTo>
                    <a:pt x="2381" y="141"/>
                  </a:lnTo>
                  <a:lnTo>
                    <a:pt x="2378" y="139"/>
                  </a:lnTo>
                  <a:lnTo>
                    <a:pt x="2375" y="136"/>
                  </a:lnTo>
                  <a:lnTo>
                    <a:pt x="2371" y="134"/>
                  </a:lnTo>
                  <a:lnTo>
                    <a:pt x="2367" y="132"/>
                  </a:lnTo>
                  <a:lnTo>
                    <a:pt x="2360" y="130"/>
                  </a:lnTo>
                  <a:lnTo>
                    <a:pt x="2351" y="128"/>
                  </a:lnTo>
                  <a:lnTo>
                    <a:pt x="2342" y="122"/>
                  </a:lnTo>
                  <a:lnTo>
                    <a:pt x="2342" y="119"/>
                  </a:lnTo>
                  <a:lnTo>
                    <a:pt x="2341" y="118"/>
                  </a:lnTo>
                  <a:lnTo>
                    <a:pt x="2340" y="115"/>
                  </a:lnTo>
                  <a:lnTo>
                    <a:pt x="2340" y="114"/>
                  </a:lnTo>
                  <a:lnTo>
                    <a:pt x="2339" y="112"/>
                  </a:lnTo>
                  <a:lnTo>
                    <a:pt x="2340" y="110"/>
                  </a:lnTo>
                  <a:lnTo>
                    <a:pt x="2346" y="113"/>
                  </a:lnTo>
                  <a:lnTo>
                    <a:pt x="2346" y="113"/>
                  </a:lnTo>
                  <a:lnTo>
                    <a:pt x="2346" y="112"/>
                  </a:lnTo>
                  <a:lnTo>
                    <a:pt x="2345" y="110"/>
                  </a:lnTo>
                  <a:lnTo>
                    <a:pt x="2345" y="109"/>
                  </a:lnTo>
                  <a:lnTo>
                    <a:pt x="2345" y="108"/>
                  </a:lnTo>
                  <a:lnTo>
                    <a:pt x="2346" y="108"/>
                  </a:lnTo>
                  <a:lnTo>
                    <a:pt x="2347" y="108"/>
                  </a:lnTo>
                  <a:lnTo>
                    <a:pt x="2349" y="109"/>
                  </a:lnTo>
                  <a:lnTo>
                    <a:pt x="2349" y="109"/>
                  </a:lnTo>
                  <a:lnTo>
                    <a:pt x="2350" y="108"/>
                  </a:lnTo>
                  <a:lnTo>
                    <a:pt x="2349" y="108"/>
                  </a:lnTo>
                  <a:lnTo>
                    <a:pt x="2349" y="105"/>
                  </a:lnTo>
                  <a:lnTo>
                    <a:pt x="2347" y="103"/>
                  </a:lnTo>
                  <a:lnTo>
                    <a:pt x="2346" y="100"/>
                  </a:lnTo>
                  <a:lnTo>
                    <a:pt x="2345" y="99"/>
                  </a:lnTo>
                  <a:lnTo>
                    <a:pt x="2342" y="98"/>
                  </a:lnTo>
                  <a:lnTo>
                    <a:pt x="2341" y="98"/>
                  </a:lnTo>
                  <a:lnTo>
                    <a:pt x="2339" y="98"/>
                  </a:lnTo>
                  <a:lnTo>
                    <a:pt x="2337" y="98"/>
                  </a:lnTo>
                  <a:lnTo>
                    <a:pt x="2336" y="99"/>
                  </a:lnTo>
                  <a:lnTo>
                    <a:pt x="2335" y="100"/>
                  </a:lnTo>
                  <a:lnTo>
                    <a:pt x="2334" y="100"/>
                  </a:lnTo>
                  <a:lnTo>
                    <a:pt x="2332" y="102"/>
                  </a:lnTo>
                  <a:lnTo>
                    <a:pt x="2331" y="102"/>
                  </a:lnTo>
                  <a:lnTo>
                    <a:pt x="2329" y="100"/>
                  </a:lnTo>
                  <a:lnTo>
                    <a:pt x="2327" y="100"/>
                  </a:lnTo>
                  <a:lnTo>
                    <a:pt x="2326" y="100"/>
                  </a:lnTo>
                  <a:lnTo>
                    <a:pt x="2326" y="99"/>
                  </a:lnTo>
                  <a:lnTo>
                    <a:pt x="2325" y="98"/>
                  </a:lnTo>
                  <a:lnTo>
                    <a:pt x="2324" y="95"/>
                  </a:lnTo>
                  <a:lnTo>
                    <a:pt x="2322" y="94"/>
                  </a:lnTo>
                  <a:lnTo>
                    <a:pt x="2321" y="92"/>
                  </a:lnTo>
                  <a:lnTo>
                    <a:pt x="2320" y="89"/>
                  </a:lnTo>
                  <a:lnTo>
                    <a:pt x="2317" y="87"/>
                  </a:lnTo>
                  <a:lnTo>
                    <a:pt x="2317" y="87"/>
                  </a:lnTo>
                  <a:lnTo>
                    <a:pt x="2319" y="85"/>
                  </a:lnTo>
                  <a:lnTo>
                    <a:pt x="2319" y="85"/>
                  </a:lnTo>
                  <a:lnTo>
                    <a:pt x="2320" y="84"/>
                  </a:lnTo>
                  <a:lnTo>
                    <a:pt x="2321" y="84"/>
                  </a:lnTo>
                  <a:lnTo>
                    <a:pt x="2320" y="83"/>
                  </a:lnTo>
                  <a:lnTo>
                    <a:pt x="2319" y="81"/>
                  </a:lnTo>
                  <a:lnTo>
                    <a:pt x="2316" y="78"/>
                  </a:lnTo>
                  <a:lnTo>
                    <a:pt x="2314" y="76"/>
                  </a:lnTo>
                  <a:lnTo>
                    <a:pt x="2312" y="74"/>
                  </a:lnTo>
                  <a:lnTo>
                    <a:pt x="2311" y="74"/>
                  </a:lnTo>
                  <a:lnTo>
                    <a:pt x="2309" y="73"/>
                  </a:lnTo>
                  <a:lnTo>
                    <a:pt x="2307" y="72"/>
                  </a:lnTo>
                  <a:lnTo>
                    <a:pt x="2306" y="69"/>
                  </a:lnTo>
                  <a:lnTo>
                    <a:pt x="2306" y="68"/>
                  </a:lnTo>
                  <a:lnTo>
                    <a:pt x="2307" y="67"/>
                  </a:lnTo>
                  <a:lnTo>
                    <a:pt x="2307" y="66"/>
                  </a:lnTo>
                  <a:lnTo>
                    <a:pt x="2309" y="66"/>
                  </a:lnTo>
                  <a:lnTo>
                    <a:pt x="2310" y="66"/>
                  </a:lnTo>
                  <a:lnTo>
                    <a:pt x="2311" y="67"/>
                  </a:lnTo>
                  <a:lnTo>
                    <a:pt x="2314" y="68"/>
                  </a:lnTo>
                  <a:lnTo>
                    <a:pt x="2315" y="69"/>
                  </a:lnTo>
                  <a:lnTo>
                    <a:pt x="2317" y="71"/>
                  </a:lnTo>
                  <a:lnTo>
                    <a:pt x="2317" y="71"/>
                  </a:lnTo>
                  <a:lnTo>
                    <a:pt x="2319" y="71"/>
                  </a:lnTo>
                  <a:lnTo>
                    <a:pt x="2319" y="69"/>
                  </a:lnTo>
                  <a:lnTo>
                    <a:pt x="2319" y="68"/>
                  </a:lnTo>
                  <a:lnTo>
                    <a:pt x="2319" y="67"/>
                  </a:lnTo>
                  <a:lnTo>
                    <a:pt x="2317" y="64"/>
                  </a:lnTo>
                  <a:lnTo>
                    <a:pt x="2317" y="63"/>
                  </a:lnTo>
                  <a:lnTo>
                    <a:pt x="2316" y="62"/>
                  </a:lnTo>
                  <a:lnTo>
                    <a:pt x="2316" y="62"/>
                  </a:lnTo>
                  <a:lnTo>
                    <a:pt x="2317" y="61"/>
                  </a:lnTo>
                  <a:lnTo>
                    <a:pt x="2317" y="59"/>
                  </a:lnTo>
                  <a:lnTo>
                    <a:pt x="2317" y="58"/>
                  </a:lnTo>
                  <a:lnTo>
                    <a:pt x="2317" y="56"/>
                  </a:lnTo>
                  <a:lnTo>
                    <a:pt x="2317" y="54"/>
                  </a:lnTo>
                  <a:lnTo>
                    <a:pt x="2317" y="54"/>
                  </a:lnTo>
                  <a:close/>
                  <a:moveTo>
                    <a:pt x="2305" y="41"/>
                  </a:moveTo>
                  <a:lnTo>
                    <a:pt x="2306" y="41"/>
                  </a:lnTo>
                  <a:lnTo>
                    <a:pt x="2307" y="42"/>
                  </a:lnTo>
                  <a:lnTo>
                    <a:pt x="2309" y="43"/>
                  </a:lnTo>
                  <a:lnTo>
                    <a:pt x="2311" y="44"/>
                  </a:lnTo>
                  <a:lnTo>
                    <a:pt x="2315" y="48"/>
                  </a:lnTo>
                  <a:lnTo>
                    <a:pt x="2315" y="49"/>
                  </a:lnTo>
                  <a:lnTo>
                    <a:pt x="2314" y="49"/>
                  </a:lnTo>
                  <a:lnTo>
                    <a:pt x="2312" y="48"/>
                  </a:lnTo>
                  <a:lnTo>
                    <a:pt x="2310" y="47"/>
                  </a:lnTo>
                  <a:lnTo>
                    <a:pt x="2307" y="46"/>
                  </a:lnTo>
                  <a:lnTo>
                    <a:pt x="2306" y="46"/>
                  </a:lnTo>
                  <a:lnTo>
                    <a:pt x="2305" y="44"/>
                  </a:lnTo>
                  <a:lnTo>
                    <a:pt x="2304" y="43"/>
                  </a:lnTo>
                  <a:lnTo>
                    <a:pt x="2304" y="42"/>
                  </a:lnTo>
                  <a:lnTo>
                    <a:pt x="2304" y="42"/>
                  </a:lnTo>
                  <a:lnTo>
                    <a:pt x="2305" y="41"/>
                  </a:lnTo>
                  <a:close/>
                  <a:moveTo>
                    <a:pt x="359" y="0"/>
                  </a:moveTo>
                  <a:lnTo>
                    <a:pt x="363" y="1"/>
                  </a:lnTo>
                  <a:lnTo>
                    <a:pt x="364" y="6"/>
                  </a:lnTo>
                  <a:lnTo>
                    <a:pt x="363" y="12"/>
                  </a:lnTo>
                  <a:lnTo>
                    <a:pt x="362" y="18"/>
                  </a:lnTo>
                  <a:lnTo>
                    <a:pt x="360" y="25"/>
                  </a:lnTo>
                  <a:lnTo>
                    <a:pt x="360" y="28"/>
                  </a:lnTo>
                  <a:lnTo>
                    <a:pt x="360" y="31"/>
                  </a:lnTo>
                  <a:lnTo>
                    <a:pt x="360" y="33"/>
                  </a:lnTo>
                  <a:lnTo>
                    <a:pt x="360" y="36"/>
                  </a:lnTo>
                  <a:lnTo>
                    <a:pt x="360" y="38"/>
                  </a:lnTo>
                  <a:lnTo>
                    <a:pt x="359" y="41"/>
                  </a:lnTo>
                  <a:lnTo>
                    <a:pt x="359" y="43"/>
                  </a:lnTo>
                  <a:lnTo>
                    <a:pt x="360" y="44"/>
                  </a:lnTo>
                  <a:lnTo>
                    <a:pt x="363" y="46"/>
                  </a:lnTo>
                  <a:lnTo>
                    <a:pt x="365" y="46"/>
                  </a:lnTo>
                  <a:lnTo>
                    <a:pt x="368" y="47"/>
                  </a:lnTo>
                  <a:lnTo>
                    <a:pt x="370" y="48"/>
                  </a:lnTo>
                  <a:lnTo>
                    <a:pt x="372" y="51"/>
                  </a:lnTo>
                  <a:lnTo>
                    <a:pt x="373" y="53"/>
                  </a:lnTo>
                  <a:lnTo>
                    <a:pt x="374" y="54"/>
                  </a:lnTo>
                  <a:lnTo>
                    <a:pt x="377" y="57"/>
                  </a:lnTo>
                  <a:lnTo>
                    <a:pt x="378" y="57"/>
                  </a:lnTo>
                  <a:lnTo>
                    <a:pt x="380" y="57"/>
                  </a:lnTo>
                  <a:lnTo>
                    <a:pt x="383" y="56"/>
                  </a:lnTo>
                  <a:lnTo>
                    <a:pt x="384" y="54"/>
                  </a:lnTo>
                  <a:lnTo>
                    <a:pt x="387" y="52"/>
                  </a:lnTo>
                  <a:lnTo>
                    <a:pt x="388" y="48"/>
                  </a:lnTo>
                  <a:lnTo>
                    <a:pt x="390" y="46"/>
                  </a:lnTo>
                  <a:lnTo>
                    <a:pt x="393" y="44"/>
                  </a:lnTo>
                  <a:lnTo>
                    <a:pt x="396" y="43"/>
                  </a:lnTo>
                  <a:lnTo>
                    <a:pt x="405" y="44"/>
                  </a:lnTo>
                  <a:lnTo>
                    <a:pt x="410" y="48"/>
                  </a:lnTo>
                  <a:lnTo>
                    <a:pt x="411" y="54"/>
                  </a:lnTo>
                  <a:lnTo>
                    <a:pt x="410" y="63"/>
                  </a:lnTo>
                  <a:lnTo>
                    <a:pt x="408" y="73"/>
                  </a:lnTo>
                  <a:lnTo>
                    <a:pt x="403" y="82"/>
                  </a:lnTo>
                  <a:lnTo>
                    <a:pt x="398" y="90"/>
                  </a:lnTo>
                  <a:lnTo>
                    <a:pt x="394" y="97"/>
                  </a:lnTo>
                  <a:lnTo>
                    <a:pt x="387" y="105"/>
                  </a:lnTo>
                  <a:lnTo>
                    <a:pt x="379" y="112"/>
                  </a:lnTo>
                  <a:lnTo>
                    <a:pt x="370" y="114"/>
                  </a:lnTo>
                  <a:lnTo>
                    <a:pt x="363" y="113"/>
                  </a:lnTo>
                  <a:lnTo>
                    <a:pt x="359" y="112"/>
                  </a:lnTo>
                  <a:lnTo>
                    <a:pt x="357" y="110"/>
                  </a:lnTo>
                  <a:lnTo>
                    <a:pt x="354" y="112"/>
                  </a:lnTo>
                  <a:lnTo>
                    <a:pt x="353" y="113"/>
                  </a:lnTo>
                  <a:lnTo>
                    <a:pt x="352" y="114"/>
                  </a:lnTo>
                  <a:lnTo>
                    <a:pt x="350" y="117"/>
                  </a:lnTo>
                  <a:lnTo>
                    <a:pt x="349" y="118"/>
                  </a:lnTo>
                  <a:lnTo>
                    <a:pt x="348" y="119"/>
                  </a:lnTo>
                  <a:lnTo>
                    <a:pt x="347" y="120"/>
                  </a:lnTo>
                  <a:lnTo>
                    <a:pt x="344" y="122"/>
                  </a:lnTo>
                  <a:lnTo>
                    <a:pt x="334" y="119"/>
                  </a:lnTo>
                  <a:lnTo>
                    <a:pt x="325" y="120"/>
                  </a:lnTo>
                  <a:lnTo>
                    <a:pt x="315" y="124"/>
                  </a:lnTo>
                  <a:lnTo>
                    <a:pt x="312" y="128"/>
                  </a:lnTo>
                  <a:lnTo>
                    <a:pt x="309" y="132"/>
                  </a:lnTo>
                  <a:lnTo>
                    <a:pt x="307" y="135"/>
                  </a:lnTo>
                  <a:lnTo>
                    <a:pt x="303" y="138"/>
                  </a:lnTo>
                  <a:lnTo>
                    <a:pt x="298" y="140"/>
                  </a:lnTo>
                  <a:lnTo>
                    <a:pt x="294" y="144"/>
                  </a:lnTo>
                  <a:lnTo>
                    <a:pt x="289" y="146"/>
                  </a:lnTo>
                  <a:lnTo>
                    <a:pt x="284" y="150"/>
                  </a:lnTo>
                  <a:lnTo>
                    <a:pt x="281" y="155"/>
                  </a:lnTo>
                  <a:lnTo>
                    <a:pt x="278" y="159"/>
                  </a:lnTo>
                  <a:lnTo>
                    <a:pt x="274" y="163"/>
                  </a:lnTo>
                  <a:lnTo>
                    <a:pt x="269" y="166"/>
                  </a:lnTo>
                  <a:lnTo>
                    <a:pt x="264" y="169"/>
                  </a:lnTo>
                  <a:lnTo>
                    <a:pt x="261" y="170"/>
                  </a:lnTo>
                  <a:lnTo>
                    <a:pt x="256" y="171"/>
                  </a:lnTo>
                  <a:lnTo>
                    <a:pt x="251" y="173"/>
                  </a:lnTo>
                  <a:lnTo>
                    <a:pt x="241" y="170"/>
                  </a:lnTo>
                  <a:lnTo>
                    <a:pt x="232" y="165"/>
                  </a:lnTo>
                  <a:lnTo>
                    <a:pt x="228" y="159"/>
                  </a:lnTo>
                  <a:lnTo>
                    <a:pt x="228" y="151"/>
                  </a:lnTo>
                  <a:lnTo>
                    <a:pt x="232" y="148"/>
                  </a:lnTo>
                  <a:lnTo>
                    <a:pt x="238" y="144"/>
                  </a:lnTo>
                  <a:lnTo>
                    <a:pt x="244" y="140"/>
                  </a:lnTo>
                  <a:lnTo>
                    <a:pt x="248" y="134"/>
                  </a:lnTo>
                  <a:lnTo>
                    <a:pt x="254" y="132"/>
                  </a:lnTo>
                  <a:lnTo>
                    <a:pt x="261" y="129"/>
                  </a:lnTo>
                  <a:lnTo>
                    <a:pt x="268" y="128"/>
                  </a:lnTo>
                  <a:lnTo>
                    <a:pt x="276" y="125"/>
                  </a:lnTo>
                  <a:lnTo>
                    <a:pt x="279" y="122"/>
                  </a:lnTo>
                  <a:lnTo>
                    <a:pt x="279" y="120"/>
                  </a:lnTo>
                  <a:lnTo>
                    <a:pt x="279" y="119"/>
                  </a:lnTo>
                  <a:lnTo>
                    <a:pt x="277" y="119"/>
                  </a:lnTo>
                  <a:lnTo>
                    <a:pt x="274" y="119"/>
                  </a:lnTo>
                  <a:lnTo>
                    <a:pt x="272" y="120"/>
                  </a:lnTo>
                  <a:lnTo>
                    <a:pt x="269" y="120"/>
                  </a:lnTo>
                  <a:lnTo>
                    <a:pt x="266" y="122"/>
                  </a:lnTo>
                  <a:lnTo>
                    <a:pt x="263" y="123"/>
                  </a:lnTo>
                  <a:lnTo>
                    <a:pt x="262" y="124"/>
                  </a:lnTo>
                  <a:lnTo>
                    <a:pt x="258" y="124"/>
                  </a:lnTo>
                  <a:lnTo>
                    <a:pt x="256" y="123"/>
                  </a:lnTo>
                  <a:lnTo>
                    <a:pt x="253" y="123"/>
                  </a:lnTo>
                  <a:lnTo>
                    <a:pt x="251" y="123"/>
                  </a:lnTo>
                  <a:lnTo>
                    <a:pt x="248" y="124"/>
                  </a:lnTo>
                  <a:lnTo>
                    <a:pt x="244" y="125"/>
                  </a:lnTo>
                  <a:lnTo>
                    <a:pt x="242" y="125"/>
                  </a:lnTo>
                  <a:lnTo>
                    <a:pt x="240" y="125"/>
                  </a:lnTo>
                  <a:lnTo>
                    <a:pt x="238" y="124"/>
                  </a:lnTo>
                  <a:lnTo>
                    <a:pt x="236" y="123"/>
                  </a:lnTo>
                  <a:lnTo>
                    <a:pt x="233" y="123"/>
                  </a:lnTo>
                  <a:lnTo>
                    <a:pt x="232" y="124"/>
                  </a:lnTo>
                  <a:lnTo>
                    <a:pt x="231" y="127"/>
                  </a:lnTo>
                  <a:lnTo>
                    <a:pt x="231" y="128"/>
                  </a:lnTo>
                  <a:lnTo>
                    <a:pt x="231" y="129"/>
                  </a:lnTo>
                  <a:lnTo>
                    <a:pt x="222" y="136"/>
                  </a:lnTo>
                  <a:lnTo>
                    <a:pt x="215" y="141"/>
                  </a:lnTo>
                  <a:lnTo>
                    <a:pt x="207" y="143"/>
                  </a:lnTo>
                  <a:lnTo>
                    <a:pt x="205" y="141"/>
                  </a:lnTo>
                  <a:lnTo>
                    <a:pt x="203" y="139"/>
                  </a:lnTo>
                  <a:lnTo>
                    <a:pt x="203" y="138"/>
                  </a:lnTo>
                  <a:lnTo>
                    <a:pt x="203" y="135"/>
                  </a:lnTo>
                  <a:lnTo>
                    <a:pt x="202" y="133"/>
                  </a:lnTo>
                  <a:lnTo>
                    <a:pt x="202" y="132"/>
                  </a:lnTo>
                  <a:lnTo>
                    <a:pt x="201" y="132"/>
                  </a:lnTo>
                  <a:lnTo>
                    <a:pt x="200" y="130"/>
                  </a:lnTo>
                  <a:lnTo>
                    <a:pt x="198" y="130"/>
                  </a:lnTo>
                  <a:lnTo>
                    <a:pt x="196" y="132"/>
                  </a:lnTo>
                  <a:lnTo>
                    <a:pt x="193" y="132"/>
                  </a:lnTo>
                  <a:lnTo>
                    <a:pt x="191" y="132"/>
                  </a:lnTo>
                  <a:lnTo>
                    <a:pt x="188" y="132"/>
                  </a:lnTo>
                  <a:lnTo>
                    <a:pt x="186" y="132"/>
                  </a:lnTo>
                  <a:lnTo>
                    <a:pt x="183" y="130"/>
                  </a:lnTo>
                  <a:lnTo>
                    <a:pt x="182" y="129"/>
                  </a:lnTo>
                  <a:lnTo>
                    <a:pt x="181" y="127"/>
                  </a:lnTo>
                  <a:lnTo>
                    <a:pt x="180" y="125"/>
                  </a:lnTo>
                  <a:lnTo>
                    <a:pt x="181" y="122"/>
                  </a:lnTo>
                  <a:lnTo>
                    <a:pt x="182" y="119"/>
                  </a:lnTo>
                  <a:lnTo>
                    <a:pt x="186" y="115"/>
                  </a:lnTo>
                  <a:lnTo>
                    <a:pt x="196" y="110"/>
                  </a:lnTo>
                  <a:lnTo>
                    <a:pt x="206" y="108"/>
                  </a:lnTo>
                  <a:lnTo>
                    <a:pt x="217" y="105"/>
                  </a:lnTo>
                  <a:lnTo>
                    <a:pt x="221" y="103"/>
                  </a:lnTo>
                  <a:lnTo>
                    <a:pt x="222" y="102"/>
                  </a:lnTo>
                  <a:lnTo>
                    <a:pt x="222" y="102"/>
                  </a:lnTo>
                  <a:lnTo>
                    <a:pt x="221" y="100"/>
                  </a:lnTo>
                  <a:lnTo>
                    <a:pt x="220" y="100"/>
                  </a:lnTo>
                  <a:lnTo>
                    <a:pt x="217" y="100"/>
                  </a:lnTo>
                  <a:lnTo>
                    <a:pt x="213" y="100"/>
                  </a:lnTo>
                  <a:lnTo>
                    <a:pt x="211" y="100"/>
                  </a:lnTo>
                  <a:lnTo>
                    <a:pt x="208" y="100"/>
                  </a:lnTo>
                  <a:lnTo>
                    <a:pt x="206" y="100"/>
                  </a:lnTo>
                  <a:lnTo>
                    <a:pt x="205" y="100"/>
                  </a:lnTo>
                  <a:lnTo>
                    <a:pt x="205" y="99"/>
                  </a:lnTo>
                  <a:lnTo>
                    <a:pt x="205" y="98"/>
                  </a:lnTo>
                  <a:lnTo>
                    <a:pt x="206" y="97"/>
                  </a:lnTo>
                  <a:lnTo>
                    <a:pt x="208" y="94"/>
                  </a:lnTo>
                  <a:lnTo>
                    <a:pt x="211" y="93"/>
                  </a:lnTo>
                  <a:lnTo>
                    <a:pt x="215" y="92"/>
                  </a:lnTo>
                  <a:lnTo>
                    <a:pt x="217" y="92"/>
                  </a:lnTo>
                  <a:lnTo>
                    <a:pt x="220" y="90"/>
                  </a:lnTo>
                  <a:lnTo>
                    <a:pt x="220" y="89"/>
                  </a:lnTo>
                  <a:lnTo>
                    <a:pt x="220" y="88"/>
                  </a:lnTo>
                  <a:lnTo>
                    <a:pt x="218" y="87"/>
                  </a:lnTo>
                  <a:lnTo>
                    <a:pt x="216" y="87"/>
                  </a:lnTo>
                  <a:lnTo>
                    <a:pt x="213" y="87"/>
                  </a:lnTo>
                  <a:lnTo>
                    <a:pt x="211" y="87"/>
                  </a:lnTo>
                  <a:lnTo>
                    <a:pt x="210" y="85"/>
                  </a:lnTo>
                  <a:lnTo>
                    <a:pt x="207" y="85"/>
                  </a:lnTo>
                  <a:lnTo>
                    <a:pt x="207" y="84"/>
                  </a:lnTo>
                  <a:lnTo>
                    <a:pt x="210" y="76"/>
                  </a:lnTo>
                  <a:lnTo>
                    <a:pt x="218" y="68"/>
                  </a:lnTo>
                  <a:lnTo>
                    <a:pt x="228" y="62"/>
                  </a:lnTo>
                  <a:lnTo>
                    <a:pt x="231" y="61"/>
                  </a:lnTo>
                  <a:lnTo>
                    <a:pt x="232" y="57"/>
                  </a:lnTo>
                  <a:lnTo>
                    <a:pt x="235" y="54"/>
                  </a:lnTo>
                  <a:lnTo>
                    <a:pt x="236" y="51"/>
                  </a:lnTo>
                  <a:lnTo>
                    <a:pt x="237" y="48"/>
                  </a:lnTo>
                  <a:lnTo>
                    <a:pt x="238" y="46"/>
                  </a:lnTo>
                  <a:lnTo>
                    <a:pt x="241" y="44"/>
                  </a:lnTo>
                  <a:lnTo>
                    <a:pt x="243" y="43"/>
                  </a:lnTo>
                  <a:lnTo>
                    <a:pt x="248" y="43"/>
                  </a:lnTo>
                  <a:lnTo>
                    <a:pt x="252" y="43"/>
                  </a:lnTo>
                  <a:lnTo>
                    <a:pt x="254" y="43"/>
                  </a:lnTo>
                  <a:lnTo>
                    <a:pt x="257" y="44"/>
                  </a:lnTo>
                  <a:lnTo>
                    <a:pt x="258" y="46"/>
                  </a:lnTo>
                  <a:lnTo>
                    <a:pt x="258" y="48"/>
                  </a:lnTo>
                  <a:lnTo>
                    <a:pt x="258" y="52"/>
                  </a:lnTo>
                  <a:lnTo>
                    <a:pt x="259" y="54"/>
                  </a:lnTo>
                  <a:lnTo>
                    <a:pt x="261" y="56"/>
                  </a:lnTo>
                  <a:lnTo>
                    <a:pt x="263" y="57"/>
                  </a:lnTo>
                  <a:lnTo>
                    <a:pt x="266" y="57"/>
                  </a:lnTo>
                  <a:lnTo>
                    <a:pt x="269" y="56"/>
                  </a:lnTo>
                  <a:lnTo>
                    <a:pt x="272" y="56"/>
                  </a:lnTo>
                  <a:lnTo>
                    <a:pt x="274" y="53"/>
                  </a:lnTo>
                  <a:lnTo>
                    <a:pt x="277" y="52"/>
                  </a:lnTo>
                  <a:lnTo>
                    <a:pt x="282" y="49"/>
                  </a:lnTo>
                  <a:lnTo>
                    <a:pt x="286" y="48"/>
                  </a:lnTo>
                  <a:lnTo>
                    <a:pt x="289" y="49"/>
                  </a:lnTo>
                  <a:lnTo>
                    <a:pt x="293" y="52"/>
                  </a:lnTo>
                  <a:lnTo>
                    <a:pt x="296" y="54"/>
                  </a:lnTo>
                  <a:lnTo>
                    <a:pt x="296" y="56"/>
                  </a:lnTo>
                  <a:lnTo>
                    <a:pt x="296" y="58"/>
                  </a:lnTo>
                  <a:lnTo>
                    <a:pt x="296" y="62"/>
                  </a:lnTo>
                  <a:lnTo>
                    <a:pt x="296" y="64"/>
                  </a:lnTo>
                  <a:lnTo>
                    <a:pt x="296" y="68"/>
                  </a:lnTo>
                  <a:lnTo>
                    <a:pt x="296" y="68"/>
                  </a:lnTo>
                  <a:lnTo>
                    <a:pt x="297" y="69"/>
                  </a:lnTo>
                  <a:lnTo>
                    <a:pt x="298" y="69"/>
                  </a:lnTo>
                  <a:lnTo>
                    <a:pt x="299" y="69"/>
                  </a:lnTo>
                  <a:lnTo>
                    <a:pt x="302" y="71"/>
                  </a:lnTo>
                  <a:lnTo>
                    <a:pt x="303" y="72"/>
                  </a:lnTo>
                  <a:lnTo>
                    <a:pt x="303" y="73"/>
                  </a:lnTo>
                  <a:lnTo>
                    <a:pt x="303" y="74"/>
                  </a:lnTo>
                  <a:lnTo>
                    <a:pt x="303" y="77"/>
                  </a:lnTo>
                  <a:lnTo>
                    <a:pt x="303" y="78"/>
                  </a:lnTo>
                  <a:lnTo>
                    <a:pt x="302" y="79"/>
                  </a:lnTo>
                  <a:lnTo>
                    <a:pt x="303" y="81"/>
                  </a:lnTo>
                  <a:lnTo>
                    <a:pt x="306" y="82"/>
                  </a:lnTo>
                  <a:lnTo>
                    <a:pt x="308" y="83"/>
                  </a:lnTo>
                  <a:lnTo>
                    <a:pt x="311" y="83"/>
                  </a:lnTo>
                  <a:lnTo>
                    <a:pt x="314" y="84"/>
                  </a:lnTo>
                  <a:lnTo>
                    <a:pt x="315" y="84"/>
                  </a:lnTo>
                  <a:lnTo>
                    <a:pt x="322" y="84"/>
                  </a:lnTo>
                  <a:lnTo>
                    <a:pt x="328" y="85"/>
                  </a:lnTo>
                  <a:lnTo>
                    <a:pt x="334" y="85"/>
                  </a:lnTo>
                  <a:lnTo>
                    <a:pt x="340" y="84"/>
                  </a:lnTo>
                  <a:lnTo>
                    <a:pt x="344" y="78"/>
                  </a:lnTo>
                  <a:lnTo>
                    <a:pt x="345" y="76"/>
                  </a:lnTo>
                  <a:lnTo>
                    <a:pt x="344" y="73"/>
                  </a:lnTo>
                  <a:lnTo>
                    <a:pt x="343" y="71"/>
                  </a:lnTo>
                  <a:lnTo>
                    <a:pt x="342" y="68"/>
                  </a:lnTo>
                  <a:lnTo>
                    <a:pt x="339" y="66"/>
                  </a:lnTo>
                  <a:lnTo>
                    <a:pt x="338" y="63"/>
                  </a:lnTo>
                  <a:lnTo>
                    <a:pt x="337" y="59"/>
                  </a:lnTo>
                  <a:lnTo>
                    <a:pt x="337" y="57"/>
                  </a:lnTo>
                  <a:lnTo>
                    <a:pt x="337" y="53"/>
                  </a:lnTo>
                  <a:lnTo>
                    <a:pt x="338" y="51"/>
                  </a:lnTo>
                  <a:lnTo>
                    <a:pt x="338" y="48"/>
                  </a:lnTo>
                  <a:lnTo>
                    <a:pt x="337" y="46"/>
                  </a:lnTo>
                  <a:lnTo>
                    <a:pt x="334" y="44"/>
                  </a:lnTo>
                  <a:lnTo>
                    <a:pt x="332" y="44"/>
                  </a:lnTo>
                  <a:lnTo>
                    <a:pt x="328" y="43"/>
                  </a:lnTo>
                  <a:lnTo>
                    <a:pt x="327" y="43"/>
                  </a:lnTo>
                  <a:lnTo>
                    <a:pt x="323" y="42"/>
                  </a:lnTo>
                  <a:lnTo>
                    <a:pt x="320" y="41"/>
                  </a:lnTo>
                  <a:lnTo>
                    <a:pt x="320" y="38"/>
                  </a:lnTo>
                  <a:lnTo>
                    <a:pt x="320" y="36"/>
                  </a:lnTo>
                  <a:lnTo>
                    <a:pt x="322" y="32"/>
                  </a:lnTo>
                  <a:lnTo>
                    <a:pt x="324" y="30"/>
                  </a:lnTo>
                  <a:lnTo>
                    <a:pt x="325" y="27"/>
                  </a:lnTo>
                  <a:lnTo>
                    <a:pt x="329" y="25"/>
                  </a:lnTo>
                  <a:lnTo>
                    <a:pt x="338" y="21"/>
                  </a:lnTo>
                  <a:lnTo>
                    <a:pt x="344" y="16"/>
                  </a:lnTo>
                  <a:lnTo>
                    <a:pt x="349" y="8"/>
                  </a:lnTo>
                  <a:lnTo>
                    <a:pt x="350" y="7"/>
                  </a:lnTo>
                  <a:lnTo>
                    <a:pt x="350" y="5"/>
                  </a:lnTo>
                  <a:lnTo>
                    <a:pt x="352" y="3"/>
                  </a:lnTo>
                  <a:lnTo>
                    <a:pt x="354" y="1"/>
                  </a:lnTo>
                  <a:lnTo>
                    <a:pt x="357" y="0"/>
                  </a:lnTo>
                  <a:lnTo>
                    <a:pt x="359" y="0"/>
                  </a:lnTo>
                  <a:close/>
                </a:path>
              </a:pathLst>
            </a:custGeom>
            <a:grpFill/>
            <a:ln w="0">
              <a:solidFill>
                <a:sysClr val="window" lastClr="FFFFFF">
                  <a:lumMod val="95000"/>
                </a:sysClr>
              </a:solidFill>
              <a:prstDash val="solid"/>
              <a:round/>
              <a:headEnd/>
              <a:tailEnd/>
            </a:ln>
          </p:spPr>
          <p:txBody>
            <a:bodyPr vert="horz" wrap="square" lIns="91399" tIns="45699" rIns="91399" bIns="45699" numCol="1" anchor="t" anchorCtr="0" compatLnSpc="1">
              <a:prstTxWarp prst="textNoShape">
                <a:avLst/>
              </a:prstTxWarp>
            </a:bodyPr>
            <a:lstStyle/>
            <a:p>
              <a:pPr algn="r" defTabSz="932283" rtl="1">
                <a:defRPr/>
              </a:pPr>
              <a:endParaRPr lang="en-GB" sz="1799" kern="0">
                <a:solidFill>
                  <a:srgbClr val="505050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endParaRPr>
            </a:p>
          </p:txBody>
        </p:sp>
        <p:sp>
          <p:nvSpPr>
            <p:cNvPr id="75" name="Freeform 10"/>
            <p:cNvSpPr>
              <a:spLocks noEditPoints="1"/>
            </p:cNvSpPr>
            <p:nvPr/>
          </p:nvSpPr>
          <p:spPr bwMode="auto">
            <a:xfrm>
              <a:off x="5256" y="92"/>
              <a:ext cx="639" cy="430"/>
            </a:xfrm>
            <a:custGeom>
              <a:avLst/>
              <a:gdLst>
                <a:gd name="T0" fmla="*/ 395 w 1919"/>
                <a:gd name="T1" fmla="*/ 472 h 1291"/>
                <a:gd name="T2" fmla="*/ 393 w 1919"/>
                <a:gd name="T3" fmla="*/ 396 h 1291"/>
                <a:gd name="T4" fmla="*/ 132 w 1919"/>
                <a:gd name="T5" fmla="*/ 405 h 1291"/>
                <a:gd name="T6" fmla="*/ 56 w 1919"/>
                <a:gd name="T7" fmla="*/ 482 h 1291"/>
                <a:gd name="T8" fmla="*/ 37 w 1919"/>
                <a:gd name="T9" fmla="*/ 449 h 1291"/>
                <a:gd name="T10" fmla="*/ 408 w 1919"/>
                <a:gd name="T11" fmla="*/ 256 h 1291"/>
                <a:gd name="T12" fmla="*/ 392 w 1919"/>
                <a:gd name="T13" fmla="*/ 294 h 1291"/>
                <a:gd name="T14" fmla="*/ 344 w 1919"/>
                <a:gd name="T15" fmla="*/ 245 h 1291"/>
                <a:gd name="T16" fmla="*/ 1501 w 1919"/>
                <a:gd name="T17" fmla="*/ 7 h 1291"/>
                <a:gd name="T18" fmla="*/ 1518 w 1919"/>
                <a:gd name="T19" fmla="*/ 51 h 1291"/>
                <a:gd name="T20" fmla="*/ 1629 w 1919"/>
                <a:gd name="T21" fmla="*/ 89 h 1291"/>
                <a:gd name="T22" fmla="*/ 1660 w 1919"/>
                <a:gd name="T23" fmla="*/ 141 h 1291"/>
                <a:gd name="T24" fmla="*/ 1593 w 1919"/>
                <a:gd name="T25" fmla="*/ 141 h 1291"/>
                <a:gd name="T26" fmla="*/ 1679 w 1919"/>
                <a:gd name="T27" fmla="*/ 160 h 1291"/>
                <a:gd name="T28" fmla="*/ 1729 w 1919"/>
                <a:gd name="T29" fmla="*/ 215 h 1291"/>
                <a:gd name="T30" fmla="*/ 1760 w 1919"/>
                <a:gd name="T31" fmla="*/ 204 h 1291"/>
                <a:gd name="T32" fmla="*/ 1784 w 1919"/>
                <a:gd name="T33" fmla="*/ 192 h 1291"/>
                <a:gd name="T34" fmla="*/ 1820 w 1919"/>
                <a:gd name="T35" fmla="*/ 276 h 1291"/>
                <a:gd name="T36" fmla="*/ 1794 w 1919"/>
                <a:gd name="T37" fmla="*/ 276 h 1291"/>
                <a:gd name="T38" fmla="*/ 1816 w 1919"/>
                <a:gd name="T39" fmla="*/ 312 h 1291"/>
                <a:gd name="T40" fmla="*/ 1810 w 1919"/>
                <a:gd name="T41" fmla="*/ 372 h 1291"/>
                <a:gd name="T42" fmla="*/ 1846 w 1919"/>
                <a:gd name="T43" fmla="*/ 460 h 1291"/>
                <a:gd name="T44" fmla="*/ 1870 w 1919"/>
                <a:gd name="T45" fmla="*/ 512 h 1291"/>
                <a:gd name="T46" fmla="*/ 1862 w 1919"/>
                <a:gd name="T47" fmla="*/ 539 h 1291"/>
                <a:gd name="T48" fmla="*/ 1866 w 1919"/>
                <a:gd name="T49" fmla="*/ 592 h 1291"/>
                <a:gd name="T50" fmla="*/ 1868 w 1919"/>
                <a:gd name="T51" fmla="*/ 641 h 1291"/>
                <a:gd name="T52" fmla="*/ 1836 w 1919"/>
                <a:gd name="T53" fmla="*/ 681 h 1291"/>
                <a:gd name="T54" fmla="*/ 1907 w 1919"/>
                <a:gd name="T55" fmla="*/ 801 h 1291"/>
                <a:gd name="T56" fmla="*/ 1837 w 1919"/>
                <a:gd name="T57" fmla="*/ 773 h 1291"/>
                <a:gd name="T58" fmla="*/ 1842 w 1919"/>
                <a:gd name="T59" fmla="*/ 803 h 1291"/>
                <a:gd name="T60" fmla="*/ 1896 w 1919"/>
                <a:gd name="T61" fmla="*/ 852 h 1291"/>
                <a:gd name="T62" fmla="*/ 1802 w 1919"/>
                <a:gd name="T63" fmla="*/ 935 h 1291"/>
                <a:gd name="T64" fmla="*/ 1741 w 1919"/>
                <a:gd name="T65" fmla="*/ 1019 h 1291"/>
                <a:gd name="T66" fmla="*/ 1686 w 1919"/>
                <a:gd name="T67" fmla="*/ 1031 h 1291"/>
                <a:gd name="T68" fmla="*/ 1666 w 1919"/>
                <a:gd name="T69" fmla="*/ 1087 h 1291"/>
                <a:gd name="T70" fmla="*/ 1640 w 1919"/>
                <a:gd name="T71" fmla="*/ 1243 h 1291"/>
                <a:gd name="T72" fmla="*/ 1573 w 1919"/>
                <a:gd name="T73" fmla="*/ 1245 h 1291"/>
                <a:gd name="T74" fmla="*/ 1480 w 1919"/>
                <a:gd name="T75" fmla="*/ 1064 h 1291"/>
                <a:gd name="T76" fmla="*/ 1405 w 1919"/>
                <a:gd name="T77" fmla="*/ 926 h 1291"/>
                <a:gd name="T78" fmla="*/ 1460 w 1919"/>
                <a:gd name="T79" fmla="*/ 883 h 1291"/>
                <a:gd name="T80" fmla="*/ 1424 w 1919"/>
                <a:gd name="T81" fmla="*/ 778 h 1291"/>
                <a:gd name="T82" fmla="*/ 1370 w 1919"/>
                <a:gd name="T83" fmla="*/ 761 h 1291"/>
                <a:gd name="T84" fmla="*/ 1391 w 1919"/>
                <a:gd name="T85" fmla="*/ 697 h 1291"/>
                <a:gd name="T86" fmla="*/ 1341 w 1919"/>
                <a:gd name="T87" fmla="*/ 638 h 1291"/>
                <a:gd name="T88" fmla="*/ 1304 w 1919"/>
                <a:gd name="T89" fmla="*/ 533 h 1291"/>
                <a:gd name="T90" fmla="*/ 1146 w 1919"/>
                <a:gd name="T91" fmla="*/ 405 h 1291"/>
                <a:gd name="T92" fmla="*/ 1022 w 1919"/>
                <a:gd name="T93" fmla="*/ 393 h 1291"/>
                <a:gd name="T94" fmla="*/ 1010 w 1919"/>
                <a:gd name="T95" fmla="*/ 333 h 1291"/>
                <a:gd name="T96" fmla="*/ 1042 w 1919"/>
                <a:gd name="T97" fmla="*/ 314 h 1291"/>
                <a:gd name="T98" fmla="*/ 1003 w 1919"/>
                <a:gd name="T99" fmla="*/ 237 h 1291"/>
                <a:gd name="T100" fmla="*/ 1076 w 1919"/>
                <a:gd name="T101" fmla="*/ 185 h 1291"/>
                <a:gd name="T102" fmla="*/ 1034 w 1919"/>
                <a:gd name="T103" fmla="*/ 153 h 1291"/>
                <a:gd name="T104" fmla="*/ 1127 w 1919"/>
                <a:gd name="T105" fmla="*/ 107 h 1291"/>
                <a:gd name="T106" fmla="*/ 1184 w 1919"/>
                <a:gd name="T107" fmla="*/ 83 h 1291"/>
                <a:gd name="T108" fmla="*/ 1240 w 1919"/>
                <a:gd name="T109" fmla="*/ 87 h 1291"/>
                <a:gd name="T110" fmla="*/ 1268 w 1919"/>
                <a:gd name="T111" fmla="*/ 78 h 1291"/>
                <a:gd name="T112" fmla="*/ 1263 w 1919"/>
                <a:gd name="T113" fmla="*/ 42 h 1291"/>
                <a:gd name="T114" fmla="*/ 1361 w 1919"/>
                <a:gd name="T115" fmla="*/ 69 h 1291"/>
                <a:gd name="T116" fmla="*/ 1406 w 1919"/>
                <a:gd name="T117" fmla="*/ 46 h 1291"/>
                <a:gd name="T118" fmla="*/ 1339 w 1919"/>
                <a:gd name="T119" fmla="*/ 13 h 1291"/>
                <a:gd name="T120" fmla="*/ 1384 w 1919"/>
                <a:gd name="T121" fmla="*/ 11 h 1291"/>
                <a:gd name="T122" fmla="*/ 1444 w 1919"/>
                <a:gd name="T123" fmla="*/ 28 h 1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19" h="1291">
                  <a:moveTo>
                    <a:pt x="413" y="375"/>
                  </a:moveTo>
                  <a:lnTo>
                    <a:pt x="424" y="375"/>
                  </a:lnTo>
                  <a:lnTo>
                    <a:pt x="428" y="375"/>
                  </a:lnTo>
                  <a:lnTo>
                    <a:pt x="432" y="376"/>
                  </a:lnTo>
                  <a:lnTo>
                    <a:pt x="434" y="376"/>
                  </a:lnTo>
                  <a:lnTo>
                    <a:pt x="437" y="378"/>
                  </a:lnTo>
                  <a:lnTo>
                    <a:pt x="441" y="378"/>
                  </a:lnTo>
                  <a:lnTo>
                    <a:pt x="444" y="379"/>
                  </a:lnTo>
                  <a:lnTo>
                    <a:pt x="448" y="380"/>
                  </a:lnTo>
                  <a:lnTo>
                    <a:pt x="452" y="381"/>
                  </a:lnTo>
                  <a:lnTo>
                    <a:pt x="454" y="383"/>
                  </a:lnTo>
                  <a:lnTo>
                    <a:pt x="459" y="389"/>
                  </a:lnTo>
                  <a:lnTo>
                    <a:pt x="461" y="396"/>
                  </a:lnTo>
                  <a:lnTo>
                    <a:pt x="459" y="404"/>
                  </a:lnTo>
                  <a:lnTo>
                    <a:pt x="459" y="411"/>
                  </a:lnTo>
                  <a:lnTo>
                    <a:pt x="459" y="419"/>
                  </a:lnTo>
                  <a:lnTo>
                    <a:pt x="462" y="424"/>
                  </a:lnTo>
                  <a:lnTo>
                    <a:pt x="466" y="429"/>
                  </a:lnTo>
                  <a:lnTo>
                    <a:pt x="471" y="435"/>
                  </a:lnTo>
                  <a:lnTo>
                    <a:pt x="471" y="437"/>
                  </a:lnTo>
                  <a:lnTo>
                    <a:pt x="469" y="440"/>
                  </a:lnTo>
                  <a:lnTo>
                    <a:pt x="468" y="441"/>
                  </a:lnTo>
                  <a:lnTo>
                    <a:pt x="466" y="441"/>
                  </a:lnTo>
                  <a:lnTo>
                    <a:pt x="464" y="442"/>
                  </a:lnTo>
                  <a:lnTo>
                    <a:pt x="461" y="442"/>
                  </a:lnTo>
                  <a:lnTo>
                    <a:pt x="458" y="444"/>
                  </a:lnTo>
                  <a:lnTo>
                    <a:pt x="456" y="445"/>
                  </a:lnTo>
                  <a:lnTo>
                    <a:pt x="454" y="446"/>
                  </a:lnTo>
                  <a:lnTo>
                    <a:pt x="451" y="450"/>
                  </a:lnTo>
                  <a:lnTo>
                    <a:pt x="449" y="454"/>
                  </a:lnTo>
                  <a:lnTo>
                    <a:pt x="447" y="457"/>
                  </a:lnTo>
                  <a:lnTo>
                    <a:pt x="446" y="459"/>
                  </a:lnTo>
                  <a:lnTo>
                    <a:pt x="443" y="462"/>
                  </a:lnTo>
                  <a:lnTo>
                    <a:pt x="441" y="465"/>
                  </a:lnTo>
                  <a:lnTo>
                    <a:pt x="437" y="467"/>
                  </a:lnTo>
                  <a:lnTo>
                    <a:pt x="434" y="470"/>
                  </a:lnTo>
                  <a:lnTo>
                    <a:pt x="428" y="475"/>
                  </a:lnTo>
                  <a:lnTo>
                    <a:pt x="418" y="478"/>
                  </a:lnTo>
                  <a:lnTo>
                    <a:pt x="410" y="480"/>
                  </a:lnTo>
                  <a:lnTo>
                    <a:pt x="400" y="477"/>
                  </a:lnTo>
                  <a:lnTo>
                    <a:pt x="397" y="475"/>
                  </a:lnTo>
                  <a:lnTo>
                    <a:pt x="395" y="472"/>
                  </a:lnTo>
                  <a:lnTo>
                    <a:pt x="392" y="470"/>
                  </a:lnTo>
                  <a:lnTo>
                    <a:pt x="390" y="467"/>
                  </a:lnTo>
                  <a:lnTo>
                    <a:pt x="388" y="465"/>
                  </a:lnTo>
                  <a:lnTo>
                    <a:pt x="387" y="462"/>
                  </a:lnTo>
                  <a:lnTo>
                    <a:pt x="388" y="460"/>
                  </a:lnTo>
                  <a:lnTo>
                    <a:pt x="390" y="456"/>
                  </a:lnTo>
                  <a:lnTo>
                    <a:pt x="393" y="454"/>
                  </a:lnTo>
                  <a:lnTo>
                    <a:pt x="398" y="450"/>
                  </a:lnTo>
                  <a:lnTo>
                    <a:pt x="406" y="446"/>
                  </a:lnTo>
                  <a:lnTo>
                    <a:pt x="410" y="442"/>
                  </a:lnTo>
                  <a:lnTo>
                    <a:pt x="411" y="439"/>
                  </a:lnTo>
                  <a:lnTo>
                    <a:pt x="407" y="437"/>
                  </a:lnTo>
                  <a:lnTo>
                    <a:pt x="400" y="440"/>
                  </a:lnTo>
                  <a:lnTo>
                    <a:pt x="392" y="442"/>
                  </a:lnTo>
                  <a:lnTo>
                    <a:pt x="387" y="444"/>
                  </a:lnTo>
                  <a:lnTo>
                    <a:pt x="382" y="446"/>
                  </a:lnTo>
                  <a:lnTo>
                    <a:pt x="376" y="450"/>
                  </a:lnTo>
                  <a:lnTo>
                    <a:pt x="370" y="451"/>
                  </a:lnTo>
                  <a:lnTo>
                    <a:pt x="365" y="451"/>
                  </a:lnTo>
                  <a:lnTo>
                    <a:pt x="362" y="449"/>
                  </a:lnTo>
                  <a:lnTo>
                    <a:pt x="362" y="442"/>
                  </a:lnTo>
                  <a:lnTo>
                    <a:pt x="363" y="434"/>
                  </a:lnTo>
                  <a:lnTo>
                    <a:pt x="367" y="427"/>
                  </a:lnTo>
                  <a:lnTo>
                    <a:pt x="373" y="422"/>
                  </a:lnTo>
                  <a:lnTo>
                    <a:pt x="381" y="420"/>
                  </a:lnTo>
                  <a:lnTo>
                    <a:pt x="387" y="416"/>
                  </a:lnTo>
                  <a:lnTo>
                    <a:pt x="390" y="411"/>
                  </a:lnTo>
                  <a:lnTo>
                    <a:pt x="388" y="411"/>
                  </a:lnTo>
                  <a:lnTo>
                    <a:pt x="387" y="410"/>
                  </a:lnTo>
                  <a:lnTo>
                    <a:pt x="385" y="409"/>
                  </a:lnTo>
                  <a:lnTo>
                    <a:pt x="382" y="409"/>
                  </a:lnTo>
                  <a:lnTo>
                    <a:pt x="380" y="408"/>
                  </a:lnTo>
                  <a:lnTo>
                    <a:pt x="378" y="406"/>
                  </a:lnTo>
                  <a:lnTo>
                    <a:pt x="377" y="405"/>
                  </a:lnTo>
                  <a:lnTo>
                    <a:pt x="377" y="403"/>
                  </a:lnTo>
                  <a:lnTo>
                    <a:pt x="378" y="401"/>
                  </a:lnTo>
                  <a:lnTo>
                    <a:pt x="381" y="399"/>
                  </a:lnTo>
                  <a:lnTo>
                    <a:pt x="382" y="399"/>
                  </a:lnTo>
                  <a:lnTo>
                    <a:pt x="383" y="399"/>
                  </a:lnTo>
                  <a:lnTo>
                    <a:pt x="387" y="398"/>
                  </a:lnTo>
                  <a:lnTo>
                    <a:pt x="391" y="396"/>
                  </a:lnTo>
                  <a:lnTo>
                    <a:pt x="393" y="396"/>
                  </a:lnTo>
                  <a:lnTo>
                    <a:pt x="397" y="395"/>
                  </a:lnTo>
                  <a:lnTo>
                    <a:pt x="401" y="394"/>
                  </a:lnTo>
                  <a:lnTo>
                    <a:pt x="402" y="393"/>
                  </a:lnTo>
                  <a:lnTo>
                    <a:pt x="403" y="391"/>
                  </a:lnTo>
                  <a:lnTo>
                    <a:pt x="402" y="390"/>
                  </a:lnTo>
                  <a:lnTo>
                    <a:pt x="400" y="388"/>
                  </a:lnTo>
                  <a:lnTo>
                    <a:pt x="398" y="388"/>
                  </a:lnTo>
                  <a:lnTo>
                    <a:pt x="396" y="388"/>
                  </a:lnTo>
                  <a:lnTo>
                    <a:pt x="393" y="388"/>
                  </a:lnTo>
                  <a:lnTo>
                    <a:pt x="390" y="388"/>
                  </a:lnTo>
                  <a:lnTo>
                    <a:pt x="387" y="388"/>
                  </a:lnTo>
                  <a:lnTo>
                    <a:pt x="386" y="386"/>
                  </a:lnTo>
                  <a:lnTo>
                    <a:pt x="385" y="385"/>
                  </a:lnTo>
                  <a:lnTo>
                    <a:pt x="385" y="384"/>
                  </a:lnTo>
                  <a:lnTo>
                    <a:pt x="386" y="383"/>
                  </a:lnTo>
                  <a:lnTo>
                    <a:pt x="390" y="380"/>
                  </a:lnTo>
                  <a:lnTo>
                    <a:pt x="401" y="375"/>
                  </a:lnTo>
                  <a:lnTo>
                    <a:pt x="413" y="375"/>
                  </a:lnTo>
                  <a:close/>
                  <a:moveTo>
                    <a:pt x="148" y="373"/>
                  </a:moveTo>
                  <a:lnTo>
                    <a:pt x="149" y="373"/>
                  </a:lnTo>
                  <a:lnTo>
                    <a:pt x="149" y="374"/>
                  </a:lnTo>
                  <a:lnTo>
                    <a:pt x="148" y="375"/>
                  </a:lnTo>
                  <a:lnTo>
                    <a:pt x="147" y="378"/>
                  </a:lnTo>
                  <a:lnTo>
                    <a:pt x="145" y="379"/>
                  </a:lnTo>
                  <a:lnTo>
                    <a:pt x="144" y="381"/>
                  </a:lnTo>
                  <a:lnTo>
                    <a:pt x="143" y="381"/>
                  </a:lnTo>
                  <a:lnTo>
                    <a:pt x="142" y="383"/>
                  </a:lnTo>
                  <a:lnTo>
                    <a:pt x="140" y="384"/>
                  </a:lnTo>
                  <a:lnTo>
                    <a:pt x="140" y="385"/>
                  </a:lnTo>
                  <a:lnTo>
                    <a:pt x="140" y="386"/>
                  </a:lnTo>
                  <a:lnTo>
                    <a:pt x="140" y="388"/>
                  </a:lnTo>
                  <a:lnTo>
                    <a:pt x="142" y="388"/>
                  </a:lnTo>
                  <a:lnTo>
                    <a:pt x="142" y="389"/>
                  </a:lnTo>
                  <a:lnTo>
                    <a:pt x="142" y="390"/>
                  </a:lnTo>
                  <a:lnTo>
                    <a:pt x="144" y="391"/>
                  </a:lnTo>
                  <a:lnTo>
                    <a:pt x="145" y="394"/>
                  </a:lnTo>
                  <a:lnTo>
                    <a:pt x="144" y="395"/>
                  </a:lnTo>
                  <a:lnTo>
                    <a:pt x="143" y="396"/>
                  </a:lnTo>
                  <a:lnTo>
                    <a:pt x="140" y="398"/>
                  </a:lnTo>
                  <a:lnTo>
                    <a:pt x="137" y="400"/>
                  </a:lnTo>
                  <a:lnTo>
                    <a:pt x="134" y="403"/>
                  </a:lnTo>
                  <a:lnTo>
                    <a:pt x="132" y="405"/>
                  </a:lnTo>
                  <a:lnTo>
                    <a:pt x="132" y="408"/>
                  </a:lnTo>
                  <a:lnTo>
                    <a:pt x="132" y="410"/>
                  </a:lnTo>
                  <a:lnTo>
                    <a:pt x="132" y="413"/>
                  </a:lnTo>
                  <a:lnTo>
                    <a:pt x="132" y="415"/>
                  </a:lnTo>
                  <a:lnTo>
                    <a:pt x="132" y="418"/>
                  </a:lnTo>
                  <a:lnTo>
                    <a:pt x="131" y="421"/>
                  </a:lnTo>
                  <a:lnTo>
                    <a:pt x="129" y="425"/>
                  </a:lnTo>
                  <a:lnTo>
                    <a:pt x="127" y="427"/>
                  </a:lnTo>
                  <a:lnTo>
                    <a:pt x="124" y="430"/>
                  </a:lnTo>
                  <a:lnTo>
                    <a:pt x="118" y="435"/>
                  </a:lnTo>
                  <a:lnTo>
                    <a:pt x="114" y="440"/>
                  </a:lnTo>
                  <a:lnTo>
                    <a:pt x="111" y="445"/>
                  </a:lnTo>
                  <a:lnTo>
                    <a:pt x="108" y="447"/>
                  </a:lnTo>
                  <a:lnTo>
                    <a:pt x="107" y="451"/>
                  </a:lnTo>
                  <a:lnTo>
                    <a:pt x="103" y="455"/>
                  </a:lnTo>
                  <a:lnTo>
                    <a:pt x="101" y="456"/>
                  </a:lnTo>
                  <a:lnTo>
                    <a:pt x="99" y="459"/>
                  </a:lnTo>
                  <a:lnTo>
                    <a:pt x="97" y="459"/>
                  </a:lnTo>
                  <a:lnTo>
                    <a:pt x="96" y="459"/>
                  </a:lnTo>
                  <a:lnTo>
                    <a:pt x="94" y="456"/>
                  </a:lnTo>
                  <a:lnTo>
                    <a:pt x="92" y="454"/>
                  </a:lnTo>
                  <a:lnTo>
                    <a:pt x="91" y="451"/>
                  </a:lnTo>
                  <a:lnTo>
                    <a:pt x="91" y="449"/>
                  </a:lnTo>
                  <a:lnTo>
                    <a:pt x="89" y="447"/>
                  </a:lnTo>
                  <a:lnTo>
                    <a:pt x="89" y="445"/>
                  </a:lnTo>
                  <a:lnTo>
                    <a:pt x="88" y="444"/>
                  </a:lnTo>
                  <a:lnTo>
                    <a:pt x="86" y="444"/>
                  </a:lnTo>
                  <a:lnTo>
                    <a:pt x="84" y="445"/>
                  </a:lnTo>
                  <a:lnTo>
                    <a:pt x="82" y="446"/>
                  </a:lnTo>
                  <a:lnTo>
                    <a:pt x="79" y="447"/>
                  </a:lnTo>
                  <a:lnTo>
                    <a:pt x="77" y="449"/>
                  </a:lnTo>
                  <a:lnTo>
                    <a:pt x="76" y="451"/>
                  </a:lnTo>
                  <a:lnTo>
                    <a:pt x="74" y="451"/>
                  </a:lnTo>
                  <a:lnTo>
                    <a:pt x="71" y="455"/>
                  </a:lnTo>
                  <a:lnTo>
                    <a:pt x="69" y="459"/>
                  </a:lnTo>
                  <a:lnTo>
                    <a:pt x="68" y="461"/>
                  </a:lnTo>
                  <a:lnTo>
                    <a:pt x="67" y="465"/>
                  </a:lnTo>
                  <a:lnTo>
                    <a:pt x="66" y="469"/>
                  </a:lnTo>
                  <a:lnTo>
                    <a:pt x="63" y="471"/>
                  </a:lnTo>
                  <a:lnTo>
                    <a:pt x="62" y="475"/>
                  </a:lnTo>
                  <a:lnTo>
                    <a:pt x="60" y="478"/>
                  </a:lnTo>
                  <a:lnTo>
                    <a:pt x="56" y="482"/>
                  </a:lnTo>
                  <a:lnTo>
                    <a:pt x="53" y="486"/>
                  </a:lnTo>
                  <a:lnTo>
                    <a:pt x="50" y="490"/>
                  </a:lnTo>
                  <a:lnTo>
                    <a:pt x="46" y="491"/>
                  </a:lnTo>
                  <a:lnTo>
                    <a:pt x="43" y="492"/>
                  </a:lnTo>
                  <a:lnTo>
                    <a:pt x="41" y="491"/>
                  </a:lnTo>
                  <a:lnTo>
                    <a:pt x="40" y="490"/>
                  </a:lnTo>
                  <a:lnTo>
                    <a:pt x="37" y="488"/>
                  </a:lnTo>
                  <a:lnTo>
                    <a:pt x="36" y="487"/>
                  </a:lnTo>
                  <a:lnTo>
                    <a:pt x="35" y="486"/>
                  </a:lnTo>
                  <a:lnTo>
                    <a:pt x="32" y="485"/>
                  </a:lnTo>
                  <a:lnTo>
                    <a:pt x="30" y="486"/>
                  </a:lnTo>
                  <a:lnTo>
                    <a:pt x="27" y="486"/>
                  </a:lnTo>
                  <a:lnTo>
                    <a:pt x="26" y="488"/>
                  </a:lnTo>
                  <a:lnTo>
                    <a:pt x="23" y="490"/>
                  </a:lnTo>
                  <a:lnTo>
                    <a:pt x="21" y="492"/>
                  </a:lnTo>
                  <a:lnTo>
                    <a:pt x="20" y="493"/>
                  </a:lnTo>
                  <a:lnTo>
                    <a:pt x="16" y="493"/>
                  </a:lnTo>
                  <a:lnTo>
                    <a:pt x="15" y="491"/>
                  </a:lnTo>
                  <a:lnTo>
                    <a:pt x="13" y="490"/>
                  </a:lnTo>
                  <a:lnTo>
                    <a:pt x="11" y="490"/>
                  </a:lnTo>
                  <a:lnTo>
                    <a:pt x="7" y="491"/>
                  </a:lnTo>
                  <a:lnTo>
                    <a:pt x="5" y="492"/>
                  </a:lnTo>
                  <a:lnTo>
                    <a:pt x="1" y="493"/>
                  </a:lnTo>
                  <a:lnTo>
                    <a:pt x="0" y="493"/>
                  </a:lnTo>
                  <a:lnTo>
                    <a:pt x="0" y="492"/>
                  </a:lnTo>
                  <a:lnTo>
                    <a:pt x="1" y="491"/>
                  </a:lnTo>
                  <a:lnTo>
                    <a:pt x="1" y="488"/>
                  </a:lnTo>
                  <a:lnTo>
                    <a:pt x="2" y="487"/>
                  </a:lnTo>
                  <a:lnTo>
                    <a:pt x="3" y="485"/>
                  </a:lnTo>
                  <a:lnTo>
                    <a:pt x="3" y="483"/>
                  </a:lnTo>
                  <a:lnTo>
                    <a:pt x="5" y="481"/>
                  </a:lnTo>
                  <a:lnTo>
                    <a:pt x="6" y="480"/>
                  </a:lnTo>
                  <a:lnTo>
                    <a:pt x="6" y="478"/>
                  </a:lnTo>
                  <a:lnTo>
                    <a:pt x="5" y="476"/>
                  </a:lnTo>
                  <a:lnTo>
                    <a:pt x="3" y="473"/>
                  </a:lnTo>
                  <a:lnTo>
                    <a:pt x="3" y="471"/>
                  </a:lnTo>
                  <a:lnTo>
                    <a:pt x="7" y="467"/>
                  </a:lnTo>
                  <a:lnTo>
                    <a:pt x="12" y="464"/>
                  </a:lnTo>
                  <a:lnTo>
                    <a:pt x="20" y="461"/>
                  </a:lnTo>
                  <a:lnTo>
                    <a:pt x="25" y="459"/>
                  </a:lnTo>
                  <a:lnTo>
                    <a:pt x="31" y="454"/>
                  </a:lnTo>
                  <a:lnTo>
                    <a:pt x="37" y="449"/>
                  </a:lnTo>
                  <a:lnTo>
                    <a:pt x="40" y="445"/>
                  </a:lnTo>
                  <a:lnTo>
                    <a:pt x="47" y="436"/>
                  </a:lnTo>
                  <a:lnTo>
                    <a:pt x="55" y="429"/>
                  </a:lnTo>
                  <a:lnTo>
                    <a:pt x="63" y="422"/>
                  </a:lnTo>
                  <a:lnTo>
                    <a:pt x="77" y="413"/>
                  </a:lnTo>
                  <a:lnTo>
                    <a:pt x="89" y="403"/>
                  </a:lnTo>
                  <a:lnTo>
                    <a:pt x="98" y="399"/>
                  </a:lnTo>
                  <a:lnTo>
                    <a:pt x="107" y="396"/>
                  </a:lnTo>
                  <a:lnTo>
                    <a:pt x="116" y="393"/>
                  </a:lnTo>
                  <a:lnTo>
                    <a:pt x="122" y="389"/>
                  </a:lnTo>
                  <a:lnTo>
                    <a:pt x="127" y="385"/>
                  </a:lnTo>
                  <a:lnTo>
                    <a:pt x="132" y="383"/>
                  </a:lnTo>
                  <a:lnTo>
                    <a:pt x="134" y="380"/>
                  </a:lnTo>
                  <a:lnTo>
                    <a:pt x="137" y="378"/>
                  </a:lnTo>
                  <a:lnTo>
                    <a:pt x="140" y="375"/>
                  </a:lnTo>
                  <a:lnTo>
                    <a:pt x="144" y="373"/>
                  </a:lnTo>
                  <a:lnTo>
                    <a:pt x="148" y="373"/>
                  </a:lnTo>
                  <a:close/>
                  <a:moveTo>
                    <a:pt x="370" y="231"/>
                  </a:moveTo>
                  <a:lnTo>
                    <a:pt x="372" y="232"/>
                  </a:lnTo>
                  <a:lnTo>
                    <a:pt x="375" y="232"/>
                  </a:lnTo>
                  <a:lnTo>
                    <a:pt x="377" y="233"/>
                  </a:lnTo>
                  <a:lnTo>
                    <a:pt x="380" y="235"/>
                  </a:lnTo>
                  <a:lnTo>
                    <a:pt x="382" y="236"/>
                  </a:lnTo>
                  <a:lnTo>
                    <a:pt x="383" y="240"/>
                  </a:lnTo>
                  <a:lnTo>
                    <a:pt x="385" y="243"/>
                  </a:lnTo>
                  <a:lnTo>
                    <a:pt x="385" y="247"/>
                  </a:lnTo>
                  <a:lnTo>
                    <a:pt x="385" y="250"/>
                  </a:lnTo>
                  <a:lnTo>
                    <a:pt x="387" y="251"/>
                  </a:lnTo>
                  <a:lnTo>
                    <a:pt x="388" y="252"/>
                  </a:lnTo>
                  <a:lnTo>
                    <a:pt x="391" y="253"/>
                  </a:lnTo>
                  <a:lnTo>
                    <a:pt x="393" y="252"/>
                  </a:lnTo>
                  <a:lnTo>
                    <a:pt x="395" y="250"/>
                  </a:lnTo>
                  <a:lnTo>
                    <a:pt x="396" y="250"/>
                  </a:lnTo>
                  <a:lnTo>
                    <a:pt x="398" y="248"/>
                  </a:lnTo>
                  <a:lnTo>
                    <a:pt x="400" y="247"/>
                  </a:lnTo>
                  <a:lnTo>
                    <a:pt x="401" y="247"/>
                  </a:lnTo>
                  <a:lnTo>
                    <a:pt x="402" y="247"/>
                  </a:lnTo>
                  <a:lnTo>
                    <a:pt x="406" y="248"/>
                  </a:lnTo>
                  <a:lnTo>
                    <a:pt x="407" y="250"/>
                  </a:lnTo>
                  <a:lnTo>
                    <a:pt x="408" y="252"/>
                  </a:lnTo>
                  <a:lnTo>
                    <a:pt x="408" y="255"/>
                  </a:lnTo>
                  <a:lnTo>
                    <a:pt x="408" y="256"/>
                  </a:lnTo>
                  <a:lnTo>
                    <a:pt x="410" y="258"/>
                  </a:lnTo>
                  <a:lnTo>
                    <a:pt x="410" y="261"/>
                  </a:lnTo>
                  <a:lnTo>
                    <a:pt x="412" y="263"/>
                  </a:lnTo>
                  <a:lnTo>
                    <a:pt x="416" y="266"/>
                  </a:lnTo>
                  <a:lnTo>
                    <a:pt x="420" y="267"/>
                  </a:lnTo>
                  <a:lnTo>
                    <a:pt x="422" y="270"/>
                  </a:lnTo>
                  <a:lnTo>
                    <a:pt x="424" y="272"/>
                  </a:lnTo>
                  <a:lnTo>
                    <a:pt x="427" y="275"/>
                  </a:lnTo>
                  <a:lnTo>
                    <a:pt x="427" y="278"/>
                  </a:lnTo>
                  <a:lnTo>
                    <a:pt x="427" y="282"/>
                  </a:lnTo>
                  <a:lnTo>
                    <a:pt x="427" y="284"/>
                  </a:lnTo>
                  <a:lnTo>
                    <a:pt x="427" y="288"/>
                  </a:lnTo>
                  <a:lnTo>
                    <a:pt x="427" y="291"/>
                  </a:lnTo>
                  <a:lnTo>
                    <a:pt x="429" y="294"/>
                  </a:lnTo>
                  <a:lnTo>
                    <a:pt x="431" y="294"/>
                  </a:lnTo>
                  <a:lnTo>
                    <a:pt x="432" y="296"/>
                  </a:lnTo>
                  <a:lnTo>
                    <a:pt x="433" y="297"/>
                  </a:lnTo>
                  <a:lnTo>
                    <a:pt x="434" y="299"/>
                  </a:lnTo>
                  <a:lnTo>
                    <a:pt x="436" y="302"/>
                  </a:lnTo>
                  <a:lnTo>
                    <a:pt x="437" y="306"/>
                  </a:lnTo>
                  <a:lnTo>
                    <a:pt x="438" y="308"/>
                  </a:lnTo>
                  <a:lnTo>
                    <a:pt x="437" y="312"/>
                  </a:lnTo>
                  <a:lnTo>
                    <a:pt x="436" y="314"/>
                  </a:lnTo>
                  <a:lnTo>
                    <a:pt x="433" y="316"/>
                  </a:lnTo>
                  <a:lnTo>
                    <a:pt x="429" y="317"/>
                  </a:lnTo>
                  <a:lnTo>
                    <a:pt x="424" y="318"/>
                  </a:lnTo>
                  <a:lnTo>
                    <a:pt x="421" y="317"/>
                  </a:lnTo>
                  <a:lnTo>
                    <a:pt x="417" y="316"/>
                  </a:lnTo>
                  <a:lnTo>
                    <a:pt x="416" y="314"/>
                  </a:lnTo>
                  <a:lnTo>
                    <a:pt x="413" y="312"/>
                  </a:lnTo>
                  <a:lnTo>
                    <a:pt x="413" y="308"/>
                  </a:lnTo>
                  <a:lnTo>
                    <a:pt x="412" y="306"/>
                  </a:lnTo>
                  <a:lnTo>
                    <a:pt x="412" y="302"/>
                  </a:lnTo>
                  <a:lnTo>
                    <a:pt x="412" y="299"/>
                  </a:lnTo>
                  <a:lnTo>
                    <a:pt x="412" y="298"/>
                  </a:lnTo>
                  <a:lnTo>
                    <a:pt x="411" y="297"/>
                  </a:lnTo>
                  <a:lnTo>
                    <a:pt x="408" y="297"/>
                  </a:lnTo>
                  <a:lnTo>
                    <a:pt x="406" y="297"/>
                  </a:lnTo>
                  <a:lnTo>
                    <a:pt x="402" y="297"/>
                  </a:lnTo>
                  <a:lnTo>
                    <a:pt x="398" y="297"/>
                  </a:lnTo>
                  <a:lnTo>
                    <a:pt x="395" y="296"/>
                  </a:lnTo>
                  <a:lnTo>
                    <a:pt x="392" y="294"/>
                  </a:lnTo>
                  <a:lnTo>
                    <a:pt x="390" y="293"/>
                  </a:lnTo>
                  <a:lnTo>
                    <a:pt x="387" y="292"/>
                  </a:lnTo>
                  <a:lnTo>
                    <a:pt x="385" y="293"/>
                  </a:lnTo>
                  <a:lnTo>
                    <a:pt x="382" y="294"/>
                  </a:lnTo>
                  <a:lnTo>
                    <a:pt x="381" y="296"/>
                  </a:lnTo>
                  <a:lnTo>
                    <a:pt x="381" y="298"/>
                  </a:lnTo>
                  <a:lnTo>
                    <a:pt x="380" y="299"/>
                  </a:lnTo>
                  <a:lnTo>
                    <a:pt x="378" y="302"/>
                  </a:lnTo>
                  <a:lnTo>
                    <a:pt x="377" y="302"/>
                  </a:lnTo>
                  <a:lnTo>
                    <a:pt x="370" y="304"/>
                  </a:lnTo>
                  <a:lnTo>
                    <a:pt x="361" y="303"/>
                  </a:lnTo>
                  <a:lnTo>
                    <a:pt x="352" y="299"/>
                  </a:lnTo>
                  <a:lnTo>
                    <a:pt x="346" y="294"/>
                  </a:lnTo>
                  <a:lnTo>
                    <a:pt x="342" y="289"/>
                  </a:lnTo>
                  <a:lnTo>
                    <a:pt x="344" y="287"/>
                  </a:lnTo>
                  <a:lnTo>
                    <a:pt x="346" y="284"/>
                  </a:lnTo>
                  <a:lnTo>
                    <a:pt x="349" y="283"/>
                  </a:lnTo>
                  <a:lnTo>
                    <a:pt x="352" y="281"/>
                  </a:lnTo>
                  <a:lnTo>
                    <a:pt x="355" y="281"/>
                  </a:lnTo>
                  <a:lnTo>
                    <a:pt x="357" y="281"/>
                  </a:lnTo>
                  <a:lnTo>
                    <a:pt x="361" y="279"/>
                  </a:lnTo>
                  <a:lnTo>
                    <a:pt x="362" y="278"/>
                  </a:lnTo>
                  <a:lnTo>
                    <a:pt x="366" y="277"/>
                  </a:lnTo>
                  <a:lnTo>
                    <a:pt x="367" y="275"/>
                  </a:lnTo>
                  <a:lnTo>
                    <a:pt x="367" y="273"/>
                  </a:lnTo>
                  <a:lnTo>
                    <a:pt x="366" y="271"/>
                  </a:lnTo>
                  <a:lnTo>
                    <a:pt x="365" y="268"/>
                  </a:lnTo>
                  <a:lnTo>
                    <a:pt x="362" y="266"/>
                  </a:lnTo>
                  <a:lnTo>
                    <a:pt x="360" y="265"/>
                  </a:lnTo>
                  <a:lnTo>
                    <a:pt x="357" y="263"/>
                  </a:lnTo>
                  <a:lnTo>
                    <a:pt x="355" y="261"/>
                  </a:lnTo>
                  <a:lnTo>
                    <a:pt x="352" y="261"/>
                  </a:lnTo>
                  <a:lnTo>
                    <a:pt x="351" y="260"/>
                  </a:lnTo>
                  <a:lnTo>
                    <a:pt x="349" y="260"/>
                  </a:lnTo>
                  <a:lnTo>
                    <a:pt x="346" y="260"/>
                  </a:lnTo>
                  <a:lnTo>
                    <a:pt x="345" y="260"/>
                  </a:lnTo>
                  <a:lnTo>
                    <a:pt x="344" y="258"/>
                  </a:lnTo>
                  <a:lnTo>
                    <a:pt x="341" y="258"/>
                  </a:lnTo>
                  <a:lnTo>
                    <a:pt x="341" y="256"/>
                  </a:lnTo>
                  <a:lnTo>
                    <a:pt x="340" y="252"/>
                  </a:lnTo>
                  <a:lnTo>
                    <a:pt x="342" y="248"/>
                  </a:lnTo>
                  <a:lnTo>
                    <a:pt x="344" y="245"/>
                  </a:lnTo>
                  <a:lnTo>
                    <a:pt x="346" y="241"/>
                  </a:lnTo>
                  <a:lnTo>
                    <a:pt x="350" y="237"/>
                  </a:lnTo>
                  <a:lnTo>
                    <a:pt x="355" y="235"/>
                  </a:lnTo>
                  <a:lnTo>
                    <a:pt x="358" y="233"/>
                  </a:lnTo>
                  <a:lnTo>
                    <a:pt x="362" y="232"/>
                  </a:lnTo>
                  <a:lnTo>
                    <a:pt x="366" y="231"/>
                  </a:lnTo>
                  <a:lnTo>
                    <a:pt x="370" y="231"/>
                  </a:lnTo>
                  <a:close/>
                  <a:moveTo>
                    <a:pt x="1432" y="0"/>
                  </a:moveTo>
                  <a:lnTo>
                    <a:pt x="1435" y="0"/>
                  </a:lnTo>
                  <a:lnTo>
                    <a:pt x="1437" y="1"/>
                  </a:lnTo>
                  <a:lnTo>
                    <a:pt x="1441" y="3"/>
                  </a:lnTo>
                  <a:lnTo>
                    <a:pt x="1444" y="6"/>
                  </a:lnTo>
                  <a:lnTo>
                    <a:pt x="1444" y="6"/>
                  </a:lnTo>
                  <a:lnTo>
                    <a:pt x="1445" y="7"/>
                  </a:lnTo>
                  <a:lnTo>
                    <a:pt x="1447" y="8"/>
                  </a:lnTo>
                  <a:lnTo>
                    <a:pt x="1448" y="10"/>
                  </a:lnTo>
                  <a:lnTo>
                    <a:pt x="1451" y="11"/>
                  </a:lnTo>
                  <a:lnTo>
                    <a:pt x="1452" y="12"/>
                  </a:lnTo>
                  <a:lnTo>
                    <a:pt x="1453" y="12"/>
                  </a:lnTo>
                  <a:lnTo>
                    <a:pt x="1455" y="11"/>
                  </a:lnTo>
                  <a:lnTo>
                    <a:pt x="1453" y="10"/>
                  </a:lnTo>
                  <a:lnTo>
                    <a:pt x="1452" y="7"/>
                  </a:lnTo>
                  <a:lnTo>
                    <a:pt x="1451" y="5"/>
                  </a:lnTo>
                  <a:lnTo>
                    <a:pt x="1450" y="2"/>
                  </a:lnTo>
                  <a:lnTo>
                    <a:pt x="1450" y="1"/>
                  </a:lnTo>
                  <a:lnTo>
                    <a:pt x="1448" y="1"/>
                  </a:lnTo>
                  <a:lnTo>
                    <a:pt x="1451" y="1"/>
                  </a:lnTo>
                  <a:lnTo>
                    <a:pt x="1453" y="1"/>
                  </a:lnTo>
                  <a:lnTo>
                    <a:pt x="1457" y="2"/>
                  </a:lnTo>
                  <a:lnTo>
                    <a:pt x="1460" y="2"/>
                  </a:lnTo>
                  <a:lnTo>
                    <a:pt x="1462" y="3"/>
                  </a:lnTo>
                  <a:lnTo>
                    <a:pt x="1465" y="2"/>
                  </a:lnTo>
                  <a:lnTo>
                    <a:pt x="1466" y="2"/>
                  </a:lnTo>
                  <a:lnTo>
                    <a:pt x="1468" y="1"/>
                  </a:lnTo>
                  <a:lnTo>
                    <a:pt x="1470" y="1"/>
                  </a:lnTo>
                  <a:lnTo>
                    <a:pt x="1472" y="1"/>
                  </a:lnTo>
                  <a:lnTo>
                    <a:pt x="1480" y="3"/>
                  </a:lnTo>
                  <a:lnTo>
                    <a:pt x="1486" y="7"/>
                  </a:lnTo>
                  <a:lnTo>
                    <a:pt x="1493" y="8"/>
                  </a:lnTo>
                  <a:lnTo>
                    <a:pt x="1496" y="7"/>
                  </a:lnTo>
                  <a:lnTo>
                    <a:pt x="1497" y="6"/>
                  </a:lnTo>
                  <a:lnTo>
                    <a:pt x="1501" y="7"/>
                  </a:lnTo>
                  <a:lnTo>
                    <a:pt x="1503" y="8"/>
                  </a:lnTo>
                  <a:lnTo>
                    <a:pt x="1508" y="10"/>
                  </a:lnTo>
                  <a:lnTo>
                    <a:pt x="1513" y="11"/>
                  </a:lnTo>
                  <a:lnTo>
                    <a:pt x="1518" y="12"/>
                  </a:lnTo>
                  <a:lnTo>
                    <a:pt x="1522" y="13"/>
                  </a:lnTo>
                  <a:lnTo>
                    <a:pt x="1538" y="17"/>
                  </a:lnTo>
                  <a:lnTo>
                    <a:pt x="1553" y="23"/>
                  </a:lnTo>
                  <a:lnTo>
                    <a:pt x="1556" y="26"/>
                  </a:lnTo>
                  <a:lnTo>
                    <a:pt x="1558" y="28"/>
                  </a:lnTo>
                  <a:lnTo>
                    <a:pt x="1559" y="31"/>
                  </a:lnTo>
                  <a:lnTo>
                    <a:pt x="1561" y="32"/>
                  </a:lnTo>
                  <a:lnTo>
                    <a:pt x="1564" y="34"/>
                  </a:lnTo>
                  <a:lnTo>
                    <a:pt x="1574" y="34"/>
                  </a:lnTo>
                  <a:lnTo>
                    <a:pt x="1583" y="37"/>
                  </a:lnTo>
                  <a:lnTo>
                    <a:pt x="1591" y="42"/>
                  </a:lnTo>
                  <a:lnTo>
                    <a:pt x="1598" y="44"/>
                  </a:lnTo>
                  <a:lnTo>
                    <a:pt x="1602" y="47"/>
                  </a:lnTo>
                  <a:lnTo>
                    <a:pt x="1605" y="49"/>
                  </a:lnTo>
                  <a:lnTo>
                    <a:pt x="1607" y="52"/>
                  </a:lnTo>
                  <a:lnTo>
                    <a:pt x="1607" y="54"/>
                  </a:lnTo>
                  <a:lnTo>
                    <a:pt x="1605" y="56"/>
                  </a:lnTo>
                  <a:lnTo>
                    <a:pt x="1603" y="58"/>
                  </a:lnTo>
                  <a:lnTo>
                    <a:pt x="1595" y="58"/>
                  </a:lnTo>
                  <a:lnTo>
                    <a:pt x="1593" y="58"/>
                  </a:lnTo>
                  <a:lnTo>
                    <a:pt x="1592" y="58"/>
                  </a:lnTo>
                  <a:lnTo>
                    <a:pt x="1591" y="59"/>
                  </a:lnTo>
                  <a:lnTo>
                    <a:pt x="1588" y="58"/>
                  </a:lnTo>
                  <a:lnTo>
                    <a:pt x="1584" y="58"/>
                  </a:lnTo>
                  <a:lnTo>
                    <a:pt x="1546" y="49"/>
                  </a:lnTo>
                  <a:lnTo>
                    <a:pt x="1543" y="49"/>
                  </a:lnTo>
                  <a:lnTo>
                    <a:pt x="1542" y="48"/>
                  </a:lnTo>
                  <a:lnTo>
                    <a:pt x="1541" y="49"/>
                  </a:lnTo>
                  <a:lnTo>
                    <a:pt x="1539" y="49"/>
                  </a:lnTo>
                  <a:lnTo>
                    <a:pt x="1539" y="49"/>
                  </a:lnTo>
                  <a:lnTo>
                    <a:pt x="1538" y="49"/>
                  </a:lnTo>
                  <a:lnTo>
                    <a:pt x="1534" y="51"/>
                  </a:lnTo>
                  <a:lnTo>
                    <a:pt x="1531" y="51"/>
                  </a:lnTo>
                  <a:lnTo>
                    <a:pt x="1527" y="51"/>
                  </a:lnTo>
                  <a:lnTo>
                    <a:pt x="1524" y="49"/>
                  </a:lnTo>
                  <a:lnTo>
                    <a:pt x="1522" y="49"/>
                  </a:lnTo>
                  <a:lnTo>
                    <a:pt x="1519" y="51"/>
                  </a:lnTo>
                  <a:lnTo>
                    <a:pt x="1518" y="51"/>
                  </a:lnTo>
                  <a:lnTo>
                    <a:pt x="1516" y="51"/>
                  </a:lnTo>
                  <a:lnTo>
                    <a:pt x="1512" y="51"/>
                  </a:lnTo>
                  <a:lnTo>
                    <a:pt x="1510" y="49"/>
                  </a:lnTo>
                  <a:lnTo>
                    <a:pt x="1498" y="49"/>
                  </a:lnTo>
                  <a:lnTo>
                    <a:pt x="1496" y="49"/>
                  </a:lnTo>
                  <a:lnTo>
                    <a:pt x="1493" y="49"/>
                  </a:lnTo>
                  <a:lnTo>
                    <a:pt x="1491" y="51"/>
                  </a:lnTo>
                  <a:lnTo>
                    <a:pt x="1488" y="51"/>
                  </a:lnTo>
                  <a:lnTo>
                    <a:pt x="1486" y="51"/>
                  </a:lnTo>
                  <a:lnTo>
                    <a:pt x="1485" y="52"/>
                  </a:lnTo>
                  <a:lnTo>
                    <a:pt x="1486" y="52"/>
                  </a:lnTo>
                  <a:lnTo>
                    <a:pt x="1490" y="53"/>
                  </a:lnTo>
                  <a:lnTo>
                    <a:pt x="1493" y="53"/>
                  </a:lnTo>
                  <a:lnTo>
                    <a:pt x="1496" y="53"/>
                  </a:lnTo>
                  <a:lnTo>
                    <a:pt x="1498" y="52"/>
                  </a:lnTo>
                  <a:lnTo>
                    <a:pt x="1507" y="52"/>
                  </a:lnTo>
                  <a:lnTo>
                    <a:pt x="1516" y="54"/>
                  </a:lnTo>
                  <a:lnTo>
                    <a:pt x="1524" y="56"/>
                  </a:lnTo>
                  <a:lnTo>
                    <a:pt x="1546" y="56"/>
                  </a:lnTo>
                  <a:lnTo>
                    <a:pt x="1554" y="54"/>
                  </a:lnTo>
                  <a:lnTo>
                    <a:pt x="1564" y="56"/>
                  </a:lnTo>
                  <a:lnTo>
                    <a:pt x="1574" y="61"/>
                  </a:lnTo>
                  <a:lnTo>
                    <a:pt x="1582" y="63"/>
                  </a:lnTo>
                  <a:lnTo>
                    <a:pt x="1591" y="66"/>
                  </a:lnTo>
                  <a:lnTo>
                    <a:pt x="1598" y="68"/>
                  </a:lnTo>
                  <a:lnTo>
                    <a:pt x="1600" y="67"/>
                  </a:lnTo>
                  <a:lnTo>
                    <a:pt x="1603" y="66"/>
                  </a:lnTo>
                  <a:lnTo>
                    <a:pt x="1605" y="66"/>
                  </a:lnTo>
                  <a:lnTo>
                    <a:pt x="1609" y="66"/>
                  </a:lnTo>
                  <a:lnTo>
                    <a:pt x="1614" y="67"/>
                  </a:lnTo>
                  <a:lnTo>
                    <a:pt x="1619" y="68"/>
                  </a:lnTo>
                  <a:lnTo>
                    <a:pt x="1622" y="68"/>
                  </a:lnTo>
                  <a:lnTo>
                    <a:pt x="1624" y="71"/>
                  </a:lnTo>
                  <a:lnTo>
                    <a:pt x="1625" y="72"/>
                  </a:lnTo>
                  <a:lnTo>
                    <a:pt x="1628" y="74"/>
                  </a:lnTo>
                  <a:lnTo>
                    <a:pt x="1629" y="76"/>
                  </a:lnTo>
                  <a:lnTo>
                    <a:pt x="1630" y="78"/>
                  </a:lnTo>
                  <a:lnTo>
                    <a:pt x="1629" y="80"/>
                  </a:lnTo>
                  <a:lnTo>
                    <a:pt x="1629" y="82"/>
                  </a:lnTo>
                  <a:lnTo>
                    <a:pt x="1629" y="84"/>
                  </a:lnTo>
                  <a:lnTo>
                    <a:pt x="1628" y="87"/>
                  </a:lnTo>
                  <a:lnTo>
                    <a:pt x="1629" y="89"/>
                  </a:lnTo>
                  <a:lnTo>
                    <a:pt x="1629" y="90"/>
                  </a:lnTo>
                  <a:lnTo>
                    <a:pt x="1632" y="92"/>
                  </a:lnTo>
                  <a:lnTo>
                    <a:pt x="1633" y="93"/>
                  </a:lnTo>
                  <a:lnTo>
                    <a:pt x="1635" y="93"/>
                  </a:lnTo>
                  <a:lnTo>
                    <a:pt x="1638" y="93"/>
                  </a:lnTo>
                  <a:lnTo>
                    <a:pt x="1640" y="93"/>
                  </a:lnTo>
                  <a:lnTo>
                    <a:pt x="1643" y="92"/>
                  </a:lnTo>
                  <a:lnTo>
                    <a:pt x="1643" y="90"/>
                  </a:lnTo>
                  <a:lnTo>
                    <a:pt x="1644" y="89"/>
                  </a:lnTo>
                  <a:lnTo>
                    <a:pt x="1645" y="90"/>
                  </a:lnTo>
                  <a:lnTo>
                    <a:pt x="1647" y="90"/>
                  </a:lnTo>
                  <a:lnTo>
                    <a:pt x="1649" y="92"/>
                  </a:lnTo>
                  <a:lnTo>
                    <a:pt x="1653" y="94"/>
                  </a:lnTo>
                  <a:lnTo>
                    <a:pt x="1655" y="98"/>
                  </a:lnTo>
                  <a:lnTo>
                    <a:pt x="1658" y="100"/>
                  </a:lnTo>
                  <a:lnTo>
                    <a:pt x="1662" y="102"/>
                  </a:lnTo>
                  <a:lnTo>
                    <a:pt x="1665" y="102"/>
                  </a:lnTo>
                  <a:lnTo>
                    <a:pt x="1669" y="104"/>
                  </a:lnTo>
                  <a:lnTo>
                    <a:pt x="1673" y="107"/>
                  </a:lnTo>
                  <a:lnTo>
                    <a:pt x="1676" y="110"/>
                  </a:lnTo>
                  <a:lnTo>
                    <a:pt x="1679" y="113"/>
                  </a:lnTo>
                  <a:lnTo>
                    <a:pt x="1680" y="115"/>
                  </a:lnTo>
                  <a:lnTo>
                    <a:pt x="1683" y="118"/>
                  </a:lnTo>
                  <a:lnTo>
                    <a:pt x="1685" y="120"/>
                  </a:lnTo>
                  <a:lnTo>
                    <a:pt x="1688" y="122"/>
                  </a:lnTo>
                  <a:lnTo>
                    <a:pt x="1689" y="124"/>
                  </a:lnTo>
                  <a:lnTo>
                    <a:pt x="1689" y="125"/>
                  </a:lnTo>
                  <a:lnTo>
                    <a:pt x="1689" y="127"/>
                  </a:lnTo>
                  <a:lnTo>
                    <a:pt x="1688" y="128"/>
                  </a:lnTo>
                  <a:lnTo>
                    <a:pt x="1686" y="129"/>
                  </a:lnTo>
                  <a:lnTo>
                    <a:pt x="1686" y="130"/>
                  </a:lnTo>
                  <a:lnTo>
                    <a:pt x="1684" y="131"/>
                  </a:lnTo>
                  <a:lnTo>
                    <a:pt x="1683" y="133"/>
                  </a:lnTo>
                  <a:lnTo>
                    <a:pt x="1681" y="135"/>
                  </a:lnTo>
                  <a:lnTo>
                    <a:pt x="1680" y="138"/>
                  </a:lnTo>
                  <a:lnTo>
                    <a:pt x="1679" y="138"/>
                  </a:lnTo>
                  <a:lnTo>
                    <a:pt x="1678" y="138"/>
                  </a:lnTo>
                  <a:lnTo>
                    <a:pt x="1676" y="138"/>
                  </a:lnTo>
                  <a:lnTo>
                    <a:pt x="1668" y="138"/>
                  </a:lnTo>
                  <a:lnTo>
                    <a:pt x="1665" y="139"/>
                  </a:lnTo>
                  <a:lnTo>
                    <a:pt x="1663" y="140"/>
                  </a:lnTo>
                  <a:lnTo>
                    <a:pt x="1660" y="141"/>
                  </a:lnTo>
                  <a:lnTo>
                    <a:pt x="1658" y="141"/>
                  </a:lnTo>
                  <a:lnTo>
                    <a:pt x="1655" y="141"/>
                  </a:lnTo>
                  <a:lnTo>
                    <a:pt x="1647" y="140"/>
                  </a:lnTo>
                  <a:lnTo>
                    <a:pt x="1638" y="139"/>
                  </a:lnTo>
                  <a:lnTo>
                    <a:pt x="1627" y="135"/>
                  </a:lnTo>
                  <a:lnTo>
                    <a:pt x="1622" y="134"/>
                  </a:lnTo>
                  <a:lnTo>
                    <a:pt x="1618" y="133"/>
                  </a:lnTo>
                  <a:lnTo>
                    <a:pt x="1613" y="131"/>
                  </a:lnTo>
                  <a:lnTo>
                    <a:pt x="1608" y="130"/>
                  </a:lnTo>
                  <a:lnTo>
                    <a:pt x="1595" y="130"/>
                  </a:lnTo>
                  <a:lnTo>
                    <a:pt x="1588" y="129"/>
                  </a:lnTo>
                  <a:lnTo>
                    <a:pt x="1583" y="129"/>
                  </a:lnTo>
                  <a:lnTo>
                    <a:pt x="1578" y="130"/>
                  </a:lnTo>
                  <a:lnTo>
                    <a:pt x="1572" y="130"/>
                  </a:lnTo>
                  <a:lnTo>
                    <a:pt x="1558" y="130"/>
                  </a:lnTo>
                  <a:lnTo>
                    <a:pt x="1556" y="130"/>
                  </a:lnTo>
                  <a:lnTo>
                    <a:pt x="1553" y="130"/>
                  </a:lnTo>
                  <a:lnTo>
                    <a:pt x="1551" y="131"/>
                  </a:lnTo>
                  <a:lnTo>
                    <a:pt x="1548" y="131"/>
                  </a:lnTo>
                  <a:lnTo>
                    <a:pt x="1548" y="133"/>
                  </a:lnTo>
                  <a:lnTo>
                    <a:pt x="1548" y="134"/>
                  </a:lnTo>
                  <a:lnTo>
                    <a:pt x="1548" y="136"/>
                  </a:lnTo>
                  <a:lnTo>
                    <a:pt x="1549" y="139"/>
                  </a:lnTo>
                  <a:lnTo>
                    <a:pt x="1549" y="141"/>
                  </a:lnTo>
                  <a:lnTo>
                    <a:pt x="1551" y="144"/>
                  </a:lnTo>
                  <a:lnTo>
                    <a:pt x="1553" y="146"/>
                  </a:lnTo>
                  <a:lnTo>
                    <a:pt x="1557" y="148"/>
                  </a:lnTo>
                  <a:lnTo>
                    <a:pt x="1559" y="148"/>
                  </a:lnTo>
                  <a:lnTo>
                    <a:pt x="1561" y="146"/>
                  </a:lnTo>
                  <a:lnTo>
                    <a:pt x="1562" y="145"/>
                  </a:lnTo>
                  <a:lnTo>
                    <a:pt x="1563" y="144"/>
                  </a:lnTo>
                  <a:lnTo>
                    <a:pt x="1563" y="143"/>
                  </a:lnTo>
                  <a:lnTo>
                    <a:pt x="1564" y="141"/>
                  </a:lnTo>
                  <a:lnTo>
                    <a:pt x="1566" y="140"/>
                  </a:lnTo>
                  <a:lnTo>
                    <a:pt x="1569" y="140"/>
                  </a:lnTo>
                  <a:lnTo>
                    <a:pt x="1573" y="140"/>
                  </a:lnTo>
                  <a:lnTo>
                    <a:pt x="1576" y="140"/>
                  </a:lnTo>
                  <a:lnTo>
                    <a:pt x="1579" y="141"/>
                  </a:lnTo>
                  <a:lnTo>
                    <a:pt x="1583" y="143"/>
                  </a:lnTo>
                  <a:lnTo>
                    <a:pt x="1587" y="143"/>
                  </a:lnTo>
                  <a:lnTo>
                    <a:pt x="1591" y="143"/>
                  </a:lnTo>
                  <a:lnTo>
                    <a:pt x="1593" y="141"/>
                  </a:lnTo>
                  <a:lnTo>
                    <a:pt x="1600" y="139"/>
                  </a:lnTo>
                  <a:lnTo>
                    <a:pt x="1608" y="139"/>
                  </a:lnTo>
                  <a:lnTo>
                    <a:pt x="1619" y="141"/>
                  </a:lnTo>
                  <a:lnTo>
                    <a:pt x="1633" y="148"/>
                  </a:lnTo>
                  <a:lnTo>
                    <a:pt x="1648" y="151"/>
                  </a:lnTo>
                  <a:lnTo>
                    <a:pt x="1653" y="154"/>
                  </a:lnTo>
                  <a:lnTo>
                    <a:pt x="1657" y="156"/>
                  </a:lnTo>
                  <a:lnTo>
                    <a:pt x="1659" y="159"/>
                  </a:lnTo>
                  <a:lnTo>
                    <a:pt x="1660" y="164"/>
                  </a:lnTo>
                  <a:lnTo>
                    <a:pt x="1662" y="166"/>
                  </a:lnTo>
                  <a:lnTo>
                    <a:pt x="1660" y="169"/>
                  </a:lnTo>
                  <a:lnTo>
                    <a:pt x="1659" y="170"/>
                  </a:lnTo>
                  <a:lnTo>
                    <a:pt x="1658" y="170"/>
                  </a:lnTo>
                  <a:lnTo>
                    <a:pt x="1655" y="170"/>
                  </a:lnTo>
                  <a:lnTo>
                    <a:pt x="1653" y="171"/>
                  </a:lnTo>
                  <a:lnTo>
                    <a:pt x="1650" y="171"/>
                  </a:lnTo>
                  <a:lnTo>
                    <a:pt x="1648" y="173"/>
                  </a:lnTo>
                  <a:lnTo>
                    <a:pt x="1645" y="173"/>
                  </a:lnTo>
                  <a:lnTo>
                    <a:pt x="1644" y="174"/>
                  </a:lnTo>
                  <a:lnTo>
                    <a:pt x="1642" y="175"/>
                  </a:lnTo>
                  <a:lnTo>
                    <a:pt x="1640" y="178"/>
                  </a:lnTo>
                  <a:lnTo>
                    <a:pt x="1639" y="180"/>
                  </a:lnTo>
                  <a:lnTo>
                    <a:pt x="1639" y="182"/>
                  </a:lnTo>
                  <a:lnTo>
                    <a:pt x="1642" y="184"/>
                  </a:lnTo>
                  <a:lnTo>
                    <a:pt x="1645" y="184"/>
                  </a:lnTo>
                  <a:lnTo>
                    <a:pt x="1648" y="184"/>
                  </a:lnTo>
                  <a:lnTo>
                    <a:pt x="1650" y="182"/>
                  </a:lnTo>
                  <a:lnTo>
                    <a:pt x="1653" y="181"/>
                  </a:lnTo>
                  <a:lnTo>
                    <a:pt x="1655" y="180"/>
                  </a:lnTo>
                  <a:lnTo>
                    <a:pt x="1655" y="180"/>
                  </a:lnTo>
                  <a:lnTo>
                    <a:pt x="1662" y="179"/>
                  </a:lnTo>
                  <a:lnTo>
                    <a:pt x="1669" y="179"/>
                  </a:lnTo>
                  <a:lnTo>
                    <a:pt x="1676" y="178"/>
                  </a:lnTo>
                  <a:lnTo>
                    <a:pt x="1679" y="176"/>
                  </a:lnTo>
                  <a:lnTo>
                    <a:pt x="1679" y="175"/>
                  </a:lnTo>
                  <a:lnTo>
                    <a:pt x="1680" y="173"/>
                  </a:lnTo>
                  <a:lnTo>
                    <a:pt x="1679" y="170"/>
                  </a:lnTo>
                  <a:lnTo>
                    <a:pt x="1679" y="169"/>
                  </a:lnTo>
                  <a:lnTo>
                    <a:pt x="1679" y="166"/>
                  </a:lnTo>
                  <a:lnTo>
                    <a:pt x="1678" y="164"/>
                  </a:lnTo>
                  <a:lnTo>
                    <a:pt x="1679" y="161"/>
                  </a:lnTo>
                  <a:lnTo>
                    <a:pt x="1679" y="160"/>
                  </a:lnTo>
                  <a:lnTo>
                    <a:pt x="1681" y="159"/>
                  </a:lnTo>
                  <a:lnTo>
                    <a:pt x="1684" y="158"/>
                  </a:lnTo>
                  <a:lnTo>
                    <a:pt x="1686" y="158"/>
                  </a:lnTo>
                  <a:lnTo>
                    <a:pt x="1690" y="159"/>
                  </a:lnTo>
                  <a:lnTo>
                    <a:pt x="1694" y="160"/>
                  </a:lnTo>
                  <a:lnTo>
                    <a:pt x="1696" y="161"/>
                  </a:lnTo>
                  <a:lnTo>
                    <a:pt x="1700" y="165"/>
                  </a:lnTo>
                  <a:lnTo>
                    <a:pt x="1703" y="169"/>
                  </a:lnTo>
                  <a:lnTo>
                    <a:pt x="1704" y="173"/>
                  </a:lnTo>
                  <a:lnTo>
                    <a:pt x="1705" y="175"/>
                  </a:lnTo>
                  <a:lnTo>
                    <a:pt x="1705" y="178"/>
                  </a:lnTo>
                  <a:lnTo>
                    <a:pt x="1709" y="190"/>
                  </a:lnTo>
                  <a:lnTo>
                    <a:pt x="1715" y="204"/>
                  </a:lnTo>
                  <a:lnTo>
                    <a:pt x="1715" y="214"/>
                  </a:lnTo>
                  <a:lnTo>
                    <a:pt x="1714" y="216"/>
                  </a:lnTo>
                  <a:lnTo>
                    <a:pt x="1714" y="217"/>
                  </a:lnTo>
                  <a:lnTo>
                    <a:pt x="1715" y="220"/>
                  </a:lnTo>
                  <a:lnTo>
                    <a:pt x="1715" y="221"/>
                  </a:lnTo>
                  <a:lnTo>
                    <a:pt x="1715" y="226"/>
                  </a:lnTo>
                  <a:lnTo>
                    <a:pt x="1715" y="230"/>
                  </a:lnTo>
                  <a:lnTo>
                    <a:pt x="1713" y="232"/>
                  </a:lnTo>
                  <a:lnTo>
                    <a:pt x="1711" y="235"/>
                  </a:lnTo>
                  <a:lnTo>
                    <a:pt x="1710" y="237"/>
                  </a:lnTo>
                  <a:lnTo>
                    <a:pt x="1710" y="240"/>
                  </a:lnTo>
                  <a:lnTo>
                    <a:pt x="1710" y="242"/>
                  </a:lnTo>
                  <a:lnTo>
                    <a:pt x="1713" y="247"/>
                  </a:lnTo>
                  <a:lnTo>
                    <a:pt x="1715" y="247"/>
                  </a:lnTo>
                  <a:lnTo>
                    <a:pt x="1716" y="245"/>
                  </a:lnTo>
                  <a:lnTo>
                    <a:pt x="1719" y="243"/>
                  </a:lnTo>
                  <a:lnTo>
                    <a:pt x="1720" y="242"/>
                  </a:lnTo>
                  <a:lnTo>
                    <a:pt x="1720" y="241"/>
                  </a:lnTo>
                  <a:lnTo>
                    <a:pt x="1721" y="238"/>
                  </a:lnTo>
                  <a:lnTo>
                    <a:pt x="1721" y="236"/>
                  </a:lnTo>
                  <a:lnTo>
                    <a:pt x="1721" y="235"/>
                  </a:lnTo>
                  <a:lnTo>
                    <a:pt x="1723" y="235"/>
                  </a:lnTo>
                  <a:lnTo>
                    <a:pt x="1725" y="233"/>
                  </a:lnTo>
                  <a:lnTo>
                    <a:pt x="1726" y="232"/>
                  </a:lnTo>
                  <a:lnTo>
                    <a:pt x="1728" y="231"/>
                  </a:lnTo>
                  <a:lnTo>
                    <a:pt x="1729" y="230"/>
                  </a:lnTo>
                  <a:lnTo>
                    <a:pt x="1729" y="219"/>
                  </a:lnTo>
                  <a:lnTo>
                    <a:pt x="1729" y="216"/>
                  </a:lnTo>
                  <a:lnTo>
                    <a:pt x="1729" y="215"/>
                  </a:lnTo>
                  <a:lnTo>
                    <a:pt x="1730" y="212"/>
                  </a:lnTo>
                  <a:lnTo>
                    <a:pt x="1731" y="211"/>
                  </a:lnTo>
                  <a:lnTo>
                    <a:pt x="1731" y="209"/>
                  </a:lnTo>
                  <a:lnTo>
                    <a:pt x="1733" y="206"/>
                  </a:lnTo>
                  <a:lnTo>
                    <a:pt x="1733" y="205"/>
                  </a:lnTo>
                  <a:lnTo>
                    <a:pt x="1734" y="202"/>
                  </a:lnTo>
                  <a:lnTo>
                    <a:pt x="1734" y="201"/>
                  </a:lnTo>
                  <a:lnTo>
                    <a:pt x="1733" y="199"/>
                  </a:lnTo>
                  <a:lnTo>
                    <a:pt x="1731" y="196"/>
                  </a:lnTo>
                  <a:lnTo>
                    <a:pt x="1729" y="192"/>
                  </a:lnTo>
                  <a:lnTo>
                    <a:pt x="1728" y="191"/>
                  </a:lnTo>
                  <a:lnTo>
                    <a:pt x="1726" y="190"/>
                  </a:lnTo>
                  <a:lnTo>
                    <a:pt x="1728" y="190"/>
                  </a:lnTo>
                  <a:lnTo>
                    <a:pt x="1728" y="190"/>
                  </a:lnTo>
                  <a:lnTo>
                    <a:pt x="1730" y="190"/>
                  </a:lnTo>
                  <a:lnTo>
                    <a:pt x="1731" y="191"/>
                  </a:lnTo>
                  <a:lnTo>
                    <a:pt x="1733" y="192"/>
                  </a:lnTo>
                  <a:lnTo>
                    <a:pt x="1734" y="192"/>
                  </a:lnTo>
                  <a:lnTo>
                    <a:pt x="1741" y="201"/>
                  </a:lnTo>
                  <a:lnTo>
                    <a:pt x="1744" y="202"/>
                  </a:lnTo>
                  <a:lnTo>
                    <a:pt x="1745" y="205"/>
                  </a:lnTo>
                  <a:lnTo>
                    <a:pt x="1746" y="205"/>
                  </a:lnTo>
                  <a:lnTo>
                    <a:pt x="1747" y="206"/>
                  </a:lnTo>
                  <a:lnTo>
                    <a:pt x="1750" y="206"/>
                  </a:lnTo>
                  <a:lnTo>
                    <a:pt x="1752" y="206"/>
                  </a:lnTo>
                  <a:lnTo>
                    <a:pt x="1752" y="206"/>
                  </a:lnTo>
                  <a:lnTo>
                    <a:pt x="1754" y="207"/>
                  </a:lnTo>
                  <a:lnTo>
                    <a:pt x="1755" y="209"/>
                  </a:lnTo>
                  <a:lnTo>
                    <a:pt x="1756" y="211"/>
                  </a:lnTo>
                  <a:lnTo>
                    <a:pt x="1759" y="212"/>
                  </a:lnTo>
                  <a:lnTo>
                    <a:pt x="1760" y="214"/>
                  </a:lnTo>
                  <a:lnTo>
                    <a:pt x="1762" y="215"/>
                  </a:lnTo>
                  <a:lnTo>
                    <a:pt x="1765" y="216"/>
                  </a:lnTo>
                  <a:lnTo>
                    <a:pt x="1767" y="217"/>
                  </a:lnTo>
                  <a:lnTo>
                    <a:pt x="1770" y="217"/>
                  </a:lnTo>
                  <a:lnTo>
                    <a:pt x="1771" y="217"/>
                  </a:lnTo>
                  <a:lnTo>
                    <a:pt x="1772" y="216"/>
                  </a:lnTo>
                  <a:lnTo>
                    <a:pt x="1771" y="214"/>
                  </a:lnTo>
                  <a:lnTo>
                    <a:pt x="1770" y="211"/>
                  </a:lnTo>
                  <a:lnTo>
                    <a:pt x="1767" y="209"/>
                  </a:lnTo>
                  <a:lnTo>
                    <a:pt x="1764" y="206"/>
                  </a:lnTo>
                  <a:lnTo>
                    <a:pt x="1760" y="204"/>
                  </a:lnTo>
                  <a:lnTo>
                    <a:pt x="1756" y="200"/>
                  </a:lnTo>
                  <a:lnTo>
                    <a:pt x="1754" y="197"/>
                  </a:lnTo>
                  <a:lnTo>
                    <a:pt x="1751" y="195"/>
                  </a:lnTo>
                  <a:lnTo>
                    <a:pt x="1749" y="192"/>
                  </a:lnTo>
                  <a:lnTo>
                    <a:pt x="1747" y="191"/>
                  </a:lnTo>
                  <a:lnTo>
                    <a:pt x="1746" y="191"/>
                  </a:lnTo>
                  <a:lnTo>
                    <a:pt x="1745" y="190"/>
                  </a:lnTo>
                  <a:lnTo>
                    <a:pt x="1742" y="189"/>
                  </a:lnTo>
                  <a:lnTo>
                    <a:pt x="1742" y="189"/>
                  </a:lnTo>
                  <a:lnTo>
                    <a:pt x="1742" y="187"/>
                  </a:lnTo>
                  <a:lnTo>
                    <a:pt x="1744" y="187"/>
                  </a:lnTo>
                  <a:lnTo>
                    <a:pt x="1745" y="186"/>
                  </a:lnTo>
                  <a:lnTo>
                    <a:pt x="1745" y="186"/>
                  </a:lnTo>
                  <a:lnTo>
                    <a:pt x="1747" y="187"/>
                  </a:lnTo>
                  <a:lnTo>
                    <a:pt x="1749" y="187"/>
                  </a:lnTo>
                  <a:lnTo>
                    <a:pt x="1750" y="189"/>
                  </a:lnTo>
                  <a:lnTo>
                    <a:pt x="1752" y="190"/>
                  </a:lnTo>
                  <a:lnTo>
                    <a:pt x="1752" y="191"/>
                  </a:lnTo>
                  <a:lnTo>
                    <a:pt x="1755" y="194"/>
                  </a:lnTo>
                  <a:lnTo>
                    <a:pt x="1757" y="195"/>
                  </a:lnTo>
                  <a:lnTo>
                    <a:pt x="1760" y="197"/>
                  </a:lnTo>
                  <a:lnTo>
                    <a:pt x="1762" y="200"/>
                  </a:lnTo>
                  <a:lnTo>
                    <a:pt x="1765" y="202"/>
                  </a:lnTo>
                  <a:lnTo>
                    <a:pt x="1766" y="204"/>
                  </a:lnTo>
                  <a:lnTo>
                    <a:pt x="1769" y="206"/>
                  </a:lnTo>
                  <a:lnTo>
                    <a:pt x="1770" y="206"/>
                  </a:lnTo>
                  <a:lnTo>
                    <a:pt x="1770" y="206"/>
                  </a:lnTo>
                  <a:lnTo>
                    <a:pt x="1770" y="204"/>
                  </a:lnTo>
                  <a:lnTo>
                    <a:pt x="1770" y="201"/>
                  </a:lnTo>
                  <a:lnTo>
                    <a:pt x="1767" y="199"/>
                  </a:lnTo>
                  <a:lnTo>
                    <a:pt x="1769" y="196"/>
                  </a:lnTo>
                  <a:lnTo>
                    <a:pt x="1769" y="196"/>
                  </a:lnTo>
                  <a:lnTo>
                    <a:pt x="1771" y="195"/>
                  </a:lnTo>
                  <a:lnTo>
                    <a:pt x="1772" y="195"/>
                  </a:lnTo>
                  <a:lnTo>
                    <a:pt x="1775" y="195"/>
                  </a:lnTo>
                  <a:lnTo>
                    <a:pt x="1776" y="195"/>
                  </a:lnTo>
                  <a:lnTo>
                    <a:pt x="1777" y="195"/>
                  </a:lnTo>
                  <a:lnTo>
                    <a:pt x="1777" y="195"/>
                  </a:lnTo>
                  <a:lnTo>
                    <a:pt x="1780" y="195"/>
                  </a:lnTo>
                  <a:lnTo>
                    <a:pt x="1781" y="194"/>
                  </a:lnTo>
                  <a:lnTo>
                    <a:pt x="1781" y="194"/>
                  </a:lnTo>
                  <a:lnTo>
                    <a:pt x="1784" y="192"/>
                  </a:lnTo>
                  <a:lnTo>
                    <a:pt x="1785" y="192"/>
                  </a:lnTo>
                  <a:lnTo>
                    <a:pt x="1787" y="194"/>
                  </a:lnTo>
                  <a:lnTo>
                    <a:pt x="1790" y="194"/>
                  </a:lnTo>
                  <a:lnTo>
                    <a:pt x="1794" y="195"/>
                  </a:lnTo>
                  <a:lnTo>
                    <a:pt x="1797" y="197"/>
                  </a:lnTo>
                  <a:lnTo>
                    <a:pt x="1801" y="201"/>
                  </a:lnTo>
                  <a:lnTo>
                    <a:pt x="1805" y="204"/>
                  </a:lnTo>
                  <a:lnTo>
                    <a:pt x="1807" y="206"/>
                  </a:lnTo>
                  <a:lnTo>
                    <a:pt x="1812" y="210"/>
                  </a:lnTo>
                  <a:lnTo>
                    <a:pt x="1817" y="215"/>
                  </a:lnTo>
                  <a:lnTo>
                    <a:pt x="1822" y="219"/>
                  </a:lnTo>
                  <a:lnTo>
                    <a:pt x="1830" y="224"/>
                  </a:lnTo>
                  <a:lnTo>
                    <a:pt x="1836" y="230"/>
                  </a:lnTo>
                  <a:lnTo>
                    <a:pt x="1841" y="235"/>
                  </a:lnTo>
                  <a:lnTo>
                    <a:pt x="1841" y="240"/>
                  </a:lnTo>
                  <a:lnTo>
                    <a:pt x="1840" y="242"/>
                  </a:lnTo>
                  <a:lnTo>
                    <a:pt x="1838" y="245"/>
                  </a:lnTo>
                  <a:lnTo>
                    <a:pt x="1837" y="247"/>
                  </a:lnTo>
                  <a:lnTo>
                    <a:pt x="1835" y="248"/>
                  </a:lnTo>
                  <a:lnTo>
                    <a:pt x="1833" y="252"/>
                  </a:lnTo>
                  <a:lnTo>
                    <a:pt x="1833" y="256"/>
                  </a:lnTo>
                  <a:lnTo>
                    <a:pt x="1832" y="257"/>
                  </a:lnTo>
                  <a:lnTo>
                    <a:pt x="1831" y="257"/>
                  </a:lnTo>
                  <a:lnTo>
                    <a:pt x="1830" y="257"/>
                  </a:lnTo>
                  <a:lnTo>
                    <a:pt x="1827" y="256"/>
                  </a:lnTo>
                  <a:lnTo>
                    <a:pt x="1826" y="256"/>
                  </a:lnTo>
                  <a:lnTo>
                    <a:pt x="1823" y="256"/>
                  </a:lnTo>
                  <a:lnTo>
                    <a:pt x="1822" y="256"/>
                  </a:lnTo>
                  <a:lnTo>
                    <a:pt x="1822" y="258"/>
                  </a:lnTo>
                  <a:lnTo>
                    <a:pt x="1823" y="261"/>
                  </a:lnTo>
                  <a:lnTo>
                    <a:pt x="1825" y="262"/>
                  </a:lnTo>
                  <a:lnTo>
                    <a:pt x="1826" y="265"/>
                  </a:lnTo>
                  <a:lnTo>
                    <a:pt x="1827" y="266"/>
                  </a:lnTo>
                  <a:lnTo>
                    <a:pt x="1828" y="268"/>
                  </a:lnTo>
                  <a:lnTo>
                    <a:pt x="1827" y="271"/>
                  </a:lnTo>
                  <a:lnTo>
                    <a:pt x="1822" y="271"/>
                  </a:lnTo>
                  <a:lnTo>
                    <a:pt x="1821" y="271"/>
                  </a:lnTo>
                  <a:lnTo>
                    <a:pt x="1821" y="272"/>
                  </a:lnTo>
                  <a:lnTo>
                    <a:pt x="1821" y="273"/>
                  </a:lnTo>
                  <a:lnTo>
                    <a:pt x="1821" y="275"/>
                  </a:lnTo>
                  <a:lnTo>
                    <a:pt x="1821" y="276"/>
                  </a:lnTo>
                  <a:lnTo>
                    <a:pt x="1820" y="276"/>
                  </a:lnTo>
                  <a:lnTo>
                    <a:pt x="1818" y="277"/>
                  </a:lnTo>
                  <a:lnTo>
                    <a:pt x="1816" y="277"/>
                  </a:lnTo>
                  <a:lnTo>
                    <a:pt x="1815" y="276"/>
                  </a:lnTo>
                  <a:lnTo>
                    <a:pt x="1812" y="275"/>
                  </a:lnTo>
                  <a:lnTo>
                    <a:pt x="1811" y="275"/>
                  </a:lnTo>
                  <a:lnTo>
                    <a:pt x="1810" y="273"/>
                  </a:lnTo>
                  <a:lnTo>
                    <a:pt x="1807" y="272"/>
                  </a:lnTo>
                  <a:lnTo>
                    <a:pt x="1804" y="271"/>
                  </a:lnTo>
                  <a:lnTo>
                    <a:pt x="1801" y="270"/>
                  </a:lnTo>
                  <a:lnTo>
                    <a:pt x="1799" y="268"/>
                  </a:lnTo>
                  <a:lnTo>
                    <a:pt x="1795" y="266"/>
                  </a:lnTo>
                  <a:lnTo>
                    <a:pt x="1790" y="263"/>
                  </a:lnTo>
                  <a:lnTo>
                    <a:pt x="1786" y="261"/>
                  </a:lnTo>
                  <a:lnTo>
                    <a:pt x="1785" y="261"/>
                  </a:lnTo>
                  <a:lnTo>
                    <a:pt x="1785" y="262"/>
                  </a:lnTo>
                  <a:lnTo>
                    <a:pt x="1786" y="263"/>
                  </a:lnTo>
                  <a:lnTo>
                    <a:pt x="1787" y="266"/>
                  </a:lnTo>
                  <a:lnTo>
                    <a:pt x="1787" y="267"/>
                  </a:lnTo>
                  <a:lnTo>
                    <a:pt x="1787" y="270"/>
                  </a:lnTo>
                  <a:lnTo>
                    <a:pt x="1787" y="271"/>
                  </a:lnTo>
                  <a:lnTo>
                    <a:pt x="1786" y="271"/>
                  </a:lnTo>
                  <a:lnTo>
                    <a:pt x="1785" y="271"/>
                  </a:lnTo>
                  <a:lnTo>
                    <a:pt x="1784" y="271"/>
                  </a:lnTo>
                  <a:lnTo>
                    <a:pt x="1781" y="270"/>
                  </a:lnTo>
                  <a:lnTo>
                    <a:pt x="1780" y="268"/>
                  </a:lnTo>
                  <a:lnTo>
                    <a:pt x="1777" y="268"/>
                  </a:lnTo>
                  <a:lnTo>
                    <a:pt x="1776" y="267"/>
                  </a:lnTo>
                  <a:lnTo>
                    <a:pt x="1775" y="267"/>
                  </a:lnTo>
                  <a:lnTo>
                    <a:pt x="1774" y="268"/>
                  </a:lnTo>
                  <a:lnTo>
                    <a:pt x="1775" y="270"/>
                  </a:lnTo>
                  <a:lnTo>
                    <a:pt x="1775" y="271"/>
                  </a:lnTo>
                  <a:lnTo>
                    <a:pt x="1779" y="273"/>
                  </a:lnTo>
                  <a:lnTo>
                    <a:pt x="1781" y="276"/>
                  </a:lnTo>
                  <a:lnTo>
                    <a:pt x="1782" y="276"/>
                  </a:lnTo>
                  <a:lnTo>
                    <a:pt x="1784" y="277"/>
                  </a:lnTo>
                  <a:lnTo>
                    <a:pt x="1786" y="278"/>
                  </a:lnTo>
                  <a:lnTo>
                    <a:pt x="1789" y="278"/>
                  </a:lnTo>
                  <a:lnTo>
                    <a:pt x="1790" y="277"/>
                  </a:lnTo>
                  <a:lnTo>
                    <a:pt x="1791" y="277"/>
                  </a:lnTo>
                  <a:lnTo>
                    <a:pt x="1791" y="276"/>
                  </a:lnTo>
                  <a:lnTo>
                    <a:pt x="1792" y="276"/>
                  </a:lnTo>
                  <a:lnTo>
                    <a:pt x="1794" y="276"/>
                  </a:lnTo>
                  <a:lnTo>
                    <a:pt x="1801" y="278"/>
                  </a:lnTo>
                  <a:lnTo>
                    <a:pt x="1809" y="282"/>
                  </a:lnTo>
                  <a:lnTo>
                    <a:pt x="1817" y="287"/>
                  </a:lnTo>
                  <a:lnTo>
                    <a:pt x="1822" y="294"/>
                  </a:lnTo>
                  <a:lnTo>
                    <a:pt x="1823" y="298"/>
                  </a:lnTo>
                  <a:lnTo>
                    <a:pt x="1822" y="302"/>
                  </a:lnTo>
                  <a:lnTo>
                    <a:pt x="1821" y="304"/>
                  </a:lnTo>
                  <a:lnTo>
                    <a:pt x="1817" y="307"/>
                  </a:lnTo>
                  <a:lnTo>
                    <a:pt x="1813" y="307"/>
                  </a:lnTo>
                  <a:lnTo>
                    <a:pt x="1807" y="304"/>
                  </a:lnTo>
                  <a:lnTo>
                    <a:pt x="1800" y="301"/>
                  </a:lnTo>
                  <a:lnTo>
                    <a:pt x="1794" y="297"/>
                  </a:lnTo>
                  <a:lnTo>
                    <a:pt x="1789" y="294"/>
                  </a:lnTo>
                  <a:lnTo>
                    <a:pt x="1785" y="293"/>
                  </a:lnTo>
                  <a:lnTo>
                    <a:pt x="1781" y="292"/>
                  </a:lnTo>
                  <a:lnTo>
                    <a:pt x="1779" y="293"/>
                  </a:lnTo>
                  <a:lnTo>
                    <a:pt x="1777" y="293"/>
                  </a:lnTo>
                  <a:lnTo>
                    <a:pt x="1777" y="296"/>
                  </a:lnTo>
                  <a:lnTo>
                    <a:pt x="1777" y="297"/>
                  </a:lnTo>
                  <a:lnTo>
                    <a:pt x="1777" y="299"/>
                  </a:lnTo>
                  <a:lnTo>
                    <a:pt x="1779" y="304"/>
                  </a:lnTo>
                  <a:lnTo>
                    <a:pt x="1780" y="311"/>
                  </a:lnTo>
                  <a:lnTo>
                    <a:pt x="1784" y="317"/>
                  </a:lnTo>
                  <a:lnTo>
                    <a:pt x="1789" y="321"/>
                  </a:lnTo>
                  <a:lnTo>
                    <a:pt x="1790" y="322"/>
                  </a:lnTo>
                  <a:lnTo>
                    <a:pt x="1792" y="322"/>
                  </a:lnTo>
                  <a:lnTo>
                    <a:pt x="1792" y="321"/>
                  </a:lnTo>
                  <a:lnTo>
                    <a:pt x="1792" y="319"/>
                  </a:lnTo>
                  <a:lnTo>
                    <a:pt x="1792" y="317"/>
                  </a:lnTo>
                  <a:lnTo>
                    <a:pt x="1792" y="314"/>
                  </a:lnTo>
                  <a:lnTo>
                    <a:pt x="1792" y="312"/>
                  </a:lnTo>
                  <a:lnTo>
                    <a:pt x="1791" y="311"/>
                  </a:lnTo>
                  <a:lnTo>
                    <a:pt x="1791" y="308"/>
                  </a:lnTo>
                  <a:lnTo>
                    <a:pt x="1791" y="307"/>
                  </a:lnTo>
                  <a:lnTo>
                    <a:pt x="1791" y="307"/>
                  </a:lnTo>
                  <a:lnTo>
                    <a:pt x="1792" y="307"/>
                  </a:lnTo>
                  <a:lnTo>
                    <a:pt x="1794" y="307"/>
                  </a:lnTo>
                  <a:lnTo>
                    <a:pt x="1796" y="308"/>
                  </a:lnTo>
                  <a:lnTo>
                    <a:pt x="1797" y="308"/>
                  </a:lnTo>
                  <a:lnTo>
                    <a:pt x="1799" y="309"/>
                  </a:lnTo>
                  <a:lnTo>
                    <a:pt x="1812" y="309"/>
                  </a:lnTo>
                  <a:lnTo>
                    <a:pt x="1816" y="312"/>
                  </a:lnTo>
                  <a:lnTo>
                    <a:pt x="1817" y="314"/>
                  </a:lnTo>
                  <a:lnTo>
                    <a:pt x="1818" y="318"/>
                  </a:lnTo>
                  <a:lnTo>
                    <a:pt x="1818" y="321"/>
                  </a:lnTo>
                  <a:lnTo>
                    <a:pt x="1818" y="323"/>
                  </a:lnTo>
                  <a:lnTo>
                    <a:pt x="1817" y="325"/>
                  </a:lnTo>
                  <a:lnTo>
                    <a:pt x="1817" y="328"/>
                  </a:lnTo>
                  <a:lnTo>
                    <a:pt x="1817" y="329"/>
                  </a:lnTo>
                  <a:lnTo>
                    <a:pt x="1817" y="330"/>
                  </a:lnTo>
                  <a:lnTo>
                    <a:pt x="1817" y="332"/>
                  </a:lnTo>
                  <a:lnTo>
                    <a:pt x="1816" y="333"/>
                  </a:lnTo>
                  <a:lnTo>
                    <a:pt x="1816" y="334"/>
                  </a:lnTo>
                  <a:lnTo>
                    <a:pt x="1815" y="333"/>
                  </a:lnTo>
                  <a:lnTo>
                    <a:pt x="1811" y="333"/>
                  </a:lnTo>
                  <a:lnTo>
                    <a:pt x="1809" y="332"/>
                  </a:lnTo>
                  <a:lnTo>
                    <a:pt x="1806" y="332"/>
                  </a:lnTo>
                  <a:lnTo>
                    <a:pt x="1804" y="330"/>
                  </a:lnTo>
                  <a:lnTo>
                    <a:pt x="1802" y="330"/>
                  </a:lnTo>
                  <a:lnTo>
                    <a:pt x="1801" y="332"/>
                  </a:lnTo>
                  <a:lnTo>
                    <a:pt x="1800" y="333"/>
                  </a:lnTo>
                  <a:lnTo>
                    <a:pt x="1800" y="335"/>
                  </a:lnTo>
                  <a:lnTo>
                    <a:pt x="1801" y="338"/>
                  </a:lnTo>
                  <a:lnTo>
                    <a:pt x="1801" y="342"/>
                  </a:lnTo>
                  <a:lnTo>
                    <a:pt x="1802" y="344"/>
                  </a:lnTo>
                  <a:lnTo>
                    <a:pt x="1804" y="347"/>
                  </a:lnTo>
                  <a:lnTo>
                    <a:pt x="1804" y="349"/>
                  </a:lnTo>
                  <a:lnTo>
                    <a:pt x="1807" y="352"/>
                  </a:lnTo>
                  <a:lnTo>
                    <a:pt x="1810" y="353"/>
                  </a:lnTo>
                  <a:lnTo>
                    <a:pt x="1812" y="354"/>
                  </a:lnTo>
                  <a:lnTo>
                    <a:pt x="1812" y="355"/>
                  </a:lnTo>
                  <a:lnTo>
                    <a:pt x="1813" y="357"/>
                  </a:lnTo>
                  <a:lnTo>
                    <a:pt x="1815" y="358"/>
                  </a:lnTo>
                  <a:lnTo>
                    <a:pt x="1817" y="359"/>
                  </a:lnTo>
                  <a:lnTo>
                    <a:pt x="1818" y="362"/>
                  </a:lnTo>
                  <a:lnTo>
                    <a:pt x="1818" y="364"/>
                  </a:lnTo>
                  <a:lnTo>
                    <a:pt x="1817" y="365"/>
                  </a:lnTo>
                  <a:lnTo>
                    <a:pt x="1816" y="365"/>
                  </a:lnTo>
                  <a:lnTo>
                    <a:pt x="1815" y="368"/>
                  </a:lnTo>
                  <a:lnTo>
                    <a:pt x="1812" y="368"/>
                  </a:lnTo>
                  <a:lnTo>
                    <a:pt x="1811" y="368"/>
                  </a:lnTo>
                  <a:lnTo>
                    <a:pt x="1810" y="368"/>
                  </a:lnTo>
                  <a:lnTo>
                    <a:pt x="1810" y="370"/>
                  </a:lnTo>
                  <a:lnTo>
                    <a:pt x="1810" y="372"/>
                  </a:lnTo>
                  <a:lnTo>
                    <a:pt x="1811" y="375"/>
                  </a:lnTo>
                  <a:lnTo>
                    <a:pt x="1811" y="378"/>
                  </a:lnTo>
                  <a:lnTo>
                    <a:pt x="1812" y="380"/>
                  </a:lnTo>
                  <a:lnTo>
                    <a:pt x="1813" y="381"/>
                  </a:lnTo>
                  <a:lnTo>
                    <a:pt x="1812" y="383"/>
                  </a:lnTo>
                  <a:lnTo>
                    <a:pt x="1811" y="383"/>
                  </a:lnTo>
                  <a:lnTo>
                    <a:pt x="1810" y="383"/>
                  </a:lnTo>
                  <a:lnTo>
                    <a:pt x="1807" y="383"/>
                  </a:lnTo>
                  <a:lnTo>
                    <a:pt x="1805" y="383"/>
                  </a:lnTo>
                  <a:lnTo>
                    <a:pt x="1802" y="384"/>
                  </a:lnTo>
                  <a:lnTo>
                    <a:pt x="1802" y="385"/>
                  </a:lnTo>
                  <a:lnTo>
                    <a:pt x="1801" y="388"/>
                  </a:lnTo>
                  <a:lnTo>
                    <a:pt x="1801" y="390"/>
                  </a:lnTo>
                  <a:lnTo>
                    <a:pt x="1805" y="403"/>
                  </a:lnTo>
                  <a:lnTo>
                    <a:pt x="1810" y="416"/>
                  </a:lnTo>
                  <a:lnTo>
                    <a:pt x="1810" y="420"/>
                  </a:lnTo>
                  <a:lnTo>
                    <a:pt x="1811" y="422"/>
                  </a:lnTo>
                  <a:lnTo>
                    <a:pt x="1810" y="424"/>
                  </a:lnTo>
                  <a:lnTo>
                    <a:pt x="1810" y="426"/>
                  </a:lnTo>
                  <a:lnTo>
                    <a:pt x="1810" y="430"/>
                  </a:lnTo>
                  <a:lnTo>
                    <a:pt x="1810" y="432"/>
                  </a:lnTo>
                  <a:lnTo>
                    <a:pt x="1810" y="435"/>
                  </a:lnTo>
                  <a:lnTo>
                    <a:pt x="1811" y="437"/>
                  </a:lnTo>
                  <a:lnTo>
                    <a:pt x="1812" y="440"/>
                  </a:lnTo>
                  <a:lnTo>
                    <a:pt x="1813" y="442"/>
                  </a:lnTo>
                  <a:lnTo>
                    <a:pt x="1816" y="444"/>
                  </a:lnTo>
                  <a:lnTo>
                    <a:pt x="1817" y="442"/>
                  </a:lnTo>
                  <a:lnTo>
                    <a:pt x="1817" y="442"/>
                  </a:lnTo>
                  <a:lnTo>
                    <a:pt x="1818" y="440"/>
                  </a:lnTo>
                  <a:lnTo>
                    <a:pt x="1818" y="439"/>
                  </a:lnTo>
                  <a:lnTo>
                    <a:pt x="1820" y="436"/>
                  </a:lnTo>
                  <a:lnTo>
                    <a:pt x="1820" y="435"/>
                  </a:lnTo>
                  <a:lnTo>
                    <a:pt x="1821" y="435"/>
                  </a:lnTo>
                  <a:lnTo>
                    <a:pt x="1822" y="435"/>
                  </a:lnTo>
                  <a:lnTo>
                    <a:pt x="1825" y="437"/>
                  </a:lnTo>
                  <a:lnTo>
                    <a:pt x="1827" y="440"/>
                  </a:lnTo>
                  <a:lnTo>
                    <a:pt x="1830" y="442"/>
                  </a:lnTo>
                  <a:lnTo>
                    <a:pt x="1832" y="446"/>
                  </a:lnTo>
                  <a:lnTo>
                    <a:pt x="1836" y="447"/>
                  </a:lnTo>
                  <a:lnTo>
                    <a:pt x="1843" y="456"/>
                  </a:lnTo>
                  <a:lnTo>
                    <a:pt x="1845" y="459"/>
                  </a:lnTo>
                  <a:lnTo>
                    <a:pt x="1846" y="460"/>
                  </a:lnTo>
                  <a:lnTo>
                    <a:pt x="1845" y="461"/>
                  </a:lnTo>
                  <a:lnTo>
                    <a:pt x="1843" y="461"/>
                  </a:lnTo>
                  <a:lnTo>
                    <a:pt x="1842" y="461"/>
                  </a:lnTo>
                  <a:lnTo>
                    <a:pt x="1840" y="461"/>
                  </a:lnTo>
                  <a:lnTo>
                    <a:pt x="1837" y="461"/>
                  </a:lnTo>
                  <a:lnTo>
                    <a:pt x="1835" y="461"/>
                  </a:lnTo>
                  <a:lnTo>
                    <a:pt x="1833" y="461"/>
                  </a:lnTo>
                  <a:lnTo>
                    <a:pt x="1831" y="462"/>
                  </a:lnTo>
                  <a:lnTo>
                    <a:pt x="1830" y="464"/>
                  </a:lnTo>
                  <a:lnTo>
                    <a:pt x="1831" y="465"/>
                  </a:lnTo>
                  <a:lnTo>
                    <a:pt x="1832" y="467"/>
                  </a:lnTo>
                  <a:lnTo>
                    <a:pt x="1835" y="469"/>
                  </a:lnTo>
                  <a:lnTo>
                    <a:pt x="1837" y="471"/>
                  </a:lnTo>
                  <a:lnTo>
                    <a:pt x="1838" y="472"/>
                  </a:lnTo>
                  <a:lnTo>
                    <a:pt x="1841" y="473"/>
                  </a:lnTo>
                  <a:lnTo>
                    <a:pt x="1843" y="475"/>
                  </a:lnTo>
                  <a:lnTo>
                    <a:pt x="1846" y="476"/>
                  </a:lnTo>
                  <a:lnTo>
                    <a:pt x="1848" y="476"/>
                  </a:lnTo>
                  <a:lnTo>
                    <a:pt x="1850" y="478"/>
                  </a:lnTo>
                  <a:lnTo>
                    <a:pt x="1851" y="480"/>
                  </a:lnTo>
                  <a:lnTo>
                    <a:pt x="1852" y="481"/>
                  </a:lnTo>
                  <a:lnTo>
                    <a:pt x="1853" y="482"/>
                  </a:lnTo>
                  <a:lnTo>
                    <a:pt x="1856" y="482"/>
                  </a:lnTo>
                  <a:lnTo>
                    <a:pt x="1857" y="483"/>
                  </a:lnTo>
                  <a:lnTo>
                    <a:pt x="1858" y="483"/>
                  </a:lnTo>
                  <a:lnTo>
                    <a:pt x="1861" y="483"/>
                  </a:lnTo>
                  <a:lnTo>
                    <a:pt x="1862" y="485"/>
                  </a:lnTo>
                  <a:lnTo>
                    <a:pt x="1865" y="487"/>
                  </a:lnTo>
                  <a:lnTo>
                    <a:pt x="1867" y="490"/>
                  </a:lnTo>
                  <a:lnTo>
                    <a:pt x="1871" y="492"/>
                  </a:lnTo>
                  <a:lnTo>
                    <a:pt x="1872" y="496"/>
                  </a:lnTo>
                  <a:lnTo>
                    <a:pt x="1875" y="500"/>
                  </a:lnTo>
                  <a:lnTo>
                    <a:pt x="1875" y="502"/>
                  </a:lnTo>
                  <a:lnTo>
                    <a:pt x="1876" y="503"/>
                  </a:lnTo>
                  <a:lnTo>
                    <a:pt x="1876" y="506"/>
                  </a:lnTo>
                  <a:lnTo>
                    <a:pt x="1876" y="508"/>
                  </a:lnTo>
                  <a:lnTo>
                    <a:pt x="1876" y="511"/>
                  </a:lnTo>
                  <a:lnTo>
                    <a:pt x="1875" y="513"/>
                  </a:lnTo>
                  <a:lnTo>
                    <a:pt x="1875" y="513"/>
                  </a:lnTo>
                  <a:lnTo>
                    <a:pt x="1873" y="513"/>
                  </a:lnTo>
                  <a:lnTo>
                    <a:pt x="1872" y="513"/>
                  </a:lnTo>
                  <a:lnTo>
                    <a:pt x="1870" y="512"/>
                  </a:lnTo>
                  <a:lnTo>
                    <a:pt x="1868" y="512"/>
                  </a:lnTo>
                  <a:lnTo>
                    <a:pt x="1867" y="511"/>
                  </a:lnTo>
                  <a:lnTo>
                    <a:pt x="1863" y="510"/>
                  </a:lnTo>
                  <a:lnTo>
                    <a:pt x="1860" y="508"/>
                  </a:lnTo>
                  <a:lnTo>
                    <a:pt x="1856" y="506"/>
                  </a:lnTo>
                  <a:lnTo>
                    <a:pt x="1853" y="502"/>
                  </a:lnTo>
                  <a:lnTo>
                    <a:pt x="1850" y="500"/>
                  </a:lnTo>
                  <a:lnTo>
                    <a:pt x="1846" y="498"/>
                  </a:lnTo>
                  <a:lnTo>
                    <a:pt x="1843" y="497"/>
                  </a:lnTo>
                  <a:lnTo>
                    <a:pt x="1841" y="497"/>
                  </a:lnTo>
                  <a:lnTo>
                    <a:pt x="1840" y="498"/>
                  </a:lnTo>
                  <a:lnTo>
                    <a:pt x="1840" y="501"/>
                  </a:lnTo>
                  <a:lnTo>
                    <a:pt x="1841" y="502"/>
                  </a:lnTo>
                  <a:lnTo>
                    <a:pt x="1841" y="505"/>
                  </a:lnTo>
                  <a:lnTo>
                    <a:pt x="1841" y="506"/>
                  </a:lnTo>
                  <a:lnTo>
                    <a:pt x="1841" y="507"/>
                  </a:lnTo>
                  <a:lnTo>
                    <a:pt x="1838" y="508"/>
                  </a:lnTo>
                  <a:lnTo>
                    <a:pt x="1836" y="508"/>
                  </a:lnTo>
                  <a:lnTo>
                    <a:pt x="1833" y="507"/>
                  </a:lnTo>
                  <a:lnTo>
                    <a:pt x="1830" y="505"/>
                  </a:lnTo>
                  <a:lnTo>
                    <a:pt x="1827" y="503"/>
                  </a:lnTo>
                  <a:lnTo>
                    <a:pt x="1826" y="503"/>
                  </a:lnTo>
                  <a:lnTo>
                    <a:pt x="1825" y="503"/>
                  </a:lnTo>
                  <a:lnTo>
                    <a:pt x="1823" y="505"/>
                  </a:lnTo>
                  <a:lnTo>
                    <a:pt x="1825" y="506"/>
                  </a:lnTo>
                  <a:lnTo>
                    <a:pt x="1826" y="508"/>
                  </a:lnTo>
                  <a:lnTo>
                    <a:pt x="1827" y="511"/>
                  </a:lnTo>
                  <a:lnTo>
                    <a:pt x="1828" y="513"/>
                  </a:lnTo>
                  <a:lnTo>
                    <a:pt x="1828" y="515"/>
                  </a:lnTo>
                  <a:lnTo>
                    <a:pt x="1831" y="516"/>
                  </a:lnTo>
                  <a:lnTo>
                    <a:pt x="1832" y="517"/>
                  </a:lnTo>
                  <a:lnTo>
                    <a:pt x="1836" y="518"/>
                  </a:lnTo>
                  <a:lnTo>
                    <a:pt x="1837" y="518"/>
                  </a:lnTo>
                  <a:lnTo>
                    <a:pt x="1838" y="520"/>
                  </a:lnTo>
                  <a:lnTo>
                    <a:pt x="1840" y="521"/>
                  </a:lnTo>
                  <a:lnTo>
                    <a:pt x="1840" y="523"/>
                  </a:lnTo>
                  <a:lnTo>
                    <a:pt x="1840" y="524"/>
                  </a:lnTo>
                  <a:lnTo>
                    <a:pt x="1841" y="526"/>
                  </a:lnTo>
                  <a:lnTo>
                    <a:pt x="1846" y="529"/>
                  </a:lnTo>
                  <a:lnTo>
                    <a:pt x="1851" y="532"/>
                  </a:lnTo>
                  <a:lnTo>
                    <a:pt x="1856" y="533"/>
                  </a:lnTo>
                  <a:lnTo>
                    <a:pt x="1862" y="539"/>
                  </a:lnTo>
                  <a:lnTo>
                    <a:pt x="1863" y="542"/>
                  </a:lnTo>
                  <a:lnTo>
                    <a:pt x="1865" y="544"/>
                  </a:lnTo>
                  <a:lnTo>
                    <a:pt x="1866" y="546"/>
                  </a:lnTo>
                  <a:lnTo>
                    <a:pt x="1867" y="548"/>
                  </a:lnTo>
                  <a:lnTo>
                    <a:pt x="1867" y="549"/>
                  </a:lnTo>
                  <a:lnTo>
                    <a:pt x="1867" y="549"/>
                  </a:lnTo>
                  <a:lnTo>
                    <a:pt x="1866" y="551"/>
                  </a:lnTo>
                  <a:lnTo>
                    <a:pt x="1865" y="552"/>
                  </a:lnTo>
                  <a:lnTo>
                    <a:pt x="1863" y="552"/>
                  </a:lnTo>
                  <a:lnTo>
                    <a:pt x="1862" y="553"/>
                  </a:lnTo>
                  <a:lnTo>
                    <a:pt x="1862" y="554"/>
                  </a:lnTo>
                  <a:lnTo>
                    <a:pt x="1862" y="557"/>
                  </a:lnTo>
                  <a:lnTo>
                    <a:pt x="1865" y="559"/>
                  </a:lnTo>
                  <a:lnTo>
                    <a:pt x="1867" y="561"/>
                  </a:lnTo>
                  <a:lnTo>
                    <a:pt x="1871" y="563"/>
                  </a:lnTo>
                  <a:lnTo>
                    <a:pt x="1875" y="566"/>
                  </a:lnTo>
                  <a:lnTo>
                    <a:pt x="1877" y="568"/>
                  </a:lnTo>
                  <a:lnTo>
                    <a:pt x="1880" y="579"/>
                  </a:lnTo>
                  <a:lnTo>
                    <a:pt x="1882" y="588"/>
                  </a:lnTo>
                  <a:lnTo>
                    <a:pt x="1882" y="590"/>
                  </a:lnTo>
                  <a:lnTo>
                    <a:pt x="1883" y="592"/>
                  </a:lnTo>
                  <a:lnTo>
                    <a:pt x="1883" y="594"/>
                  </a:lnTo>
                  <a:lnTo>
                    <a:pt x="1883" y="597"/>
                  </a:lnTo>
                  <a:lnTo>
                    <a:pt x="1884" y="598"/>
                  </a:lnTo>
                  <a:lnTo>
                    <a:pt x="1884" y="600"/>
                  </a:lnTo>
                  <a:lnTo>
                    <a:pt x="1884" y="600"/>
                  </a:lnTo>
                  <a:lnTo>
                    <a:pt x="1883" y="602"/>
                  </a:lnTo>
                  <a:lnTo>
                    <a:pt x="1882" y="600"/>
                  </a:lnTo>
                  <a:lnTo>
                    <a:pt x="1880" y="599"/>
                  </a:lnTo>
                  <a:lnTo>
                    <a:pt x="1875" y="595"/>
                  </a:lnTo>
                  <a:lnTo>
                    <a:pt x="1870" y="590"/>
                  </a:lnTo>
                  <a:lnTo>
                    <a:pt x="1867" y="585"/>
                  </a:lnTo>
                  <a:lnTo>
                    <a:pt x="1866" y="585"/>
                  </a:lnTo>
                  <a:lnTo>
                    <a:pt x="1865" y="585"/>
                  </a:lnTo>
                  <a:lnTo>
                    <a:pt x="1862" y="584"/>
                  </a:lnTo>
                  <a:lnTo>
                    <a:pt x="1861" y="584"/>
                  </a:lnTo>
                  <a:lnTo>
                    <a:pt x="1860" y="583"/>
                  </a:lnTo>
                  <a:lnTo>
                    <a:pt x="1858" y="583"/>
                  </a:lnTo>
                  <a:lnTo>
                    <a:pt x="1858" y="584"/>
                  </a:lnTo>
                  <a:lnTo>
                    <a:pt x="1858" y="585"/>
                  </a:lnTo>
                  <a:lnTo>
                    <a:pt x="1862" y="589"/>
                  </a:lnTo>
                  <a:lnTo>
                    <a:pt x="1866" y="592"/>
                  </a:lnTo>
                  <a:lnTo>
                    <a:pt x="1870" y="593"/>
                  </a:lnTo>
                  <a:lnTo>
                    <a:pt x="1872" y="595"/>
                  </a:lnTo>
                  <a:lnTo>
                    <a:pt x="1875" y="598"/>
                  </a:lnTo>
                  <a:lnTo>
                    <a:pt x="1877" y="602"/>
                  </a:lnTo>
                  <a:lnTo>
                    <a:pt x="1878" y="603"/>
                  </a:lnTo>
                  <a:lnTo>
                    <a:pt x="1880" y="605"/>
                  </a:lnTo>
                  <a:lnTo>
                    <a:pt x="1878" y="605"/>
                  </a:lnTo>
                  <a:lnTo>
                    <a:pt x="1877" y="605"/>
                  </a:lnTo>
                  <a:lnTo>
                    <a:pt x="1876" y="605"/>
                  </a:lnTo>
                  <a:lnTo>
                    <a:pt x="1875" y="605"/>
                  </a:lnTo>
                  <a:lnTo>
                    <a:pt x="1873" y="605"/>
                  </a:lnTo>
                  <a:lnTo>
                    <a:pt x="1872" y="605"/>
                  </a:lnTo>
                  <a:lnTo>
                    <a:pt x="1871" y="607"/>
                  </a:lnTo>
                  <a:lnTo>
                    <a:pt x="1871" y="607"/>
                  </a:lnTo>
                  <a:lnTo>
                    <a:pt x="1871" y="609"/>
                  </a:lnTo>
                  <a:lnTo>
                    <a:pt x="1872" y="612"/>
                  </a:lnTo>
                  <a:lnTo>
                    <a:pt x="1873" y="615"/>
                  </a:lnTo>
                  <a:lnTo>
                    <a:pt x="1875" y="618"/>
                  </a:lnTo>
                  <a:lnTo>
                    <a:pt x="1876" y="621"/>
                  </a:lnTo>
                  <a:lnTo>
                    <a:pt x="1877" y="625"/>
                  </a:lnTo>
                  <a:lnTo>
                    <a:pt x="1880" y="628"/>
                  </a:lnTo>
                  <a:lnTo>
                    <a:pt x="1882" y="629"/>
                  </a:lnTo>
                  <a:lnTo>
                    <a:pt x="1884" y="629"/>
                  </a:lnTo>
                  <a:lnTo>
                    <a:pt x="1887" y="630"/>
                  </a:lnTo>
                  <a:lnTo>
                    <a:pt x="1891" y="630"/>
                  </a:lnTo>
                  <a:lnTo>
                    <a:pt x="1894" y="634"/>
                  </a:lnTo>
                  <a:lnTo>
                    <a:pt x="1898" y="639"/>
                  </a:lnTo>
                  <a:lnTo>
                    <a:pt x="1901" y="645"/>
                  </a:lnTo>
                  <a:lnTo>
                    <a:pt x="1901" y="650"/>
                  </a:lnTo>
                  <a:lnTo>
                    <a:pt x="1901" y="651"/>
                  </a:lnTo>
                  <a:lnTo>
                    <a:pt x="1899" y="651"/>
                  </a:lnTo>
                  <a:lnTo>
                    <a:pt x="1897" y="651"/>
                  </a:lnTo>
                  <a:lnTo>
                    <a:pt x="1896" y="650"/>
                  </a:lnTo>
                  <a:lnTo>
                    <a:pt x="1893" y="649"/>
                  </a:lnTo>
                  <a:lnTo>
                    <a:pt x="1891" y="648"/>
                  </a:lnTo>
                  <a:lnTo>
                    <a:pt x="1886" y="645"/>
                  </a:lnTo>
                  <a:lnTo>
                    <a:pt x="1882" y="643"/>
                  </a:lnTo>
                  <a:lnTo>
                    <a:pt x="1877" y="640"/>
                  </a:lnTo>
                  <a:lnTo>
                    <a:pt x="1875" y="640"/>
                  </a:lnTo>
                  <a:lnTo>
                    <a:pt x="1872" y="640"/>
                  </a:lnTo>
                  <a:lnTo>
                    <a:pt x="1870" y="641"/>
                  </a:lnTo>
                  <a:lnTo>
                    <a:pt x="1868" y="641"/>
                  </a:lnTo>
                  <a:lnTo>
                    <a:pt x="1867" y="644"/>
                  </a:lnTo>
                  <a:lnTo>
                    <a:pt x="1867" y="645"/>
                  </a:lnTo>
                  <a:lnTo>
                    <a:pt x="1867" y="648"/>
                  </a:lnTo>
                  <a:lnTo>
                    <a:pt x="1867" y="650"/>
                  </a:lnTo>
                  <a:lnTo>
                    <a:pt x="1868" y="654"/>
                  </a:lnTo>
                  <a:lnTo>
                    <a:pt x="1870" y="656"/>
                  </a:lnTo>
                  <a:lnTo>
                    <a:pt x="1872" y="659"/>
                  </a:lnTo>
                  <a:lnTo>
                    <a:pt x="1875" y="661"/>
                  </a:lnTo>
                  <a:lnTo>
                    <a:pt x="1878" y="663"/>
                  </a:lnTo>
                  <a:lnTo>
                    <a:pt x="1882" y="665"/>
                  </a:lnTo>
                  <a:lnTo>
                    <a:pt x="1884" y="666"/>
                  </a:lnTo>
                  <a:lnTo>
                    <a:pt x="1887" y="669"/>
                  </a:lnTo>
                  <a:lnTo>
                    <a:pt x="1891" y="671"/>
                  </a:lnTo>
                  <a:lnTo>
                    <a:pt x="1893" y="675"/>
                  </a:lnTo>
                  <a:lnTo>
                    <a:pt x="1896" y="676"/>
                  </a:lnTo>
                  <a:lnTo>
                    <a:pt x="1897" y="680"/>
                  </a:lnTo>
                  <a:lnTo>
                    <a:pt x="1897" y="682"/>
                  </a:lnTo>
                  <a:lnTo>
                    <a:pt x="1896" y="685"/>
                  </a:lnTo>
                  <a:lnTo>
                    <a:pt x="1896" y="687"/>
                  </a:lnTo>
                  <a:lnTo>
                    <a:pt x="1894" y="689"/>
                  </a:lnTo>
                  <a:lnTo>
                    <a:pt x="1893" y="690"/>
                  </a:lnTo>
                  <a:lnTo>
                    <a:pt x="1892" y="692"/>
                  </a:lnTo>
                  <a:lnTo>
                    <a:pt x="1891" y="695"/>
                  </a:lnTo>
                  <a:lnTo>
                    <a:pt x="1889" y="697"/>
                  </a:lnTo>
                  <a:lnTo>
                    <a:pt x="1888" y="700"/>
                  </a:lnTo>
                  <a:lnTo>
                    <a:pt x="1882" y="701"/>
                  </a:lnTo>
                  <a:lnTo>
                    <a:pt x="1876" y="699"/>
                  </a:lnTo>
                  <a:lnTo>
                    <a:pt x="1868" y="695"/>
                  </a:lnTo>
                  <a:lnTo>
                    <a:pt x="1862" y="690"/>
                  </a:lnTo>
                  <a:lnTo>
                    <a:pt x="1856" y="685"/>
                  </a:lnTo>
                  <a:lnTo>
                    <a:pt x="1850" y="679"/>
                  </a:lnTo>
                  <a:lnTo>
                    <a:pt x="1843" y="674"/>
                  </a:lnTo>
                  <a:lnTo>
                    <a:pt x="1842" y="674"/>
                  </a:lnTo>
                  <a:lnTo>
                    <a:pt x="1841" y="674"/>
                  </a:lnTo>
                  <a:lnTo>
                    <a:pt x="1840" y="674"/>
                  </a:lnTo>
                  <a:lnTo>
                    <a:pt x="1840" y="675"/>
                  </a:lnTo>
                  <a:lnTo>
                    <a:pt x="1841" y="676"/>
                  </a:lnTo>
                  <a:lnTo>
                    <a:pt x="1841" y="677"/>
                  </a:lnTo>
                  <a:lnTo>
                    <a:pt x="1841" y="679"/>
                  </a:lnTo>
                  <a:lnTo>
                    <a:pt x="1840" y="680"/>
                  </a:lnTo>
                  <a:lnTo>
                    <a:pt x="1837" y="681"/>
                  </a:lnTo>
                  <a:lnTo>
                    <a:pt x="1836" y="681"/>
                  </a:lnTo>
                  <a:lnTo>
                    <a:pt x="1833" y="682"/>
                  </a:lnTo>
                  <a:lnTo>
                    <a:pt x="1832" y="684"/>
                  </a:lnTo>
                  <a:lnTo>
                    <a:pt x="1831" y="685"/>
                  </a:lnTo>
                  <a:lnTo>
                    <a:pt x="1830" y="687"/>
                  </a:lnTo>
                  <a:lnTo>
                    <a:pt x="1830" y="690"/>
                  </a:lnTo>
                  <a:lnTo>
                    <a:pt x="1832" y="691"/>
                  </a:lnTo>
                  <a:lnTo>
                    <a:pt x="1835" y="694"/>
                  </a:lnTo>
                  <a:lnTo>
                    <a:pt x="1837" y="696"/>
                  </a:lnTo>
                  <a:lnTo>
                    <a:pt x="1841" y="697"/>
                  </a:lnTo>
                  <a:lnTo>
                    <a:pt x="1843" y="700"/>
                  </a:lnTo>
                  <a:lnTo>
                    <a:pt x="1845" y="701"/>
                  </a:lnTo>
                  <a:lnTo>
                    <a:pt x="1845" y="704"/>
                  </a:lnTo>
                  <a:lnTo>
                    <a:pt x="1843" y="705"/>
                  </a:lnTo>
                  <a:lnTo>
                    <a:pt x="1843" y="706"/>
                  </a:lnTo>
                  <a:lnTo>
                    <a:pt x="1841" y="707"/>
                  </a:lnTo>
                  <a:lnTo>
                    <a:pt x="1840" y="707"/>
                  </a:lnTo>
                  <a:lnTo>
                    <a:pt x="1837" y="707"/>
                  </a:lnTo>
                  <a:lnTo>
                    <a:pt x="1836" y="709"/>
                  </a:lnTo>
                  <a:lnTo>
                    <a:pt x="1835" y="710"/>
                  </a:lnTo>
                  <a:lnTo>
                    <a:pt x="1833" y="711"/>
                  </a:lnTo>
                  <a:lnTo>
                    <a:pt x="1833" y="712"/>
                  </a:lnTo>
                  <a:lnTo>
                    <a:pt x="1835" y="715"/>
                  </a:lnTo>
                  <a:lnTo>
                    <a:pt x="1836" y="715"/>
                  </a:lnTo>
                  <a:lnTo>
                    <a:pt x="1838" y="716"/>
                  </a:lnTo>
                  <a:lnTo>
                    <a:pt x="1841" y="717"/>
                  </a:lnTo>
                  <a:lnTo>
                    <a:pt x="1845" y="718"/>
                  </a:lnTo>
                  <a:lnTo>
                    <a:pt x="1847" y="720"/>
                  </a:lnTo>
                  <a:lnTo>
                    <a:pt x="1850" y="721"/>
                  </a:lnTo>
                  <a:lnTo>
                    <a:pt x="1851" y="723"/>
                  </a:lnTo>
                  <a:lnTo>
                    <a:pt x="1852" y="728"/>
                  </a:lnTo>
                  <a:lnTo>
                    <a:pt x="1853" y="733"/>
                  </a:lnTo>
                  <a:lnTo>
                    <a:pt x="1856" y="737"/>
                  </a:lnTo>
                  <a:lnTo>
                    <a:pt x="1860" y="740"/>
                  </a:lnTo>
                  <a:lnTo>
                    <a:pt x="1863" y="743"/>
                  </a:lnTo>
                  <a:lnTo>
                    <a:pt x="1867" y="746"/>
                  </a:lnTo>
                  <a:lnTo>
                    <a:pt x="1870" y="750"/>
                  </a:lnTo>
                  <a:lnTo>
                    <a:pt x="1884" y="766"/>
                  </a:lnTo>
                  <a:lnTo>
                    <a:pt x="1892" y="772"/>
                  </a:lnTo>
                  <a:lnTo>
                    <a:pt x="1898" y="778"/>
                  </a:lnTo>
                  <a:lnTo>
                    <a:pt x="1903" y="787"/>
                  </a:lnTo>
                  <a:lnTo>
                    <a:pt x="1906" y="797"/>
                  </a:lnTo>
                  <a:lnTo>
                    <a:pt x="1907" y="801"/>
                  </a:lnTo>
                  <a:lnTo>
                    <a:pt x="1908" y="804"/>
                  </a:lnTo>
                  <a:lnTo>
                    <a:pt x="1911" y="808"/>
                  </a:lnTo>
                  <a:lnTo>
                    <a:pt x="1911" y="812"/>
                  </a:lnTo>
                  <a:lnTo>
                    <a:pt x="1913" y="818"/>
                  </a:lnTo>
                  <a:lnTo>
                    <a:pt x="1913" y="822"/>
                  </a:lnTo>
                  <a:lnTo>
                    <a:pt x="1914" y="827"/>
                  </a:lnTo>
                  <a:lnTo>
                    <a:pt x="1914" y="830"/>
                  </a:lnTo>
                  <a:lnTo>
                    <a:pt x="1917" y="842"/>
                  </a:lnTo>
                  <a:lnTo>
                    <a:pt x="1919" y="854"/>
                  </a:lnTo>
                  <a:lnTo>
                    <a:pt x="1919" y="854"/>
                  </a:lnTo>
                  <a:lnTo>
                    <a:pt x="1918" y="854"/>
                  </a:lnTo>
                  <a:lnTo>
                    <a:pt x="1917" y="853"/>
                  </a:lnTo>
                  <a:lnTo>
                    <a:pt x="1916" y="852"/>
                  </a:lnTo>
                  <a:lnTo>
                    <a:pt x="1914" y="850"/>
                  </a:lnTo>
                  <a:lnTo>
                    <a:pt x="1914" y="849"/>
                  </a:lnTo>
                  <a:lnTo>
                    <a:pt x="1914" y="848"/>
                  </a:lnTo>
                  <a:lnTo>
                    <a:pt x="1912" y="845"/>
                  </a:lnTo>
                  <a:lnTo>
                    <a:pt x="1911" y="843"/>
                  </a:lnTo>
                  <a:lnTo>
                    <a:pt x="1908" y="840"/>
                  </a:lnTo>
                  <a:lnTo>
                    <a:pt x="1907" y="838"/>
                  </a:lnTo>
                  <a:lnTo>
                    <a:pt x="1906" y="837"/>
                  </a:lnTo>
                  <a:lnTo>
                    <a:pt x="1904" y="837"/>
                  </a:lnTo>
                  <a:lnTo>
                    <a:pt x="1903" y="838"/>
                  </a:lnTo>
                  <a:lnTo>
                    <a:pt x="1902" y="839"/>
                  </a:lnTo>
                  <a:lnTo>
                    <a:pt x="1902" y="842"/>
                  </a:lnTo>
                  <a:lnTo>
                    <a:pt x="1901" y="843"/>
                  </a:lnTo>
                  <a:lnTo>
                    <a:pt x="1898" y="845"/>
                  </a:lnTo>
                  <a:lnTo>
                    <a:pt x="1893" y="843"/>
                  </a:lnTo>
                  <a:lnTo>
                    <a:pt x="1888" y="837"/>
                  </a:lnTo>
                  <a:lnTo>
                    <a:pt x="1882" y="829"/>
                  </a:lnTo>
                  <a:lnTo>
                    <a:pt x="1877" y="823"/>
                  </a:lnTo>
                  <a:lnTo>
                    <a:pt x="1875" y="817"/>
                  </a:lnTo>
                  <a:lnTo>
                    <a:pt x="1872" y="809"/>
                  </a:lnTo>
                  <a:lnTo>
                    <a:pt x="1870" y="801"/>
                  </a:lnTo>
                  <a:lnTo>
                    <a:pt x="1866" y="792"/>
                  </a:lnTo>
                  <a:lnTo>
                    <a:pt x="1858" y="786"/>
                  </a:lnTo>
                  <a:lnTo>
                    <a:pt x="1855" y="784"/>
                  </a:lnTo>
                  <a:lnTo>
                    <a:pt x="1851" y="783"/>
                  </a:lnTo>
                  <a:lnTo>
                    <a:pt x="1847" y="781"/>
                  </a:lnTo>
                  <a:lnTo>
                    <a:pt x="1843" y="778"/>
                  </a:lnTo>
                  <a:lnTo>
                    <a:pt x="1841" y="776"/>
                  </a:lnTo>
                  <a:lnTo>
                    <a:pt x="1837" y="773"/>
                  </a:lnTo>
                  <a:lnTo>
                    <a:pt x="1835" y="769"/>
                  </a:lnTo>
                  <a:lnTo>
                    <a:pt x="1830" y="766"/>
                  </a:lnTo>
                  <a:lnTo>
                    <a:pt x="1825" y="761"/>
                  </a:lnTo>
                  <a:lnTo>
                    <a:pt x="1820" y="757"/>
                  </a:lnTo>
                  <a:lnTo>
                    <a:pt x="1815" y="755"/>
                  </a:lnTo>
                  <a:lnTo>
                    <a:pt x="1812" y="753"/>
                  </a:lnTo>
                  <a:lnTo>
                    <a:pt x="1811" y="752"/>
                  </a:lnTo>
                  <a:lnTo>
                    <a:pt x="1810" y="751"/>
                  </a:lnTo>
                  <a:lnTo>
                    <a:pt x="1810" y="750"/>
                  </a:lnTo>
                  <a:lnTo>
                    <a:pt x="1807" y="747"/>
                  </a:lnTo>
                  <a:lnTo>
                    <a:pt x="1804" y="745"/>
                  </a:lnTo>
                  <a:lnTo>
                    <a:pt x="1801" y="745"/>
                  </a:lnTo>
                  <a:lnTo>
                    <a:pt x="1802" y="748"/>
                  </a:lnTo>
                  <a:lnTo>
                    <a:pt x="1805" y="752"/>
                  </a:lnTo>
                  <a:lnTo>
                    <a:pt x="1807" y="756"/>
                  </a:lnTo>
                  <a:lnTo>
                    <a:pt x="1811" y="758"/>
                  </a:lnTo>
                  <a:lnTo>
                    <a:pt x="1816" y="761"/>
                  </a:lnTo>
                  <a:lnTo>
                    <a:pt x="1820" y="762"/>
                  </a:lnTo>
                  <a:lnTo>
                    <a:pt x="1823" y="767"/>
                  </a:lnTo>
                  <a:lnTo>
                    <a:pt x="1828" y="772"/>
                  </a:lnTo>
                  <a:lnTo>
                    <a:pt x="1832" y="777"/>
                  </a:lnTo>
                  <a:lnTo>
                    <a:pt x="1838" y="781"/>
                  </a:lnTo>
                  <a:lnTo>
                    <a:pt x="1841" y="782"/>
                  </a:lnTo>
                  <a:lnTo>
                    <a:pt x="1843" y="783"/>
                  </a:lnTo>
                  <a:lnTo>
                    <a:pt x="1847" y="784"/>
                  </a:lnTo>
                  <a:lnTo>
                    <a:pt x="1851" y="786"/>
                  </a:lnTo>
                  <a:lnTo>
                    <a:pt x="1853" y="788"/>
                  </a:lnTo>
                  <a:lnTo>
                    <a:pt x="1856" y="791"/>
                  </a:lnTo>
                  <a:lnTo>
                    <a:pt x="1857" y="793"/>
                  </a:lnTo>
                  <a:lnTo>
                    <a:pt x="1858" y="796"/>
                  </a:lnTo>
                  <a:lnTo>
                    <a:pt x="1857" y="797"/>
                  </a:lnTo>
                  <a:lnTo>
                    <a:pt x="1857" y="798"/>
                  </a:lnTo>
                  <a:lnTo>
                    <a:pt x="1856" y="799"/>
                  </a:lnTo>
                  <a:lnTo>
                    <a:pt x="1853" y="799"/>
                  </a:lnTo>
                  <a:lnTo>
                    <a:pt x="1852" y="801"/>
                  </a:lnTo>
                  <a:lnTo>
                    <a:pt x="1851" y="802"/>
                  </a:lnTo>
                  <a:lnTo>
                    <a:pt x="1850" y="803"/>
                  </a:lnTo>
                  <a:lnTo>
                    <a:pt x="1848" y="804"/>
                  </a:lnTo>
                  <a:lnTo>
                    <a:pt x="1846" y="804"/>
                  </a:lnTo>
                  <a:lnTo>
                    <a:pt x="1843" y="804"/>
                  </a:lnTo>
                  <a:lnTo>
                    <a:pt x="1843" y="804"/>
                  </a:lnTo>
                  <a:lnTo>
                    <a:pt x="1842" y="803"/>
                  </a:lnTo>
                  <a:lnTo>
                    <a:pt x="1840" y="802"/>
                  </a:lnTo>
                  <a:lnTo>
                    <a:pt x="1838" y="802"/>
                  </a:lnTo>
                  <a:lnTo>
                    <a:pt x="1837" y="801"/>
                  </a:lnTo>
                  <a:lnTo>
                    <a:pt x="1836" y="801"/>
                  </a:lnTo>
                  <a:lnTo>
                    <a:pt x="1836" y="802"/>
                  </a:lnTo>
                  <a:lnTo>
                    <a:pt x="1837" y="804"/>
                  </a:lnTo>
                  <a:lnTo>
                    <a:pt x="1840" y="807"/>
                  </a:lnTo>
                  <a:lnTo>
                    <a:pt x="1843" y="809"/>
                  </a:lnTo>
                  <a:lnTo>
                    <a:pt x="1846" y="812"/>
                  </a:lnTo>
                  <a:lnTo>
                    <a:pt x="1850" y="813"/>
                  </a:lnTo>
                  <a:lnTo>
                    <a:pt x="1851" y="814"/>
                  </a:lnTo>
                  <a:lnTo>
                    <a:pt x="1853" y="817"/>
                  </a:lnTo>
                  <a:lnTo>
                    <a:pt x="1855" y="818"/>
                  </a:lnTo>
                  <a:lnTo>
                    <a:pt x="1855" y="819"/>
                  </a:lnTo>
                  <a:lnTo>
                    <a:pt x="1855" y="819"/>
                  </a:lnTo>
                  <a:lnTo>
                    <a:pt x="1853" y="820"/>
                  </a:lnTo>
                  <a:lnTo>
                    <a:pt x="1852" y="820"/>
                  </a:lnTo>
                  <a:lnTo>
                    <a:pt x="1850" y="820"/>
                  </a:lnTo>
                  <a:lnTo>
                    <a:pt x="1848" y="820"/>
                  </a:lnTo>
                  <a:lnTo>
                    <a:pt x="1847" y="819"/>
                  </a:lnTo>
                  <a:lnTo>
                    <a:pt x="1846" y="819"/>
                  </a:lnTo>
                  <a:lnTo>
                    <a:pt x="1846" y="822"/>
                  </a:lnTo>
                  <a:lnTo>
                    <a:pt x="1846" y="823"/>
                  </a:lnTo>
                  <a:lnTo>
                    <a:pt x="1847" y="824"/>
                  </a:lnTo>
                  <a:lnTo>
                    <a:pt x="1850" y="827"/>
                  </a:lnTo>
                  <a:lnTo>
                    <a:pt x="1851" y="827"/>
                  </a:lnTo>
                  <a:lnTo>
                    <a:pt x="1851" y="828"/>
                  </a:lnTo>
                  <a:lnTo>
                    <a:pt x="1853" y="830"/>
                  </a:lnTo>
                  <a:lnTo>
                    <a:pt x="1855" y="833"/>
                  </a:lnTo>
                  <a:lnTo>
                    <a:pt x="1856" y="835"/>
                  </a:lnTo>
                  <a:lnTo>
                    <a:pt x="1860" y="838"/>
                  </a:lnTo>
                  <a:lnTo>
                    <a:pt x="1862" y="839"/>
                  </a:lnTo>
                  <a:lnTo>
                    <a:pt x="1865" y="839"/>
                  </a:lnTo>
                  <a:lnTo>
                    <a:pt x="1868" y="838"/>
                  </a:lnTo>
                  <a:lnTo>
                    <a:pt x="1870" y="838"/>
                  </a:lnTo>
                  <a:lnTo>
                    <a:pt x="1872" y="838"/>
                  </a:lnTo>
                  <a:lnTo>
                    <a:pt x="1875" y="838"/>
                  </a:lnTo>
                  <a:lnTo>
                    <a:pt x="1880" y="842"/>
                  </a:lnTo>
                  <a:lnTo>
                    <a:pt x="1884" y="845"/>
                  </a:lnTo>
                  <a:lnTo>
                    <a:pt x="1891" y="848"/>
                  </a:lnTo>
                  <a:lnTo>
                    <a:pt x="1893" y="849"/>
                  </a:lnTo>
                  <a:lnTo>
                    <a:pt x="1896" y="852"/>
                  </a:lnTo>
                  <a:lnTo>
                    <a:pt x="1901" y="854"/>
                  </a:lnTo>
                  <a:lnTo>
                    <a:pt x="1903" y="857"/>
                  </a:lnTo>
                  <a:lnTo>
                    <a:pt x="1907" y="858"/>
                  </a:lnTo>
                  <a:lnTo>
                    <a:pt x="1909" y="860"/>
                  </a:lnTo>
                  <a:lnTo>
                    <a:pt x="1912" y="863"/>
                  </a:lnTo>
                  <a:lnTo>
                    <a:pt x="1913" y="865"/>
                  </a:lnTo>
                  <a:lnTo>
                    <a:pt x="1914" y="869"/>
                  </a:lnTo>
                  <a:lnTo>
                    <a:pt x="1913" y="871"/>
                  </a:lnTo>
                  <a:lnTo>
                    <a:pt x="1912" y="874"/>
                  </a:lnTo>
                  <a:lnTo>
                    <a:pt x="1909" y="876"/>
                  </a:lnTo>
                  <a:lnTo>
                    <a:pt x="1907" y="878"/>
                  </a:lnTo>
                  <a:lnTo>
                    <a:pt x="1903" y="880"/>
                  </a:lnTo>
                  <a:lnTo>
                    <a:pt x="1901" y="881"/>
                  </a:lnTo>
                  <a:lnTo>
                    <a:pt x="1899" y="883"/>
                  </a:lnTo>
                  <a:lnTo>
                    <a:pt x="1898" y="885"/>
                  </a:lnTo>
                  <a:lnTo>
                    <a:pt x="1897" y="889"/>
                  </a:lnTo>
                  <a:lnTo>
                    <a:pt x="1896" y="893"/>
                  </a:lnTo>
                  <a:lnTo>
                    <a:pt x="1893" y="895"/>
                  </a:lnTo>
                  <a:lnTo>
                    <a:pt x="1892" y="895"/>
                  </a:lnTo>
                  <a:lnTo>
                    <a:pt x="1889" y="896"/>
                  </a:lnTo>
                  <a:lnTo>
                    <a:pt x="1887" y="896"/>
                  </a:lnTo>
                  <a:lnTo>
                    <a:pt x="1884" y="896"/>
                  </a:lnTo>
                  <a:lnTo>
                    <a:pt x="1882" y="898"/>
                  </a:lnTo>
                  <a:lnTo>
                    <a:pt x="1878" y="904"/>
                  </a:lnTo>
                  <a:lnTo>
                    <a:pt x="1875" y="911"/>
                  </a:lnTo>
                  <a:lnTo>
                    <a:pt x="1871" y="917"/>
                  </a:lnTo>
                  <a:lnTo>
                    <a:pt x="1866" y="922"/>
                  </a:lnTo>
                  <a:lnTo>
                    <a:pt x="1858" y="924"/>
                  </a:lnTo>
                  <a:lnTo>
                    <a:pt x="1851" y="922"/>
                  </a:lnTo>
                  <a:lnTo>
                    <a:pt x="1841" y="924"/>
                  </a:lnTo>
                  <a:lnTo>
                    <a:pt x="1833" y="926"/>
                  </a:lnTo>
                  <a:lnTo>
                    <a:pt x="1831" y="926"/>
                  </a:lnTo>
                  <a:lnTo>
                    <a:pt x="1827" y="926"/>
                  </a:lnTo>
                  <a:lnTo>
                    <a:pt x="1825" y="927"/>
                  </a:lnTo>
                  <a:lnTo>
                    <a:pt x="1822" y="929"/>
                  </a:lnTo>
                  <a:lnTo>
                    <a:pt x="1820" y="930"/>
                  </a:lnTo>
                  <a:lnTo>
                    <a:pt x="1817" y="931"/>
                  </a:lnTo>
                  <a:lnTo>
                    <a:pt x="1815" y="934"/>
                  </a:lnTo>
                  <a:lnTo>
                    <a:pt x="1812" y="935"/>
                  </a:lnTo>
                  <a:lnTo>
                    <a:pt x="1809" y="936"/>
                  </a:lnTo>
                  <a:lnTo>
                    <a:pt x="1806" y="936"/>
                  </a:lnTo>
                  <a:lnTo>
                    <a:pt x="1802" y="935"/>
                  </a:lnTo>
                  <a:lnTo>
                    <a:pt x="1799" y="932"/>
                  </a:lnTo>
                  <a:lnTo>
                    <a:pt x="1796" y="929"/>
                  </a:lnTo>
                  <a:lnTo>
                    <a:pt x="1792" y="925"/>
                  </a:lnTo>
                  <a:lnTo>
                    <a:pt x="1790" y="921"/>
                  </a:lnTo>
                  <a:lnTo>
                    <a:pt x="1786" y="919"/>
                  </a:lnTo>
                  <a:lnTo>
                    <a:pt x="1784" y="916"/>
                  </a:lnTo>
                  <a:lnTo>
                    <a:pt x="1782" y="920"/>
                  </a:lnTo>
                  <a:lnTo>
                    <a:pt x="1782" y="924"/>
                  </a:lnTo>
                  <a:lnTo>
                    <a:pt x="1784" y="926"/>
                  </a:lnTo>
                  <a:lnTo>
                    <a:pt x="1785" y="929"/>
                  </a:lnTo>
                  <a:lnTo>
                    <a:pt x="1786" y="931"/>
                  </a:lnTo>
                  <a:lnTo>
                    <a:pt x="1789" y="935"/>
                  </a:lnTo>
                  <a:lnTo>
                    <a:pt x="1789" y="937"/>
                  </a:lnTo>
                  <a:lnTo>
                    <a:pt x="1790" y="939"/>
                  </a:lnTo>
                  <a:lnTo>
                    <a:pt x="1789" y="941"/>
                  </a:lnTo>
                  <a:lnTo>
                    <a:pt x="1786" y="942"/>
                  </a:lnTo>
                  <a:lnTo>
                    <a:pt x="1784" y="945"/>
                  </a:lnTo>
                  <a:lnTo>
                    <a:pt x="1780" y="947"/>
                  </a:lnTo>
                  <a:lnTo>
                    <a:pt x="1775" y="949"/>
                  </a:lnTo>
                  <a:lnTo>
                    <a:pt x="1770" y="950"/>
                  </a:lnTo>
                  <a:lnTo>
                    <a:pt x="1767" y="951"/>
                  </a:lnTo>
                  <a:lnTo>
                    <a:pt x="1765" y="952"/>
                  </a:lnTo>
                  <a:lnTo>
                    <a:pt x="1765" y="955"/>
                  </a:lnTo>
                  <a:lnTo>
                    <a:pt x="1765" y="956"/>
                  </a:lnTo>
                  <a:lnTo>
                    <a:pt x="1765" y="960"/>
                  </a:lnTo>
                  <a:lnTo>
                    <a:pt x="1765" y="962"/>
                  </a:lnTo>
                  <a:lnTo>
                    <a:pt x="1765" y="973"/>
                  </a:lnTo>
                  <a:lnTo>
                    <a:pt x="1764" y="983"/>
                  </a:lnTo>
                  <a:lnTo>
                    <a:pt x="1762" y="991"/>
                  </a:lnTo>
                  <a:lnTo>
                    <a:pt x="1762" y="995"/>
                  </a:lnTo>
                  <a:lnTo>
                    <a:pt x="1761" y="997"/>
                  </a:lnTo>
                  <a:lnTo>
                    <a:pt x="1760" y="998"/>
                  </a:lnTo>
                  <a:lnTo>
                    <a:pt x="1757" y="1000"/>
                  </a:lnTo>
                  <a:lnTo>
                    <a:pt x="1756" y="1001"/>
                  </a:lnTo>
                  <a:lnTo>
                    <a:pt x="1755" y="1002"/>
                  </a:lnTo>
                  <a:lnTo>
                    <a:pt x="1751" y="1003"/>
                  </a:lnTo>
                  <a:lnTo>
                    <a:pt x="1750" y="1006"/>
                  </a:lnTo>
                  <a:lnTo>
                    <a:pt x="1747" y="1008"/>
                  </a:lnTo>
                  <a:lnTo>
                    <a:pt x="1747" y="1011"/>
                  </a:lnTo>
                  <a:lnTo>
                    <a:pt x="1746" y="1014"/>
                  </a:lnTo>
                  <a:lnTo>
                    <a:pt x="1744" y="1017"/>
                  </a:lnTo>
                  <a:lnTo>
                    <a:pt x="1741" y="1019"/>
                  </a:lnTo>
                  <a:lnTo>
                    <a:pt x="1736" y="1023"/>
                  </a:lnTo>
                  <a:lnTo>
                    <a:pt x="1735" y="1023"/>
                  </a:lnTo>
                  <a:lnTo>
                    <a:pt x="1733" y="1022"/>
                  </a:lnTo>
                  <a:lnTo>
                    <a:pt x="1731" y="1022"/>
                  </a:lnTo>
                  <a:lnTo>
                    <a:pt x="1729" y="1021"/>
                  </a:lnTo>
                  <a:lnTo>
                    <a:pt x="1728" y="1019"/>
                  </a:lnTo>
                  <a:lnTo>
                    <a:pt x="1726" y="1019"/>
                  </a:lnTo>
                  <a:lnTo>
                    <a:pt x="1724" y="1022"/>
                  </a:lnTo>
                  <a:lnTo>
                    <a:pt x="1723" y="1023"/>
                  </a:lnTo>
                  <a:lnTo>
                    <a:pt x="1723" y="1024"/>
                  </a:lnTo>
                  <a:lnTo>
                    <a:pt x="1721" y="1027"/>
                  </a:lnTo>
                  <a:lnTo>
                    <a:pt x="1721" y="1028"/>
                  </a:lnTo>
                  <a:lnTo>
                    <a:pt x="1720" y="1028"/>
                  </a:lnTo>
                  <a:lnTo>
                    <a:pt x="1718" y="1028"/>
                  </a:lnTo>
                  <a:lnTo>
                    <a:pt x="1715" y="1027"/>
                  </a:lnTo>
                  <a:lnTo>
                    <a:pt x="1713" y="1026"/>
                  </a:lnTo>
                  <a:lnTo>
                    <a:pt x="1710" y="1024"/>
                  </a:lnTo>
                  <a:lnTo>
                    <a:pt x="1708" y="1022"/>
                  </a:lnTo>
                  <a:lnTo>
                    <a:pt x="1706" y="1019"/>
                  </a:lnTo>
                  <a:lnTo>
                    <a:pt x="1708" y="1017"/>
                  </a:lnTo>
                  <a:lnTo>
                    <a:pt x="1708" y="1016"/>
                  </a:lnTo>
                  <a:lnTo>
                    <a:pt x="1709" y="1013"/>
                  </a:lnTo>
                  <a:lnTo>
                    <a:pt x="1710" y="1011"/>
                  </a:lnTo>
                  <a:lnTo>
                    <a:pt x="1710" y="1007"/>
                  </a:lnTo>
                  <a:lnTo>
                    <a:pt x="1710" y="1006"/>
                  </a:lnTo>
                  <a:lnTo>
                    <a:pt x="1709" y="1005"/>
                  </a:lnTo>
                  <a:lnTo>
                    <a:pt x="1708" y="1005"/>
                  </a:lnTo>
                  <a:lnTo>
                    <a:pt x="1705" y="1005"/>
                  </a:lnTo>
                  <a:lnTo>
                    <a:pt x="1704" y="1005"/>
                  </a:lnTo>
                  <a:lnTo>
                    <a:pt x="1703" y="1006"/>
                  </a:lnTo>
                  <a:lnTo>
                    <a:pt x="1703" y="1007"/>
                  </a:lnTo>
                  <a:lnTo>
                    <a:pt x="1701" y="1011"/>
                  </a:lnTo>
                  <a:lnTo>
                    <a:pt x="1701" y="1014"/>
                  </a:lnTo>
                  <a:lnTo>
                    <a:pt x="1701" y="1018"/>
                  </a:lnTo>
                  <a:lnTo>
                    <a:pt x="1701" y="1021"/>
                  </a:lnTo>
                  <a:lnTo>
                    <a:pt x="1700" y="1022"/>
                  </a:lnTo>
                  <a:lnTo>
                    <a:pt x="1698" y="1024"/>
                  </a:lnTo>
                  <a:lnTo>
                    <a:pt x="1694" y="1026"/>
                  </a:lnTo>
                  <a:lnTo>
                    <a:pt x="1693" y="1026"/>
                  </a:lnTo>
                  <a:lnTo>
                    <a:pt x="1690" y="1028"/>
                  </a:lnTo>
                  <a:lnTo>
                    <a:pt x="1689" y="1029"/>
                  </a:lnTo>
                  <a:lnTo>
                    <a:pt x="1686" y="1031"/>
                  </a:lnTo>
                  <a:lnTo>
                    <a:pt x="1684" y="1031"/>
                  </a:lnTo>
                  <a:lnTo>
                    <a:pt x="1680" y="1031"/>
                  </a:lnTo>
                  <a:lnTo>
                    <a:pt x="1678" y="1032"/>
                  </a:lnTo>
                  <a:lnTo>
                    <a:pt x="1675" y="1033"/>
                  </a:lnTo>
                  <a:lnTo>
                    <a:pt x="1674" y="1036"/>
                  </a:lnTo>
                  <a:lnTo>
                    <a:pt x="1673" y="1038"/>
                  </a:lnTo>
                  <a:lnTo>
                    <a:pt x="1673" y="1039"/>
                  </a:lnTo>
                  <a:lnTo>
                    <a:pt x="1673" y="1042"/>
                  </a:lnTo>
                  <a:lnTo>
                    <a:pt x="1671" y="1044"/>
                  </a:lnTo>
                  <a:lnTo>
                    <a:pt x="1671" y="1046"/>
                  </a:lnTo>
                  <a:lnTo>
                    <a:pt x="1670" y="1047"/>
                  </a:lnTo>
                  <a:lnTo>
                    <a:pt x="1669" y="1048"/>
                  </a:lnTo>
                  <a:lnTo>
                    <a:pt x="1668" y="1048"/>
                  </a:lnTo>
                  <a:lnTo>
                    <a:pt x="1666" y="1049"/>
                  </a:lnTo>
                  <a:lnTo>
                    <a:pt x="1665" y="1051"/>
                  </a:lnTo>
                  <a:lnTo>
                    <a:pt x="1665" y="1052"/>
                  </a:lnTo>
                  <a:lnTo>
                    <a:pt x="1668" y="1052"/>
                  </a:lnTo>
                  <a:lnTo>
                    <a:pt x="1669" y="1053"/>
                  </a:lnTo>
                  <a:lnTo>
                    <a:pt x="1671" y="1056"/>
                  </a:lnTo>
                  <a:lnTo>
                    <a:pt x="1673" y="1057"/>
                  </a:lnTo>
                  <a:lnTo>
                    <a:pt x="1674" y="1059"/>
                  </a:lnTo>
                  <a:lnTo>
                    <a:pt x="1671" y="1060"/>
                  </a:lnTo>
                  <a:lnTo>
                    <a:pt x="1669" y="1060"/>
                  </a:lnTo>
                  <a:lnTo>
                    <a:pt x="1666" y="1059"/>
                  </a:lnTo>
                  <a:lnTo>
                    <a:pt x="1665" y="1059"/>
                  </a:lnTo>
                  <a:lnTo>
                    <a:pt x="1663" y="1059"/>
                  </a:lnTo>
                  <a:lnTo>
                    <a:pt x="1662" y="1059"/>
                  </a:lnTo>
                  <a:lnTo>
                    <a:pt x="1659" y="1060"/>
                  </a:lnTo>
                  <a:lnTo>
                    <a:pt x="1657" y="1062"/>
                  </a:lnTo>
                  <a:lnTo>
                    <a:pt x="1654" y="1063"/>
                  </a:lnTo>
                  <a:lnTo>
                    <a:pt x="1654" y="1065"/>
                  </a:lnTo>
                  <a:lnTo>
                    <a:pt x="1654" y="1068"/>
                  </a:lnTo>
                  <a:lnTo>
                    <a:pt x="1655" y="1070"/>
                  </a:lnTo>
                  <a:lnTo>
                    <a:pt x="1658" y="1074"/>
                  </a:lnTo>
                  <a:lnTo>
                    <a:pt x="1660" y="1075"/>
                  </a:lnTo>
                  <a:lnTo>
                    <a:pt x="1663" y="1077"/>
                  </a:lnTo>
                  <a:lnTo>
                    <a:pt x="1664" y="1079"/>
                  </a:lnTo>
                  <a:lnTo>
                    <a:pt x="1666" y="1080"/>
                  </a:lnTo>
                  <a:lnTo>
                    <a:pt x="1668" y="1082"/>
                  </a:lnTo>
                  <a:lnTo>
                    <a:pt x="1669" y="1084"/>
                  </a:lnTo>
                  <a:lnTo>
                    <a:pt x="1668" y="1085"/>
                  </a:lnTo>
                  <a:lnTo>
                    <a:pt x="1666" y="1087"/>
                  </a:lnTo>
                  <a:lnTo>
                    <a:pt x="1663" y="1088"/>
                  </a:lnTo>
                  <a:lnTo>
                    <a:pt x="1662" y="1089"/>
                  </a:lnTo>
                  <a:lnTo>
                    <a:pt x="1660" y="1092"/>
                  </a:lnTo>
                  <a:lnTo>
                    <a:pt x="1660" y="1094"/>
                  </a:lnTo>
                  <a:lnTo>
                    <a:pt x="1660" y="1098"/>
                  </a:lnTo>
                  <a:lnTo>
                    <a:pt x="1662" y="1100"/>
                  </a:lnTo>
                  <a:lnTo>
                    <a:pt x="1663" y="1103"/>
                  </a:lnTo>
                  <a:lnTo>
                    <a:pt x="1668" y="1109"/>
                  </a:lnTo>
                  <a:lnTo>
                    <a:pt x="1669" y="1116"/>
                  </a:lnTo>
                  <a:lnTo>
                    <a:pt x="1668" y="1124"/>
                  </a:lnTo>
                  <a:lnTo>
                    <a:pt x="1666" y="1129"/>
                  </a:lnTo>
                  <a:lnTo>
                    <a:pt x="1664" y="1134"/>
                  </a:lnTo>
                  <a:lnTo>
                    <a:pt x="1662" y="1138"/>
                  </a:lnTo>
                  <a:lnTo>
                    <a:pt x="1658" y="1140"/>
                  </a:lnTo>
                  <a:lnTo>
                    <a:pt x="1657" y="1141"/>
                  </a:lnTo>
                  <a:lnTo>
                    <a:pt x="1655" y="1145"/>
                  </a:lnTo>
                  <a:lnTo>
                    <a:pt x="1655" y="1149"/>
                  </a:lnTo>
                  <a:lnTo>
                    <a:pt x="1655" y="1154"/>
                  </a:lnTo>
                  <a:lnTo>
                    <a:pt x="1655" y="1157"/>
                  </a:lnTo>
                  <a:lnTo>
                    <a:pt x="1655" y="1160"/>
                  </a:lnTo>
                  <a:lnTo>
                    <a:pt x="1655" y="1162"/>
                  </a:lnTo>
                  <a:lnTo>
                    <a:pt x="1654" y="1164"/>
                  </a:lnTo>
                  <a:lnTo>
                    <a:pt x="1652" y="1164"/>
                  </a:lnTo>
                  <a:lnTo>
                    <a:pt x="1649" y="1164"/>
                  </a:lnTo>
                  <a:lnTo>
                    <a:pt x="1647" y="1164"/>
                  </a:lnTo>
                  <a:lnTo>
                    <a:pt x="1644" y="1165"/>
                  </a:lnTo>
                  <a:lnTo>
                    <a:pt x="1643" y="1165"/>
                  </a:lnTo>
                  <a:lnTo>
                    <a:pt x="1640" y="1166"/>
                  </a:lnTo>
                  <a:lnTo>
                    <a:pt x="1639" y="1169"/>
                  </a:lnTo>
                  <a:lnTo>
                    <a:pt x="1640" y="1175"/>
                  </a:lnTo>
                  <a:lnTo>
                    <a:pt x="1643" y="1182"/>
                  </a:lnTo>
                  <a:lnTo>
                    <a:pt x="1645" y="1189"/>
                  </a:lnTo>
                  <a:lnTo>
                    <a:pt x="1648" y="1201"/>
                  </a:lnTo>
                  <a:lnTo>
                    <a:pt x="1650" y="1212"/>
                  </a:lnTo>
                  <a:lnTo>
                    <a:pt x="1650" y="1216"/>
                  </a:lnTo>
                  <a:lnTo>
                    <a:pt x="1650" y="1218"/>
                  </a:lnTo>
                  <a:lnTo>
                    <a:pt x="1649" y="1222"/>
                  </a:lnTo>
                  <a:lnTo>
                    <a:pt x="1648" y="1225"/>
                  </a:lnTo>
                  <a:lnTo>
                    <a:pt x="1647" y="1227"/>
                  </a:lnTo>
                  <a:lnTo>
                    <a:pt x="1645" y="1231"/>
                  </a:lnTo>
                  <a:lnTo>
                    <a:pt x="1642" y="1237"/>
                  </a:lnTo>
                  <a:lnTo>
                    <a:pt x="1640" y="1243"/>
                  </a:lnTo>
                  <a:lnTo>
                    <a:pt x="1639" y="1252"/>
                  </a:lnTo>
                  <a:lnTo>
                    <a:pt x="1640" y="1257"/>
                  </a:lnTo>
                  <a:lnTo>
                    <a:pt x="1640" y="1264"/>
                  </a:lnTo>
                  <a:lnTo>
                    <a:pt x="1640" y="1272"/>
                  </a:lnTo>
                  <a:lnTo>
                    <a:pt x="1640" y="1279"/>
                  </a:lnTo>
                  <a:lnTo>
                    <a:pt x="1639" y="1286"/>
                  </a:lnTo>
                  <a:lnTo>
                    <a:pt x="1637" y="1288"/>
                  </a:lnTo>
                  <a:lnTo>
                    <a:pt x="1632" y="1286"/>
                  </a:lnTo>
                  <a:lnTo>
                    <a:pt x="1629" y="1283"/>
                  </a:lnTo>
                  <a:lnTo>
                    <a:pt x="1625" y="1281"/>
                  </a:lnTo>
                  <a:lnTo>
                    <a:pt x="1623" y="1279"/>
                  </a:lnTo>
                  <a:lnTo>
                    <a:pt x="1619" y="1281"/>
                  </a:lnTo>
                  <a:lnTo>
                    <a:pt x="1617" y="1283"/>
                  </a:lnTo>
                  <a:lnTo>
                    <a:pt x="1615" y="1284"/>
                  </a:lnTo>
                  <a:lnTo>
                    <a:pt x="1614" y="1286"/>
                  </a:lnTo>
                  <a:lnTo>
                    <a:pt x="1613" y="1288"/>
                  </a:lnTo>
                  <a:lnTo>
                    <a:pt x="1612" y="1289"/>
                  </a:lnTo>
                  <a:lnTo>
                    <a:pt x="1610" y="1291"/>
                  </a:lnTo>
                  <a:lnTo>
                    <a:pt x="1609" y="1291"/>
                  </a:lnTo>
                  <a:lnTo>
                    <a:pt x="1608" y="1291"/>
                  </a:lnTo>
                  <a:lnTo>
                    <a:pt x="1605" y="1288"/>
                  </a:lnTo>
                  <a:lnTo>
                    <a:pt x="1603" y="1286"/>
                  </a:lnTo>
                  <a:lnTo>
                    <a:pt x="1602" y="1283"/>
                  </a:lnTo>
                  <a:lnTo>
                    <a:pt x="1600" y="1279"/>
                  </a:lnTo>
                  <a:lnTo>
                    <a:pt x="1602" y="1277"/>
                  </a:lnTo>
                  <a:lnTo>
                    <a:pt x="1602" y="1273"/>
                  </a:lnTo>
                  <a:lnTo>
                    <a:pt x="1600" y="1269"/>
                  </a:lnTo>
                  <a:lnTo>
                    <a:pt x="1599" y="1268"/>
                  </a:lnTo>
                  <a:lnTo>
                    <a:pt x="1598" y="1267"/>
                  </a:lnTo>
                  <a:lnTo>
                    <a:pt x="1595" y="1266"/>
                  </a:lnTo>
                  <a:lnTo>
                    <a:pt x="1593" y="1264"/>
                  </a:lnTo>
                  <a:lnTo>
                    <a:pt x="1591" y="1263"/>
                  </a:lnTo>
                  <a:lnTo>
                    <a:pt x="1589" y="1263"/>
                  </a:lnTo>
                  <a:lnTo>
                    <a:pt x="1587" y="1262"/>
                  </a:lnTo>
                  <a:lnTo>
                    <a:pt x="1584" y="1261"/>
                  </a:lnTo>
                  <a:lnTo>
                    <a:pt x="1583" y="1258"/>
                  </a:lnTo>
                  <a:lnTo>
                    <a:pt x="1582" y="1256"/>
                  </a:lnTo>
                  <a:lnTo>
                    <a:pt x="1581" y="1253"/>
                  </a:lnTo>
                  <a:lnTo>
                    <a:pt x="1579" y="1250"/>
                  </a:lnTo>
                  <a:lnTo>
                    <a:pt x="1578" y="1247"/>
                  </a:lnTo>
                  <a:lnTo>
                    <a:pt x="1576" y="1246"/>
                  </a:lnTo>
                  <a:lnTo>
                    <a:pt x="1573" y="1245"/>
                  </a:lnTo>
                  <a:lnTo>
                    <a:pt x="1569" y="1245"/>
                  </a:lnTo>
                  <a:lnTo>
                    <a:pt x="1567" y="1243"/>
                  </a:lnTo>
                  <a:lnTo>
                    <a:pt x="1564" y="1243"/>
                  </a:lnTo>
                  <a:lnTo>
                    <a:pt x="1561" y="1243"/>
                  </a:lnTo>
                  <a:lnTo>
                    <a:pt x="1558" y="1243"/>
                  </a:lnTo>
                  <a:lnTo>
                    <a:pt x="1557" y="1245"/>
                  </a:lnTo>
                  <a:lnTo>
                    <a:pt x="1556" y="1246"/>
                  </a:lnTo>
                  <a:lnTo>
                    <a:pt x="1554" y="1248"/>
                  </a:lnTo>
                  <a:lnTo>
                    <a:pt x="1553" y="1250"/>
                  </a:lnTo>
                  <a:lnTo>
                    <a:pt x="1552" y="1252"/>
                  </a:lnTo>
                  <a:lnTo>
                    <a:pt x="1551" y="1254"/>
                  </a:lnTo>
                  <a:lnTo>
                    <a:pt x="1549" y="1254"/>
                  </a:lnTo>
                  <a:lnTo>
                    <a:pt x="1549" y="1254"/>
                  </a:lnTo>
                  <a:lnTo>
                    <a:pt x="1549" y="1252"/>
                  </a:lnTo>
                  <a:lnTo>
                    <a:pt x="1548" y="1250"/>
                  </a:lnTo>
                  <a:lnTo>
                    <a:pt x="1548" y="1247"/>
                  </a:lnTo>
                  <a:lnTo>
                    <a:pt x="1548" y="1243"/>
                  </a:lnTo>
                  <a:lnTo>
                    <a:pt x="1548" y="1242"/>
                  </a:lnTo>
                  <a:lnTo>
                    <a:pt x="1548" y="1241"/>
                  </a:lnTo>
                  <a:lnTo>
                    <a:pt x="1548" y="1237"/>
                  </a:lnTo>
                  <a:lnTo>
                    <a:pt x="1546" y="1235"/>
                  </a:lnTo>
                  <a:lnTo>
                    <a:pt x="1543" y="1232"/>
                  </a:lnTo>
                  <a:lnTo>
                    <a:pt x="1541" y="1231"/>
                  </a:lnTo>
                  <a:lnTo>
                    <a:pt x="1538" y="1230"/>
                  </a:lnTo>
                  <a:lnTo>
                    <a:pt x="1536" y="1228"/>
                  </a:lnTo>
                  <a:lnTo>
                    <a:pt x="1529" y="1225"/>
                  </a:lnTo>
                  <a:lnTo>
                    <a:pt x="1526" y="1220"/>
                  </a:lnTo>
                  <a:lnTo>
                    <a:pt x="1522" y="1215"/>
                  </a:lnTo>
                  <a:lnTo>
                    <a:pt x="1517" y="1204"/>
                  </a:lnTo>
                  <a:lnTo>
                    <a:pt x="1511" y="1194"/>
                  </a:lnTo>
                  <a:lnTo>
                    <a:pt x="1503" y="1181"/>
                  </a:lnTo>
                  <a:lnTo>
                    <a:pt x="1500" y="1167"/>
                  </a:lnTo>
                  <a:lnTo>
                    <a:pt x="1496" y="1154"/>
                  </a:lnTo>
                  <a:lnTo>
                    <a:pt x="1491" y="1143"/>
                  </a:lnTo>
                  <a:lnTo>
                    <a:pt x="1483" y="1129"/>
                  </a:lnTo>
                  <a:lnTo>
                    <a:pt x="1476" y="1118"/>
                  </a:lnTo>
                  <a:lnTo>
                    <a:pt x="1471" y="1104"/>
                  </a:lnTo>
                  <a:lnTo>
                    <a:pt x="1470" y="1090"/>
                  </a:lnTo>
                  <a:lnTo>
                    <a:pt x="1471" y="1085"/>
                  </a:lnTo>
                  <a:lnTo>
                    <a:pt x="1475" y="1079"/>
                  </a:lnTo>
                  <a:lnTo>
                    <a:pt x="1477" y="1072"/>
                  </a:lnTo>
                  <a:lnTo>
                    <a:pt x="1480" y="1064"/>
                  </a:lnTo>
                  <a:lnTo>
                    <a:pt x="1480" y="1059"/>
                  </a:lnTo>
                  <a:lnTo>
                    <a:pt x="1475" y="1057"/>
                  </a:lnTo>
                  <a:lnTo>
                    <a:pt x="1471" y="1057"/>
                  </a:lnTo>
                  <a:lnTo>
                    <a:pt x="1468" y="1059"/>
                  </a:lnTo>
                  <a:lnTo>
                    <a:pt x="1467" y="1060"/>
                  </a:lnTo>
                  <a:lnTo>
                    <a:pt x="1465" y="1064"/>
                  </a:lnTo>
                  <a:lnTo>
                    <a:pt x="1463" y="1067"/>
                  </a:lnTo>
                  <a:lnTo>
                    <a:pt x="1462" y="1069"/>
                  </a:lnTo>
                  <a:lnTo>
                    <a:pt x="1461" y="1070"/>
                  </a:lnTo>
                  <a:lnTo>
                    <a:pt x="1460" y="1073"/>
                  </a:lnTo>
                  <a:lnTo>
                    <a:pt x="1458" y="1074"/>
                  </a:lnTo>
                  <a:lnTo>
                    <a:pt x="1457" y="1075"/>
                  </a:lnTo>
                  <a:lnTo>
                    <a:pt x="1456" y="1077"/>
                  </a:lnTo>
                  <a:lnTo>
                    <a:pt x="1453" y="1077"/>
                  </a:lnTo>
                  <a:lnTo>
                    <a:pt x="1451" y="1074"/>
                  </a:lnTo>
                  <a:lnTo>
                    <a:pt x="1451" y="1063"/>
                  </a:lnTo>
                  <a:lnTo>
                    <a:pt x="1451" y="1052"/>
                  </a:lnTo>
                  <a:lnTo>
                    <a:pt x="1447" y="1036"/>
                  </a:lnTo>
                  <a:lnTo>
                    <a:pt x="1444" y="1023"/>
                  </a:lnTo>
                  <a:lnTo>
                    <a:pt x="1441" y="1013"/>
                  </a:lnTo>
                  <a:lnTo>
                    <a:pt x="1439" y="1007"/>
                  </a:lnTo>
                  <a:lnTo>
                    <a:pt x="1434" y="1000"/>
                  </a:lnTo>
                  <a:lnTo>
                    <a:pt x="1417" y="976"/>
                  </a:lnTo>
                  <a:lnTo>
                    <a:pt x="1415" y="968"/>
                  </a:lnTo>
                  <a:lnTo>
                    <a:pt x="1415" y="962"/>
                  </a:lnTo>
                  <a:lnTo>
                    <a:pt x="1417" y="955"/>
                  </a:lnTo>
                  <a:lnTo>
                    <a:pt x="1419" y="952"/>
                  </a:lnTo>
                  <a:lnTo>
                    <a:pt x="1420" y="950"/>
                  </a:lnTo>
                  <a:lnTo>
                    <a:pt x="1421" y="947"/>
                  </a:lnTo>
                  <a:lnTo>
                    <a:pt x="1422" y="945"/>
                  </a:lnTo>
                  <a:lnTo>
                    <a:pt x="1422" y="942"/>
                  </a:lnTo>
                  <a:lnTo>
                    <a:pt x="1417" y="941"/>
                  </a:lnTo>
                  <a:lnTo>
                    <a:pt x="1411" y="939"/>
                  </a:lnTo>
                  <a:lnTo>
                    <a:pt x="1407" y="935"/>
                  </a:lnTo>
                  <a:lnTo>
                    <a:pt x="1405" y="931"/>
                  </a:lnTo>
                  <a:lnTo>
                    <a:pt x="1404" y="930"/>
                  </a:lnTo>
                  <a:lnTo>
                    <a:pt x="1402" y="929"/>
                  </a:lnTo>
                  <a:lnTo>
                    <a:pt x="1401" y="927"/>
                  </a:lnTo>
                  <a:lnTo>
                    <a:pt x="1401" y="926"/>
                  </a:lnTo>
                  <a:lnTo>
                    <a:pt x="1401" y="926"/>
                  </a:lnTo>
                  <a:lnTo>
                    <a:pt x="1402" y="926"/>
                  </a:lnTo>
                  <a:lnTo>
                    <a:pt x="1405" y="926"/>
                  </a:lnTo>
                  <a:lnTo>
                    <a:pt x="1407" y="926"/>
                  </a:lnTo>
                  <a:lnTo>
                    <a:pt x="1410" y="925"/>
                  </a:lnTo>
                  <a:lnTo>
                    <a:pt x="1411" y="924"/>
                  </a:lnTo>
                  <a:lnTo>
                    <a:pt x="1411" y="921"/>
                  </a:lnTo>
                  <a:lnTo>
                    <a:pt x="1410" y="919"/>
                  </a:lnTo>
                  <a:lnTo>
                    <a:pt x="1407" y="915"/>
                  </a:lnTo>
                  <a:lnTo>
                    <a:pt x="1406" y="912"/>
                  </a:lnTo>
                  <a:lnTo>
                    <a:pt x="1406" y="909"/>
                  </a:lnTo>
                  <a:lnTo>
                    <a:pt x="1406" y="906"/>
                  </a:lnTo>
                  <a:lnTo>
                    <a:pt x="1405" y="903"/>
                  </a:lnTo>
                  <a:lnTo>
                    <a:pt x="1402" y="901"/>
                  </a:lnTo>
                  <a:lnTo>
                    <a:pt x="1400" y="900"/>
                  </a:lnTo>
                  <a:lnTo>
                    <a:pt x="1399" y="898"/>
                  </a:lnTo>
                  <a:lnTo>
                    <a:pt x="1397" y="895"/>
                  </a:lnTo>
                  <a:lnTo>
                    <a:pt x="1397" y="894"/>
                  </a:lnTo>
                  <a:lnTo>
                    <a:pt x="1397" y="891"/>
                  </a:lnTo>
                  <a:lnTo>
                    <a:pt x="1399" y="890"/>
                  </a:lnTo>
                  <a:lnTo>
                    <a:pt x="1404" y="886"/>
                  </a:lnTo>
                  <a:lnTo>
                    <a:pt x="1407" y="885"/>
                  </a:lnTo>
                  <a:lnTo>
                    <a:pt x="1410" y="884"/>
                  </a:lnTo>
                  <a:lnTo>
                    <a:pt x="1412" y="883"/>
                  </a:lnTo>
                  <a:lnTo>
                    <a:pt x="1415" y="880"/>
                  </a:lnTo>
                  <a:lnTo>
                    <a:pt x="1417" y="878"/>
                  </a:lnTo>
                  <a:lnTo>
                    <a:pt x="1421" y="878"/>
                  </a:lnTo>
                  <a:lnTo>
                    <a:pt x="1424" y="879"/>
                  </a:lnTo>
                  <a:lnTo>
                    <a:pt x="1429" y="880"/>
                  </a:lnTo>
                  <a:lnTo>
                    <a:pt x="1434" y="883"/>
                  </a:lnTo>
                  <a:lnTo>
                    <a:pt x="1441" y="883"/>
                  </a:lnTo>
                  <a:lnTo>
                    <a:pt x="1448" y="883"/>
                  </a:lnTo>
                  <a:lnTo>
                    <a:pt x="1451" y="884"/>
                  </a:lnTo>
                  <a:lnTo>
                    <a:pt x="1453" y="886"/>
                  </a:lnTo>
                  <a:lnTo>
                    <a:pt x="1456" y="889"/>
                  </a:lnTo>
                  <a:lnTo>
                    <a:pt x="1457" y="890"/>
                  </a:lnTo>
                  <a:lnTo>
                    <a:pt x="1460" y="893"/>
                  </a:lnTo>
                  <a:lnTo>
                    <a:pt x="1462" y="893"/>
                  </a:lnTo>
                  <a:lnTo>
                    <a:pt x="1463" y="893"/>
                  </a:lnTo>
                  <a:lnTo>
                    <a:pt x="1465" y="891"/>
                  </a:lnTo>
                  <a:lnTo>
                    <a:pt x="1465" y="890"/>
                  </a:lnTo>
                  <a:lnTo>
                    <a:pt x="1465" y="889"/>
                  </a:lnTo>
                  <a:lnTo>
                    <a:pt x="1463" y="888"/>
                  </a:lnTo>
                  <a:lnTo>
                    <a:pt x="1462" y="885"/>
                  </a:lnTo>
                  <a:lnTo>
                    <a:pt x="1460" y="883"/>
                  </a:lnTo>
                  <a:lnTo>
                    <a:pt x="1457" y="881"/>
                  </a:lnTo>
                  <a:lnTo>
                    <a:pt x="1455" y="880"/>
                  </a:lnTo>
                  <a:lnTo>
                    <a:pt x="1452" y="878"/>
                  </a:lnTo>
                  <a:lnTo>
                    <a:pt x="1451" y="875"/>
                  </a:lnTo>
                  <a:lnTo>
                    <a:pt x="1450" y="873"/>
                  </a:lnTo>
                  <a:lnTo>
                    <a:pt x="1450" y="870"/>
                  </a:lnTo>
                  <a:lnTo>
                    <a:pt x="1448" y="868"/>
                  </a:lnTo>
                  <a:lnTo>
                    <a:pt x="1446" y="866"/>
                  </a:lnTo>
                  <a:lnTo>
                    <a:pt x="1440" y="866"/>
                  </a:lnTo>
                  <a:lnTo>
                    <a:pt x="1432" y="869"/>
                  </a:lnTo>
                  <a:lnTo>
                    <a:pt x="1425" y="870"/>
                  </a:lnTo>
                  <a:lnTo>
                    <a:pt x="1420" y="869"/>
                  </a:lnTo>
                  <a:lnTo>
                    <a:pt x="1419" y="866"/>
                  </a:lnTo>
                  <a:lnTo>
                    <a:pt x="1419" y="864"/>
                  </a:lnTo>
                  <a:lnTo>
                    <a:pt x="1419" y="862"/>
                  </a:lnTo>
                  <a:lnTo>
                    <a:pt x="1421" y="860"/>
                  </a:lnTo>
                  <a:lnTo>
                    <a:pt x="1424" y="859"/>
                  </a:lnTo>
                  <a:lnTo>
                    <a:pt x="1426" y="858"/>
                  </a:lnTo>
                  <a:lnTo>
                    <a:pt x="1429" y="857"/>
                  </a:lnTo>
                  <a:lnTo>
                    <a:pt x="1431" y="857"/>
                  </a:lnTo>
                  <a:lnTo>
                    <a:pt x="1434" y="857"/>
                  </a:lnTo>
                  <a:lnTo>
                    <a:pt x="1436" y="857"/>
                  </a:lnTo>
                  <a:lnTo>
                    <a:pt x="1441" y="855"/>
                  </a:lnTo>
                  <a:lnTo>
                    <a:pt x="1442" y="852"/>
                  </a:lnTo>
                  <a:lnTo>
                    <a:pt x="1442" y="847"/>
                  </a:lnTo>
                  <a:lnTo>
                    <a:pt x="1441" y="842"/>
                  </a:lnTo>
                  <a:lnTo>
                    <a:pt x="1441" y="838"/>
                  </a:lnTo>
                  <a:lnTo>
                    <a:pt x="1444" y="835"/>
                  </a:lnTo>
                  <a:lnTo>
                    <a:pt x="1446" y="833"/>
                  </a:lnTo>
                  <a:lnTo>
                    <a:pt x="1447" y="830"/>
                  </a:lnTo>
                  <a:lnTo>
                    <a:pt x="1448" y="827"/>
                  </a:lnTo>
                  <a:lnTo>
                    <a:pt x="1448" y="824"/>
                  </a:lnTo>
                  <a:lnTo>
                    <a:pt x="1448" y="820"/>
                  </a:lnTo>
                  <a:lnTo>
                    <a:pt x="1448" y="817"/>
                  </a:lnTo>
                  <a:lnTo>
                    <a:pt x="1452" y="808"/>
                  </a:lnTo>
                  <a:lnTo>
                    <a:pt x="1451" y="797"/>
                  </a:lnTo>
                  <a:lnTo>
                    <a:pt x="1450" y="788"/>
                  </a:lnTo>
                  <a:lnTo>
                    <a:pt x="1445" y="782"/>
                  </a:lnTo>
                  <a:lnTo>
                    <a:pt x="1437" y="777"/>
                  </a:lnTo>
                  <a:lnTo>
                    <a:pt x="1429" y="778"/>
                  </a:lnTo>
                  <a:lnTo>
                    <a:pt x="1426" y="778"/>
                  </a:lnTo>
                  <a:lnTo>
                    <a:pt x="1424" y="778"/>
                  </a:lnTo>
                  <a:lnTo>
                    <a:pt x="1421" y="778"/>
                  </a:lnTo>
                  <a:lnTo>
                    <a:pt x="1419" y="778"/>
                  </a:lnTo>
                  <a:lnTo>
                    <a:pt x="1416" y="778"/>
                  </a:lnTo>
                  <a:lnTo>
                    <a:pt x="1414" y="778"/>
                  </a:lnTo>
                  <a:lnTo>
                    <a:pt x="1411" y="779"/>
                  </a:lnTo>
                  <a:lnTo>
                    <a:pt x="1410" y="781"/>
                  </a:lnTo>
                  <a:lnTo>
                    <a:pt x="1410" y="782"/>
                  </a:lnTo>
                  <a:lnTo>
                    <a:pt x="1410" y="783"/>
                  </a:lnTo>
                  <a:lnTo>
                    <a:pt x="1412" y="786"/>
                  </a:lnTo>
                  <a:lnTo>
                    <a:pt x="1415" y="788"/>
                  </a:lnTo>
                  <a:lnTo>
                    <a:pt x="1420" y="794"/>
                  </a:lnTo>
                  <a:lnTo>
                    <a:pt x="1424" y="799"/>
                  </a:lnTo>
                  <a:lnTo>
                    <a:pt x="1426" y="804"/>
                  </a:lnTo>
                  <a:lnTo>
                    <a:pt x="1424" y="809"/>
                  </a:lnTo>
                  <a:lnTo>
                    <a:pt x="1417" y="812"/>
                  </a:lnTo>
                  <a:lnTo>
                    <a:pt x="1399" y="812"/>
                  </a:lnTo>
                  <a:lnTo>
                    <a:pt x="1396" y="813"/>
                  </a:lnTo>
                  <a:lnTo>
                    <a:pt x="1392" y="814"/>
                  </a:lnTo>
                  <a:lnTo>
                    <a:pt x="1390" y="814"/>
                  </a:lnTo>
                  <a:lnTo>
                    <a:pt x="1389" y="814"/>
                  </a:lnTo>
                  <a:lnTo>
                    <a:pt x="1386" y="813"/>
                  </a:lnTo>
                  <a:lnTo>
                    <a:pt x="1384" y="809"/>
                  </a:lnTo>
                  <a:lnTo>
                    <a:pt x="1382" y="808"/>
                  </a:lnTo>
                  <a:lnTo>
                    <a:pt x="1381" y="806"/>
                  </a:lnTo>
                  <a:lnTo>
                    <a:pt x="1381" y="803"/>
                  </a:lnTo>
                  <a:lnTo>
                    <a:pt x="1381" y="802"/>
                  </a:lnTo>
                  <a:lnTo>
                    <a:pt x="1381" y="801"/>
                  </a:lnTo>
                  <a:lnTo>
                    <a:pt x="1381" y="799"/>
                  </a:lnTo>
                  <a:lnTo>
                    <a:pt x="1379" y="797"/>
                  </a:lnTo>
                  <a:lnTo>
                    <a:pt x="1376" y="797"/>
                  </a:lnTo>
                  <a:lnTo>
                    <a:pt x="1373" y="796"/>
                  </a:lnTo>
                  <a:lnTo>
                    <a:pt x="1370" y="794"/>
                  </a:lnTo>
                  <a:lnTo>
                    <a:pt x="1369" y="792"/>
                  </a:lnTo>
                  <a:lnTo>
                    <a:pt x="1368" y="789"/>
                  </a:lnTo>
                  <a:lnTo>
                    <a:pt x="1366" y="786"/>
                  </a:lnTo>
                  <a:lnTo>
                    <a:pt x="1365" y="783"/>
                  </a:lnTo>
                  <a:lnTo>
                    <a:pt x="1365" y="781"/>
                  </a:lnTo>
                  <a:lnTo>
                    <a:pt x="1365" y="777"/>
                  </a:lnTo>
                  <a:lnTo>
                    <a:pt x="1365" y="772"/>
                  </a:lnTo>
                  <a:lnTo>
                    <a:pt x="1366" y="767"/>
                  </a:lnTo>
                  <a:lnTo>
                    <a:pt x="1368" y="762"/>
                  </a:lnTo>
                  <a:lnTo>
                    <a:pt x="1370" y="761"/>
                  </a:lnTo>
                  <a:lnTo>
                    <a:pt x="1371" y="760"/>
                  </a:lnTo>
                  <a:lnTo>
                    <a:pt x="1374" y="757"/>
                  </a:lnTo>
                  <a:lnTo>
                    <a:pt x="1375" y="755"/>
                  </a:lnTo>
                  <a:lnTo>
                    <a:pt x="1376" y="752"/>
                  </a:lnTo>
                  <a:lnTo>
                    <a:pt x="1375" y="747"/>
                  </a:lnTo>
                  <a:lnTo>
                    <a:pt x="1373" y="741"/>
                  </a:lnTo>
                  <a:lnTo>
                    <a:pt x="1370" y="733"/>
                  </a:lnTo>
                  <a:lnTo>
                    <a:pt x="1369" y="728"/>
                  </a:lnTo>
                  <a:lnTo>
                    <a:pt x="1370" y="725"/>
                  </a:lnTo>
                  <a:lnTo>
                    <a:pt x="1376" y="723"/>
                  </a:lnTo>
                  <a:lnTo>
                    <a:pt x="1380" y="725"/>
                  </a:lnTo>
                  <a:lnTo>
                    <a:pt x="1384" y="726"/>
                  </a:lnTo>
                  <a:lnTo>
                    <a:pt x="1387" y="728"/>
                  </a:lnTo>
                  <a:lnTo>
                    <a:pt x="1391" y="731"/>
                  </a:lnTo>
                  <a:lnTo>
                    <a:pt x="1399" y="735"/>
                  </a:lnTo>
                  <a:lnTo>
                    <a:pt x="1405" y="737"/>
                  </a:lnTo>
                  <a:lnTo>
                    <a:pt x="1412" y="740"/>
                  </a:lnTo>
                  <a:lnTo>
                    <a:pt x="1417" y="741"/>
                  </a:lnTo>
                  <a:lnTo>
                    <a:pt x="1424" y="743"/>
                  </a:lnTo>
                  <a:lnTo>
                    <a:pt x="1429" y="746"/>
                  </a:lnTo>
                  <a:lnTo>
                    <a:pt x="1432" y="746"/>
                  </a:lnTo>
                  <a:lnTo>
                    <a:pt x="1435" y="743"/>
                  </a:lnTo>
                  <a:lnTo>
                    <a:pt x="1434" y="737"/>
                  </a:lnTo>
                  <a:lnTo>
                    <a:pt x="1431" y="731"/>
                  </a:lnTo>
                  <a:lnTo>
                    <a:pt x="1429" y="727"/>
                  </a:lnTo>
                  <a:lnTo>
                    <a:pt x="1426" y="723"/>
                  </a:lnTo>
                  <a:lnTo>
                    <a:pt x="1422" y="721"/>
                  </a:lnTo>
                  <a:lnTo>
                    <a:pt x="1417" y="718"/>
                  </a:lnTo>
                  <a:lnTo>
                    <a:pt x="1415" y="717"/>
                  </a:lnTo>
                  <a:lnTo>
                    <a:pt x="1412" y="714"/>
                  </a:lnTo>
                  <a:lnTo>
                    <a:pt x="1410" y="711"/>
                  </a:lnTo>
                  <a:lnTo>
                    <a:pt x="1410" y="709"/>
                  </a:lnTo>
                  <a:lnTo>
                    <a:pt x="1410" y="705"/>
                  </a:lnTo>
                  <a:lnTo>
                    <a:pt x="1409" y="704"/>
                  </a:lnTo>
                  <a:lnTo>
                    <a:pt x="1407" y="701"/>
                  </a:lnTo>
                  <a:lnTo>
                    <a:pt x="1405" y="699"/>
                  </a:lnTo>
                  <a:lnTo>
                    <a:pt x="1402" y="697"/>
                  </a:lnTo>
                  <a:lnTo>
                    <a:pt x="1400" y="697"/>
                  </a:lnTo>
                  <a:lnTo>
                    <a:pt x="1399" y="697"/>
                  </a:lnTo>
                  <a:lnTo>
                    <a:pt x="1396" y="699"/>
                  </a:lnTo>
                  <a:lnTo>
                    <a:pt x="1394" y="699"/>
                  </a:lnTo>
                  <a:lnTo>
                    <a:pt x="1391" y="697"/>
                  </a:lnTo>
                  <a:lnTo>
                    <a:pt x="1390" y="696"/>
                  </a:lnTo>
                  <a:lnTo>
                    <a:pt x="1389" y="695"/>
                  </a:lnTo>
                  <a:lnTo>
                    <a:pt x="1389" y="692"/>
                  </a:lnTo>
                  <a:lnTo>
                    <a:pt x="1389" y="691"/>
                  </a:lnTo>
                  <a:lnTo>
                    <a:pt x="1389" y="689"/>
                  </a:lnTo>
                  <a:lnTo>
                    <a:pt x="1390" y="686"/>
                  </a:lnTo>
                  <a:lnTo>
                    <a:pt x="1390" y="684"/>
                  </a:lnTo>
                  <a:lnTo>
                    <a:pt x="1390" y="682"/>
                  </a:lnTo>
                  <a:lnTo>
                    <a:pt x="1389" y="680"/>
                  </a:lnTo>
                  <a:lnTo>
                    <a:pt x="1386" y="679"/>
                  </a:lnTo>
                  <a:lnTo>
                    <a:pt x="1382" y="677"/>
                  </a:lnTo>
                  <a:lnTo>
                    <a:pt x="1379" y="677"/>
                  </a:lnTo>
                  <a:lnTo>
                    <a:pt x="1376" y="677"/>
                  </a:lnTo>
                  <a:lnTo>
                    <a:pt x="1373" y="677"/>
                  </a:lnTo>
                  <a:lnTo>
                    <a:pt x="1370" y="679"/>
                  </a:lnTo>
                  <a:lnTo>
                    <a:pt x="1369" y="680"/>
                  </a:lnTo>
                  <a:lnTo>
                    <a:pt x="1368" y="681"/>
                  </a:lnTo>
                  <a:lnTo>
                    <a:pt x="1368" y="682"/>
                  </a:lnTo>
                  <a:lnTo>
                    <a:pt x="1368" y="685"/>
                  </a:lnTo>
                  <a:lnTo>
                    <a:pt x="1368" y="687"/>
                  </a:lnTo>
                  <a:lnTo>
                    <a:pt x="1368" y="690"/>
                  </a:lnTo>
                  <a:lnTo>
                    <a:pt x="1366" y="696"/>
                  </a:lnTo>
                  <a:lnTo>
                    <a:pt x="1361" y="697"/>
                  </a:lnTo>
                  <a:lnTo>
                    <a:pt x="1355" y="696"/>
                  </a:lnTo>
                  <a:lnTo>
                    <a:pt x="1348" y="690"/>
                  </a:lnTo>
                  <a:lnTo>
                    <a:pt x="1344" y="687"/>
                  </a:lnTo>
                  <a:lnTo>
                    <a:pt x="1343" y="685"/>
                  </a:lnTo>
                  <a:lnTo>
                    <a:pt x="1343" y="682"/>
                  </a:lnTo>
                  <a:lnTo>
                    <a:pt x="1343" y="679"/>
                  </a:lnTo>
                  <a:lnTo>
                    <a:pt x="1343" y="676"/>
                  </a:lnTo>
                  <a:lnTo>
                    <a:pt x="1341" y="674"/>
                  </a:lnTo>
                  <a:lnTo>
                    <a:pt x="1341" y="670"/>
                  </a:lnTo>
                  <a:lnTo>
                    <a:pt x="1340" y="667"/>
                  </a:lnTo>
                  <a:lnTo>
                    <a:pt x="1339" y="665"/>
                  </a:lnTo>
                  <a:lnTo>
                    <a:pt x="1338" y="663"/>
                  </a:lnTo>
                  <a:lnTo>
                    <a:pt x="1338" y="661"/>
                  </a:lnTo>
                  <a:lnTo>
                    <a:pt x="1336" y="659"/>
                  </a:lnTo>
                  <a:lnTo>
                    <a:pt x="1335" y="653"/>
                  </a:lnTo>
                  <a:lnTo>
                    <a:pt x="1338" y="649"/>
                  </a:lnTo>
                  <a:lnTo>
                    <a:pt x="1341" y="646"/>
                  </a:lnTo>
                  <a:lnTo>
                    <a:pt x="1343" y="643"/>
                  </a:lnTo>
                  <a:lnTo>
                    <a:pt x="1341" y="638"/>
                  </a:lnTo>
                  <a:lnTo>
                    <a:pt x="1340" y="636"/>
                  </a:lnTo>
                  <a:lnTo>
                    <a:pt x="1338" y="634"/>
                  </a:lnTo>
                  <a:lnTo>
                    <a:pt x="1335" y="631"/>
                  </a:lnTo>
                  <a:lnTo>
                    <a:pt x="1334" y="629"/>
                  </a:lnTo>
                  <a:lnTo>
                    <a:pt x="1331" y="626"/>
                  </a:lnTo>
                  <a:lnTo>
                    <a:pt x="1331" y="625"/>
                  </a:lnTo>
                  <a:lnTo>
                    <a:pt x="1333" y="623"/>
                  </a:lnTo>
                  <a:lnTo>
                    <a:pt x="1335" y="620"/>
                  </a:lnTo>
                  <a:lnTo>
                    <a:pt x="1338" y="619"/>
                  </a:lnTo>
                  <a:lnTo>
                    <a:pt x="1340" y="618"/>
                  </a:lnTo>
                  <a:lnTo>
                    <a:pt x="1341" y="617"/>
                  </a:lnTo>
                  <a:lnTo>
                    <a:pt x="1344" y="613"/>
                  </a:lnTo>
                  <a:lnTo>
                    <a:pt x="1345" y="610"/>
                  </a:lnTo>
                  <a:lnTo>
                    <a:pt x="1344" y="608"/>
                  </a:lnTo>
                  <a:lnTo>
                    <a:pt x="1343" y="607"/>
                  </a:lnTo>
                  <a:lnTo>
                    <a:pt x="1340" y="605"/>
                  </a:lnTo>
                  <a:lnTo>
                    <a:pt x="1336" y="604"/>
                  </a:lnTo>
                  <a:lnTo>
                    <a:pt x="1333" y="603"/>
                  </a:lnTo>
                  <a:lnTo>
                    <a:pt x="1330" y="602"/>
                  </a:lnTo>
                  <a:lnTo>
                    <a:pt x="1329" y="600"/>
                  </a:lnTo>
                  <a:lnTo>
                    <a:pt x="1328" y="598"/>
                  </a:lnTo>
                  <a:lnTo>
                    <a:pt x="1328" y="595"/>
                  </a:lnTo>
                  <a:lnTo>
                    <a:pt x="1328" y="594"/>
                  </a:lnTo>
                  <a:lnTo>
                    <a:pt x="1329" y="592"/>
                  </a:lnTo>
                  <a:lnTo>
                    <a:pt x="1329" y="589"/>
                  </a:lnTo>
                  <a:lnTo>
                    <a:pt x="1329" y="588"/>
                  </a:lnTo>
                  <a:lnTo>
                    <a:pt x="1329" y="585"/>
                  </a:lnTo>
                  <a:lnTo>
                    <a:pt x="1326" y="582"/>
                  </a:lnTo>
                  <a:lnTo>
                    <a:pt x="1324" y="578"/>
                  </a:lnTo>
                  <a:lnTo>
                    <a:pt x="1320" y="574"/>
                  </a:lnTo>
                  <a:lnTo>
                    <a:pt x="1316" y="572"/>
                  </a:lnTo>
                  <a:lnTo>
                    <a:pt x="1313" y="570"/>
                  </a:lnTo>
                  <a:lnTo>
                    <a:pt x="1309" y="569"/>
                  </a:lnTo>
                  <a:lnTo>
                    <a:pt x="1308" y="568"/>
                  </a:lnTo>
                  <a:lnTo>
                    <a:pt x="1306" y="567"/>
                  </a:lnTo>
                  <a:lnTo>
                    <a:pt x="1306" y="566"/>
                  </a:lnTo>
                  <a:lnTo>
                    <a:pt x="1308" y="563"/>
                  </a:lnTo>
                  <a:lnTo>
                    <a:pt x="1308" y="562"/>
                  </a:lnTo>
                  <a:lnTo>
                    <a:pt x="1308" y="559"/>
                  </a:lnTo>
                  <a:lnTo>
                    <a:pt x="1309" y="548"/>
                  </a:lnTo>
                  <a:lnTo>
                    <a:pt x="1305" y="539"/>
                  </a:lnTo>
                  <a:lnTo>
                    <a:pt x="1304" y="533"/>
                  </a:lnTo>
                  <a:lnTo>
                    <a:pt x="1303" y="528"/>
                  </a:lnTo>
                  <a:lnTo>
                    <a:pt x="1300" y="524"/>
                  </a:lnTo>
                  <a:lnTo>
                    <a:pt x="1298" y="521"/>
                  </a:lnTo>
                  <a:lnTo>
                    <a:pt x="1297" y="517"/>
                  </a:lnTo>
                  <a:lnTo>
                    <a:pt x="1295" y="515"/>
                  </a:lnTo>
                  <a:lnTo>
                    <a:pt x="1292" y="512"/>
                  </a:lnTo>
                  <a:lnTo>
                    <a:pt x="1287" y="511"/>
                  </a:lnTo>
                  <a:lnTo>
                    <a:pt x="1285" y="508"/>
                  </a:lnTo>
                  <a:lnTo>
                    <a:pt x="1283" y="506"/>
                  </a:lnTo>
                  <a:lnTo>
                    <a:pt x="1280" y="502"/>
                  </a:lnTo>
                  <a:lnTo>
                    <a:pt x="1278" y="500"/>
                  </a:lnTo>
                  <a:lnTo>
                    <a:pt x="1277" y="497"/>
                  </a:lnTo>
                  <a:lnTo>
                    <a:pt x="1274" y="493"/>
                  </a:lnTo>
                  <a:lnTo>
                    <a:pt x="1269" y="490"/>
                  </a:lnTo>
                  <a:lnTo>
                    <a:pt x="1265" y="486"/>
                  </a:lnTo>
                  <a:lnTo>
                    <a:pt x="1260" y="482"/>
                  </a:lnTo>
                  <a:lnTo>
                    <a:pt x="1258" y="476"/>
                  </a:lnTo>
                  <a:lnTo>
                    <a:pt x="1257" y="471"/>
                  </a:lnTo>
                  <a:lnTo>
                    <a:pt x="1255" y="466"/>
                  </a:lnTo>
                  <a:lnTo>
                    <a:pt x="1252" y="457"/>
                  </a:lnTo>
                  <a:lnTo>
                    <a:pt x="1245" y="449"/>
                  </a:lnTo>
                  <a:lnTo>
                    <a:pt x="1238" y="440"/>
                  </a:lnTo>
                  <a:lnTo>
                    <a:pt x="1229" y="435"/>
                  </a:lnTo>
                  <a:lnTo>
                    <a:pt x="1216" y="427"/>
                  </a:lnTo>
                  <a:lnTo>
                    <a:pt x="1201" y="421"/>
                  </a:lnTo>
                  <a:lnTo>
                    <a:pt x="1194" y="418"/>
                  </a:lnTo>
                  <a:lnTo>
                    <a:pt x="1188" y="416"/>
                  </a:lnTo>
                  <a:lnTo>
                    <a:pt x="1179" y="414"/>
                  </a:lnTo>
                  <a:lnTo>
                    <a:pt x="1176" y="411"/>
                  </a:lnTo>
                  <a:lnTo>
                    <a:pt x="1171" y="409"/>
                  </a:lnTo>
                  <a:lnTo>
                    <a:pt x="1166" y="406"/>
                  </a:lnTo>
                  <a:lnTo>
                    <a:pt x="1162" y="404"/>
                  </a:lnTo>
                  <a:lnTo>
                    <a:pt x="1158" y="403"/>
                  </a:lnTo>
                  <a:lnTo>
                    <a:pt x="1156" y="403"/>
                  </a:lnTo>
                  <a:lnTo>
                    <a:pt x="1152" y="401"/>
                  </a:lnTo>
                  <a:lnTo>
                    <a:pt x="1148" y="400"/>
                  </a:lnTo>
                  <a:lnTo>
                    <a:pt x="1146" y="399"/>
                  </a:lnTo>
                  <a:lnTo>
                    <a:pt x="1143" y="399"/>
                  </a:lnTo>
                  <a:lnTo>
                    <a:pt x="1142" y="400"/>
                  </a:lnTo>
                  <a:lnTo>
                    <a:pt x="1143" y="401"/>
                  </a:lnTo>
                  <a:lnTo>
                    <a:pt x="1145" y="404"/>
                  </a:lnTo>
                  <a:lnTo>
                    <a:pt x="1146" y="405"/>
                  </a:lnTo>
                  <a:lnTo>
                    <a:pt x="1147" y="408"/>
                  </a:lnTo>
                  <a:lnTo>
                    <a:pt x="1148" y="409"/>
                  </a:lnTo>
                  <a:lnTo>
                    <a:pt x="1148" y="410"/>
                  </a:lnTo>
                  <a:lnTo>
                    <a:pt x="1147" y="411"/>
                  </a:lnTo>
                  <a:lnTo>
                    <a:pt x="1145" y="411"/>
                  </a:lnTo>
                  <a:lnTo>
                    <a:pt x="1142" y="411"/>
                  </a:lnTo>
                  <a:lnTo>
                    <a:pt x="1140" y="410"/>
                  </a:lnTo>
                  <a:lnTo>
                    <a:pt x="1137" y="410"/>
                  </a:lnTo>
                  <a:lnTo>
                    <a:pt x="1135" y="409"/>
                  </a:lnTo>
                  <a:lnTo>
                    <a:pt x="1133" y="409"/>
                  </a:lnTo>
                  <a:lnTo>
                    <a:pt x="1123" y="405"/>
                  </a:lnTo>
                  <a:lnTo>
                    <a:pt x="1116" y="404"/>
                  </a:lnTo>
                  <a:lnTo>
                    <a:pt x="1111" y="406"/>
                  </a:lnTo>
                  <a:lnTo>
                    <a:pt x="1110" y="411"/>
                  </a:lnTo>
                  <a:lnTo>
                    <a:pt x="1106" y="410"/>
                  </a:lnTo>
                  <a:lnTo>
                    <a:pt x="1102" y="409"/>
                  </a:lnTo>
                  <a:lnTo>
                    <a:pt x="1097" y="406"/>
                  </a:lnTo>
                  <a:lnTo>
                    <a:pt x="1093" y="404"/>
                  </a:lnTo>
                  <a:lnTo>
                    <a:pt x="1091" y="404"/>
                  </a:lnTo>
                  <a:lnTo>
                    <a:pt x="1090" y="404"/>
                  </a:lnTo>
                  <a:lnTo>
                    <a:pt x="1088" y="406"/>
                  </a:lnTo>
                  <a:lnTo>
                    <a:pt x="1088" y="408"/>
                  </a:lnTo>
                  <a:lnTo>
                    <a:pt x="1088" y="410"/>
                  </a:lnTo>
                  <a:lnTo>
                    <a:pt x="1088" y="413"/>
                  </a:lnTo>
                  <a:lnTo>
                    <a:pt x="1088" y="415"/>
                  </a:lnTo>
                  <a:lnTo>
                    <a:pt x="1088" y="416"/>
                  </a:lnTo>
                  <a:lnTo>
                    <a:pt x="1081" y="415"/>
                  </a:lnTo>
                  <a:lnTo>
                    <a:pt x="1075" y="413"/>
                  </a:lnTo>
                  <a:lnTo>
                    <a:pt x="1067" y="411"/>
                  </a:lnTo>
                  <a:lnTo>
                    <a:pt x="1064" y="410"/>
                  </a:lnTo>
                  <a:lnTo>
                    <a:pt x="1059" y="409"/>
                  </a:lnTo>
                  <a:lnTo>
                    <a:pt x="1054" y="408"/>
                  </a:lnTo>
                  <a:lnTo>
                    <a:pt x="1050" y="406"/>
                  </a:lnTo>
                  <a:lnTo>
                    <a:pt x="1046" y="405"/>
                  </a:lnTo>
                  <a:lnTo>
                    <a:pt x="1044" y="403"/>
                  </a:lnTo>
                  <a:lnTo>
                    <a:pt x="1042" y="401"/>
                  </a:lnTo>
                  <a:lnTo>
                    <a:pt x="1040" y="399"/>
                  </a:lnTo>
                  <a:lnTo>
                    <a:pt x="1039" y="398"/>
                  </a:lnTo>
                  <a:lnTo>
                    <a:pt x="1036" y="396"/>
                  </a:lnTo>
                  <a:lnTo>
                    <a:pt x="1032" y="394"/>
                  </a:lnTo>
                  <a:lnTo>
                    <a:pt x="1027" y="393"/>
                  </a:lnTo>
                  <a:lnTo>
                    <a:pt x="1022" y="393"/>
                  </a:lnTo>
                  <a:lnTo>
                    <a:pt x="1017" y="390"/>
                  </a:lnTo>
                  <a:lnTo>
                    <a:pt x="1015" y="390"/>
                  </a:lnTo>
                  <a:lnTo>
                    <a:pt x="1014" y="389"/>
                  </a:lnTo>
                  <a:lnTo>
                    <a:pt x="1014" y="388"/>
                  </a:lnTo>
                  <a:lnTo>
                    <a:pt x="1015" y="386"/>
                  </a:lnTo>
                  <a:lnTo>
                    <a:pt x="1016" y="385"/>
                  </a:lnTo>
                  <a:lnTo>
                    <a:pt x="1019" y="384"/>
                  </a:lnTo>
                  <a:lnTo>
                    <a:pt x="1021" y="383"/>
                  </a:lnTo>
                  <a:lnTo>
                    <a:pt x="1024" y="381"/>
                  </a:lnTo>
                  <a:lnTo>
                    <a:pt x="1026" y="381"/>
                  </a:lnTo>
                  <a:lnTo>
                    <a:pt x="1029" y="380"/>
                  </a:lnTo>
                  <a:lnTo>
                    <a:pt x="1034" y="380"/>
                  </a:lnTo>
                  <a:lnTo>
                    <a:pt x="1041" y="380"/>
                  </a:lnTo>
                  <a:lnTo>
                    <a:pt x="1046" y="379"/>
                  </a:lnTo>
                  <a:lnTo>
                    <a:pt x="1050" y="376"/>
                  </a:lnTo>
                  <a:lnTo>
                    <a:pt x="1050" y="373"/>
                  </a:lnTo>
                  <a:lnTo>
                    <a:pt x="1047" y="370"/>
                  </a:lnTo>
                  <a:lnTo>
                    <a:pt x="1045" y="369"/>
                  </a:lnTo>
                  <a:lnTo>
                    <a:pt x="1042" y="368"/>
                  </a:lnTo>
                  <a:lnTo>
                    <a:pt x="1039" y="368"/>
                  </a:lnTo>
                  <a:lnTo>
                    <a:pt x="1035" y="368"/>
                  </a:lnTo>
                  <a:lnTo>
                    <a:pt x="1032" y="369"/>
                  </a:lnTo>
                  <a:lnTo>
                    <a:pt x="1031" y="370"/>
                  </a:lnTo>
                  <a:lnTo>
                    <a:pt x="1026" y="369"/>
                  </a:lnTo>
                  <a:lnTo>
                    <a:pt x="1022" y="368"/>
                  </a:lnTo>
                  <a:lnTo>
                    <a:pt x="1019" y="365"/>
                  </a:lnTo>
                  <a:lnTo>
                    <a:pt x="1016" y="364"/>
                  </a:lnTo>
                  <a:lnTo>
                    <a:pt x="1012" y="362"/>
                  </a:lnTo>
                  <a:lnTo>
                    <a:pt x="1004" y="359"/>
                  </a:lnTo>
                  <a:lnTo>
                    <a:pt x="995" y="358"/>
                  </a:lnTo>
                  <a:lnTo>
                    <a:pt x="986" y="354"/>
                  </a:lnTo>
                  <a:lnTo>
                    <a:pt x="984" y="352"/>
                  </a:lnTo>
                  <a:lnTo>
                    <a:pt x="983" y="349"/>
                  </a:lnTo>
                  <a:lnTo>
                    <a:pt x="983" y="345"/>
                  </a:lnTo>
                  <a:lnTo>
                    <a:pt x="985" y="343"/>
                  </a:lnTo>
                  <a:lnTo>
                    <a:pt x="988" y="339"/>
                  </a:lnTo>
                  <a:lnTo>
                    <a:pt x="990" y="338"/>
                  </a:lnTo>
                  <a:lnTo>
                    <a:pt x="995" y="335"/>
                  </a:lnTo>
                  <a:lnTo>
                    <a:pt x="999" y="334"/>
                  </a:lnTo>
                  <a:lnTo>
                    <a:pt x="1003" y="334"/>
                  </a:lnTo>
                  <a:lnTo>
                    <a:pt x="1006" y="334"/>
                  </a:lnTo>
                  <a:lnTo>
                    <a:pt x="1010" y="333"/>
                  </a:lnTo>
                  <a:lnTo>
                    <a:pt x="1012" y="333"/>
                  </a:lnTo>
                  <a:lnTo>
                    <a:pt x="1014" y="333"/>
                  </a:lnTo>
                  <a:lnTo>
                    <a:pt x="1016" y="334"/>
                  </a:lnTo>
                  <a:lnTo>
                    <a:pt x="1019" y="335"/>
                  </a:lnTo>
                  <a:lnTo>
                    <a:pt x="1021" y="337"/>
                  </a:lnTo>
                  <a:lnTo>
                    <a:pt x="1024" y="338"/>
                  </a:lnTo>
                  <a:lnTo>
                    <a:pt x="1030" y="338"/>
                  </a:lnTo>
                  <a:lnTo>
                    <a:pt x="1035" y="335"/>
                  </a:lnTo>
                  <a:lnTo>
                    <a:pt x="1039" y="332"/>
                  </a:lnTo>
                  <a:lnTo>
                    <a:pt x="1044" y="330"/>
                  </a:lnTo>
                  <a:lnTo>
                    <a:pt x="1049" y="330"/>
                  </a:lnTo>
                  <a:lnTo>
                    <a:pt x="1055" y="332"/>
                  </a:lnTo>
                  <a:lnTo>
                    <a:pt x="1061" y="334"/>
                  </a:lnTo>
                  <a:lnTo>
                    <a:pt x="1067" y="334"/>
                  </a:lnTo>
                  <a:lnTo>
                    <a:pt x="1072" y="334"/>
                  </a:lnTo>
                  <a:lnTo>
                    <a:pt x="1072" y="330"/>
                  </a:lnTo>
                  <a:lnTo>
                    <a:pt x="1074" y="329"/>
                  </a:lnTo>
                  <a:lnTo>
                    <a:pt x="1075" y="328"/>
                  </a:lnTo>
                  <a:lnTo>
                    <a:pt x="1076" y="328"/>
                  </a:lnTo>
                  <a:lnTo>
                    <a:pt x="1079" y="328"/>
                  </a:lnTo>
                  <a:lnTo>
                    <a:pt x="1080" y="328"/>
                  </a:lnTo>
                  <a:lnTo>
                    <a:pt x="1082" y="328"/>
                  </a:lnTo>
                  <a:lnTo>
                    <a:pt x="1085" y="328"/>
                  </a:lnTo>
                  <a:lnTo>
                    <a:pt x="1086" y="327"/>
                  </a:lnTo>
                  <a:lnTo>
                    <a:pt x="1087" y="327"/>
                  </a:lnTo>
                  <a:lnTo>
                    <a:pt x="1087" y="325"/>
                  </a:lnTo>
                  <a:lnTo>
                    <a:pt x="1087" y="323"/>
                  </a:lnTo>
                  <a:lnTo>
                    <a:pt x="1086" y="321"/>
                  </a:lnTo>
                  <a:lnTo>
                    <a:pt x="1082" y="316"/>
                  </a:lnTo>
                  <a:lnTo>
                    <a:pt x="1075" y="312"/>
                  </a:lnTo>
                  <a:lnTo>
                    <a:pt x="1069" y="308"/>
                  </a:lnTo>
                  <a:lnTo>
                    <a:pt x="1062" y="309"/>
                  </a:lnTo>
                  <a:lnTo>
                    <a:pt x="1061" y="312"/>
                  </a:lnTo>
                  <a:lnTo>
                    <a:pt x="1061" y="313"/>
                  </a:lnTo>
                  <a:lnTo>
                    <a:pt x="1060" y="314"/>
                  </a:lnTo>
                  <a:lnTo>
                    <a:pt x="1059" y="317"/>
                  </a:lnTo>
                  <a:lnTo>
                    <a:pt x="1057" y="318"/>
                  </a:lnTo>
                  <a:lnTo>
                    <a:pt x="1055" y="318"/>
                  </a:lnTo>
                  <a:lnTo>
                    <a:pt x="1052" y="318"/>
                  </a:lnTo>
                  <a:lnTo>
                    <a:pt x="1050" y="316"/>
                  </a:lnTo>
                  <a:lnTo>
                    <a:pt x="1046" y="314"/>
                  </a:lnTo>
                  <a:lnTo>
                    <a:pt x="1042" y="314"/>
                  </a:lnTo>
                  <a:lnTo>
                    <a:pt x="1039" y="316"/>
                  </a:lnTo>
                  <a:lnTo>
                    <a:pt x="1036" y="316"/>
                  </a:lnTo>
                  <a:lnTo>
                    <a:pt x="1035" y="318"/>
                  </a:lnTo>
                  <a:lnTo>
                    <a:pt x="1034" y="321"/>
                  </a:lnTo>
                  <a:lnTo>
                    <a:pt x="1031" y="322"/>
                  </a:lnTo>
                  <a:lnTo>
                    <a:pt x="1029" y="323"/>
                  </a:lnTo>
                  <a:lnTo>
                    <a:pt x="1025" y="323"/>
                  </a:lnTo>
                  <a:lnTo>
                    <a:pt x="1021" y="323"/>
                  </a:lnTo>
                  <a:lnTo>
                    <a:pt x="1019" y="322"/>
                  </a:lnTo>
                  <a:lnTo>
                    <a:pt x="1015" y="322"/>
                  </a:lnTo>
                  <a:lnTo>
                    <a:pt x="1012" y="321"/>
                  </a:lnTo>
                  <a:lnTo>
                    <a:pt x="1010" y="319"/>
                  </a:lnTo>
                  <a:lnTo>
                    <a:pt x="1008" y="318"/>
                  </a:lnTo>
                  <a:lnTo>
                    <a:pt x="1005" y="317"/>
                  </a:lnTo>
                  <a:lnTo>
                    <a:pt x="1005" y="316"/>
                  </a:lnTo>
                  <a:lnTo>
                    <a:pt x="1006" y="313"/>
                  </a:lnTo>
                  <a:lnTo>
                    <a:pt x="1008" y="309"/>
                  </a:lnTo>
                  <a:lnTo>
                    <a:pt x="1008" y="307"/>
                  </a:lnTo>
                  <a:lnTo>
                    <a:pt x="1001" y="302"/>
                  </a:lnTo>
                  <a:lnTo>
                    <a:pt x="993" y="299"/>
                  </a:lnTo>
                  <a:lnTo>
                    <a:pt x="983" y="298"/>
                  </a:lnTo>
                  <a:lnTo>
                    <a:pt x="974" y="297"/>
                  </a:lnTo>
                  <a:lnTo>
                    <a:pt x="964" y="292"/>
                  </a:lnTo>
                  <a:lnTo>
                    <a:pt x="958" y="286"/>
                  </a:lnTo>
                  <a:lnTo>
                    <a:pt x="953" y="278"/>
                  </a:lnTo>
                  <a:lnTo>
                    <a:pt x="950" y="276"/>
                  </a:lnTo>
                  <a:lnTo>
                    <a:pt x="949" y="272"/>
                  </a:lnTo>
                  <a:lnTo>
                    <a:pt x="948" y="270"/>
                  </a:lnTo>
                  <a:lnTo>
                    <a:pt x="948" y="266"/>
                  </a:lnTo>
                  <a:lnTo>
                    <a:pt x="948" y="265"/>
                  </a:lnTo>
                  <a:lnTo>
                    <a:pt x="948" y="262"/>
                  </a:lnTo>
                  <a:lnTo>
                    <a:pt x="948" y="260"/>
                  </a:lnTo>
                  <a:lnTo>
                    <a:pt x="948" y="257"/>
                  </a:lnTo>
                  <a:lnTo>
                    <a:pt x="949" y="256"/>
                  </a:lnTo>
                  <a:lnTo>
                    <a:pt x="950" y="256"/>
                  </a:lnTo>
                  <a:lnTo>
                    <a:pt x="961" y="250"/>
                  </a:lnTo>
                  <a:lnTo>
                    <a:pt x="973" y="246"/>
                  </a:lnTo>
                  <a:lnTo>
                    <a:pt x="984" y="242"/>
                  </a:lnTo>
                  <a:lnTo>
                    <a:pt x="989" y="242"/>
                  </a:lnTo>
                  <a:lnTo>
                    <a:pt x="994" y="241"/>
                  </a:lnTo>
                  <a:lnTo>
                    <a:pt x="998" y="238"/>
                  </a:lnTo>
                  <a:lnTo>
                    <a:pt x="1003" y="237"/>
                  </a:lnTo>
                  <a:lnTo>
                    <a:pt x="1005" y="236"/>
                  </a:lnTo>
                  <a:lnTo>
                    <a:pt x="1009" y="235"/>
                  </a:lnTo>
                  <a:lnTo>
                    <a:pt x="1012" y="232"/>
                  </a:lnTo>
                  <a:lnTo>
                    <a:pt x="1015" y="231"/>
                  </a:lnTo>
                  <a:lnTo>
                    <a:pt x="1016" y="230"/>
                  </a:lnTo>
                  <a:lnTo>
                    <a:pt x="1016" y="227"/>
                  </a:lnTo>
                  <a:lnTo>
                    <a:pt x="1017" y="226"/>
                  </a:lnTo>
                  <a:lnTo>
                    <a:pt x="1019" y="225"/>
                  </a:lnTo>
                  <a:lnTo>
                    <a:pt x="1020" y="225"/>
                  </a:lnTo>
                  <a:lnTo>
                    <a:pt x="1024" y="224"/>
                  </a:lnTo>
                  <a:lnTo>
                    <a:pt x="1026" y="225"/>
                  </a:lnTo>
                  <a:lnTo>
                    <a:pt x="1029" y="225"/>
                  </a:lnTo>
                  <a:lnTo>
                    <a:pt x="1032" y="225"/>
                  </a:lnTo>
                  <a:lnTo>
                    <a:pt x="1035" y="225"/>
                  </a:lnTo>
                  <a:lnTo>
                    <a:pt x="1037" y="225"/>
                  </a:lnTo>
                  <a:lnTo>
                    <a:pt x="1039" y="224"/>
                  </a:lnTo>
                  <a:lnTo>
                    <a:pt x="1041" y="224"/>
                  </a:lnTo>
                  <a:lnTo>
                    <a:pt x="1044" y="222"/>
                  </a:lnTo>
                  <a:lnTo>
                    <a:pt x="1046" y="221"/>
                  </a:lnTo>
                  <a:lnTo>
                    <a:pt x="1049" y="221"/>
                  </a:lnTo>
                  <a:lnTo>
                    <a:pt x="1050" y="222"/>
                  </a:lnTo>
                  <a:lnTo>
                    <a:pt x="1050" y="222"/>
                  </a:lnTo>
                  <a:lnTo>
                    <a:pt x="1052" y="224"/>
                  </a:lnTo>
                  <a:lnTo>
                    <a:pt x="1060" y="224"/>
                  </a:lnTo>
                  <a:lnTo>
                    <a:pt x="1066" y="222"/>
                  </a:lnTo>
                  <a:lnTo>
                    <a:pt x="1070" y="219"/>
                  </a:lnTo>
                  <a:lnTo>
                    <a:pt x="1075" y="215"/>
                  </a:lnTo>
                  <a:lnTo>
                    <a:pt x="1080" y="211"/>
                  </a:lnTo>
                  <a:lnTo>
                    <a:pt x="1083" y="210"/>
                  </a:lnTo>
                  <a:lnTo>
                    <a:pt x="1086" y="207"/>
                  </a:lnTo>
                  <a:lnTo>
                    <a:pt x="1088" y="206"/>
                  </a:lnTo>
                  <a:lnTo>
                    <a:pt x="1090" y="204"/>
                  </a:lnTo>
                  <a:lnTo>
                    <a:pt x="1090" y="200"/>
                  </a:lnTo>
                  <a:lnTo>
                    <a:pt x="1088" y="197"/>
                  </a:lnTo>
                  <a:lnTo>
                    <a:pt x="1086" y="195"/>
                  </a:lnTo>
                  <a:lnTo>
                    <a:pt x="1085" y="194"/>
                  </a:lnTo>
                  <a:lnTo>
                    <a:pt x="1082" y="192"/>
                  </a:lnTo>
                  <a:lnTo>
                    <a:pt x="1080" y="190"/>
                  </a:lnTo>
                  <a:lnTo>
                    <a:pt x="1079" y="189"/>
                  </a:lnTo>
                  <a:lnTo>
                    <a:pt x="1077" y="187"/>
                  </a:lnTo>
                  <a:lnTo>
                    <a:pt x="1076" y="186"/>
                  </a:lnTo>
                  <a:lnTo>
                    <a:pt x="1076" y="185"/>
                  </a:lnTo>
                  <a:lnTo>
                    <a:pt x="1077" y="184"/>
                  </a:lnTo>
                  <a:lnTo>
                    <a:pt x="1080" y="182"/>
                  </a:lnTo>
                  <a:lnTo>
                    <a:pt x="1082" y="182"/>
                  </a:lnTo>
                  <a:lnTo>
                    <a:pt x="1085" y="182"/>
                  </a:lnTo>
                  <a:lnTo>
                    <a:pt x="1087" y="182"/>
                  </a:lnTo>
                  <a:lnTo>
                    <a:pt x="1088" y="181"/>
                  </a:lnTo>
                  <a:lnTo>
                    <a:pt x="1088" y="181"/>
                  </a:lnTo>
                  <a:lnTo>
                    <a:pt x="1090" y="180"/>
                  </a:lnTo>
                  <a:lnTo>
                    <a:pt x="1088" y="179"/>
                  </a:lnTo>
                  <a:lnTo>
                    <a:pt x="1086" y="178"/>
                  </a:lnTo>
                  <a:lnTo>
                    <a:pt x="1083" y="178"/>
                  </a:lnTo>
                  <a:lnTo>
                    <a:pt x="1082" y="176"/>
                  </a:lnTo>
                  <a:lnTo>
                    <a:pt x="1081" y="175"/>
                  </a:lnTo>
                  <a:lnTo>
                    <a:pt x="1080" y="175"/>
                  </a:lnTo>
                  <a:lnTo>
                    <a:pt x="1082" y="175"/>
                  </a:lnTo>
                  <a:lnTo>
                    <a:pt x="1083" y="174"/>
                  </a:lnTo>
                  <a:lnTo>
                    <a:pt x="1085" y="173"/>
                  </a:lnTo>
                  <a:lnTo>
                    <a:pt x="1085" y="173"/>
                  </a:lnTo>
                  <a:lnTo>
                    <a:pt x="1083" y="173"/>
                  </a:lnTo>
                  <a:lnTo>
                    <a:pt x="1080" y="170"/>
                  </a:lnTo>
                  <a:lnTo>
                    <a:pt x="1077" y="170"/>
                  </a:lnTo>
                  <a:lnTo>
                    <a:pt x="1075" y="170"/>
                  </a:lnTo>
                  <a:lnTo>
                    <a:pt x="1070" y="170"/>
                  </a:lnTo>
                  <a:lnTo>
                    <a:pt x="1070" y="170"/>
                  </a:lnTo>
                  <a:lnTo>
                    <a:pt x="1069" y="170"/>
                  </a:lnTo>
                  <a:lnTo>
                    <a:pt x="1069" y="171"/>
                  </a:lnTo>
                  <a:lnTo>
                    <a:pt x="1069" y="171"/>
                  </a:lnTo>
                  <a:lnTo>
                    <a:pt x="1067" y="173"/>
                  </a:lnTo>
                  <a:lnTo>
                    <a:pt x="1062" y="171"/>
                  </a:lnTo>
                  <a:lnTo>
                    <a:pt x="1057" y="169"/>
                  </a:lnTo>
                  <a:lnTo>
                    <a:pt x="1052" y="166"/>
                  </a:lnTo>
                  <a:lnTo>
                    <a:pt x="1049" y="166"/>
                  </a:lnTo>
                  <a:lnTo>
                    <a:pt x="1046" y="165"/>
                  </a:lnTo>
                  <a:lnTo>
                    <a:pt x="1044" y="165"/>
                  </a:lnTo>
                  <a:lnTo>
                    <a:pt x="1040" y="165"/>
                  </a:lnTo>
                  <a:lnTo>
                    <a:pt x="1037" y="165"/>
                  </a:lnTo>
                  <a:lnTo>
                    <a:pt x="1036" y="164"/>
                  </a:lnTo>
                  <a:lnTo>
                    <a:pt x="1035" y="161"/>
                  </a:lnTo>
                  <a:lnTo>
                    <a:pt x="1034" y="158"/>
                  </a:lnTo>
                  <a:lnTo>
                    <a:pt x="1034" y="156"/>
                  </a:lnTo>
                  <a:lnTo>
                    <a:pt x="1034" y="154"/>
                  </a:lnTo>
                  <a:lnTo>
                    <a:pt x="1034" y="153"/>
                  </a:lnTo>
                  <a:lnTo>
                    <a:pt x="1034" y="150"/>
                  </a:lnTo>
                  <a:lnTo>
                    <a:pt x="1035" y="148"/>
                  </a:lnTo>
                  <a:lnTo>
                    <a:pt x="1036" y="145"/>
                  </a:lnTo>
                  <a:lnTo>
                    <a:pt x="1039" y="144"/>
                  </a:lnTo>
                  <a:lnTo>
                    <a:pt x="1040" y="141"/>
                  </a:lnTo>
                  <a:lnTo>
                    <a:pt x="1041" y="140"/>
                  </a:lnTo>
                  <a:lnTo>
                    <a:pt x="1044" y="139"/>
                  </a:lnTo>
                  <a:lnTo>
                    <a:pt x="1046" y="138"/>
                  </a:lnTo>
                  <a:lnTo>
                    <a:pt x="1046" y="135"/>
                  </a:lnTo>
                  <a:lnTo>
                    <a:pt x="1046" y="135"/>
                  </a:lnTo>
                  <a:lnTo>
                    <a:pt x="1046" y="134"/>
                  </a:lnTo>
                  <a:lnTo>
                    <a:pt x="1046" y="131"/>
                  </a:lnTo>
                  <a:lnTo>
                    <a:pt x="1046" y="130"/>
                  </a:lnTo>
                  <a:lnTo>
                    <a:pt x="1046" y="128"/>
                  </a:lnTo>
                  <a:lnTo>
                    <a:pt x="1046" y="128"/>
                  </a:lnTo>
                  <a:lnTo>
                    <a:pt x="1046" y="128"/>
                  </a:lnTo>
                  <a:lnTo>
                    <a:pt x="1050" y="128"/>
                  </a:lnTo>
                  <a:lnTo>
                    <a:pt x="1052" y="129"/>
                  </a:lnTo>
                  <a:lnTo>
                    <a:pt x="1055" y="130"/>
                  </a:lnTo>
                  <a:lnTo>
                    <a:pt x="1057" y="130"/>
                  </a:lnTo>
                  <a:lnTo>
                    <a:pt x="1061" y="129"/>
                  </a:lnTo>
                  <a:lnTo>
                    <a:pt x="1064" y="128"/>
                  </a:lnTo>
                  <a:lnTo>
                    <a:pt x="1065" y="125"/>
                  </a:lnTo>
                  <a:lnTo>
                    <a:pt x="1066" y="123"/>
                  </a:lnTo>
                  <a:lnTo>
                    <a:pt x="1067" y="120"/>
                  </a:lnTo>
                  <a:lnTo>
                    <a:pt x="1069" y="118"/>
                  </a:lnTo>
                  <a:lnTo>
                    <a:pt x="1070" y="115"/>
                  </a:lnTo>
                  <a:lnTo>
                    <a:pt x="1072" y="112"/>
                  </a:lnTo>
                  <a:lnTo>
                    <a:pt x="1075" y="110"/>
                  </a:lnTo>
                  <a:lnTo>
                    <a:pt x="1077" y="109"/>
                  </a:lnTo>
                  <a:lnTo>
                    <a:pt x="1080" y="107"/>
                  </a:lnTo>
                  <a:lnTo>
                    <a:pt x="1083" y="104"/>
                  </a:lnTo>
                  <a:lnTo>
                    <a:pt x="1086" y="103"/>
                  </a:lnTo>
                  <a:lnTo>
                    <a:pt x="1088" y="102"/>
                  </a:lnTo>
                  <a:lnTo>
                    <a:pt x="1097" y="102"/>
                  </a:lnTo>
                  <a:lnTo>
                    <a:pt x="1105" y="105"/>
                  </a:lnTo>
                  <a:lnTo>
                    <a:pt x="1112" y="108"/>
                  </a:lnTo>
                  <a:lnTo>
                    <a:pt x="1120" y="109"/>
                  </a:lnTo>
                  <a:lnTo>
                    <a:pt x="1123" y="110"/>
                  </a:lnTo>
                  <a:lnTo>
                    <a:pt x="1126" y="109"/>
                  </a:lnTo>
                  <a:lnTo>
                    <a:pt x="1127" y="108"/>
                  </a:lnTo>
                  <a:lnTo>
                    <a:pt x="1127" y="107"/>
                  </a:lnTo>
                  <a:lnTo>
                    <a:pt x="1127" y="105"/>
                  </a:lnTo>
                  <a:lnTo>
                    <a:pt x="1127" y="103"/>
                  </a:lnTo>
                  <a:lnTo>
                    <a:pt x="1127" y="100"/>
                  </a:lnTo>
                  <a:lnTo>
                    <a:pt x="1127" y="98"/>
                  </a:lnTo>
                  <a:lnTo>
                    <a:pt x="1127" y="95"/>
                  </a:lnTo>
                  <a:lnTo>
                    <a:pt x="1128" y="94"/>
                  </a:lnTo>
                  <a:lnTo>
                    <a:pt x="1130" y="92"/>
                  </a:lnTo>
                  <a:lnTo>
                    <a:pt x="1130" y="89"/>
                  </a:lnTo>
                  <a:lnTo>
                    <a:pt x="1131" y="87"/>
                  </a:lnTo>
                  <a:lnTo>
                    <a:pt x="1130" y="84"/>
                  </a:lnTo>
                  <a:lnTo>
                    <a:pt x="1128" y="80"/>
                  </a:lnTo>
                  <a:lnTo>
                    <a:pt x="1125" y="78"/>
                  </a:lnTo>
                  <a:lnTo>
                    <a:pt x="1122" y="76"/>
                  </a:lnTo>
                  <a:lnTo>
                    <a:pt x="1120" y="73"/>
                  </a:lnTo>
                  <a:lnTo>
                    <a:pt x="1117" y="71"/>
                  </a:lnTo>
                  <a:lnTo>
                    <a:pt x="1115" y="68"/>
                  </a:lnTo>
                  <a:lnTo>
                    <a:pt x="1113" y="66"/>
                  </a:lnTo>
                  <a:lnTo>
                    <a:pt x="1113" y="63"/>
                  </a:lnTo>
                  <a:lnTo>
                    <a:pt x="1115" y="61"/>
                  </a:lnTo>
                  <a:lnTo>
                    <a:pt x="1125" y="57"/>
                  </a:lnTo>
                  <a:lnTo>
                    <a:pt x="1136" y="58"/>
                  </a:lnTo>
                  <a:lnTo>
                    <a:pt x="1141" y="62"/>
                  </a:lnTo>
                  <a:lnTo>
                    <a:pt x="1146" y="67"/>
                  </a:lnTo>
                  <a:lnTo>
                    <a:pt x="1151" y="71"/>
                  </a:lnTo>
                  <a:lnTo>
                    <a:pt x="1159" y="73"/>
                  </a:lnTo>
                  <a:lnTo>
                    <a:pt x="1163" y="76"/>
                  </a:lnTo>
                  <a:lnTo>
                    <a:pt x="1167" y="78"/>
                  </a:lnTo>
                  <a:lnTo>
                    <a:pt x="1172" y="80"/>
                  </a:lnTo>
                  <a:lnTo>
                    <a:pt x="1176" y="83"/>
                  </a:lnTo>
                  <a:lnTo>
                    <a:pt x="1178" y="87"/>
                  </a:lnTo>
                  <a:lnTo>
                    <a:pt x="1182" y="89"/>
                  </a:lnTo>
                  <a:lnTo>
                    <a:pt x="1186" y="92"/>
                  </a:lnTo>
                  <a:lnTo>
                    <a:pt x="1187" y="93"/>
                  </a:lnTo>
                  <a:lnTo>
                    <a:pt x="1189" y="93"/>
                  </a:lnTo>
                  <a:lnTo>
                    <a:pt x="1192" y="94"/>
                  </a:lnTo>
                  <a:lnTo>
                    <a:pt x="1193" y="94"/>
                  </a:lnTo>
                  <a:lnTo>
                    <a:pt x="1193" y="94"/>
                  </a:lnTo>
                  <a:lnTo>
                    <a:pt x="1193" y="93"/>
                  </a:lnTo>
                  <a:lnTo>
                    <a:pt x="1193" y="92"/>
                  </a:lnTo>
                  <a:lnTo>
                    <a:pt x="1191" y="88"/>
                  </a:lnTo>
                  <a:lnTo>
                    <a:pt x="1187" y="85"/>
                  </a:lnTo>
                  <a:lnTo>
                    <a:pt x="1184" y="83"/>
                  </a:lnTo>
                  <a:lnTo>
                    <a:pt x="1179" y="80"/>
                  </a:lnTo>
                  <a:lnTo>
                    <a:pt x="1164" y="72"/>
                  </a:lnTo>
                  <a:lnTo>
                    <a:pt x="1151" y="63"/>
                  </a:lnTo>
                  <a:lnTo>
                    <a:pt x="1150" y="62"/>
                  </a:lnTo>
                  <a:lnTo>
                    <a:pt x="1147" y="59"/>
                  </a:lnTo>
                  <a:lnTo>
                    <a:pt x="1146" y="58"/>
                  </a:lnTo>
                  <a:lnTo>
                    <a:pt x="1143" y="56"/>
                  </a:lnTo>
                  <a:lnTo>
                    <a:pt x="1143" y="54"/>
                  </a:lnTo>
                  <a:lnTo>
                    <a:pt x="1143" y="52"/>
                  </a:lnTo>
                  <a:lnTo>
                    <a:pt x="1159" y="52"/>
                  </a:lnTo>
                  <a:lnTo>
                    <a:pt x="1163" y="52"/>
                  </a:lnTo>
                  <a:lnTo>
                    <a:pt x="1168" y="52"/>
                  </a:lnTo>
                  <a:lnTo>
                    <a:pt x="1173" y="52"/>
                  </a:lnTo>
                  <a:lnTo>
                    <a:pt x="1177" y="49"/>
                  </a:lnTo>
                  <a:lnTo>
                    <a:pt x="1179" y="49"/>
                  </a:lnTo>
                  <a:lnTo>
                    <a:pt x="1182" y="48"/>
                  </a:lnTo>
                  <a:lnTo>
                    <a:pt x="1184" y="48"/>
                  </a:lnTo>
                  <a:lnTo>
                    <a:pt x="1188" y="47"/>
                  </a:lnTo>
                  <a:lnTo>
                    <a:pt x="1193" y="47"/>
                  </a:lnTo>
                  <a:lnTo>
                    <a:pt x="1197" y="47"/>
                  </a:lnTo>
                  <a:lnTo>
                    <a:pt x="1199" y="46"/>
                  </a:lnTo>
                  <a:lnTo>
                    <a:pt x="1201" y="44"/>
                  </a:lnTo>
                  <a:lnTo>
                    <a:pt x="1203" y="44"/>
                  </a:lnTo>
                  <a:lnTo>
                    <a:pt x="1206" y="43"/>
                  </a:lnTo>
                  <a:lnTo>
                    <a:pt x="1208" y="42"/>
                  </a:lnTo>
                  <a:lnTo>
                    <a:pt x="1212" y="42"/>
                  </a:lnTo>
                  <a:lnTo>
                    <a:pt x="1216" y="42"/>
                  </a:lnTo>
                  <a:lnTo>
                    <a:pt x="1218" y="43"/>
                  </a:lnTo>
                  <a:lnTo>
                    <a:pt x="1221" y="44"/>
                  </a:lnTo>
                  <a:lnTo>
                    <a:pt x="1223" y="46"/>
                  </a:lnTo>
                  <a:lnTo>
                    <a:pt x="1224" y="47"/>
                  </a:lnTo>
                  <a:lnTo>
                    <a:pt x="1226" y="48"/>
                  </a:lnTo>
                  <a:lnTo>
                    <a:pt x="1227" y="51"/>
                  </a:lnTo>
                  <a:lnTo>
                    <a:pt x="1229" y="52"/>
                  </a:lnTo>
                  <a:lnTo>
                    <a:pt x="1232" y="53"/>
                  </a:lnTo>
                  <a:lnTo>
                    <a:pt x="1233" y="54"/>
                  </a:lnTo>
                  <a:lnTo>
                    <a:pt x="1235" y="56"/>
                  </a:lnTo>
                  <a:lnTo>
                    <a:pt x="1237" y="57"/>
                  </a:lnTo>
                  <a:lnTo>
                    <a:pt x="1238" y="58"/>
                  </a:lnTo>
                  <a:lnTo>
                    <a:pt x="1238" y="66"/>
                  </a:lnTo>
                  <a:lnTo>
                    <a:pt x="1239" y="76"/>
                  </a:lnTo>
                  <a:lnTo>
                    <a:pt x="1240" y="87"/>
                  </a:lnTo>
                  <a:lnTo>
                    <a:pt x="1240" y="87"/>
                  </a:lnTo>
                  <a:lnTo>
                    <a:pt x="1240" y="88"/>
                  </a:lnTo>
                  <a:lnTo>
                    <a:pt x="1240" y="90"/>
                  </a:lnTo>
                  <a:lnTo>
                    <a:pt x="1240" y="92"/>
                  </a:lnTo>
                  <a:lnTo>
                    <a:pt x="1242" y="93"/>
                  </a:lnTo>
                  <a:lnTo>
                    <a:pt x="1243" y="94"/>
                  </a:lnTo>
                  <a:lnTo>
                    <a:pt x="1244" y="93"/>
                  </a:lnTo>
                  <a:lnTo>
                    <a:pt x="1245" y="92"/>
                  </a:lnTo>
                  <a:lnTo>
                    <a:pt x="1247" y="90"/>
                  </a:lnTo>
                  <a:lnTo>
                    <a:pt x="1248" y="89"/>
                  </a:lnTo>
                  <a:lnTo>
                    <a:pt x="1248" y="89"/>
                  </a:lnTo>
                  <a:lnTo>
                    <a:pt x="1248" y="84"/>
                  </a:lnTo>
                  <a:lnTo>
                    <a:pt x="1247" y="78"/>
                  </a:lnTo>
                  <a:lnTo>
                    <a:pt x="1245" y="73"/>
                  </a:lnTo>
                  <a:lnTo>
                    <a:pt x="1245" y="68"/>
                  </a:lnTo>
                  <a:lnTo>
                    <a:pt x="1247" y="67"/>
                  </a:lnTo>
                  <a:lnTo>
                    <a:pt x="1248" y="66"/>
                  </a:lnTo>
                  <a:lnTo>
                    <a:pt x="1248" y="66"/>
                  </a:lnTo>
                  <a:lnTo>
                    <a:pt x="1248" y="64"/>
                  </a:lnTo>
                  <a:lnTo>
                    <a:pt x="1247" y="62"/>
                  </a:lnTo>
                  <a:lnTo>
                    <a:pt x="1245" y="61"/>
                  </a:lnTo>
                  <a:lnTo>
                    <a:pt x="1243" y="58"/>
                  </a:lnTo>
                  <a:lnTo>
                    <a:pt x="1240" y="56"/>
                  </a:lnTo>
                  <a:lnTo>
                    <a:pt x="1240" y="52"/>
                  </a:lnTo>
                  <a:lnTo>
                    <a:pt x="1239" y="51"/>
                  </a:lnTo>
                  <a:lnTo>
                    <a:pt x="1240" y="49"/>
                  </a:lnTo>
                  <a:lnTo>
                    <a:pt x="1240" y="49"/>
                  </a:lnTo>
                  <a:lnTo>
                    <a:pt x="1243" y="49"/>
                  </a:lnTo>
                  <a:lnTo>
                    <a:pt x="1244" y="51"/>
                  </a:lnTo>
                  <a:lnTo>
                    <a:pt x="1245" y="52"/>
                  </a:lnTo>
                  <a:lnTo>
                    <a:pt x="1248" y="54"/>
                  </a:lnTo>
                  <a:lnTo>
                    <a:pt x="1249" y="56"/>
                  </a:lnTo>
                  <a:lnTo>
                    <a:pt x="1250" y="58"/>
                  </a:lnTo>
                  <a:lnTo>
                    <a:pt x="1253" y="61"/>
                  </a:lnTo>
                  <a:lnTo>
                    <a:pt x="1257" y="63"/>
                  </a:lnTo>
                  <a:lnTo>
                    <a:pt x="1260" y="66"/>
                  </a:lnTo>
                  <a:lnTo>
                    <a:pt x="1264" y="67"/>
                  </a:lnTo>
                  <a:lnTo>
                    <a:pt x="1265" y="69"/>
                  </a:lnTo>
                  <a:lnTo>
                    <a:pt x="1267" y="71"/>
                  </a:lnTo>
                  <a:lnTo>
                    <a:pt x="1267" y="71"/>
                  </a:lnTo>
                  <a:lnTo>
                    <a:pt x="1267" y="74"/>
                  </a:lnTo>
                  <a:lnTo>
                    <a:pt x="1268" y="78"/>
                  </a:lnTo>
                  <a:lnTo>
                    <a:pt x="1270" y="82"/>
                  </a:lnTo>
                  <a:lnTo>
                    <a:pt x="1274" y="84"/>
                  </a:lnTo>
                  <a:lnTo>
                    <a:pt x="1277" y="85"/>
                  </a:lnTo>
                  <a:lnTo>
                    <a:pt x="1279" y="87"/>
                  </a:lnTo>
                  <a:lnTo>
                    <a:pt x="1282" y="88"/>
                  </a:lnTo>
                  <a:lnTo>
                    <a:pt x="1284" y="89"/>
                  </a:lnTo>
                  <a:lnTo>
                    <a:pt x="1287" y="89"/>
                  </a:lnTo>
                  <a:lnTo>
                    <a:pt x="1287" y="88"/>
                  </a:lnTo>
                  <a:lnTo>
                    <a:pt x="1287" y="87"/>
                  </a:lnTo>
                  <a:lnTo>
                    <a:pt x="1285" y="87"/>
                  </a:lnTo>
                  <a:lnTo>
                    <a:pt x="1285" y="85"/>
                  </a:lnTo>
                  <a:lnTo>
                    <a:pt x="1284" y="84"/>
                  </a:lnTo>
                  <a:lnTo>
                    <a:pt x="1282" y="82"/>
                  </a:lnTo>
                  <a:lnTo>
                    <a:pt x="1280" y="80"/>
                  </a:lnTo>
                  <a:lnTo>
                    <a:pt x="1280" y="80"/>
                  </a:lnTo>
                  <a:lnTo>
                    <a:pt x="1282" y="79"/>
                  </a:lnTo>
                  <a:lnTo>
                    <a:pt x="1284" y="79"/>
                  </a:lnTo>
                  <a:lnTo>
                    <a:pt x="1287" y="79"/>
                  </a:lnTo>
                  <a:lnTo>
                    <a:pt x="1289" y="79"/>
                  </a:lnTo>
                  <a:lnTo>
                    <a:pt x="1292" y="80"/>
                  </a:lnTo>
                  <a:lnTo>
                    <a:pt x="1295" y="80"/>
                  </a:lnTo>
                  <a:lnTo>
                    <a:pt x="1298" y="82"/>
                  </a:lnTo>
                  <a:lnTo>
                    <a:pt x="1300" y="83"/>
                  </a:lnTo>
                  <a:lnTo>
                    <a:pt x="1301" y="83"/>
                  </a:lnTo>
                  <a:lnTo>
                    <a:pt x="1303" y="83"/>
                  </a:lnTo>
                  <a:lnTo>
                    <a:pt x="1304" y="82"/>
                  </a:lnTo>
                  <a:lnTo>
                    <a:pt x="1303" y="80"/>
                  </a:lnTo>
                  <a:lnTo>
                    <a:pt x="1303" y="79"/>
                  </a:lnTo>
                  <a:lnTo>
                    <a:pt x="1300" y="77"/>
                  </a:lnTo>
                  <a:lnTo>
                    <a:pt x="1299" y="77"/>
                  </a:lnTo>
                  <a:lnTo>
                    <a:pt x="1297" y="76"/>
                  </a:lnTo>
                  <a:lnTo>
                    <a:pt x="1294" y="74"/>
                  </a:lnTo>
                  <a:lnTo>
                    <a:pt x="1293" y="73"/>
                  </a:lnTo>
                  <a:lnTo>
                    <a:pt x="1283" y="67"/>
                  </a:lnTo>
                  <a:lnTo>
                    <a:pt x="1277" y="59"/>
                  </a:lnTo>
                  <a:lnTo>
                    <a:pt x="1272" y="52"/>
                  </a:lnTo>
                  <a:lnTo>
                    <a:pt x="1270" y="51"/>
                  </a:lnTo>
                  <a:lnTo>
                    <a:pt x="1269" y="49"/>
                  </a:lnTo>
                  <a:lnTo>
                    <a:pt x="1267" y="47"/>
                  </a:lnTo>
                  <a:lnTo>
                    <a:pt x="1265" y="46"/>
                  </a:lnTo>
                  <a:lnTo>
                    <a:pt x="1264" y="44"/>
                  </a:lnTo>
                  <a:lnTo>
                    <a:pt x="1263" y="42"/>
                  </a:lnTo>
                  <a:lnTo>
                    <a:pt x="1263" y="41"/>
                  </a:lnTo>
                  <a:lnTo>
                    <a:pt x="1264" y="41"/>
                  </a:lnTo>
                  <a:lnTo>
                    <a:pt x="1265" y="39"/>
                  </a:lnTo>
                  <a:lnTo>
                    <a:pt x="1269" y="39"/>
                  </a:lnTo>
                  <a:lnTo>
                    <a:pt x="1277" y="41"/>
                  </a:lnTo>
                  <a:lnTo>
                    <a:pt x="1285" y="42"/>
                  </a:lnTo>
                  <a:lnTo>
                    <a:pt x="1293" y="44"/>
                  </a:lnTo>
                  <a:lnTo>
                    <a:pt x="1295" y="47"/>
                  </a:lnTo>
                  <a:lnTo>
                    <a:pt x="1299" y="49"/>
                  </a:lnTo>
                  <a:lnTo>
                    <a:pt x="1301" y="53"/>
                  </a:lnTo>
                  <a:lnTo>
                    <a:pt x="1305" y="56"/>
                  </a:lnTo>
                  <a:lnTo>
                    <a:pt x="1321" y="63"/>
                  </a:lnTo>
                  <a:lnTo>
                    <a:pt x="1336" y="72"/>
                  </a:lnTo>
                  <a:lnTo>
                    <a:pt x="1353" y="80"/>
                  </a:lnTo>
                  <a:lnTo>
                    <a:pt x="1355" y="84"/>
                  </a:lnTo>
                  <a:lnTo>
                    <a:pt x="1356" y="87"/>
                  </a:lnTo>
                  <a:lnTo>
                    <a:pt x="1359" y="89"/>
                  </a:lnTo>
                  <a:lnTo>
                    <a:pt x="1360" y="92"/>
                  </a:lnTo>
                  <a:lnTo>
                    <a:pt x="1363" y="94"/>
                  </a:lnTo>
                  <a:lnTo>
                    <a:pt x="1366" y="97"/>
                  </a:lnTo>
                  <a:lnTo>
                    <a:pt x="1371" y="99"/>
                  </a:lnTo>
                  <a:lnTo>
                    <a:pt x="1376" y="102"/>
                  </a:lnTo>
                  <a:lnTo>
                    <a:pt x="1377" y="103"/>
                  </a:lnTo>
                  <a:lnTo>
                    <a:pt x="1379" y="103"/>
                  </a:lnTo>
                  <a:lnTo>
                    <a:pt x="1379" y="103"/>
                  </a:lnTo>
                  <a:lnTo>
                    <a:pt x="1379" y="102"/>
                  </a:lnTo>
                  <a:lnTo>
                    <a:pt x="1379" y="100"/>
                  </a:lnTo>
                  <a:lnTo>
                    <a:pt x="1379" y="99"/>
                  </a:lnTo>
                  <a:lnTo>
                    <a:pt x="1376" y="97"/>
                  </a:lnTo>
                  <a:lnTo>
                    <a:pt x="1374" y="95"/>
                  </a:lnTo>
                  <a:lnTo>
                    <a:pt x="1370" y="94"/>
                  </a:lnTo>
                  <a:lnTo>
                    <a:pt x="1369" y="90"/>
                  </a:lnTo>
                  <a:lnTo>
                    <a:pt x="1368" y="88"/>
                  </a:lnTo>
                  <a:lnTo>
                    <a:pt x="1366" y="85"/>
                  </a:lnTo>
                  <a:lnTo>
                    <a:pt x="1366" y="83"/>
                  </a:lnTo>
                  <a:lnTo>
                    <a:pt x="1365" y="80"/>
                  </a:lnTo>
                  <a:lnTo>
                    <a:pt x="1365" y="78"/>
                  </a:lnTo>
                  <a:lnTo>
                    <a:pt x="1365" y="77"/>
                  </a:lnTo>
                  <a:lnTo>
                    <a:pt x="1365" y="76"/>
                  </a:lnTo>
                  <a:lnTo>
                    <a:pt x="1364" y="73"/>
                  </a:lnTo>
                  <a:lnTo>
                    <a:pt x="1363" y="71"/>
                  </a:lnTo>
                  <a:lnTo>
                    <a:pt x="1361" y="69"/>
                  </a:lnTo>
                  <a:lnTo>
                    <a:pt x="1361" y="68"/>
                  </a:lnTo>
                  <a:lnTo>
                    <a:pt x="1363" y="68"/>
                  </a:lnTo>
                  <a:lnTo>
                    <a:pt x="1364" y="68"/>
                  </a:lnTo>
                  <a:lnTo>
                    <a:pt x="1365" y="68"/>
                  </a:lnTo>
                  <a:lnTo>
                    <a:pt x="1369" y="69"/>
                  </a:lnTo>
                  <a:lnTo>
                    <a:pt x="1371" y="71"/>
                  </a:lnTo>
                  <a:lnTo>
                    <a:pt x="1373" y="69"/>
                  </a:lnTo>
                  <a:lnTo>
                    <a:pt x="1374" y="68"/>
                  </a:lnTo>
                  <a:lnTo>
                    <a:pt x="1373" y="64"/>
                  </a:lnTo>
                  <a:lnTo>
                    <a:pt x="1370" y="61"/>
                  </a:lnTo>
                  <a:lnTo>
                    <a:pt x="1368" y="58"/>
                  </a:lnTo>
                  <a:lnTo>
                    <a:pt x="1363" y="56"/>
                  </a:lnTo>
                  <a:lnTo>
                    <a:pt x="1359" y="52"/>
                  </a:lnTo>
                  <a:lnTo>
                    <a:pt x="1355" y="49"/>
                  </a:lnTo>
                  <a:lnTo>
                    <a:pt x="1354" y="47"/>
                  </a:lnTo>
                  <a:lnTo>
                    <a:pt x="1351" y="44"/>
                  </a:lnTo>
                  <a:lnTo>
                    <a:pt x="1349" y="42"/>
                  </a:lnTo>
                  <a:lnTo>
                    <a:pt x="1346" y="39"/>
                  </a:lnTo>
                  <a:lnTo>
                    <a:pt x="1344" y="37"/>
                  </a:lnTo>
                  <a:lnTo>
                    <a:pt x="1343" y="36"/>
                  </a:lnTo>
                  <a:lnTo>
                    <a:pt x="1341" y="34"/>
                  </a:lnTo>
                  <a:lnTo>
                    <a:pt x="1350" y="36"/>
                  </a:lnTo>
                  <a:lnTo>
                    <a:pt x="1360" y="38"/>
                  </a:lnTo>
                  <a:lnTo>
                    <a:pt x="1368" y="39"/>
                  </a:lnTo>
                  <a:lnTo>
                    <a:pt x="1376" y="39"/>
                  </a:lnTo>
                  <a:lnTo>
                    <a:pt x="1385" y="43"/>
                  </a:lnTo>
                  <a:lnTo>
                    <a:pt x="1391" y="47"/>
                  </a:lnTo>
                  <a:lnTo>
                    <a:pt x="1402" y="52"/>
                  </a:lnTo>
                  <a:lnTo>
                    <a:pt x="1412" y="58"/>
                  </a:lnTo>
                  <a:lnTo>
                    <a:pt x="1416" y="59"/>
                  </a:lnTo>
                  <a:lnTo>
                    <a:pt x="1419" y="62"/>
                  </a:lnTo>
                  <a:lnTo>
                    <a:pt x="1422" y="66"/>
                  </a:lnTo>
                  <a:lnTo>
                    <a:pt x="1425" y="67"/>
                  </a:lnTo>
                  <a:lnTo>
                    <a:pt x="1429" y="68"/>
                  </a:lnTo>
                  <a:lnTo>
                    <a:pt x="1429" y="66"/>
                  </a:lnTo>
                  <a:lnTo>
                    <a:pt x="1427" y="62"/>
                  </a:lnTo>
                  <a:lnTo>
                    <a:pt x="1427" y="61"/>
                  </a:lnTo>
                  <a:lnTo>
                    <a:pt x="1426" y="58"/>
                  </a:lnTo>
                  <a:lnTo>
                    <a:pt x="1425" y="56"/>
                  </a:lnTo>
                  <a:lnTo>
                    <a:pt x="1421" y="53"/>
                  </a:lnTo>
                  <a:lnTo>
                    <a:pt x="1417" y="49"/>
                  </a:lnTo>
                  <a:lnTo>
                    <a:pt x="1406" y="46"/>
                  </a:lnTo>
                  <a:lnTo>
                    <a:pt x="1396" y="42"/>
                  </a:lnTo>
                  <a:lnTo>
                    <a:pt x="1386" y="38"/>
                  </a:lnTo>
                  <a:lnTo>
                    <a:pt x="1376" y="34"/>
                  </a:lnTo>
                  <a:lnTo>
                    <a:pt x="1363" y="33"/>
                  </a:lnTo>
                  <a:lnTo>
                    <a:pt x="1350" y="32"/>
                  </a:lnTo>
                  <a:lnTo>
                    <a:pt x="1346" y="30"/>
                  </a:lnTo>
                  <a:lnTo>
                    <a:pt x="1343" y="28"/>
                  </a:lnTo>
                  <a:lnTo>
                    <a:pt x="1340" y="27"/>
                  </a:lnTo>
                  <a:lnTo>
                    <a:pt x="1336" y="27"/>
                  </a:lnTo>
                  <a:lnTo>
                    <a:pt x="1335" y="27"/>
                  </a:lnTo>
                  <a:lnTo>
                    <a:pt x="1333" y="27"/>
                  </a:lnTo>
                  <a:lnTo>
                    <a:pt x="1330" y="27"/>
                  </a:lnTo>
                  <a:lnTo>
                    <a:pt x="1328" y="27"/>
                  </a:lnTo>
                  <a:lnTo>
                    <a:pt x="1325" y="26"/>
                  </a:lnTo>
                  <a:lnTo>
                    <a:pt x="1324" y="23"/>
                  </a:lnTo>
                  <a:lnTo>
                    <a:pt x="1323" y="23"/>
                  </a:lnTo>
                  <a:lnTo>
                    <a:pt x="1323" y="22"/>
                  </a:lnTo>
                  <a:lnTo>
                    <a:pt x="1324" y="21"/>
                  </a:lnTo>
                  <a:lnTo>
                    <a:pt x="1325" y="21"/>
                  </a:lnTo>
                  <a:lnTo>
                    <a:pt x="1325" y="20"/>
                  </a:lnTo>
                  <a:lnTo>
                    <a:pt x="1326" y="18"/>
                  </a:lnTo>
                  <a:lnTo>
                    <a:pt x="1325" y="17"/>
                  </a:lnTo>
                  <a:lnTo>
                    <a:pt x="1324" y="16"/>
                  </a:lnTo>
                  <a:lnTo>
                    <a:pt x="1321" y="13"/>
                  </a:lnTo>
                  <a:lnTo>
                    <a:pt x="1319" y="12"/>
                  </a:lnTo>
                  <a:lnTo>
                    <a:pt x="1319" y="11"/>
                  </a:lnTo>
                  <a:lnTo>
                    <a:pt x="1318" y="10"/>
                  </a:lnTo>
                  <a:lnTo>
                    <a:pt x="1319" y="8"/>
                  </a:lnTo>
                  <a:lnTo>
                    <a:pt x="1320" y="8"/>
                  </a:lnTo>
                  <a:lnTo>
                    <a:pt x="1323" y="10"/>
                  </a:lnTo>
                  <a:lnTo>
                    <a:pt x="1326" y="11"/>
                  </a:lnTo>
                  <a:lnTo>
                    <a:pt x="1328" y="11"/>
                  </a:lnTo>
                  <a:lnTo>
                    <a:pt x="1329" y="13"/>
                  </a:lnTo>
                  <a:lnTo>
                    <a:pt x="1331" y="15"/>
                  </a:lnTo>
                  <a:lnTo>
                    <a:pt x="1334" y="17"/>
                  </a:lnTo>
                  <a:lnTo>
                    <a:pt x="1335" y="18"/>
                  </a:lnTo>
                  <a:lnTo>
                    <a:pt x="1336" y="18"/>
                  </a:lnTo>
                  <a:lnTo>
                    <a:pt x="1339" y="18"/>
                  </a:lnTo>
                  <a:lnTo>
                    <a:pt x="1340" y="17"/>
                  </a:lnTo>
                  <a:lnTo>
                    <a:pt x="1341" y="16"/>
                  </a:lnTo>
                  <a:lnTo>
                    <a:pt x="1340" y="15"/>
                  </a:lnTo>
                  <a:lnTo>
                    <a:pt x="1339" y="13"/>
                  </a:lnTo>
                  <a:lnTo>
                    <a:pt x="1338" y="12"/>
                  </a:lnTo>
                  <a:lnTo>
                    <a:pt x="1336" y="11"/>
                  </a:lnTo>
                  <a:lnTo>
                    <a:pt x="1334" y="8"/>
                  </a:lnTo>
                  <a:lnTo>
                    <a:pt x="1336" y="8"/>
                  </a:lnTo>
                  <a:lnTo>
                    <a:pt x="1343" y="10"/>
                  </a:lnTo>
                  <a:lnTo>
                    <a:pt x="1349" y="11"/>
                  </a:lnTo>
                  <a:lnTo>
                    <a:pt x="1354" y="12"/>
                  </a:lnTo>
                  <a:lnTo>
                    <a:pt x="1358" y="13"/>
                  </a:lnTo>
                  <a:lnTo>
                    <a:pt x="1359" y="13"/>
                  </a:lnTo>
                  <a:lnTo>
                    <a:pt x="1361" y="15"/>
                  </a:lnTo>
                  <a:lnTo>
                    <a:pt x="1364" y="15"/>
                  </a:lnTo>
                  <a:lnTo>
                    <a:pt x="1365" y="15"/>
                  </a:lnTo>
                  <a:lnTo>
                    <a:pt x="1365" y="13"/>
                  </a:lnTo>
                  <a:lnTo>
                    <a:pt x="1364" y="13"/>
                  </a:lnTo>
                  <a:lnTo>
                    <a:pt x="1363" y="12"/>
                  </a:lnTo>
                  <a:lnTo>
                    <a:pt x="1361" y="11"/>
                  </a:lnTo>
                  <a:lnTo>
                    <a:pt x="1360" y="11"/>
                  </a:lnTo>
                  <a:lnTo>
                    <a:pt x="1360" y="10"/>
                  </a:lnTo>
                  <a:lnTo>
                    <a:pt x="1359" y="8"/>
                  </a:lnTo>
                  <a:lnTo>
                    <a:pt x="1358" y="8"/>
                  </a:lnTo>
                  <a:lnTo>
                    <a:pt x="1358" y="8"/>
                  </a:lnTo>
                  <a:lnTo>
                    <a:pt x="1358" y="7"/>
                  </a:lnTo>
                  <a:lnTo>
                    <a:pt x="1358" y="7"/>
                  </a:lnTo>
                  <a:lnTo>
                    <a:pt x="1360" y="8"/>
                  </a:lnTo>
                  <a:lnTo>
                    <a:pt x="1361" y="8"/>
                  </a:lnTo>
                  <a:lnTo>
                    <a:pt x="1364" y="10"/>
                  </a:lnTo>
                  <a:lnTo>
                    <a:pt x="1366" y="10"/>
                  </a:lnTo>
                  <a:lnTo>
                    <a:pt x="1368" y="11"/>
                  </a:lnTo>
                  <a:lnTo>
                    <a:pt x="1368" y="11"/>
                  </a:lnTo>
                  <a:lnTo>
                    <a:pt x="1369" y="11"/>
                  </a:lnTo>
                  <a:lnTo>
                    <a:pt x="1369" y="10"/>
                  </a:lnTo>
                  <a:lnTo>
                    <a:pt x="1369" y="8"/>
                  </a:lnTo>
                  <a:lnTo>
                    <a:pt x="1368" y="7"/>
                  </a:lnTo>
                  <a:lnTo>
                    <a:pt x="1366" y="6"/>
                  </a:lnTo>
                  <a:lnTo>
                    <a:pt x="1365" y="6"/>
                  </a:lnTo>
                  <a:lnTo>
                    <a:pt x="1366" y="5"/>
                  </a:lnTo>
                  <a:lnTo>
                    <a:pt x="1368" y="3"/>
                  </a:lnTo>
                  <a:lnTo>
                    <a:pt x="1370" y="3"/>
                  </a:lnTo>
                  <a:lnTo>
                    <a:pt x="1374" y="3"/>
                  </a:lnTo>
                  <a:lnTo>
                    <a:pt x="1377" y="6"/>
                  </a:lnTo>
                  <a:lnTo>
                    <a:pt x="1381" y="8"/>
                  </a:lnTo>
                  <a:lnTo>
                    <a:pt x="1384" y="11"/>
                  </a:lnTo>
                  <a:lnTo>
                    <a:pt x="1385" y="12"/>
                  </a:lnTo>
                  <a:lnTo>
                    <a:pt x="1386" y="15"/>
                  </a:lnTo>
                  <a:lnTo>
                    <a:pt x="1387" y="16"/>
                  </a:lnTo>
                  <a:lnTo>
                    <a:pt x="1389" y="18"/>
                  </a:lnTo>
                  <a:lnTo>
                    <a:pt x="1391" y="21"/>
                  </a:lnTo>
                  <a:lnTo>
                    <a:pt x="1407" y="30"/>
                  </a:lnTo>
                  <a:lnTo>
                    <a:pt x="1415" y="33"/>
                  </a:lnTo>
                  <a:lnTo>
                    <a:pt x="1422" y="36"/>
                  </a:lnTo>
                  <a:lnTo>
                    <a:pt x="1429" y="39"/>
                  </a:lnTo>
                  <a:lnTo>
                    <a:pt x="1431" y="42"/>
                  </a:lnTo>
                  <a:lnTo>
                    <a:pt x="1434" y="43"/>
                  </a:lnTo>
                  <a:lnTo>
                    <a:pt x="1435" y="46"/>
                  </a:lnTo>
                  <a:lnTo>
                    <a:pt x="1439" y="47"/>
                  </a:lnTo>
                  <a:lnTo>
                    <a:pt x="1440" y="48"/>
                  </a:lnTo>
                  <a:lnTo>
                    <a:pt x="1441" y="48"/>
                  </a:lnTo>
                  <a:lnTo>
                    <a:pt x="1441" y="47"/>
                  </a:lnTo>
                  <a:lnTo>
                    <a:pt x="1440" y="46"/>
                  </a:lnTo>
                  <a:lnTo>
                    <a:pt x="1439" y="44"/>
                  </a:lnTo>
                  <a:lnTo>
                    <a:pt x="1437" y="43"/>
                  </a:lnTo>
                  <a:lnTo>
                    <a:pt x="1436" y="42"/>
                  </a:lnTo>
                  <a:lnTo>
                    <a:pt x="1435" y="42"/>
                  </a:lnTo>
                  <a:lnTo>
                    <a:pt x="1434" y="41"/>
                  </a:lnTo>
                  <a:lnTo>
                    <a:pt x="1432" y="39"/>
                  </a:lnTo>
                  <a:lnTo>
                    <a:pt x="1431" y="37"/>
                  </a:lnTo>
                  <a:lnTo>
                    <a:pt x="1430" y="36"/>
                  </a:lnTo>
                  <a:lnTo>
                    <a:pt x="1431" y="34"/>
                  </a:lnTo>
                  <a:lnTo>
                    <a:pt x="1432" y="34"/>
                  </a:lnTo>
                  <a:lnTo>
                    <a:pt x="1435" y="34"/>
                  </a:lnTo>
                  <a:lnTo>
                    <a:pt x="1436" y="36"/>
                  </a:lnTo>
                  <a:lnTo>
                    <a:pt x="1439" y="36"/>
                  </a:lnTo>
                  <a:lnTo>
                    <a:pt x="1441" y="36"/>
                  </a:lnTo>
                  <a:lnTo>
                    <a:pt x="1442" y="36"/>
                  </a:lnTo>
                  <a:lnTo>
                    <a:pt x="1442" y="36"/>
                  </a:lnTo>
                  <a:lnTo>
                    <a:pt x="1442" y="34"/>
                  </a:lnTo>
                  <a:lnTo>
                    <a:pt x="1441" y="33"/>
                  </a:lnTo>
                  <a:lnTo>
                    <a:pt x="1439" y="32"/>
                  </a:lnTo>
                  <a:lnTo>
                    <a:pt x="1437" y="30"/>
                  </a:lnTo>
                  <a:lnTo>
                    <a:pt x="1437" y="28"/>
                  </a:lnTo>
                  <a:lnTo>
                    <a:pt x="1437" y="28"/>
                  </a:lnTo>
                  <a:lnTo>
                    <a:pt x="1440" y="28"/>
                  </a:lnTo>
                  <a:lnTo>
                    <a:pt x="1441" y="28"/>
                  </a:lnTo>
                  <a:lnTo>
                    <a:pt x="1444" y="28"/>
                  </a:lnTo>
                  <a:lnTo>
                    <a:pt x="1446" y="28"/>
                  </a:lnTo>
                  <a:lnTo>
                    <a:pt x="1447" y="27"/>
                  </a:lnTo>
                  <a:lnTo>
                    <a:pt x="1447" y="27"/>
                  </a:lnTo>
                  <a:lnTo>
                    <a:pt x="1447" y="26"/>
                  </a:lnTo>
                  <a:lnTo>
                    <a:pt x="1446" y="23"/>
                  </a:lnTo>
                  <a:lnTo>
                    <a:pt x="1442" y="21"/>
                  </a:lnTo>
                  <a:lnTo>
                    <a:pt x="1439" y="20"/>
                  </a:lnTo>
                  <a:lnTo>
                    <a:pt x="1435" y="17"/>
                  </a:lnTo>
                  <a:lnTo>
                    <a:pt x="1431" y="16"/>
                  </a:lnTo>
                  <a:lnTo>
                    <a:pt x="1429" y="15"/>
                  </a:lnTo>
                  <a:lnTo>
                    <a:pt x="1426" y="12"/>
                  </a:lnTo>
                  <a:lnTo>
                    <a:pt x="1424" y="10"/>
                  </a:lnTo>
                  <a:lnTo>
                    <a:pt x="1422" y="8"/>
                  </a:lnTo>
                  <a:lnTo>
                    <a:pt x="1421" y="6"/>
                  </a:lnTo>
                  <a:lnTo>
                    <a:pt x="1421" y="5"/>
                  </a:lnTo>
                  <a:lnTo>
                    <a:pt x="1422" y="3"/>
                  </a:lnTo>
                  <a:lnTo>
                    <a:pt x="1424" y="2"/>
                  </a:lnTo>
                  <a:lnTo>
                    <a:pt x="1426" y="2"/>
                  </a:lnTo>
                  <a:lnTo>
                    <a:pt x="1427" y="2"/>
                  </a:lnTo>
                  <a:lnTo>
                    <a:pt x="1430" y="1"/>
                  </a:lnTo>
                  <a:lnTo>
                    <a:pt x="1431" y="1"/>
                  </a:lnTo>
                  <a:lnTo>
                    <a:pt x="1432" y="0"/>
                  </a:lnTo>
                  <a:close/>
                </a:path>
              </a:pathLst>
            </a:custGeom>
            <a:grpFill/>
            <a:ln w="0">
              <a:solidFill>
                <a:sysClr val="window" lastClr="FFFFFF">
                  <a:lumMod val="95000"/>
                </a:sysClr>
              </a:solidFill>
              <a:prstDash val="solid"/>
              <a:round/>
              <a:headEnd/>
              <a:tailEnd/>
            </a:ln>
          </p:spPr>
          <p:txBody>
            <a:bodyPr vert="horz" wrap="square" lIns="91399" tIns="45699" rIns="91399" bIns="45699" numCol="1" anchor="t" anchorCtr="0" compatLnSpc="1">
              <a:prstTxWarp prst="textNoShape">
                <a:avLst/>
              </a:prstTxWarp>
            </a:bodyPr>
            <a:lstStyle/>
            <a:p>
              <a:pPr algn="r" defTabSz="932283" rtl="1">
                <a:defRPr/>
              </a:pPr>
              <a:endParaRPr lang="en-GB" sz="1799" kern="0">
                <a:solidFill>
                  <a:srgbClr val="505050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endParaRPr>
            </a:p>
          </p:txBody>
        </p:sp>
        <p:sp>
          <p:nvSpPr>
            <p:cNvPr id="76" name="Freeform 11"/>
            <p:cNvSpPr>
              <a:spLocks noEditPoints="1"/>
            </p:cNvSpPr>
            <p:nvPr/>
          </p:nvSpPr>
          <p:spPr bwMode="auto">
            <a:xfrm>
              <a:off x="4935" y="-89"/>
              <a:ext cx="1358" cy="1356"/>
            </a:xfrm>
            <a:custGeom>
              <a:avLst/>
              <a:gdLst>
                <a:gd name="T0" fmla="*/ 1951 w 4074"/>
                <a:gd name="T1" fmla="*/ 536 h 4067"/>
                <a:gd name="T2" fmla="*/ 1999 w 4074"/>
                <a:gd name="T3" fmla="*/ 520 h 4067"/>
                <a:gd name="T4" fmla="*/ 2052 w 4074"/>
                <a:gd name="T5" fmla="*/ 554 h 4067"/>
                <a:gd name="T6" fmla="*/ 2052 w 4074"/>
                <a:gd name="T7" fmla="*/ 591 h 4067"/>
                <a:gd name="T8" fmla="*/ 1974 w 4074"/>
                <a:gd name="T9" fmla="*/ 612 h 4067"/>
                <a:gd name="T10" fmla="*/ 1955 w 4074"/>
                <a:gd name="T11" fmla="*/ 670 h 4067"/>
                <a:gd name="T12" fmla="*/ 1928 w 4074"/>
                <a:gd name="T13" fmla="*/ 708 h 4067"/>
                <a:gd name="T14" fmla="*/ 1832 w 4074"/>
                <a:gd name="T15" fmla="*/ 743 h 4067"/>
                <a:gd name="T16" fmla="*/ 1852 w 4074"/>
                <a:gd name="T17" fmla="*/ 767 h 4067"/>
                <a:gd name="T18" fmla="*/ 1834 w 4074"/>
                <a:gd name="T19" fmla="*/ 827 h 4067"/>
                <a:gd name="T20" fmla="*/ 1747 w 4074"/>
                <a:gd name="T21" fmla="*/ 870 h 4067"/>
                <a:gd name="T22" fmla="*/ 1754 w 4074"/>
                <a:gd name="T23" fmla="*/ 933 h 4067"/>
                <a:gd name="T24" fmla="*/ 1690 w 4074"/>
                <a:gd name="T25" fmla="*/ 916 h 4067"/>
                <a:gd name="T26" fmla="*/ 1582 w 4074"/>
                <a:gd name="T27" fmla="*/ 932 h 4067"/>
                <a:gd name="T28" fmla="*/ 1593 w 4074"/>
                <a:gd name="T29" fmla="*/ 975 h 4067"/>
                <a:gd name="T30" fmla="*/ 1771 w 4074"/>
                <a:gd name="T31" fmla="*/ 968 h 4067"/>
                <a:gd name="T32" fmla="*/ 1708 w 4074"/>
                <a:gd name="T33" fmla="*/ 1016 h 4067"/>
                <a:gd name="T34" fmla="*/ 1551 w 4074"/>
                <a:gd name="T35" fmla="*/ 1034 h 4067"/>
                <a:gd name="T36" fmla="*/ 1470 w 4074"/>
                <a:gd name="T37" fmla="*/ 942 h 4067"/>
                <a:gd name="T38" fmla="*/ 1494 w 4074"/>
                <a:gd name="T39" fmla="*/ 897 h 4067"/>
                <a:gd name="T40" fmla="*/ 1580 w 4074"/>
                <a:gd name="T41" fmla="*/ 901 h 4067"/>
                <a:gd name="T42" fmla="*/ 1651 w 4074"/>
                <a:gd name="T43" fmla="*/ 845 h 4067"/>
                <a:gd name="T44" fmla="*/ 1674 w 4074"/>
                <a:gd name="T45" fmla="*/ 814 h 4067"/>
                <a:gd name="T46" fmla="*/ 1631 w 4074"/>
                <a:gd name="T47" fmla="*/ 783 h 4067"/>
                <a:gd name="T48" fmla="*/ 1677 w 4074"/>
                <a:gd name="T49" fmla="*/ 769 h 4067"/>
                <a:gd name="T50" fmla="*/ 1624 w 4074"/>
                <a:gd name="T51" fmla="*/ 767 h 4067"/>
                <a:gd name="T52" fmla="*/ 1578 w 4074"/>
                <a:gd name="T53" fmla="*/ 810 h 4067"/>
                <a:gd name="T54" fmla="*/ 1531 w 4074"/>
                <a:gd name="T55" fmla="*/ 795 h 4067"/>
                <a:gd name="T56" fmla="*/ 1547 w 4074"/>
                <a:gd name="T57" fmla="*/ 745 h 4067"/>
                <a:gd name="T58" fmla="*/ 1480 w 4074"/>
                <a:gd name="T59" fmla="*/ 729 h 4067"/>
                <a:gd name="T60" fmla="*/ 1487 w 4074"/>
                <a:gd name="T61" fmla="*/ 687 h 4067"/>
                <a:gd name="T62" fmla="*/ 1524 w 4074"/>
                <a:gd name="T63" fmla="*/ 650 h 4067"/>
                <a:gd name="T64" fmla="*/ 1557 w 4074"/>
                <a:gd name="T65" fmla="*/ 631 h 4067"/>
                <a:gd name="T66" fmla="*/ 1603 w 4074"/>
                <a:gd name="T67" fmla="*/ 686 h 4067"/>
                <a:gd name="T68" fmla="*/ 1631 w 4074"/>
                <a:gd name="T69" fmla="*/ 698 h 4067"/>
                <a:gd name="T70" fmla="*/ 1648 w 4074"/>
                <a:gd name="T71" fmla="*/ 711 h 4067"/>
                <a:gd name="T72" fmla="*/ 1744 w 4074"/>
                <a:gd name="T73" fmla="*/ 725 h 4067"/>
                <a:gd name="T74" fmla="*/ 1751 w 4074"/>
                <a:gd name="T75" fmla="*/ 671 h 4067"/>
                <a:gd name="T76" fmla="*/ 1803 w 4074"/>
                <a:gd name="T77" fmla="*/ 616 h 4067"/>
                <a:gd name="T78" fmla="*/ 1703 w 4074"/>
                <a:gd name="T79" fmla="*/ 665 h 4067"/>
                <a:gd name="T80" fmla="*/ 1707 w 4074"/>
                <a:gd name="T81" fmla="*/ 635 h 4067"/>
                <a:gd name="T82" fmla="*/ 1678 w 4074"/>
                <a:gd name="T83" fmla="*/ 623 h 4067"/>
                <a:gd name="T84" fmla="*/ 1597 w 4074"/>
                <a:gd name="T85" fmla="*/ 623 h 4067"/>
                <a:gd name="T86" fmla="*/ 1586 w 4074"/>
                <a:gd name="T87" fmla="*/ 604 h 4067"/>
                <a:gd name="T88" fmla="*/ 1619 w 4074"/>
                <a:gd name="T89" fmla="*/ 571 h 4067"/>
                <a:gd name="T90" fmla="*/ 1649 w 4074"/>
                <a:gd name="T91" fmla="*/ 560 h 4067"/>
                <a:gd name="T92" fmla="*/ 1710 w 4074"/>
                <a:gd name="T93" fmla="*/ 563 h 4067"/>
                <a:gd name="T94" fmla="*/ 1713 w 4074"/>
                <a:gd name="T95" fmla="*/ 533 h 4067"/>
                <a:gd name="T96" fmla="*/ 1744 w 4074"/>
                <a:gd name="T97" fmla="*/ 523 h 4067"/>
                <a:gd name="T98" fmla="*/ 1816 w 4074"/>
                <a:gd name="T99" fmla="*/ 538 h 4067"/>
                <a:gd name="T100" fmla="*/ 1803 w 4074"/>
                <a:gd name="T101" fmla="*/ 508 h 4067"/>
                <a:gd name="T102" fmla="*/ 1894 w 4074"/>
                <a:gd name="T103" fmla="*/ 500 h 4067"/>
                <a:gd name="T104" fmla="*/ 4013 w 4074"/>
                <a:gd name="T105" fmla="*/ 2526 h 4067"/>
                <a:gd name="T106" fmla="*/ 3549 w 4074"/>
                <a:gd name="T107" fmla="*/ 896 h 4067"/>
                <a:gd name="T108" fmla="*/ 2545 w 4074"/>
                <a:gd name="T109" fmla="*/ 212 h 4067"/>
                <a:gd name="T110" fmla="*/ 1759 w 4074"/>
                <a:gd name="T111" fmla="*/ 162 h 4067"/>
                <a:gd name="T112" fmla="*/ 810 w 4074"/>
                <a:gd name="T113" fmla="*/ 592 h 4067"/>
                <a:gd name="T114" fmla="*/ 448 w 4074"/>
                <a:gd name="T115" fmla="*/ 3065 h 4067"/>
                <a:gd name="T116" fmla="*/ 1320 w 4074"/>
                <a:gd name="T117" fmla="*/ 3786 h 4067"/>
                <a:gd name="T118" fmla="*/ 3017 w 4074"/>
                <a:gd name="T119" fmla="*/ 3652 h 4067"/>
                <a:gd name="T120" fmla="*/ 172 w 4074"/>
                <a:gd name="T121" fmla="*/ 2852 h 4067"/>
                <a:gd name="T122" fmla="*/ 1790 w 4074"/>
                <a:gd name="T123" fmla="*/ 15 h 40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074" h="4067">
                  <a:moveTo>
                    <a:pt x="1894" y="500"/>
                  </a:moveTo>
                  <a:lnTo>
                    <a:pt x="1900" y="500"/>
                  </a:lnTo>
                  <a:lnTo>
                    <a:pt x="1906" y="503"/>
                  </a:lnTo>
                  <a:lnTo>
                    <a:pt x="1911" y="505"/>
                  </a:lnTo>
                  <a:lnTo>
                    <a:pt x="1915" y="508"/>
                  </a:lnTo>
                  <a:lnTo>
                    <a:pt x="1920" y="509"/>
                  </a:lnTo>
                  <a:lnTo>
                    <a:pt x="1927" y="509"/>
                  </a:lnTo>
                  <a:lnTo>
                    <a:pt x="1935" y="510"/>
                  </a:lnTo>
                  <a:lnTo>
                    <a:pt x="1938" y="510"/>
                  </a:lnTo>
                  <a:lnTo>
                    <a:pt x="1942" y="512"/>
                  </a:lnTo>
                  <a:lnTo>
                    <a:pt x="1945" y="512"/>
                  </a:lnTo>
                  <a:lnTo>
                    <a:pt x="1948" y="513"/>
                  </a:lnTo>
                  <a:lnTo>
                    <a:pt x="1960" y="514"/>
                  </a:lnTo>
                  <a:lnTo>
                    <a:pt x="1970" y="518"/>
                  </a:lnTo>
                  <a:lnTo>
                    <a:pt x="1972" y="519"/>
                  </a:lnTo>
                  <a:lnTo>
                    <a:pt x="1973" y="520"/>
                  </a:lnTo>
                  <a:lnTo>
                    <a:pt x="1972" y="522"/>
                  </a:lnTo>
                  <a:lnTo>
                    <a:pt x="1971" y="523"/>
                  </a:lnTo>
                  <a:lnTo>
                    <a:pt x="1968" y="524"/>
                  </a:lnTo>
                  <a:lnTo>
                    <a:pt x="1966" y="525"/>
                  </a:lnTo>
                  <a:lnTo>
                    <a:pt x="1963" y="526"/>
                  </a:lnTo>
                  <a:lnTo>
                    <a:pt x="1961" y="528"/>
                  </a:lnTo>
                  <a:lnTo>
                    <a:pt x="1960" y="529"/>
                  </a:lnTo>
                  <a:lnTo>
                    <a:pt x="1958" y="530"/>
                  </a:lnTo>
                  <a:lnTo>
                    <a:pt x="1957" y="531"/>
                  </a:lnTo>
                  <a:lnTo>
                    <a:pt x="1956" y="533"/>
                  </a:lnTo>
                  <a:lnTo>
                    <a:pt x="1953" y="534"/>
                  </a:lnTo>
                  <a:lnTo>
                    <a:pt x="1952" y="534"/>
                  </a:lnTo>
                  <a:lnTo>
                    <a:pt x="1951" y="534"/>
                  </a:lnTo>
                  <a:lnTo>
                    <a:pt x="1950" y="534"/>
                  </a:lnTo>
                  <a:lnTo>
                    <a:pt x="1950" y="535"/>
                  </a:lnTo>
                  <a:lnTo>
                    <a:pt x="1951" y="536"/>
                  </a:lnTo>
                  <a:lnTo>
                    <a:pt x="1952" y="538"/>
                  </a:lnTo>
                  <a:lnTo>
                    <a:pt x="1955" y="536"/>
                  </a:lnTo>
                  <a:lnTo>
                    <a:pt x="1957" y="536"/>
                  </a:lnTo>
                  <a:lnTo>
                    <a:pt x="1958" y="536"/>
                  </a:lnTo>
                  <a:lnTo>
                    <a:pt x="1961" y="536"/>
                  </a:lnTo>
                  <a:lnTo>
                    <a:pt x="1962" y="536"/>
                  </a:lnTo>
                  <a:lnTo>
                    <a:pt x="1962" y="536"/>
                  </a:lnTo>
                  <a:lnTo>
                    <a:pt x="1962" y="536"/>
                  </a:lnTo>
                  <a:lnTo>
                    <a:pt x="1963" y="536"/>
                  </a:lnTo>
                  <a:lnTo>
                    <a:pt x="1966" y="534"/>
                  </a:lnTo>
                  <a:lnTo>
                    <a:pt x="1967" y="533"/>
                  </a:lnTo>
                  <a:lnTo>
                    <a:pt x="1970" y="533"/>
                  </a:lnTo>
                  <a:lnTo>
                    <a:pt x="1973" y="531"/>
                  </a:lnTo>
                  <a:lnTo>
                    <a:pt x="1976" y="531"/>
                  </a:lnTo>
                  <a:lnTo>
                    <a:pt x="1978" y="530"/>
                  </a:lnTo>
                  <a:lnTo>
                    <a:pt x="1979" y="528"/>
                  </a:lnTo>
                  <a:lnTo>
                    <a:pt x="1981" y="525"/>
                  </a:lnTo>
                  <a:lnTo>
                    <a:pt x="1983" y="524"/>
                  </a:lnTo>
                  <a:lnTo>
                    <a:pt x="1987" y="524"/>
                  </a:lnTo>
                  <a:lnTo>
                    <a:pt x="1991" y="525"/>
                  </a:lnTo>
                  <a:lnTo>
                    <a:pt x="1994" y="528"/>
                  </a:lnTo>
                  <a:lnTo>
                    <a:pt x="1997" y="529"/>
                  </a:lnTo>
                  <a:lnTo>
                    <a:pt x="1998" y="530"/>
                  </a:lnTo>
                  <a:lnTo>
                    <a:pt x="1999" y="529"/>
                  </a:lnTo>
                  <a:lnTo>
                    <a:pt x="1999" y="529"/>
                  </a:lnTo>
                  <a:lnTo>
                    <a:pt x="1999" y="528"/>
                  </a:lnTo>
                  <a:lnTo>
                    <a:pt x="1998" y="525"/>
                  </a:lnTo>
                  <a:lnTo>
                    <a:pt x="1998" y="524"/>
                  </a:lnTo>
                  <a:lnTo>
                    <a:pt x="1998" y="523"/>
                  </a:lnTo>
                  <a:lnTo>
                    <a:pt x="1997" y="522"/>
                  </a:lnTo>
                  <a:lnTo>
                    <a:pt x="1998" y="520"/>
                  </a:lnTo>
                  <a:lnTo>
                    <a:pt x="1999" y="520"/>
                  </a:lnTo>
                  <a:lnTo>
                    <a:pt x="2002" y="520"/>
                  </a:lnTo>
                  <a:lnTo>
                    <a:pt x="2004" y="522"/>
                  </a:lnTo>
                  <a:lnTo>
                    <a:pt x="2007" y="523"/>
                  </a:lnTo>
                  <a:lnTo>
                    <a:pt x="2009" y="524"/>
                  </a:lnTo>
                  <a:lnTo>
                    <a:pt x="2011" y="525"/>
                  </a:lnTo>
                  <a:lnTo>
                    <a:pt x="2011" y="526"/>
                  </a:lnTo>
                  <a:lnTo>
                    <a:pt x="2012" y="528"/>
                  </a:lnTo>
                  <a:lnTo>
                    <a:pt x="2013" y="529"/>
                  </a:lnTo>
                  <a:lnTo>
                    <a:pt x="2014" y="529"/>
                  </a:lnTo>
                  <a:lnTo>
                    <a:pt x="2016" y="528"/>
                  </a:lnTo>
                  <a:lnTo>
                    <a:pt x="2018" y="526"/>
                  </a:lnTo>
                  <a:lnTo>
                    <a:pt x="2022" y="525"/>
                  </a:lnTo>
                  <a:lnTo>
                    <a:pt x="2027" y="525"/>
                  </a:lnTo>
                  <a:lnTo>
                    <a:pt x="2029" y="526"/>
                  </a:lnTo>
                  <a:lnTo>
                    <a:pt x="2029" y="528"/>
                  </a:lnTo>
                  <a:lnTo>
                    <a:pt x="2029" y="529"/>
                  </a:lnTo>
                  <a:lnTo>
                    <a:pt x="2028" y="530"/>
                  </a:lnTo>
                  <a:lnTo>
                    <a:pt x="2027" y="531"/>
                  </a:lnTo>
                  <a:lnTo>
                    <a:pt x="2027" y="533"/>
                  </a:lnTo>
                  <a:lnTo>
                    <a:pt x="2027" y="534"/>
                  </a:lnTo>
                  <a:lnTo>
                    <a:pt x="2029" y="536"/>
                  </a:lnTo>
                  <a:lnTo>
                    <a:pt x="2032" y="538"/>
                  </a:lnTo>
                  <a:lnTo>
                    <a:pt x="2034" y="539"/>
                  </a:lnTo>
                  <a:lnTo>
                    <a:pt x="2037" y="541"/>
                  </a:lnTo>
                  <a:lnTo>
                    <a:pt x="2038" y="544"/>
                  </a:lnTo>
                  <a:lnTo>
                    <a:pt x="2039" y="546"/>
                  </a:lnTo>
                  <a:lnTo>
                    <a:pt x="2039" y="548"/>
                  </a:lnTo>
                  <a:lnTo>
                    <a:pt x="2039" y="549"/>
                  </a:lnTo>
                  <a:lnTo>
                    <a:pt x="2041" y="550"/>
                  </a:lnTo>
                  <a:lnTo>
                    <a:pt x="2042" y="551"/>
                  </a:lnTo>
                  <a:lnTo>
                    <a:pt x="2047" y="554"/>
                  </a:lnTo>
                  <a:lnTo>
                    <a:pt x="2052" y="554"/>
                  </a:lnTo>
                  <a:lnTo>
                    <a:pt x="2054" y="554"/>
                  </a:lnTo>
                  <a:lnTo>
                    <a:pt x="2058" y="555"/>
                  </a:lnTo>
                  <a:lnTo>
                    <a:pt x="2060" y="555"/>
                  </a:lnTo>
                  <a:lnTo>
                    <a:pt x="2063" y="556"/>
                  </a:lnTo>
                  <a:lnTo>
                    <a:pt x="2064" y="558"/>
                  </a:lnTo>
                  <a:lnTo>
                    <a:pt x="2065" y="559"/>
                  </a:lnTo>
                  <a:lnTo>
                    <a:pt x="2068" y="560"/>
                  </a:lnTo>
                  <a:lnTo>
                    <a:pt x="2072" y="561"/>
                  </a:lnTo>
                  <a:lnTo>
                    <a:pt x="2074" y="563"/>
                  </a:lnTo>
                  <a:lnTo>
                    <a:pt x="2077" y="565"/>
                  </a:lnTo>
                  <a:lnTo>
                    <a:pt x="2078" y="568"/>
                  </a:lnTo>
                  <a:lnTo>
                    <a:pt x="2079" y="568"/>
                  </a:lnTo>
                  <a:lnTo>
                    <a:pt x="2079" y="569"/>
                  </a:lnTo>
                  <a:lnTo>
                    <a:pt x="2080" y="570"/>
                  </a:lnTo>
                  <a:lnTo>
                    <a:pt x="2082" y="571"/>
                  </a:lnTo>
                  <a:lnTo>
                    <a:pt x="2083" y="573"/>
                  </a:lnTo>
                  <a:lnTo>
                    <a:pt x="2083" y="574"/>
                  </a:lnTo>
                  <a:lnTo>
                    <a:pt x="2083" y="575"/>
                  </a:lnTo>
                  <a:lnTo>
                    <a:pt x="2080" y="575"/>
                  </a:lnTo>
                  <a:lnTo>
                    <a:pt x="2078" y="576"/>
                  </a:lnTo>
                  <a:lnTo>
                    <a:pt x="2077" y="577"/>
                  </a:lnTo>
                  <a:lnTo>
                    <a:pt x="2075" y="579"/>
                  </a:lnTo>
                  <a:lnTo>
                    <a:pt x="2073" y="579"/>
                  </a:lnTo>
                  <a:lnTo>
                    <a:pt x="2070" y="580"/>
                  </a:lnTo>
                  <a:lnTo>
                    <a:pt x="2068" y="584"/>
                  </a:lnTo>
                  <a:lnTo>
                    <a:pt x="2065" y="585"/>
                  </a:lnTo>
                  <a:lnTo>
                    <a:pt x="2063" y="586"/>
                  </a:lnTo>
                  <a:lnTo>
                    <a:pt x="2063" y="586"/>
                  </a:lnTo>
                  <a:lnTo>
                    <a:pt x="2060" y="586"/>
                  </a:lnTo>
                  <a:lnTo>
                    <a:pt x="2058" y="587"/>
                  </a:lnTo>
                  <a:lnTo>
                    <a:pt x="2054" y="589"/>
                  </a:lnTo>
                  <a:lnTo>
                    <a:pt x="2052" y="591"/>
                  </a:lnTo>
                  <a:lnTo>
                    <a:pt x="2047" y="594"/>
                  </a:lnTo>
                  <a:lnTo>
                    <a:pt x="2042" y="596"/>
                  </a:lnTo>
                  <a:lnTo>
                    <a:pt x="2039" y="596"/>
                  </a:lnTo>
                  <a:lnTo>
                    <a:pt x="2037" y="597"/>
                  </a:lnTo>
                  <a:lnTo>
                    <a:pt x="2036" y="599"/>
                  </a:lnTo>
                  <a:lnTo>
                    <a:pt x="2034" y="600"/>
                  </a:lnTo>
                  <a:lnTo>
                    <a:pt x="2032" y="601"/>
                  </a:lnTo>
                  <a:lnTo>
                    <a:pt x="2028" y="601"/>
                  </a:lnTo>
                  <a:lnTo>
                    <a:pt x="2026" y="601"/>
                  </a:lnTo>
                  <a:lnTo>
                    <a:pt x="2023" y="601"/>
                  </a:lnTo>
                  <a:lnTo>
                    <a:pt x="2019" y="600"/>
                  </a:lnTo>
                  <a:lnTo>
                    <a:pt x="2018" y="601"/>
                  </a:lnTo>
                  <a:lnTo>
                    <a:pt x="2016" y="601"/>
                  </a:lnTo>
                  <a:lnTo>
                    <a:pt x="2016" y="607"/>
                  </a:lnTo>
                  <a:lnTo>
                    <a:pt x="2013" y="607"/>
                  </a:lnTo>
                  <a:lnTo>
                    <a:pt x="2011" y="607"/>
                  </a:lnTo>
                  <a:lnTo>
                    <a:pt x="2007" y="607"/>
                  </a:lnTo>
                  <a:lnTo>
                    <a:pt x="2003" y="607"/>
                  </a:lnTo>
                  <a:lnTo>
                    <a:pt x="2001" y="607"/>
                  </a:lnTo>
                  <a:lnTo>
                    <a:pt x="1977" y="607"/>
                  </a:lnTo>
                  <a:lnTo>
                    <a:pt x="1976" y="607"/>
                  </a:lnTo>
                  <a:lnTo>
                    <a:pt x="1973" y="607"/>
                  </a:lnTo>
                  <a:lnTo>
                    <a:pt x="1971" y="607"/>
                  </a:lnTo>
                  <a:lnTo>
                    <a:pt x="1967" y="607"/>
                  </a:lnTo>
                  <a:lnTo>
                    <a:pt x="1965" y="607"/>
                  </a:lnTo>
                  <a:lnTo>
                    <a:pt x="1962" y="609"/>
                  </a:lnTo>
                  <a:lnTo>
                    <a:pt x="1961" y="610"/>
                  </a:lnTo>
                  <a:lnTo>
                    <a:pt x="1963" y="610"/>
                  </a:lnTo>
                  <a:lnTo>
                    <a:pt x="1966" y="611"/>
                  </a:lnTo>
                  <a:lnTo>
                    <a:pt x="1970" y="611"/>
                  </a:lnTo>
                  <a:lnTo>
                    <a:pt x="1972" y="612"/>
                  </a:lnTo>
                  <a:lnTo>
                    <a:pt x="1974" y="612"/>
                  </a:lnTo>
                  <a:lnTo>
                    <a:pt x="1977" y="612"/>
                  </a:lnTo>
                  <a:lnTo>
                    <a:pt x="1979" y="612"/>
                  </a:lnTo>
                  <a:lnTo>
                    <a:pt x="1982" y="614"/>
                  </a:lnTo>
                  <a:lnTo>
                    <a:pt x="1982" y="615"/>
                  </a:lnTo>
                  <a:lnTo>
                    <a:pt x="1982" y="616"/>
                  </a:lnTo>
                  <a:lnTo>
                    <a:pt x="1981" y="617"/>
                  </a:lnTo>
                  <a:lnTo>
                    <a:pt x="1979" y="619"/>
                  </a:lnTo>
                  <a:lnTo>
                    <a:pt x="1979" y="620"/>
                  </a:lnTo>
                  <a:lnTo>
                    <a:pt x="1979" y="625"/>
                  </a:lnTo>
                  <a:lnTo>
                    <a:pt x="1994" y="623"/>
                  </a:lnTo>
                  <a:lnTo>
                    <a:pt x="2008" y="620"/>
                  </a:lnTo>
                  <a:lnTo>
                    <a:pt x="2011" y="619"/>
                  </a:lnTo>
                  <a:lnTo>
                    <a:pt x="2014" y="616"/>
                  </a:lnTo>
                  <a:lnTo>
                    <a:pt x="2018" y="614"/>
                  </a:lnTo>
                  <a:lnTo>
                    <a:pt x="2022" y="612"/>
                  </a:lnTo>
                  <a:lnTo>
                    <a:pt x="2027" y="612"/>
                  </a:lnTo>
                  <a:lnTo>
                    <a:pt x="2029" y="614"/>
                  </a:lnTo>
                  <a:lnTo>
                    <a:pt x="2032" y="614"/>
                  </a:lnTo>
                  <a:lnTo>
                    <a:pt x="2034" y="615"/>
                  </a:lnTo>
                  <a:lnTo>
                    <a:pt x="2034" y="616"/>
                  </a:lnTo>
                  <a:lnTo>
                    <a:pt x="2034" y="617"/>
                  </a:lnTo>
                  <a:lnTo>
                    <a:pt x="2034" y="620"/>
                  </a:lnTo>
                  <a:lnTo>
                    <a:pt x="2029" y="625"/>
                  </a:lnTo>
                  <a:lnTo>
                    <a:pt x="2023" y="627"/>
                  </a:lnTo>
                  <a:lnTo>
                    <a:pt x="2016" y="631"/>
                  </a:lnTo>
                  <a:lnTo>
                    <a:pt x="2002" y="641"/>
                  </a:lnTo>
                  <a:lnTo>
                    <a:pt x="1989" y="651"/>
                  </a:lnTo>
                  <a:lnTo>
                    <a:pt x="1979" y="656"/>
                  </a:lnTo>
                  <a:lnTo>
                    <a:pt x="1970" y="660"/>
                  </a:lnTo>
                  <a:lnTo>
                    <a:pt x="1961" y="665"/>
                  </a:lnTo>
                  <a:lnTo>
                    <a:pt x="1957" y="667"/>
                  </a:lnTo>
                  <a:lnTo>
                    <a:pt x="1955" y="670"/>
                  </a:lnTo>
                  <a:lnTo>
                    <a:pt x="1952" y="672"/>
                  </a:lnTo>
                  <a:lnTo>
                    <a:pt x="1951" y="674"/>
                  </a:lnTo>
                  <a:lnTo>
                    <a:pt x="1951" y="677"/>
                  </a:lnTo>
                  <a:lnTo>
                    <a:pt x="1951" y="678"/>
                  </a:lnTo>
                  <a:lnTo>
                    <a:pt x="1951" y="679"/>
                  </a:lnTo>
                  <a:lnTo>
                    <a:pt x="1951" y="682"/>
                  </a:lnTo>
                  <a:lnTo>
                    <a:pt x="1950" y="682"/>
                  </a:lnTo>
                  <a:lnTo>
                    <a:pt x="1948" y="683"/>
                  </a:lnTo>
                  <a:lnTo>
                    <a:pt x="1946" y="682"/>
                  </a:lnTo>
                  <a:lnTo>
                    <a:pt x="1943" y="681"/>
                  </a:lnTo>
                  <a:lnTo>
                    <a:pt x="1941" y="677"/>
                  </a:lnTo>
                  <a:lnTo>
                    <a:pt x="1938" y="678"/>
                  </a:lnTo>
                  <a:lnTo>
                    <a:pt x="1936" y="679"/>
                  </a:lnTo>
                  <a:lnTo>
                    <a:pt x="1933" y="681"/>
                  </a:lnTo>
                  <a:lnTo>
                    <a:pt x="1932" y="683"/>
                  </a:lnTo>
                  <a:lnTo>
                    <a:pt x="1933" y="684"/>
                  </a:lnTo>
                  <a:lnTo>
                    <a:pt x="1936" y="687"/>
                  </a:lnTo>
                  <a:lnTo>
                    <a:pt x="1940" y="688"/>
                  </a:lnTo>
                  <a:lnTo>
                    <a:pt x="1943" y="691"/>
                  </a:lnTo>
                  <a:lnTo>
                    <a:pt x="1945" y="693"/>
                  </a:lnTo>
                  <a:lnTo>
                    <a:pt x="1945" y="694"/>
                  </a:lnTo>
                  <a:lnTo>
                    <a:pt x="1943" y="696"/>
                  </a:lnTo>
                  <a:lnTo>
                    <a:pt x="1942" y="696"/>
                  </a:lnTo>
                  <a:lnTo>
                    <a:pt x="1941" y="697"/>
                  </a:lnTo>
                  <a:lnTo>
                    <a:pt x="1940" y="698"/>
                  </a:lnTo>
                  <a:lnTo>
                    <a:pt x="1937" y="698"/>
                  </a:lnTo>
                  <a:lnTo>
                    <a:pt x="1936" y="701"/>
                  </a:lnTo>
                  <a:lnTo>
                    <a:pt x="1936" y="703"/>
                  </a:lnTo>
                  <a:lnTo>
                    <a:pt x="1936" y="704"/>
                  </a:lnTo>
                  <a:lnTo>
                    <a:pt x="1935" y="707"/>
                  </a:lnTo>
                  <a:lnTo>
                    <a:pt x="1932" y="707"/>
                  </a:lnTo>
                  <a:lnTo>
                    <a:pt x="1928" y="708"/>
                  </a:lnTo>
                  <a:lnTo>
                    <a:pt x="1927" y="708"/>
                  </a:lnTo>
                  <a:lnTo>
                    <a:pt x="1925" y="709"/>
                  </a:lnTo>
                  <a:lnTo>
                    <a:pt x="1922" y="711"/>
                  </a:lnTo>
                  <a:lnTo>
                    <a:pt x="1921" y="712"/>
                  </a:lnTo>
                  <a:lnTo>
                    <a:pt x="1920" y="713"/>
                  </a:lnTo>
                  <a:lnTo>
                    <a:pt x="1920" y="714"/>
                  </a:lnTo>
                  <a:lnTo>
                    <a:pt x="1920" y="717"/>
                  </a:lnTo>
                  <a:lnTo>
                    <a:pt x="1918" y="717"/>
                  </a:lnTo>
                  <a:lnTo>
                    <a:pt x="1918" y="718"/>
                  </a:lnTo>
                  <a:lnTo>
                    <a:pt x="1918" y="721"/>
                  </a:lnTo>
                  <a:lnTo>
                    <a:pt x="1917" y="722"/>
                  </a:lnTo>
                  <a:lnTo>
                    <a:pt x="1917" y="723"/>
                  </a:lnTo>
                  <a:lnTo>
                    <a:pt x="1916" y="724"/>
                  </a:lnTo>
                  <a:lnTo>
                    <a:pt x="1915" y="724"/>
                  </a:lnTo>
                  <a:lnTo>
                    <a:pt x="1910" y="724"/>
                  </a:lnTo>
                  <a:lnTo>
                    <a:pt x="1906" y="724"/>
                  </a:lnTo>
                  <a:lnTo>
                    <a:pt x="1902" y="724"/>
                  </a:lnTo>
                  <a:lnTo>
                    <a:pt x="1898" y="724"/>
                  </a:lnTo>
                  <a:lnTo>
                    <a:pt x="1896" y="727"/>
                  </a:lnTo>
                  <a:lnTo>
                    <a:pt x="1892" y="727"/>
                  </a:lnTo>
                  <a:lnTo>
                    <a:pt x="1889" y="728"/>
                  </a:lnTo>
                  <a:lnTo>
                    <a:pt x="1881" y="729"/>
                  </a:lnTo>
                  <a:lnTo>
                    <a:pt x="1876" y="734"/>
                  </a:lnTo>
                  <a:lnTo>
                    <a:pt x="1870" y="738"/>
                  </a:lnTo>
                  <a:lnTo>
                    <a:pt x="1862" y="738"/>
                  </a:lnTo>
                  <a:lnTo>
                    <a:pt x="1855" y="737"/>
                  </a:lnTo>
                  <a:lnTo>
                    <a:pt x="1851" y="738"/>
                  </a:lnTo>
                  <a:lnTo>
                    <a:pt x="1850" y="740"/>
                  </a:lnTo>
                  <a:lnTo>
                    <a:pt x="1847" y="742"/>
                  </a:lnTo>
                  <a:lnTo>
                    <a:pt x="1841" y="743"/>
                  </a:lnTo>
                  <a:lnTo>
                    <a:pt x="1836" y="743"/>
                  </a:lnTo>
                  <a:lnTo>
                    <a:pt x="1832" y="743"/>
                  </a:lnTo>
                  <a:lnTo>
                    <a:pt x="1830" y="743"/>
                  </a:lnTo>
                  <a:lnTo>
                    <a:pt x="1826" y="743"/>
                  </a:lnTo>
                  <a:lnTo>
                    <a:pt x="1823" y="745"/>
                  </a:lnTo>
                  <a:lnTo>
                    <a:pt x="1823" y="747"/>
                  </a:lnTo>
                  <a:lnTo>
                    <a:pt x="1823" y="747"/>
                  </a:lnTo>
                  <a:lnTo>
                    <a:pt x="1824" y="748"/>
                  </a:lnTo>
                  <a:lnTo>
                    <a:pt x="1825" y="749"/>
                  </a:lnTo>
                  <a:lnTo>
                    <a:pt x="1829" y="752"/>
                  </a:lnTo>
                  <a:lnTo>
                    <a:pt x="1837" y="750"/>
                  </a:lnTo>
                  <a:lnTo>
                    <a:pt x="1847" y="749"/>
                  </a:lnTo>
                  <a:lnTo>
                    <a:pt x="1860" y="748"/>
                  </a:lnTo>
                  <a:lnTo>
                    <a:pt x="1864" y="749"/>
                  </a:lnTo>
                  <a:lnTo>
                    <a:pt x="1867" y="750"/>
                  </a:lnTo>
                  <a:lnTo>
                    <a:pt x="1869" y="753"/>
                  </a:lnTo>
                  <a:lnTo>
                    <a:pt x="1870" y="755"/>
                  </a:lnTo>
                  <a:lnTo>
                    <a:pt x="1869" y="758"/>
                  </a:lnTo>
                  <a:lnTo>
                    <a:pt x="1867" y="759"/>
                  </a:lnTo>
                  <a:lnTo>
                    <a:pt x="1864" y="762"/>
                  </a:lnTo>
                  <a:lnTo>
                    <a:pt x="1860" y="762"/>
                  </a:lnTo>
                  <a:lnTo>
                    <a:pt x="1854" y="760"/>
                  </a:lnTo>
                  <a:lnTo>
                    <a:pt x="1849" y="759"/>
                  </a:lnTo>
                  <a:lnTo>
                    <a:pt x="1844" y="757"/>
                  </a:lnTo>
                  <a:lnTo>
                    <a:pt x="1841" y="757"/>
                  </a:lnTo>
                  <a:lnTo>
                    <a:pt x="1840" y="758"/>
                  </a:lnTo>
                  <a:lnTo>
                    <a:pt x="1840" y="759"/>
                  </a:lnTo>
                  <a:lnTo>
                    <a:pt x="1841" y="760"/>
                  </a:lnTo>
                  <a:lnTo>
                    <a:pt x="1842" y="762"/>
                  </a:lnTo>
                  <a:lnTo>
                    <a:pt x="1844" y="763"/>
                  </a:lnTo>
                  <a:lnTo>
                    <a:pt x="1846" y="764"/>
                  </a:lnTo>
                  <a:lnTo>
                    <a:pt x="1849" y="764"/>
                  </a:lnTo>
                  <a:lnTo>
                    <a:pt x="1851" y="765"/>
                  </a:lnTo>
                  <a:lnTo>
                    <a:pt x="1852" y="767"/>
                  </a:lnTo>
                  <a:lnTo>
                    <a:pt x="1855" y="768"/>
                  </a:lnTo>
                  <a:lnTo>
                    <a:pt x="1857" y="769"/>
                  </a:lnTo>
                  <a:lnTo>
                    <a:pt x="1861" y="771"/>
                  </a:lnTo>
                  <a:lnTo>
                    <a:pt x="1864" y="775"/>
                  </a:lnTo>
                  <a:lnTo>
                    <a:pt x="1865" y="778"/>
                  </a:lnTo>
                  <a:lnTo>
                    <a:pt x="1865" y="779"/>
                  </a:lnTo>
                  <a:lnTo>
                    <a:pt x="1865" y="783"/>
                  </a:lnTo>
                  <a:lnTo>
                    <a:pt x="1864" y="785"/>
                  </a:lnTo>
                  <a:lnTo>
                    <a:pt x="1864" y="789"/>
                  </a:lnTo>
                  <a:lnTo>
                    <a:pt x="1862" y="791"/>
                  </a:lnTo>
                  <a:lnTo>
                    <a:pt x="1860" y="794"/>
                  </a:lnTo>
                  <a:lnTo>
                    <a:pt x="1857" y="795"/>
                  </a:lnTo>
                  <a:lnTo>
                    <a:pt x="1854" y="795"/>
                  </a:lnTo>
                  <a:lnTo>
                    <a:pt x="1854" y="796"/>
                  </a:lnTo>
                  <a:lnTo>
                    <a:pt x="1855" y="798"/>
                  </a:lnTo>
                  <a:lnTo>
                    <a:pt x="1857" y="799"/>
                  </a:lnTo>
                  <a:lnTo>
                    <a:pt x="1860" y="799"/>
                  </a:lnTo>
                  <a:lnTo>
                    <a:pt x="1862" y="800"/>
                  </a:lnTo>
                  <a:lnTo>
                    <a:pt x="1865" y="801"/>
                  </a:lnTo>
                  <a:lnTo>
                    <a:pt x="1866" y="803"/>
                  </a:lnTo>
                  <a:lnTo>
                    <a:pt x="1866" y="804"/>
                  </a:lnTo>
                  <a:lnTo>
                    <a:pt x="1865" y="806"/>
                  </a:lnTo>
                  <a:lnTo>
                    <a:pt x="1862" y="808"/>
                  </a:lnTo>
                  <a:lnTo>
                    <a:pt x="1860" y="809"/>
                  </a:lnTo>
                  <a:lnTo>
                    <a:pt x="1857" y="811"/>
                  </a:lnTo>
                  <a:lnTo>
                    <a:pt x="1857" y="813"/>
                  </a:lnTo>
                  <a:lnTo>
                    <a:pt x="1857" y="815"/>
                  </a:lnTo>
                  <a:lnTo>
                    <a:pt x="1857" y="816"/>
                  </a:lnTo>
                  <a:lnTo>
                    <a:pt x="1856" y="818"/>
                  </a:lnTo>
                  <a:lnTo>
                    <a:pt x="1854" y="819"/>
                  </a:lnTo>
                  <a:lnTo>
                    <a:pt x="1845" y="824"/>
                  </a:lnTo>
                  <a:lnTo>
                    <a:pt x="1834" y="827"/>
                  </a:lnTo>
                  <a:lnTo>
                    <a:pt x="1829" y="826"/>
                  </a:lnTo>
                  <a:lnTo>
                    <a:pt x="1824" y="825"/>
                  </a:lnTo>
                  <a:lnTo>
                    <a:pt x="1820" y="824"/>
                  </a:lnTo>
                  <a:lnTo>
                    <a:pt x="1815" y="821"/>
                  </a:lnTo>
                  <a:lnTo>
                    <a:pt x="1810" y="822"/>
                  </a:lnTo>
                  <a:lnTo>
                    <a:pt x="1805" y="822"/>
                  </a:lnTo>
                  <a:lnTo>
                    <a:pt x="1800" y="825"/>
                  </a:lnTo>
                  <a:lnTo>
                    <a:pt x="1799" y="827"/>
                  </a:lnTo>
                  <a:lnTo>
                    <a:pt x="1799" y="830"/>
                  </a:lnTo>
                  <a:lnTo>
                    <a:pt x="1800" y="832"/>
                  </a:lnTo>
                  <a:lnTo>
                    <a:pt x="1803" y="835"/>
                  </a:lnTo>
                  <a:lnTo>
                    <a:pt x="1805" y="837"/>
                  </a:lnTo>
                  <a:lnTo>
                    <a:pt x="1809" y="844"/>
                  </a:lnTo>
                  <a:lnTo>
                    <a:pt x="1809" y="851"/>
                  </a:lnTo>
                  <a:lnTo>
                    <a:pt x="1805" y="859"/>
                  </a:lnTo>
                  <a:lnTo>
                    <a:pt x="1799" y="865"/>
                  </a:lnTo>
                  <a:lnTo>
                    <a:pt x="1791" y="866"/>
                  </a:lnTo>
                  <a:lnTo>
                    <a:pt x="1783" y="866"/>
                  </a:lnTo>
                  <a:lnTo>
                    <a:pt x="1771" y="866"/>
                  </a:lnTo>
                  <a:lnTo>
                    <a:pt x="1761" y="867"/>
                  </a:lnTo>
                  <a:lnTo>
                    <a:pt x="1754" y="865"/>
                  </a:lnTo>
                  <a:lnTo>
                    <a:pt x="1745" y="864"/>
                  </a:lnTo>
                  <a:lnTo>
                    <a:pt x="1742" y="865"/>
                  </a:lnTo>
                  <a:lnTo>
                    <a:pt x="1739" y="865"/>
                  </a:lnTo>
                  <a:lnTo>
                    <a:pt x="1738" y="867"/>
                  </a:lnTo>
                  <a:lnTo>
                    <a:pt x="1737" y="868"/>
                  </a:lnTo>
                  <a:lnTo>
                    <a:pt x="1738" y="871"/>
                  </a:lnTo>
                  <a:lnTo>
                    <a:pt x="1739" y="872"/>
                  </a:lnTo>
                  <a:lnTo>
                    <a:pt x="1740" y="872"/>
                  </a:lnTo>
                  <a:lnTo>
                    <a:pt x="1743" y="872"/>
                  </a:lnTo>
                  <a:lnTo>
                    <a:pt x="1744" y="871"/>
                  </a:lnTo>
                  <a:lnTo>
                    <a:pt x="1747" y="870"/>
                  </a:lnTo>
                  <a:lnTo>
                    <a:pt x="1748" y="868"/>
                  </a:lnTo>
                  <a:lnTo>
                    <a:pt x="1761" y="868"/>
                  </a:lnTo>
                  <a:lnTo>
                    <a:pt x="1776" y="870"/>
                  </a:lnTo>
                  <a:lnTo>
                    <a:pt x="1786" y="875"/>
                  </a:lnTo>
                  <a:lnTo>
                    <a:pt x="1790" y="878"/>
                  </a:lnTo>
                  <a:lnTo>
                    <a:pt x="1790" y="885"/>
                  </a:lnTo>
                  <a:lnTo>
                    <a:pt x="1791" y="891"/>
                  </a:lnTo>
                  <a:lnTo>
                    <a:pt x="1794" y="895"/>
                  </a:lnTo>
                  <a:lnTo>
                    <a:pt x="1796" y="896"/>
                  </a:lnTo>
                  <a:lnTo>
                    <a:pt x="1798" y="895"/>
                  </a:lnTo>
                  <a:lnTo>
                    <a:pt x="1799" y="893"/>
                  </a:lnTo>
                  <a:lnTo>
                    <a:pt x="1799" y="891"/>
                  </a:lnTo>
                  <a:lnTo>
                    <a:pt x="1799" y="888"/>
                  </a:lnTo>
                  <a:lnTo>
                    <a:pt x="1800" y="886"/>
                  </a:lnTo>
                  <a:lnTo>
                    <a:pt x="1800" y="885"/>
                  </a:lnTo>
                  <a:lnTo>
                    <a:pt x="1801" y="883"/>
                  </a:lnTo>
                  <a:lnTo>
                    <a:pt x="1805" y="882"/>
                  </a:lnTo>
                  <a:lnTo>
                    <a:pt x="1809" y="882"/>
                  </a:lnTo>
                  <a:lnTo>
                    <a:pt x="1813" y="882"/>
                  </a:lnTo>
                  <a:lnTo>
                    <a:pt x="1819" y="887"/>
                  </a:lnTo>
                  <a:lnTo>
                    <a:pt x="1823" y="893"/>
                  </a:lnTo>
                  <a:lnTo>
                    <a:pt x="1821" y="901"/>
                  </a:lnTo>
                  <a:lnTo>
                    <a:pt x="1818" y="906"/>
                  </a:lnTo>
                  <a:lnTo>
                    <a:pt x="1810" y="910"/>
                  </a:lnTo>
                  <a:lnTo>
                    <a:pt x="1800" y="912"/>
                  </a:lnTo>
                  <a:lnTo>
                    <a:pt x="1789" y="916"/>
                  </a:lnTo>
                  <a:lnTo>
                    <a:pt x="1781" y="922"/>
                  </a:lnTo>
                  <a:lnTo>
                    <a:pt x="1778" y="924"/>
                  </a:lnTo>
                  <a:lnTo>
                    <a:pt x="1770" y="929"/>
                  </a:lnTo>
                  <a:lnTo>
                    <a:pt x="1763" y="934"/>
                  </a:lnTo>
                  <a:lnTo>
                    <a:pt x="1755" y="934"/>
                  </a:lnTo>
                  <a:lnTo>
                    <a:pt x="1754" y="933"/>
                  </a:lnTo>
                  <a:lnTo>
                    <a:pt x="1753" y="932"/>
                  </a:lnTo>
                  <a:lnTo>
                    <a:pt x="1753" y="931"/>
                  </a:lnTo>
                  <a:lnTo>
                    <a:pt x="1754" y="928"/>
                  </a:lnTo>
                  <a:lnTo>
                    <a:pt x="1755" y="927"/>
                  </a:lnTo>
                  <a:lnTo>
                    <a:pt x="1755" y="924"/>
                  </a:lnTo>
                  <a:lnTo>
                    <a:pt x="1756" y="923"/>
                  </a:lnTo>
                  <a:lnTo>
                    <a:pt x="1756" y="921"/>
                  </a:lnTo>
                  <a:lnTo>
                    <a:pt x="1755" y="919"/>
                  </a:lnTo>
                  <a:lnTo>
                    <a:pt x="1753" y="918"/>
                  </a:lnTo>
                  <a:lnTo>
                    <a:pt x="1748" y="918"/>
                  </a:lnTo>
                  <a:lnTo>
                    <a:pt x="1743" y="918"/>
                  </a:lnTo>
                  <a:lnTo>
                    <a:pt x="1738" y="917"/>
                  </a:lnTo>
                  <a:lnTo>
                    <a:pt x="1734" y="913"/>
                  </a:lnTo>
                  <a:lnTo>
                    <a:pt x="1733" y="912"/>
                  </a:lnTo>
                  <a:lnTo>
                    <a:pt x="1732" y="911"/>
                  </a:lnTo>
                  <a:lnTo>
                    <a:pt x="1730" y="911"/>
                  </a:lnTo>
                  <a:lnTo>
                    <a:pt x="1728" y="911"/>
                  </a:lnTo>
                  <a:lnTo>
                    <a:pt x="1727" y="912"/>
                  </a:lnTo>
                  <a:lnTo>
                    <a:pt x="1724" y="913"/>
                  </a:lnTo>
                  <a:lnTo>
                    <a:pt x="1720" y="915"/>
                  </a:lnTo>
                  <a:lnTo>
                    <a:pt x="1715" y="913"/>
                  </a:lnTo>
                  <a:lnTo>
                    <a:pt x="1710" y="912"/>
                  </a:lnTo>
                  <a:lnTo>
                    <a:pt x="1705" y="912"/>
                  </a:lnTo>
                  <a:lnTo>
                    <a:pt x="1703" y="916"/>
                  </a:lnTo>
                  <a:lnTo>
                    <a:pt x="1703" y="918"/>
                  </a:lnTo>
                  <a:lnTo>
                    <a:pt x="1702" y="921"/>
                  </a:lnTo>
                  <a:lnTo>
                    <a:pt x="1700" y="921"/>
                  </a:lnTo>
                  <a:lnTo>
                    <a:pt x="1698" y="921"/>
                  </a:lnTo>
                  <a:lnTo>
                    <a:pt x="1695" y="921"/>
                  </a:lnTo>
                  <a:lnTo>
                    <a:pt x="1694" y="919"/>
                  </a:lnTo>
                  <a:lnTo>
                    <a:pt x="1692" y="917"/>
                  </a:lnTo>
                  <a:lnTo>
                    <a:pt x="1690" y="916"/>
                  </a:lnTo>
                  <a:lnTo>
                    <a:pt x="1690" y="913"/>
                  </a:lnTo>
                  <a:lnTo>
                    <a:pt x="1690" y="911"/>
                  </a:lnTo>
                  <a:lnTo>
                    <a:pt x="1689" y="910"/>
                  </a:lnTo>
                  <a:lnTo>
                    <a:pt x="1687" y="908"/>
                  </a:lnTo>
                  <a:lnTo>
                    <a:pt x="1685" y="910"/>
                  </a:lnTo>
                  <a:lnTo>
                    <a:pt x="1683" y="910"/>
                  </a:lnTo>
                  <a:lnTo>
                    <a:pt x="1682" y="911"/>
                  </a:lnTo>
                  <a:lnTo>
                    <a:pt x="1679" y="911"/>
                  </a:lnTo>
                  <a:lnTo>
                    <a:pt x="1678" y="915"/>
                  </a:lnTo>
                  <a:lnTo>
                    <a:pt x="1677" y="917"/>
                  </a:lnTo>
                  <a:lnTo>
                    <a:pt x="1676" y="921"/>
                  </a:lnTo>
                  <a:lnTo>
                    <a:pt x="1674" y="924"/>
                  </a:lnTo>
                  <a:lnTo>
                    <a:pt x="1671" y="928"/>
                  </a:lnTo>
                  <a:lnTo>
                    <a:pt x="1664" y="929"/>
                  </a:lnTo>
                  <a:lnTo>
                    <a:pt x="1658" y="928"/>
                  </a:lnTo>
                  <a:lnTo>
                    <a:pt x="1651" y="927"/>
                  </a:lnTo>
                  <a:lnTo>
                    <a:pt x="1636" y="918"/>
                  </a:lnTo>
                  <a:lnTo>
                    <a:pt x="1632" y="919"/>
                  </a:lnTo>
                  <a:lnTo>
                    <a:pt x="1629" y="921"/>
                  </a:lnTo>
                  <a:lnTo>
                    <a:pt x="1626" y="922"/>
                  </a:lnTo>
                  <a:lnTo>
                    <a:pt x="1623" y="923"/>
                  </a:lnTo>
                  <a:lnTo>
                    <a:pt x="1621" y="923"/>
                  </a:lnTo>
                  <a:lnTo>
                    <a:pt x="1617" y="924"/>
                  </a:lnTo>
                  <a:lnTo>
                    <a:pt x="1611" y="924"/>
                  </a:lnTo>
                  <a:lnTo>
                    <a:pt x="1606" y="922"/>
                  </a:lnTo>
                  <a:lnTo>
                    <a:pt x="1602" y="919"/>
                  </a:lnTo>
                  <a:lnTo>
                    <a:pt x="1597" y="919"/>
                  </a:lnTo>
                  <a:lnTo>
                    <a:pt x="1591" y="922"/>
                  </a:lnTo>
                  <a:lnTo>
                    <a:pt x="1588" y="923"/>
                  </a:lnTo>
                  <a:lnTo>
                    <a:pt x="1586" y="926"/>
                  </a:lnTo>
                  <a:lnTo>
                    <a:pt x="1585" y="929"/>
                  </a:lnTo>
                  <a:lnTo>
                    <a:pt x="1582" y="932"/>
                  </a:lnTo>
                  <a:lnTo>
                    <a:pt x="1581" y="936"/>
                  </a:lnTo>
                  <a:lnTo>
                    <a:pt x="1578" y="938"/>
                  </a:lnTo>
                  <a:lnTo>
                    <a:pt x="1576" y="939"/>
                  </a:lnTo>
                  <a:lnTo>
                    <a:pt x="1570" y="939"/>
                  </a:lnTo>
                  <a:lnTo>
                    <a:pt x="1565" y="938"/>
                  </a:lnTo>
                  <a:lnTo>
                    <a:pt x="1558" y="938"/>
                  </a:lnTo>
                  <a:lnTo>
                    <a:pt x="1552" y="942"/>
                  </a:lnTo>
                  <a:lnTo>
                    <a:pt x="1550" y="946"/>
                  </a:lnTo>
                  <a:lnTo>
                    <a:pt x="1548" y="948"/>
                  </a:lnTo>
                  <a:lnTo>
                    <a:pt x="1548" y="951"/>
                  </a:lnTo>
                  <a:lnTo>
                    <a:pt x="1550" y="952"/>
                  </a:lnTo>
                  <a:lnTo>
                    <a:pt x="1552" y="953"/>
                  </a:lnTo>
                  <a:lnTo>
                    <a:pt x="1556" y="954"/>
                  </a:lnTo>
                  <a:lnTo>
                    <a:pt x="1560" y="956"/>
                  </a:lnTo>
                  <a:lnTo>
                    <a:pt x="1562" y="957"/>
                  </a:lnTo>
                  <a:lnTo>
                    <a:pt x="1565" y="958"/>
                  </a:lnTo>
                  <a:lnTo>
                    <a:pt x="1568" y="959"/>
                  </a:lnTo>
                  <a:lnTo>
                    <a:pt x="1572" y="961"/>
                  </a:lnTo>
                  <a:lnTo>
                    <a:pt x="1576" y="962"/>
                  </a:lnTo>
                  <a:lnTo>
                    <a:pt x="1578" y="963"/>
                  </a:lnTo>
                  <a:lnTo>
                    <a:pt x="1580" y="965"/>
                  </a:lnTo>
                  <a:lnTo>
                    <a:pt x="1580" y="967"/>
                  </a:lnTo>
                  <a:lnTo>
                    <a:pt x="1578" y="969"/>
                  </a:lnTo>
                  <a:lnTo>
                    <a:pt x="1576" y="970"/>
                  </a:lnTo>
                  <a:lnTo>
                    <a:pt x="1576" y="972"/>
                  </a:lnTo>
                  <a:lnTo>
                    <a:pt x="1576" y="973"/>
                  </a:lnTo>
                  <a:lnTo>
                    <a:pt x="1577" y="974"/>
                  </a:lnTo>
                  <a:lnTo>
                    <a:pt x="1580" y="974"/>
                  </a:lnTo>
                  <a:lnTo>
                    <a:pt x="1583" y="974"/>
                  </a:lnTo>
                  <a:lnTo>
                    <a:pt x="1587" y="974"/>
                  </a:lnTo>
                  <a:lnTo>
                    <a:pt x="1590" y="975"/>
                  </a:lnTo>
                  <a:lnTo>
                    <a:pt x="1593" y="975"/>
                  </a:lnTo>
                  <a:lnTo>
                    <a:pt x="1596" y="977"/>
                  </a:lnTo>
                  <a:lnTo>
                    <a:pt x="1601" y="975"/>
                  </a:lnTo>
                  <a:lnTo>
                    <a:pt x="1605" y="974"/>
                  </a:lnTo>
                  <a:lnTo>
                    <a:pt x="1608" y="972"/>
                  </a:lnTo>
                  <a:lnTo>
                    <a:pt x="1612" y="972"/>
                  </a:lnTo>
                  <a:lnTo>
                    <a:pt x="1614" y="970"/>
                  </a:lnTo>
                  <a:lnTo>
                    <a:pt x="1618" y="970"/>
                  </a:lnTo>
                  <a:lnTo>
                    <a:pt x="1621" y="972"/>
                  </a:lnTo>
                  <a:lnTo>
                    <a:pt x="1623" y="973"/>
                  </a:lnTo>
                  <a:lnTo>
                    <a:pt x="1626" y="973"/>
                  </a:lnTo>
                  <a:lnTo>
                    <a:pt x="1628" y="974"/>
                  </a:lnTo>
                  <a:lnTo>
                    <a:pt x="1629" y="977"/>
                  </a:lnTo>
                  <a:lnTo>
                    <a:pt x="1632" y="978"/>
                  </a:lnTo>
                  <a:lnTo>
                    <a:pt x="1633" y="979"/>
                  </a:lnTo>
                  <a:lnTo>
                    <a:pt x="1634" y="980"/>
                  </a:lnTo>
                  <a:lnTo>
                    <a:pt x="1637" y="980"/>
                  </a:lnTo>
                  <a:lnTo>
                    <a:pt x="1641" y="979"/>
                  </a:lnTo>
                  <a:lnTo>
                    <a:pt x="1646" y="979"/>
                  </a:lnTo>
                  <a:lnTo>
                    <a:pt x="1651" y="978"/>
                  </a:lnTo>
                  <a:lnTo>
                    <a:pt x="1654" y="975"/>
                  </a:lnTo>
                  <a:lnTo>
                    <a:pt x="1659" y="974"/>
                  </a:lnTo>
                  <a:lnTo>
                    <a:pt x="1669" y="967"/>
                  </a:lnTo>
                  <a:lnTo>
                    <a:pt x="1682" y="959"/>
                  </a:lnTo>
                  <a:lnTo>
                    <a:pt x="1695" y="953"/>
                  </a:lnTo>
                  <a:lnTo>
                    <a:pt x="1708" y="953"/>
                  </a:lnTo>
                  <a:lnTo>
                    <a:pt x="1722" y="956"/>
                  </a:lnTo>
                  <a:lnTo>
                    <a:pt x="1734" y="958"/>
                  </a:lnTo>
                  <a:lnTo>
                    <a:pt x="1744" y="958"/>
                  </a:lnTo>
                  <a:lnTo>
                    <a:pt x="1754" y="959"/>
                  </a:lnTo>
                  <a:lnTo>
                    <a:pt x="1763" y="961"/>
                  </a:lnTo>
                  <a:lnTo>
                    <a:pt x="1768" y="963"/>
                  </a:lnTo>
                  <a:lnTo>
                    <a:pt x="1771" y="968"/>
                  </a:lnTo>
                  <a:lnTo>
                    <a:pt x="1774" y="972"/>
                  </a:lnTo>
                  <a:lnTo>
                    <a:pt x="1776" y="975"/>
                  </a:lnTo>
                  <a:lnTo>
                    <a:pt x="1776" y="978"/>
                  </a:lnTo>
                  <a:lnTo>
                    <a:pt x="1776" y="982"/>
                  </a:lnTo>
                  <a:lnTo>
                    <a:pt x="1774" y="985"/>
                  </a:lnTo>
                  <a:lnTo>
                    <a:pt x="1771" y="988"/>
                  </a:lnTo>
                  <a:lnTo>
                    <a:pt x="1769" y="990"/>
                  </a:lnTo>
                  <a:lnTo>
                    <a:pt x="1768" y="992"/>
                  </a:lnTo>
                  <a:lnTo>
                    <a:pt x="1769" y="994"/>
                  </a:lnTo>
                  <a:lnTo>
                    <a:pt x="1770" y="995"/>
                  </a:lnTo>
                  <a:lnTo>
                    <a:pt x="1771" y="995"/>
                  </a:lnTo>
                  <a:lnTo>
                    <a:pt x="1774" y="995"/>
                  </a:lnTo>
                  <a:lnTo>
                    <a:pt x="1775" y="997"/>
                  </a:lnTo>
                  <a:lnTo>
                    <a:pt x="1778" y="997"/>
                  </a:lnTo>
                  <a:lnTo>
                    <a:pt x="1779" y="998"/>
                  </a:lnTo>
                  <a:lnTo>
                    <a:pt x="1780" y="999"/>
                  </a:lnTo>
                  <a:lnTo>
                    <a:pt x="1783" y="1002"/>
                  </a:lnTo>
                  <a:lnTo>
                    <a:pt x="1785" y="1004"/>
                  </a:lnTo>
                  <a:lnTo>
                    <a:pt x="1786" y="1007"/>
                  </a:lnTo>
                  <a:lnTo>
                    <a:pt x="1786" y="1008"/>
                  </a:lnTo>
                  <a:lnTo>
                    <a:pt x="1781" y="1014"/>
                  </a:lnTo>
                  <a:lnTo>
                    <a:pt x="1774" y="1019"/>
                  </a:lnTo>
                  <a:lnTo>
                    <a:pt x="1764" y="1021"/>
                  </a:lnTo>
                  <a:lnTo>
                    <a:pt x="1755" y="1024"/>
                  </a:lnTo>
                  <a:lnTo>
                    <a:pt x="1745" y="1026"/>
                  </a:lnTo>
                  <a:lnTo>
                    <a:pt x="1733" y="1029"/>
                  </a:lnTo>
                  <a:lnTo>
                    <a:pt x="1723" y="1029"/>
                  </a:lnTo>
                  <a:lnTo>
                    <a:pt x="1714" y="1024"/>
                  </a:lnTo>
                  <a:lnTo>
                    <a:pt x="1712" y="1021"/>
                  </a:lnTo>
                  <a:lnTo>
                    <a:pt x="1710" y="1020"/>
                  </a:lnTo>
                  <a:lnTo>
                    <a:pt x="1709" y="1018"/>
                  </a:lnTo>
                  <a:lnTo>
                    <a:pt x="1708" y="1016"/>
                  </a:lnTo>
                  <a:lnTo>
                    <a:pt x="1707" y="1016"/>
                  </a:lnTo>
                  <a:lnTo>
                    <a:pt x="1707" y="1018"/>
                  </a:lnTo>
                  <a:lnTo>
                    <a:pt x="1705" y="1020"/>
                  </a:lnTo>
                  <a:lnTo>
                    <a:pt x="1705" y="1024"/>
                  </a:lnTo>
                  <a:lnTo>
                    <a:pt x="1703" y="1028"/>
                  </a:lnTo>
                  <a:lnTo>
                    <a:pt x="1697" y="1030"/>
                  </a:lnTo>
                  <a:lnTo>
                    <a:pt x="1689" y="1031"/>
                  </a:lnTo>
                  <a:lnTo>
                    <a:pt x="1682" y="1031"/>
                  </a:lnTo>
                  <a:lnTo>
                    <a:pt x="1664" y="1033"/>
                  </a:lnTo>
                  <a:lnTo>
                    <a:pt x="1646" y="1034"/>
                  </a:lnTo>
                  <a:lnTo>
                    <a:pt x="1621" y="1035"/>
                  </a:lnTo>
                  <a:lnTo>
                    <a:pt x="1596" y="1034"/>
                  </a:lnTo>
                  <a:lnTo>
                    <a:pt x="1592" y="1033"/>
                  </a:lnTo>
                  <a:lnTo>
                    <a:pt x="1591" y="1033"/>
                  </a:lnTo>
                  <a:lnTo>
                    <a:pt x="1590" y="1031"/>
                  </a:lnTo>
                  <a:lnTo>
                    <a:pt x="1590" y="1030"/>
                  </a:lnTo>
                  <a:lnTo>
                    <a:pt x="1590" y="1029"/>
                  </a:lnTo>
                  <a:lnTo>
                    <a:pt x="1590" y="1028"/>
                  </a:lnTo>
                  <a:lnTo>
                    <a:pt x="1590" y="1025"/>
                  </a:lnTo>
                  <a:lnTo>
                    <a:pt x="1588" y="1024"/>
                  </a:lnTo>
                  <a:lnTo>
                    <a:pt x="1586" y="1021"/>
                  </a:lnTo>
                  <a:lnTo>
                    <a:pt x="1582" y="1020"/>
                  </a:lnTo>
                  <a:lnTo>
                    <a:pt x="1580" y="1020"/>
                  </a:lnTo>
                  <a:lnTo>
                    <a:pt x="1576" y="1020"/>
                  </a:lnTo>
                  <a:lnTo>
                    <a:pt x="1573" y="1021"/>
                  </a:lnTo>
                  <a:lnTo>
                    <a:pt x="1568" y="1023"/>
                  </a:lnTo>
                  <a:lnTo>
                    <a:pt x="1565" y="1025"/>
                  </a:lnTo>
                  <a:lnTo>
                    <a:pt x="1561" y="1028"/>
                  </a:lnTo>
                  <a:lnTo>
                    <a:pt x="1557" y="1031"/>
                  </a:lnTo>
                  <a:lnTo>
                    <a:pt x="1555" y="1034"/>
                  </a:lnTo>
                  <a:lnTo>
                    <a:pt x="1552" y="1034"/>
                  </a:lnTo>
                  <a:lnTo>
                    <a:pt x="1551" y="1034"/>
                  </a:lnTo>
                  <a:lnTo>
                    <a:pt x="1548" y="1033"/>
                  </a:lnTo>
                  <a:lnTo>
                    <a:pt x="1547" y="1031"/>
                  </a:lnTo>
                  <a:lnTo>
                    <a:pt x="1545" y="1031"/>
                  </a:lnTo>
                  <a:lnTo>
                    <a:pt x="1542" y="1030"/>
                  </a:lnTo>
                  <a:lnTo>
                    <a:pt x="1538" y="1031"/>
                  </a:lnTo>
                  <a:lnTo>
                    <a:pt x="1537" y="1031"/>
                  </a:lnTo>
                  <a:lnTo>
                    <a:pt x="1535" y="1031"/>
                  </a:lnTo>
                  <a:lnTo>
                    <a:pt x="1532" y="1030"/>
                  </a:lnTo>
                  <a:lnTo>
                    <a:pt x="1531" y="1029"/>
                  </a:lnTo>
                  <a:lnTo>
                    <a:pt x="1529" y="1024"/>
                  </a:lnTo>
                  <a:lnTo>
                    <a:pt x="1526" y="1020"/>
                  </a:lnTo>
                  <a:lnTo>
                    <a:pt x="1524" y="1015"/>
                  </a:lnTo>
                  <a:lnTo>
                    <a:pt x="1520" y="1003"/>
                  </a:lnTo>
                  <a:lnTo>
                    <a:pt x="1521" y="987"/>
                  </a:lnTo>
                  <a:lnTo>
                    <a:pt x="1524" y="978"/>
                  </a:lnTo>
                  <a:lnTo>
                    <a:pt x="1526" y="969"/>
                  </a:lnTo>
                  <a:lnTo>
                    <a:pt x="1526" y="962"/>
                  </a:lnTo>
                  <a:lnTo>
                    <a:pt x="1521" y="956"/>
                  </a:lnTo>
                  <a:lnTo>
                    <a:pt x="1517" y="953"/>
                  </a:lnTo>
                  <a:lnTo>
                    <a:pt x="1515" y="949"/>
                  </a:lnTo>
                  <a:lnTo>
                    <a:pt x="1514" y="947"/>
                  </a:lnTo>
                  <a:lnTo>
                    <a:pt x="1512" y="943"/>
                  </a:lnTo>
                  <a:lnTo>
                    <a:pt x="1511" y="939"/>
                  </a:lnTo>
                  <a:lnTo>
                    <a:pt x="1510" y="937"/>
                  </a:lnTo>
                  <a:lnTo>
                    <a:pt x="1505" y="934"/>
                  </a:lnTo>
                  <a:lnTo>
                    <a:pt x="1499" y="936"/>
                  </a:lnTo>
                  <a:lnTo>
                    <a:pt x="1491" y="939"/>
                  </a:lnTo>
                  <a:lnTo>
                    <a:pt x="1485" y="942"/>
                  </a:lnTo>
                  <a:lnTo>
                    <a:pt x="1480" y="943"/>
                  </a:lnTo>
                  <a:lnTo>
                    <a:pt x="1476" y="943"/>
                  </a:lnTo>
                  <a:lnTo>
                    <a:pt x="1472" y="943"/>
                  </a:lnTo>
                  <a:lnTo>
                    <a:pt x="1470" y="942"/>
                  </a:lnTo>
                  <a:lnTo>
                    <a:pt x="1469" y="939"/>
                  </a:lnTo>
                  <a:lnTo>
                    <a:pt x="1466" y="937"/>
                  </a:lnTo>
                  <a:lnTo>
                    <a:pt x="1464" y="936"/>
                  </a:lnTo>
                  <a:lnTo>
                    <a:pt x="1461" y="934"/>
                  </a:lnTo>
                  <a:lnTo>
                    <a:pt x="1459" y="933"/>
                  </a:lnTo>
                  <a:lnTo>
                    <a:pt x="1455" y="932"/>
                  </a:lnTo>
                  <a:lnTo>
                    <a:pt x="1453" y="931"/>
                  </a:lnTo>
                  <a:lnTo>
                    <a:pt x="1450" y="928"/>
                  </a:lnTo>
                  <a:lnTo>
                    <a:pt x="1449" y="924"/>
                  </a:lnTo>
                  <a:lnTo>
                    <a:pt x="1448" y="922"/>
                  </a:lnTo>
                  <a:lnTo>
                    <a:pt x="1446" y="919"/>
                  </a:lnTo>
                  <a:lnTo>
                    <a:pt x="1445" y="916"/>
                  </a:lnTo>
                  <a:lnTo>
                    <a:pt x="1445" y="915"/>
                  </a:lnTo>
                  <a:lnTo>
                    <a:pt x="1444" y="913"/>
                  </a:lnTo>
                  <a:lnTo>
                    <a:pt x="1441" y="912"/>
                  </a:lnTo>
                  <a:lnTo>
                    <a:pt x="1439" y="911"/>
                  </a:lnTo>
                  <a:lnTo>
                    <a:pt x="1438" y="908"/>
                  </a:lnTo>
                  <a:lnTo>
                    <a:pt x="1436" y="905"/>
                  </a:lnTo>
                  <a:lnTo>
                    <a:pt x="1438" y="901"/>
                  </a:lnTo>
                  <a:lnTo>
                    <a:pt x="1440" y="898"/>
                  </a:lnTo>
                  <a:lnTo>
                    <a:pt x="1445" y="897"/>
                  </a:lnTo>
                  <a:lnTo>
                    <a:pt x="1450" y="896"/>
                  </a:lnTo>
                  <a:lnTo>
                    <a:pt x="1455" y="895"/>
                  </a:lnTo>
                  <a:lnTo>
                    <a:pt x="1462" y="896"/>
                  </a:lnTo>
                  <a:lnTo>
                    <a:pt x="1469" y="896"/>
                  </a:lnTo>
                  <a:lnTo>
                    <a:pt x="1476" y="895"/>
                  </a:lnTo>
                  <a:lnTo>
                    <a:pt x="1480" y="895"/>
                  </a:lnTo>
                  <a:lnTo>
                    <a:pt x="1482" y="895"/>
                  </a:lnTo>
                  <a:lnTo>
                    <a:pt x="1485" y="895"/>
                  </a:lnTo>
                  <a:lnTo>
                    <a:pt x="1487" y="895"/>
                  </a:lnTo>
                  <a:lnTo>
                    <a:pt x="1490" y="895"/>
                  </a:lnTo>
                  <a:lnTo>
                    <a:pt x="1494" y="897"/>
                  </a:lnTo>
                  <a:lnTo>
                    <a:pt x="1497" y="900"/>
                  </a:lnTo>
                  <a:lnTo>
                    <a:pt x="1499" y="902"/>
                  </a:lnTo>
                  <a:lnTo>
                    <a:pt x="1500" y="905"/>
                  </a:lnTo>
                  <a:lnTo>
                    <a:pt x="1500" y="907"/>
                  </a:lnTo>
                  <a:lnTo>
                    <a:pt x="1500" y="911"/>
                  </a:lnTo>
                  <a:lnTo>
                    <a:pt x="1500" y="913"/>
                  </a:lnTo>
                  <a:lnTo>
                    <a:pt x="1500" y="916"/>
                  </a:lnTo>
                  <a:lnTo>
                    <a:pt x="1500" y="916"/>
                  </a:lnTo>
                  <a:lnTo>
                    <a:pt x="1501" y="917"/>
                  </a:lnTo>
                  <a:lnTo>
                    <a:pt x="1504" y="917"/>
                  </a:lnTo>
                  <a:lnTo>
                    <a:pt x="1505" y="917"/>
                  </a:lnTo>
                  <a:lnTo>
                    <a:pt x="1507" y="917"/>
                  </a:lnTo>
                  <a:lnTo>
                    <a:pt x="1509" y="916"/>
                  </a:lnTo>
                  <a:lnTo>
                    <a:pt x="1510" y="916"/>
                  </a:lnTo>
                  <a:lnTo>
                    <a:pt x="1522" y="913"/>
                  </a:lnTo>
                  <a:lnTo>
                    <a:pt x="1531" y="911"/>
                  </a:lnTo>
                  <a:lnTo>
                    <a:pt x="1538" y="908"/>
                  </a:lnTo>
                  <a:lnTo>
                    <a:pt x="1545" y="906"/>
                  </a:lnTo>
                  <a:lnTo>
                    <a:pt x="1552" y="906"/>
                  </a:lnTo>
                  <a:lnTo>
                    <a:pt x="1556" y="906"/>
                  </a:lnTo>
                  <a:lnTo>
                    <a:pt x="1558" y="907"/>
                  </a:lnTo>
                  <a:lnTo>
                    <a:pt x="1561" y="910"/>
                  </a:lnTo>
                  <a:lnTo>
                    <a:pt x="1562" y="911"/>
                  </a:lnTo>
                  <a:lnTo>
                    <a:pt x="1566" y="912"/>
                  </a:lnTo>
                  <a:lnTo>
                    <a:pt x="1568" y="912"/>
                  </a:lnTo>
                  <a:lnTo>
                    <a:pt x="1571" y="912"/>
                  </a:lnTo>
                  <a:lnTo>
                    <a:pt x="1573" y="911"/>
                  </a:lnTo>
                  <a:lnTo>
                    <a:pt x="1576" y="910"/>
                  </a:lnTo>
                  <a:lnTo>
                    <a:pt x="1578" y="908"/>
                  </a:lnTo>
                  <a:lnTo>
                    <a:pt x="1580" y="906"/>
                  </a:lnTo>
                  <a:lnTo>
                    <a:pt x="1580" y="903"/>
                  </a:lnTo>
                  <a:lnTo>
                    <a:pt x="1580" y="901"/>
                  </a:lnTo>
                  <a:lnTo>
                    <a:pt x="1581" y="898"/>
                  </a:lnTo>
                  <a:lnTo>
                    <a:pt x="1583" y="895"/>
                  </a:lnTo>
                  <a:lnTo>
                    <a:pt x="1585" y="895"/>
                  </a:lnTo>
                  <a:lnTo>
                    <a:pt x="1587" y="893"/>
                  </a:lnTo>
                  <a:lnTo>
                    <a:pt x="1590" y="892"/>
                  </a:lnTo>
                  <a:lnTo>
                    <a:pt x="1592" y="891"/>
                  </a:lnTo>
                  <a:lnTo>
                    <a:pt x="1595" y="890"/>
                  </a:lnTo>
                  <a:lnTo>
                    <a:pt x="1596" y="887"/>
                  </a:lnTo>
                  <a:lnTo>
                    <a:pt x="1598" y="886"/>
                  </a:lnTo>
                  <a:lnTo>
                    <a:pt x="1600" y="883"/>
                  </a:lnTo>
                  <a:lnTo>
                    <a:pt x="1601" y="881"/>
                  </a:lnTo>
                  <a:lnTo>
                    <a:pt x="1605" y="880"/>
                  </a:lnTo>
                  <a:lnTo>
                    <a:pt x="1608" y="877"/>
                  </a:lnTo>
                  <a:lnTo>
                    <a:pt x="1612" y="875"/>
                  </a:lnTo>
                  <a:lnTo>
                    <a:pt x="1614" y="872"/>
                  </a:lnTo>
                  <a:lnTo>
                    <a:pt x="1616" y="870"/>
                  </a:lnTo>
                  <a:lnTo>
                    <a:pt x="1616" y="867"/>
                  </a:lnTo>
                  <a:lnTo>
                    <a:pt x="1614" y="865"/>
                  </a:lnTo>
                  <a:lnTo>
                    <a:pt x="1612" y="861"/>
                  </a:lnTo>
                  <a:lnTo>
                    <a:pt x="1609" y="859"/>
                  </a:lnTo>
                  <a:lnTo>
                    <a:pt x="1607" y="857"/>
                  </a:lnTo>
                  <a:lnTo>
                    <a:pt x="1606" y="855"/>
                  </a:lnTo>
                  <a:lnTo>
                    <a:pt x="1603" y="852"/>
                  </a:lnTo>
                  <a:lnTo>
                    <a:pt x="1602" y="851"/>
                  </a:lnTo>
                  <a:lnTo>
                    <a:pt x="1602" y="849"/>
                  </a:lnTo>
                  <a:lnTo>
                    <a:pt x="1603" y="846"/>
                  </a:lnTo>
                  <a:lnTo>
                    <a:pt x="1607" y="842"/>
                  </a:lnTo>
                  <a:lnTo>
                    <a:pt x="1618" y="837"/>
                  </a:lnTo>
                  <a:lnTo>
                    <a:pt x="1631" y="835"/>
                  </a:lnTo>
                  <a:lnTo>
                    <a:pt x="1643" y="837"/>
                  </a:lnTo>
                  <a:lnTo>
                    <a:pt x="1647" y="841"/>
                  </a:lnTo>
                  <a:lnTo>
                    <a:pt x="1651" y="845"/>
                  </a:lnTo>
                  <a:lnTo>
                    <a:pt x="1653" y="849"/>
                  </a:lnTo>
                  <a:lnTo>
                    <a:pt x="1656" y="852"/>
                  </a:lnTo>
                  <a:lnTo>
                    <a:pt x="1659" y="856"/>
                  </a:lnTo>
                  <a:lnTo>
                    <a:pt x="1664" y="864"/>
                  </a:lnTo>
                  <a:lnTo>
                    <a:pt x="1674" y="867"/>
                  </a:lnTo>
                  <a:lnTo>
                    <a:pt x="1688" y="866"/>
                  </a:lnTo>
                  <a:lnTo>
                    <a:pt x="1689" y="865"/>
                  </a:lnTo>
                  <a:lnTo>
                    <a:pt x="1690" y="864"/>
                  </a:lnTo>
                  <a:lnTo>
                    <a:pt x="1693" y="862"/>
                  </a:lnTo>
                  <a:lnTo>
                    <a:pt x="1695" y="861"/>
                  </a:lnTo>
                  <a:lnTo>
                    <a:pt x="1697" y="859"/>
                  </a:lnTo>
                  <a:lnTo>
                    <a:pt x="1698" y="857"/>
                  </a:lnTo>
                  <a:lnTo>
                    <a:pt x="1699" y="856"/>
                  </a:lnTo>
                  <a:lnTo>
                    <a:pt x="1698" y="855"/>
                  </a:lnTo>
                  <a:lnTo>
                    <a:pt x="1695" y="854"/>
                  </a:lnTo>
                  <a:lnTo>
                    <a:pt x="1689" y="854"/>
                  </a:lnTo>
                  <a:lnTo>
                    <a:pt x="1685" y="852"/>
                  </a:lnTo>
                  <a:lnTo>
                    <a:pt x="1682" y="852"/>
                  </a:lnTo>
                  <a:lnTo>
                    <a:pt x="1679" y="851"/>
                  </a:lnTo>
                  <a:lnTo>
                    <a:pt x="1677" y="849"/>
                  </a:lnTo>
                  <a:lnTo>
                    <a:pt x="1674" y="846"/>
                  </a:lnTo>
                  <a:lnTo>
                    <a:pt x="1672" y="844"/>
                  </a:lnTo>
                  <a:lnTo>
                    <a:pt x="1669" y="842"/>
                  </a:lnTo>
                  <a:lnTo>
                    <a:pt x="1667" y="840"/>
                  </a:lnTo>
                  <a:lnTo>
                    <a:pt x="1664" y="835"/>
                  </a:lnTo>
                  <a:lnTo>
                    <a:pt x="1668" y="830"/>
                  </a:lnTo>
                  <a:lnTo>
                    <a:pt x="1673" y="825"/>
                  </a:lnTo>
                  <a:lnTo>
                    <a:pt x="1677" y="819"/>
                  </a:lnTo>
                  <a:lnTo>
                    <a:pt x="1678" y="816"/>
                  </a:lnTo>
                  <a:lnTo>
                    <a:pt x="1677" y="815"/>
                  </a:lnTo>
                  <a:lnTo>
                    <a:pt x="1676" y="814"/>
                  </a:lnTo>
                  <a:lnTo>
                    <a:pt x="1674" y="814"/>
                  </a:lnTo>
                  <a:lnTo>
                    <a:pt x="1672" y="814"/>
                  </a:lnTo>
                  <a:lnTo>
                    <a:pt x="1669" y="814"/>
                  </a:lnTo>
                  <a:lnTo>
                    <a:pt x="1666" y="814"/>
                  </a:lnTo>
                  <a:lnTo>
                    <a:pt x="1662" y="814"/>
                  </a:lnTo>
                  <a:lnTo>
                    <a:pt x="1659" y="815"/>
                  </a:lnTo>
                  <a:lnTo>
                    <a:pt x="1657" y="815"/>
                  </a:lnTo>
                  <a:lnTo>
                    <a:pt x="1656" y="815"/>
                  </a:lnTo>
                  <a:lnTo>
                    <a:pt x="1653" y="814"/>
                  </a:lnTo>
                  <a:lnTo>
                    <a:pt x="1651" y="814"/>
                  </a:lnTo>
                  <a:lnTo>
                    <a:pt x="1649" y="814"/>
                  </a:lnTo>
                  <a:lnTo>
                    <a:pt x="1648" y="814"/>
                  </a:lnTo>
                  <a:lnTo>
                    <a:pt x="1646" y="814"/>
                  </a:lnTo>
                  <a:lnTo>
                    <a:pt x="1644" y="815"/>
                  </a:lnTo>
                  <a:lnTo>
                    <a:pt x="1642" y="816"/>
                  </a:lnTo>
                  <a:lnTo>
                    <a:pt x="1641" y="816"/>
                  </a:lnTo>
                  <a:lnTo>
                    <a:pt x="1636" y="816"/>
                  </a:lnTo>
                  <a:lnTo>
                    <a:pt x="1631" y="815"/>
                  </a:lnTo>
                  <a:lnTo>
                    <a:pt x="1627" y="813"/>
                  </a:lnTo>
                  <a:lnTo>
                    <a:pt x="1624" y="809"/>
                  </a:lnTo>
                  <a:lnTo>
                    <a:pt x="1624" y="806"/>
                  </a:lnTo>
                  <a:lnTo>
                    <a:pt x="1624" y="804"/>
                  </a:lnTo>
                  <a:lnTo>
                    <a:pt x="1624" y="801"/>
                  </a:lnTo>
                  <a:lnTo>
                    <a:pt x="1624" y="799"/>
                  </a:lnTo>
                  <a:lnTo>
                    <a:pt x="1624" y="795"/>
                  </a:lnTo>
                  <a:lnTo>
                    <a:pt x="1626" y="794"/>
                  </a:lnTo>
                  <a:lnTo>
                    <a:pt x="1626" y="791"/>
                  </a:lnTo>
                  <a:lnTo>
                    <a:pt x="1624" y="789"/>
                  </a:lnTo>
                  <a:lnTo>
                    <a:pt x="1624" y="786"/>
                  </a:lnTo>
                  <a:lnTo>
                    <a:pt x="1624" y="785"/>
                  </a:lnTo>
                  <a:lnTo>
                    <a:pt x="1626" y="784"/>
                  </a:lnTo>
                  <a:lnTo>
                    <a:pt x="1628" y="783"/>
                  </a:lnTo>
                  <a:lnTo>
                    <a:pt x="1631" y="783"/>
                  </a:lnTo>
                  <a:lnTo>
                    <a:pt x="1634" y="783"/>
                  </a:lnTo>
                  <a:lnTo>
                    <a:pt x="1638" y="783"/>
                  </a:lnTo>
                  <a:lnTo>
                    <a:pt x="1641" y="783"/>
                  </a:lnTo>
                  <a:lnTo>
                    <a:pt x="1642" y="780"/>
                  </a:lnTo>
                  <a:lnTo>
                    <a:pt x="1642" y="779"/>
                  </a:lnTo>
                  <a:lnTo>
                    <a:pt x="1642" y="776"/>
                  </a:lnTo>
                  <a:lnTo>
                    <a:pt x="1642" y="775"/>
                  </a:lnTo>
                  <a:lnTo>
                    <a:pt x="1642" y="773"/>
                  </a:lnTo>
                  <a:lnTo>
                    <a:pt x="1642" y="771"/>
                  </a:lnTo>
                  <a:lnTo>
                    <a:pt x="1643" y="769"/>
                  </a:lnTo>
                  <a:lnTo>
                    <a:pt x="1646" y="768"/>
                  </a:lnTo>
                  <a:lnTo>
                    <a:pt x="1648" y="768"/>
                  </a:lnTo>
                  <a:lnTo>
                    <a:pt x="1652" y="768"/>
                  </a:lnTo>
                  <a:lnTo>
                    <a:pt x="1654" y="768"/>
                  </a:lnTo>
                  <a:lnTo>
                    <a:pt x="1657" y="769"/>
                  </a:lnTo>
                  <a:lnTo>
                    <a:pt x="1659" y="771"/>
                  </a:lnTo>
                  <a:lnTo>
                    <a:pt x="1662" y="774"/>
                  </a:lnTo>
                  <a:lnTo>
                    <a:pt x="1664" y="775"/>
                  </a:lnTo>
                  <a:lnTo>
                    <a:pt x="1676" y="776"/>
                  </a:lnTo>
                  <a:lnTo>
                    <a:pt x="1685" y="778"/>
                  </a:lnTo>
                  <a:lnTo>
                    <a:pt x="1698" y="779"/>
                  </a:lnTo>
                  <a:lnTo>
                    <a:pt x="1710" y="780"/>
                  </a:lnTo>
                  <a:lnTo>
                    <a:pt x="1714" y="779"/>
                  </a:lnTo>
                  <a:lnTo>
                    <a:pt x="1715" y="776"/>
                  </a:lnTo>
                  <a:lnTo>
                    <a:pt x="1715" y="775"/>
                  </a:lnTo>
                  <a:lnTo>
                    <a:pt x="1714" y="773"/>
                  </a:lnTo>
                  <a:lnTo>
                    <a:pt x="1712" y="771"/>
                  </a:lnTo>
                  <a:lnTo>
                    <a:pt x="1708" y="769"/>
                  </a:lnTo>
                  <a:lnTo>
                    <a:pt x="1699" y="768"/>
                  </a:lnTo>
                  <a:lnTo>
                    <a:pt x="1688" y="769"/>
                  </a:lnTo>
                  <a:lnTo>
                    <a:pt x="1677" y="769"/>
                  </a:lnTo>
                  <a:lnTo>
                    <a:pt x="1677" y="769"/>
                  </a:lnTo>
                  <a:lnTo>
                    <a:pt x="1676" y="770"/>
                  </a:lnTo>
                  <a:lnTo>
                    <a:pt x="1673" y="770"/>
                  </a:lnTo>
                  <a:lnTo>
                    <a:pt x="1672" y="770"/>
                  </a:lnTo>
                  <a:lnTo>
                    <a:pt x="1669" y="770"/>
                  </a:lnTo>
                  <a:lnTo>
                    <a:pt x="1669" y="770"/>
                  </a:lnTo>
                  <a:lnTo>
                    <a:pt x="1669" y="769"/>
                  </a:lnTo>
                  <a:lnTo>
                    <a:pt x="1671" y="765"/>
                  </a:lnTo>
                  <a:lnTo>
                    <a:pt x="1672" y="763"/>
                  </a:lnTo>
                  <a:lnTo>
                    <a:pt x="1672" y="760"/>
                  </a:lnTo>
                  <a:lnTo>
                    <a:pt x="1672" y="757"/>
                  </a:lnTo>
                  <a:lnTo>
                    <a:pt x="1668" y="757"/>
                  </a:lnTo>
                  <a:lnTo>
                    <a:pt x="1666" y="758"/>
                  </a:lnTo>
                  <a:lnTo>
                    <a:pt x="1663" y="759"/>
                  </a:lnTo>
                  <a:lnTo>
                    <a:pt x="1662" y="762"/>
                  </a:lnTo>
                  <a:lnTo>
                    <a:pt x="1659" y="763"/>
                  </a:lnTo>
                  <a:lnTo>
                    <a:pt x="1657" y="763"/>
                  </a:lnTo>
                  <a:lnTo>
                    <a:pt x="1654" y="763"/>
                  </a:lnTo>
                  <a:lnTo>
                    <a:pt x="1652" y="762"/>
                  </a:lnTo>
                  <a:lnTo>
                    <a:pt x="1648" y="762"/>
                  </a:lnTo>
                  <a:lnTo>
                    <a:pt x="1646" y="762"/>
                  </a:lnTo>
                  <a:lnTo>
                    <a:pt x="1642" y="764"/>
                  </a:lnTo>
                  <a:lnTo>
                    <a:pt x="1638" y="767"/>
                  </a:lnTo>
                  <a:lnTo>
                    <a:pt x="1637" y="769"/>
                  </a:lnTo>
                  <a:lnTo>
                    <a:pt x="1634" y="771"/>
                  </a:lnTo>
                  <a:lnTo>
                    <a:pt x="1634" y="775"/>
                  </a:lnTo>
                  <a:lnTo>
                    <a:pt x="1633" y="778"/>
                  </a:lnTo>
                  <a:lnTo>
                    <a:pt x="1631" y="775"/>
                  </a:lnTo>
                  <a:lnTo>
                    <a:pt x="1629" y="774"/>
                  </a:lnTo>
                  <a:lnTo>
                    <a:pt x="1629" y="771"/>
                  </a:lnTo>
                  <a:lnTo>
                    <a:pt x="1628" y="770"/>
                  </a:lnTo>
                  <a:lnTo>
                    <a:pt x="1627" y="768"/>
                  </a:lnTo>
                  <a:lnTo>
                    <a:pt x="1624" y="767"/>
                  </a:lnTo>
                  <a:lnTo>
                    <a:pt x="1621" y="768"/>
                  </a:lnTo>
                  <a:lnTo>
                    <a:pt x="1619" y="773"/>
                  </a:lnTo>
                  <a:lnTo>
                    <a:pt x="1618" y="779"/>
                  </a:lnTo>
                  <a:lnTo>
                    <a:pt x="1617" y="784"/>
                  </a:lnTo>
                  <a:lnTo>
                    <a:pt x="1617" y="788"/>
                  </a:lnTo>
                  <a:lnTo>
                    <a:pt x="1618" y="789"/>
                  </a:lnTo>
                  <a:lnTo>
                    <a:pt x="1618" y="791"/>
                  </a:lnTo>
                  <a:lnTo>
                    <a:pt x="1618" y="794"/>
                  </a:lnTo>
                  <a:lnTo>
                    <a:pt x="1618" y="796"/>
                  </a:lnTo>
                  <a:lnTo>
                    <a:pt x="1617" y="799"/>
                  </a:lnTo>
                  <a:lnTo>
                    <a:pt x="1614" y="801"/>
                  </a:lnTo>
                  <a:lnTo>
                    <a:pt x="1612" y="803"/>
                  </a:lnTo>
                  <a:lnTo>
                    <a:pt x="1609" y="806"/>
                  </a:lnTo>
                  <a:lnTo>
                    <a:pt x="1606" y="808"/>
                  </a:lnTo>
                  <a:lnTo>
                    <a:pt x="1602" y="809"/>
                  </a:lnTo>
                  <a:lnTo>
                    <a:pt x="1600" y="809"/>
                  </a:lnTo>
                  <a:lnTo>
                    <a:pt x="1597" y="809"/>
                  </a:lnTo>
                  <a:lnTo>
                    <a:pt x="1596" y="808"/>
                  </a:lnTo>
                  <a:lnTo>
                    <a:pt x="1595" y="806"/>
                  </a:lnTo>
                  <a:lnTo>
                    <a:pt x="1595" y="804"/>
                  </a:lnTo>
                  <a:lnTo>
                    <a:pt x="1593" y="803"/>
                  </a:lnTo>
                  <a:lnTo>
                    <a:pt x="1591" y="801"/>
                  </a:lnTo>
                  <a:lnTo>
                    <a:pt x="1588" y="801"/>
                  </a:lnTo>
                  <a:lnTo>
                    <a:pt x="1588" y="803"/>
                  </a:lnTo>
                  <a:lnTo>
                    <a:pt x="1588" y="804"/>
                  </a:lnTo>
                  <a:lnTo>
                    <a:pt x="1588" y="806"/>
                  </a:lnTo>
                  <a:lnTo>
                    <a:pt x="1590" y="808"/>
                  </a:lnTo>
                  <a:lnTo>
                    <a:pt x="1590" y="810"/>
                  </a:lnTo>
                  <a:lnTo>
                    <a:pt x="1588" y="811"/>
                  </a:lnTo>
                  <a:lnTo>
                    <a:pt x="1585" y="813"/>
                  </a:lnTo>
                  <a:lnTo>
                    <a:pt x="1582" y="811"/>
                  </a:lnTo>
                  <a:lnTo>
                    <a:pt x="1578" y="810"/>
                  </a:lnTo>
                  <a:lnTo>
                    <a:pt x="1576" y="809"/>
                  </a:lnTo>
                  <a:lnTo>
                    <a:pt x="1575" y="808"/>
                  </a:lnTo>
                  <a:lnTo>
                    <a:pt x="1573" y="806"/>
                  </a:lnTo>
                  <a:lnTo>
                    <a:pt x="1572" y="805"/>
                  </a:lnTo>
                  <a:lnTo>
                    <a:pt x="1571" y="805"/>
                  </a:lnTo>
                  <a:lnTo>
                    <a:pt x="1570" y="806"/>
                  </a:lnTo>
                  <a:lnTo>
                    <a:pt x="1568" y="808"/>
                  </a:lnTo>
                  <a:lnTo>
                    <a:pt x="1568" y="810"/>
                  </a:lnTo>
                  <a:lnTo>
                    <a:pt x="1567" y="811"/>
                  </a:lnTo>
                  <a:lnTo>
                    <a:pt x="1566" y="814"/>
                  </a:lnTo>
                  <a:lnTo>
                    <a:pt x="1565" y="816"/>
                  </a:lnTo>
                  <a:lnTo>
                    <a:pt x="1562" y="818"/>
                  </a:lnTo>
                  <a:lnTo>
                    <a:pt x="1558" y="819"/>
                  </a:lnTo>
                  <a:lnTo>
                    <a:pt x="1555" y="819"/>
                  </a:lnTo>
                  <a:lnTo>
                    <a:pt x="1548" y="819"/>
                  </a:lnTo>
                  <a:lnTo>
                    <a:pt x="1540" y="819"/>
                  </a:lnTo>
                  <a:lnTo>
                    <a:pt x="1531" y="818"/>
                  </a:lnTo>
                  <a:lnTo>
                    <a:pt x="1524" y="816"/>
                  </a:lnTo>
                  <a:lnTo>
                    <a:pt x="1520" y="813"/>
                  </a:lnTo>
                  <a:lnTo>
                    <a:pt x="1519" y="809"/>
                  </a:lnTo>
                  <a:lnTo>
                    <a:pt x="1520" y="806"/>
                  </a:lnTo>
                  <a:lnTo>
                    <a:pt x="1522" y="805"/>
                  </a:lnTo>
                  <a:lnTo>
                    <a:pt x="1526" y="804"/>
                  </a:lnTo>
                  <a:lnTo>
                    <a:pt x="1530" y="801"/>
                  </a:lnTo>
                  <a:lnTo>
                    <a:pt x="1532" y="800"/>
                  </a:lnTo>
                  <a:lnTo>
                    <a:pt x="1535" y="798"/>
                  </a:lnTo>
                  <a:lnTo>
                    <a:pt x="1536" y="795"/>
                  </a:lnTo>
                  <a:lnTo>
                    <a:pt x="1536" y="793"/>
                  </a:lnTo>
                  <a:lnTo>
                    <a:pt x="1535" y="793"/>
                  </a:lnTo>
                  <a:lnTo>
                    <a:pt x="1533" y="794"/>
                  </a:lnTo>
                  <a:lnTo>
                    <a:pt x="1532" y="795"/>
                  </a:lnTo>
                  <a:lnTo>
                    <a:pt x="1531" y="795"/>
                  </a:lnTo>
                  <a:lnTo>
                    <a:pt x="1529" y="795"/>
                  </a:lnTo>
                  <a:lnTo>
                    <a:pt x="1527" y="795"/>
                  </a:lnTo>
                  <a:lnTo>
                    <a:pt x="1526" y="795"/>
                  </a:lnTo>
                  <a:lnTo>
                    <a:pt x="1525" y="794"/>
                  </a:lnTo>
                  <a:lnTo>
                    <a:pt x="1524" y="793"/>
                  </a:lnTo>
                  <a:lnTo>
                    <a:pt x="1510" y="793"/>
                  </a:lnTo>
                  <a:lnTo>
                    <a:pt x="1509" y="791"/>
                  </a:lnTo>
                  <a:lnTo>
                    <a:pt x="1509" y="789"/>
                  </a:lnTo>
                  <a:lnTo>
                    <a:pt x="1510" y="786"/>
                  </a:lnTo>
                  <a:lnTo>
                    <a:pt x="1511" y="785"/>
                  </a:lnTo>
                  <a:lnTo>
                    <a:pt x="1512" y="783"/>
                  </a:lnTo>
                  <a:lnTo>
                    <a:pt x="1514" y="780"/>
                  </a:lnTo>
                  <a:lnTo>
                    <a:pt x="1515" y="779"/>
                  </a:lnTo>
                  <a:lnTo>
                    <a:pt x="1515" y="776"/>
                  </a:lnTo>
                  <a:lnTo>
                    <a:pt x="1514" y="775"/>
                  </a:lnTo>
                  <a:lnTo>
                    <a:pt x="1510" y="774"/>
                  </a:lnTo>
                  <a:lnTo>
                    <a:pt x="1509" y="773"/>
                  </a:lnTo>
                  <a:lnTo>
                    <a:pt x="1507" y="770"/>
                  </a:lnTo>
                  <a:lnTo>
                    <a:pt x="1509" y="769"/>
                  </a:lnTo>
                  <a:lnTo>
                    <a:pt x="1510" y="768"/>
                  </a:lnTo>
                  <a:lnTo>
                    <a:pt x="1511" y="765"/>
                  </a:lnTo>
                  <a:lnTo>
                    <a:pt x="1514" y="764"/>
                  </a:lnTo>
                  <a:lnTo>
                    <a:pt x="1516" y="762"/>
                  </a:lnTo>
                  <a:lnTo>
                    <a:pt x="1522" y="757"/>
                  </a:lnTo>
                  <a:lnTo>
                    <a:pt x="1530" y="754"/>
                  </a:lnTo>
                  <a:lnTo>
                    <a:pt x="1538" y="754"/>
                  </a:lnTo>
                  <a:lnTo>
                    <a:pt x="1543" y="753"/>
                  </a:lnTo>
                  <a:lnTo>
                    <a:pt x="1547" y="752"/>
                  </a:lnTo>
                  <a:lnTo>
                    <a:pt x="1548" y="750"/>
                  </a:lnTo>
                  <a:lnTo>
                    <a:pt x="1550" y="749"/>
                  </a:lnTo>
                  <a:lnTo>
                    <a:pt x="1548" y="747"/>
                  </a:lnTo>
                  <a:lnTo>
                    <a:pt x="1547" y="745"/>
                  </a:lnTo>
                  <a:lnTo>
                    <a:pt x="1546" y="744"/>
                  </a:lnTo>
                  <a:lnTo>
                    <a:pt x="1543" y="743"/>
                  </a:lnTo>
                  <a:lnTo>
                    <a:pt x="1541" y="742"/>
                  </a:lnTo>
                  <a:lnTo>
                    <a:pt x="1538" y="740"/>
                  </a:lnTo>
                  <a:lnTo>
                    <a:pt x="1530" y="738"/>
                  </a:lnTo>
                  <a:lnTo>
                    <a:pt x="1522" y="739"/>
                  </a:lnTo>
                  <a:lnTo>
                    <a:pt x="1514" y="742"/>
                  </a:lnTo>
                  <a:lnTo>
                    <a:pt x="1502" y="745"/>
                  </a:lnTo>
                  <a:lnTo>
                    <a:pt x="1487" y="745"/>
                  </a:lnTo>
                  <a:lnTo>
                    <a:pt x="1485" y="744"/>
                  </a:lnTo>
                  <a:lnTo>
                    <a:pt x="1484" y="744"/>
                  </a:lnTo>
                  <a:lnTo>
                    <a:pt x="1484" y="743"/>
                  </a:lnTo>
                  <a:lnTo>
                    <a:pt x="1484" y="742"/>
                  </a:lnTo>
                  <a:lnTo>
                    <a:pt x="1485" y="740"/>
                  </a:lnTo>
                  <a:lnTo>
                    <a:pt x="1486" y="739"/>
                  </a:lnTo>
                  <a:lnTo>
                    <a:pt x="1490" y="738"/>
                  </a:lnTo>
                  <a:lnTo>
                    <a:pt x="1492" y="738"/>
                  </a:lnTo>
                  <a:lnTo>
                    <a:pt x="1496" y="737"/>
                  </a:lnTo>
                  <a:lnTo>
                    <a:pt x="1500" y="735"/>
                  </a:lnTo>
                  <a:lnTo>
                    <a:pt x="1501" y="734"/>
                  </a:lnTo>
                  <a:lnTo>
                    <a:pt x="1504" y="732"/>
                  </a:lnTo>
                  <a:lnTo>
                    <a:pt x="1505" y="730"/>
                  </a:lnTo>
                  <a:lnTo>
                    <a:pt x="1506" y="729"/>
                  </a:lnTo>
                  <a:lnTo>
                    <a:pt x="1505" y="728"/>
                  </a:lnTo>
                  <a:lnTo>
                    <a:pt x="1502" y="728"/>
                  </a:lnTo>
                  <a:lnTo>
                    <a:pt x="1499" y="729"/>
                  </a:lnTo>
                  <a:lnTo>
                    <a:pt x="1496" y="729"/>
                  </a:lnTo>
                  <a:lnTo>
                    <a:pt x="1492" y="730"/>
                  </a:lnTo>
                  <a:lnTo>
                    <a:pt x="1490" y="730"/>
                  </a:lnTo>
                  <a:lnTo>
                    <a:pt x="1487" y="730"/>
                  </a:lnTo>
                  <a:lnTo>
                    <a:pt x="1484" y="729"/>
                  </a:lnTo>
                  <a:lnTo>
                    <a:pt x="1480" y="729"/>
                  </a:lnTo>
                  <a:lnTo>
                    <a:pt x="1477" y="728"/>
                  </a:lnTo>
                  <a:lnTo>
                    <a:pt x="1475" y="727"/>
                  </a:lnTo>
                  <a:lnTo>
                    <a:pt x="1474" y="724"/>
                  </a:lnTo>
                  <a:lnTo>
                    <a:pt x="1474" y="723"/>
                  </a:lnTo>
                  <a:lnTo>
                    <a:pt x="1474" y="721"/>
                  </a:lnTo>
                  <a:lnTo>
                    <a:pt x="1475" y="718"/>
                  </a:lnTo>
                  <a:lnTo>
                    <a:pt x="1477" y="717"/>
                  </a:lnTo>
                  <a:lnTo>
                    <a:pt x="1479" y="714"/>
                  </a:lnTo>
                  <a:lnTo>
                    <a:pt x="1479" y="712"/>
                  </a:lnTo>
                  <a:lnTo>
                    <a:pt x="1479" y="711"/>
                  </a:lnTo>
                  <a:lnTo>
                    <a:pt x="1479" y="708"/>
                  </a:lnTo>
                  <a:lnTo>
                    <a:pt x="1479" y="707"/>
                  </a:lnTo>
                  <a:lnTo>
                    <a:pt x="1480" y="704"/>
                  </a:lnTo>
                  <a:lnTo>
                    <a:pt x="1481" y="703"/>
                  </a:lnTo>
                  <a:lnTo>
                    <a:pt x="1485" y="701"/>
                  </a:lnTo>
                  <a:lnTo>
                    <a:pt x="1486" y="701"/>
                  </a:lnTo>
                  <a:lnTo>
                    <a:pt x="1489" y="701"/>
                  </a:lnTo>
                  <a:lnTo>
                    <a:pt x="1492" y="701"/>
                  </a:lnTo>
                  <a:lnTo>
                    <a:pt x="1495" y="701"/>
                  </a:lnTo>
                  <a:lnTo>
                    <a:pt x="1496" y="699"/>
                  </a:lnTo>
                  <a:lnTo>
                    <a:pt x="1497" y="698"/>
                  </a:lnTo>
                  <a:lnTo>
                    <a:pt x="1497" y="697"/>
                  </a:lnTo>
                  <a:lnTo>
                    <a:pt x="1497" y="696"/>
                  </a:lnTo>
                  <a:lnTo>
                    <a:pt x="1495" y="694"/>
                  </a:lnTo>
                  <a:lnTo>
                    <a:pt x="1494" y="694"/>
                  </a:lnTo>
                  <a:lnTo>
                    <a:pt x="1491" y="693"/>
                  </a:lnTo>
                  <a:lnTo>
                    <a:pt x="1490" y="693"/>
                  </a:lnTo>
                  <a:lnTo>
                    <a:pt x="1487" y="692"/>
                  </a:lnTo>
                  <a:lnTo>
                    <a:pt x="1486" y="691"/>
                  </a:lnTo>
                  <a:lnTo>
                    <a:pt x="1486" y="689"/>
                  </a:lnTo>
                  <a:lnTo>
                    <a:pt x="1486" y="688"/>
                  </a:lnTo>
                  <a:lnTo>
                    <a:pt x="1487" y="687"/>
                  </a:lnTo>
                  <a:lnTo>
                    <a:pt x="1487" y="684"/>
                  </a:lnTo>
                  <a:lnTo>
                    <a:pt x="1487" y="683"/>
                  </a:lnTo>
                  <a:lnTo>
                    <a:pt x="1486" y="682"/>
                  </a:lnTo>
                  <a:lnTo>
                    <a:pt x="1485" y="679"/>
                  </a:lnTo>
                  <a:lnTo>
                    <a:pt x="1485" y="678"/>
                  </a:lnTo>
                  <a:lnTo>
                    <a:pt x="1486" y="676"/>
                  </a:lnTo>
                  <a:lnTo>
                    <a:pt x="1487" y="674"/>
                  </a:lnTo>
                  <a:lnTo>
                    <a:pt x="1489" y="673"/>
                  </a:lnTo>
                  <a:lnTo>
                    <a:pt x="1492" y="672"/>
                  </a:lnTo>
                  <a:lnTo>
                    <a:pt x="1495" y="672"/>
                  </a:lnTo>
                  <a:lnTo>
                    <a:pt x="1497" y="673"/>
                  </a:lnTo>
                  <a:lnTo>
                    <a:pt x="1500" y="674"/>
                  </a:lnTo>
                  <a:lnTo>
                    <a:pt x="1502" y="674"/>
                  </a:lnTo>
                  <a:lnTo>
                    <a:pt x="1505" y="674"/>
                  </a:lnTo>
                  <a:lnTo>
                    <a:pt x="1506" y="674"/>
                  </a:lnTo>
                  <a:lnTo>
                    <a:pt x="1507" y="672"/>
                  </a:lnTo>
                  <a:lnTo>
                    <a:pt x="1509" y="671"/>
                  </a:lnTo>
                  <a:lnTo>
                    <a:pt x="1507" y="670"/>
                  </a:lnTo>
                  <a:lnTo>
                    <a:pt x="1506" y="668"/>
                  </a:lnTo>
                  <a:lnTo>
                    <a:pt x="1502" y="667"/>
                  </a:lnTo>
                  <a:lnTo>
                    <a:pt x="1500" y="667"/>
                  </a:lnTo>
                  <a:lnTo>
                    <a:pt x="1499" y="665"/>
                  </a:lnTo>
                  <a:lnTo>
                    <a:pt x="1497" y="662"/>
                  </a:lnTo>
                  <a:lnTo>
                    <a:pt x="1499" y="660"/>
                  </a:lnTo>
                  <a:lnTo>
                    <a:pt x="1500" y="656"/>
                  </a:lnTo>
                  <a:lnTo>
                    <a:pt x="1502" y="653"/>
                  </a:lnTo>
                  <a:lnTo>
                    <a:pt x="1506" y="651"/>
                  </a:lnTo>
                  <a:lnTo>
                    <a:pt x="1510" y="650"/>
                  </a:lnTo>
                  <a:lnTo>
                    <a:pt x="1514" y="648"/>
                  </a:lnTo>
                  <a:lnTo>
                    <a:pt x="1519" y="648"/>
                  </a:lnTo>
                  <a:lnTo>
                    <a:pt x="1521" y="650"/>
                  </a:lnTo>
                  <a:lnTo>
                    <a:pt x="1524" y="650"/>
                  </a:lnTo>
                  <a:lnTo>
                    <a:pt x="1525" y="648"/>
                  </a:lnTo>
                  <a:lnTo>
                    <a:pt x="1526" y="648"/>
                  </a:lnTo>
                  <a:lnTo>
                    <a:pt x="1526" y="647"/>
                  </a:lnTo>
                  <a:lnTo>
                    <a:pt x="1526" y="646"/>
                  </a:lnTo>
                  <a:lnTo>
                    <a:pt x="1526" y="645"/>
                  </a:lnTo>
                  <a:lnTo>
                    <a:pt x="1526" y="643"/>
                  </a:lnTo>
                  <a:lnTo>
                    <a:pt x="1529" y="642"/>
                  </a:lnTo>
                  <a:lnTo>
                    <a:pt x="1531" y="641"/>
                  </a:lnTo>
                  <a:lnTo>
                    <a:pt x="1533" y="641"/>
                  </a:lnTo>
                  <a:lnTo>
                    <a:pt x="1537" y="641"/>
                  </a:lnTo>
                  <a:lnTo>
                    <a:pt x="1538" y="641"/>
                  </a:lnTo>
                  <a:lnTo>
                    <a:pt x="1538" y="638"/>
                  </a:lnTo>
                  <a:lnTo>
                    <a:pt x="1535" y="637"/>
                  </a:lnTo>
                  <a:lnTo>
                    <a:pt x="1529" y="636"/>
                  </a:lnTo>
                  <a:lnTo>
                    <a:pt x="1521" y="636"/>
                  </a:lnTo>
                  <a:lnTo>
                    <a:pt x="1515" y="636"/>
                  </a:lnTo>
                  <a:lnTo>
                    <a:pt x="1510" y="636"/>
                  </a:lnTo>
                  <a:lnTo>
                    <a:pt x="1509" y="635"/>
                  </a:lnTo>
                  <a:lnTo>
                    <a:pt x="1507" y="635"/>
                  </a:lnTo>
                  <a:lnTo>
                    <a:pt x="1507" y="632"/>
                  </a:lnTo>
                  <a:lnTo>
                    <a:pt x="1509" y="631"/>
                  </a:lnTo>
                  <a:lnTo>
                    <a:pt x="1511" y="630"/>
                  </a:lnTo>
                  <a:lnTo>
                    <a:pt x="1514" y="627"/>
                  </a:lnTo>
                  <a:lnTo>
                    <a:pt x="1515" y="626"/>
                  </a:lnTo>
                  <a:lnTo>
                    <a:pt x="1519" y="626"/>
                  </a:lnTo>
                  <a:lnTo>
                    <a:pt x="1521" y="625"/>
                  </a:lnTo>
                  <a:lnTo>
                    <a:pt x="1525" y="625"/>
                  </a:lnTo>
                  <a:lnTo>
                    <a:pt x="1529" y="625"/>
                  </a:lnTo>
                  <a:lnTo>
                    <a:pt x="1540" y="623"/>
                  </a:lnTo>
                  <a:lnTo>
                    <a:pt x="1547" y="625"/>
                  </a:lnTo>
                  <a:lnTo>
                    <a:pt x="1555" y="627"/>
                  </a:lnTo>
                  <a:lnTo>
                    <a:pt x="1557" y="631"/>
                  </a:lnTo>
                  <a:lnTo>
                    <a:pt x="1558" y="633"/>
                  </a:lnTo>
                  <a:lnTo>
                    <a:pt x="1558" y="636"/>
                  </a:lnTo>
                  <a:lnTo>
                    <a:pt x="1558" y="640"/>
                  </a:lnTo>
                  <a:lnTo>
                    <a:pt x="1557" y="642"/>
                  </a:lnTo>
                  <a:lnTo>
                    <a:pt x="1557" y="646"/>
                  </a:lnTo>
                  <a:lnTo>
                    <a:pt x="1560" y="650"/>
                  </a:lnTo>
                  <a:lnTo>
                    <a:pt x="1562" y="652"/>
                  </a:lnTo>
                  <a:lnTo>
                    <a:pt x="1566" y="653"/>
                  </a:lnTo>
                  <a:lnTo>
                    <a:pt x="1568" y="656"/>
                  </a:lnTo>
                  <a:lnTo>
                    <a:pt x="1571" y="660"/>
                  </a:lnTo>
                  <a:lnTo>
                    <a:pt x="1571" y="661"/>
                  </a:lnTo>
                  <a:lnTo>
                    <a:pt x="1572" y="663"/>
                  </a:lnTo>
                  <a:lnTo>
                    <a:pt x="1573" y="666"/>
                  </a:lnTo>
                  <a:lnTo>
                    <a:pt x="1575" y="668"/>
                  </a:lnTo>
                  <a:lnTo>
                    <a:pt x="1576" y="671"/>
                  </a:lnTo>
                  <a:lnTo>
                    <a:pt x="1578" y="672"/>
                  </a:lnTo>
                  <a:lnTo>
                    <a:pt x="1581" y="672"/>
                  </a:lnTo>
                  <a:lnTo>
                    <a:pt x="1582" y="672"/>
                  </a:lnTo>
                  <a:lnTo>
                    <a:pt x="1585" y="672"/>
                  </a:lnTo>
                  <a:lnTo>
                    <a:pt x="1587" y="671"/>
                  </a:lnTo>
                  <a:lnTo>
                    <a:pt x="1590" y="671"/>
                  </a:lnTo>
                  <a:lnTo>
                    <a:pt x="1591" y="672"/>
                  </a:lnTo>
                  <a:lnTo>
                    <a:pt x="1602" y="672"/>
                  </a:lnTo>
                  <a:lnTo>
                    <a:pt x="1603" y="672"/>
                  </a:lnTo>
                  <a:lnTo>
                    <a:pt x="1605" y="673"/>
                  </a:lnTo>
                  <a:lnTo>
                    <a:pt x="1606" y="674"/>
                  </a:lnTo>
                  <a:lnTo>
                    <a:pt x="1607" y="676"/>
                  </a:lnTo>
                  <a:lnTo>
                    <a:pt x="1607" y="678"/>
                  </a:lnTo>
                  <a:lnTo>
                    <a:pt x="1607" y="681"/>
                  </a:lnTo>
                  <a:lnTo>
                    <a:pt x="1606" y="682"/>
                  </a:lnTo>
                  <a:lnTo>
                    <a:pt x="1605" y="683"/>
                  </a:lnTo>
                  <a:lnTo>
                    <a:pt x="1603" y="686"/>
                  </a:lnTo>
                  <a:lnTo>
                    <a:pt x="1602" y="688"/>
                  </a:lnTo>
                  <a:lnTo>
                    <a:pt x="1602" y="691"/>
                  </a:lnTo>
                  <a:lnTo>
                    <a:pt x="1602" y="693"/>
                  </a:lnTo>
                  <a:lnTo>
                    <a:pt x="1605" y="694"/>
                  </a:lnTo>
                  <a:lnTo>
                    <a:pt x="1607" y="697"/>
                  </a:lnTo>
                  <a:lnTo>
                    <a:pt x="1609" y="698"/>
                  </a:lnTo>
                  <a:lnTo>
                    <a:pt x="1612" y="701"/>
                  </a:lnTo>
                  <a:lnTo>
                    <a:pt x="1614" y="701"/>
                  </a:lnTo>
                  <a:lnTo>
                    <a:pt x="1617" y="701"/>
                  </a:lnTo>
                  <a:lnTo>
                    <a:pt x="1618" y="699"/>
                  </a:lnTo>
                  <a:lnTo>
                    <a:pt x="1618" y="698"/>
                  </a:lnTo>
                  <a:lnTo>
                    <a:pt x="1618" y="696"/>
                  </a:lnTo>
                  <a:lnTo>
                    <a:pt x="1617" y="693"/>
                  </a:lnTo>
                  <a:lnTo>
                    <a:pt x="1613" y="691"/>
                  </a:lnTo>
                  <a:lnTo>
                    <a:pt x="1612" y="688"/>
                  </a:lnTo>
                  <a:lnTo>
                    <a:pt x="1611" y="684"/>
                  </a:lnTo>
                  <a:lnTo>
                    <a:pt x="1612" y="681"/>
                  </a:lnTo>
                  <a:lnTo>
                    <a:pt x="1616" y="678"/>
                  </a:lnTo>
                  <a:lnTo>
                    <a:pt x="1619" y="677"/>
                  </a:lnTo>
                  <a:lnTo>
                    <a:pt x="1622" y="677"/>
                  </a:lnTo>
                  <a:lnTo>
                    <a:pt x="1626" y="678"/>
                  </a:lnTo>
                  <a:lnTo>
                    <a:pt x="1628" y="679"/>
                  </a:lnTo>
                  <a:lnTo>
                    <a:pt x="1629" y="682"/>
                  </a:lnTo>
                  <a:lnTo>
                    <a:pt x="1631" y="683"/>
                  </a:lnTo>
                  <a:lnTo>
                    <a:pt x="1631" y="687"/>
                  </a:lnTo>
                  <a:lnTo>
                    <a:pt x="1631" y="689"/>
                  </a:lnTo>
                  <a:lnTo>
                    <a:pt x="1631" y="692"/>
                  </a:lnTo>
                  <a:lnTo>
                    <a:pt x="1631" y="693"/>
                  </a:lnTo>
                  <a:lnTo>
                    <a:pt x="1628" y="696"/>
                  </a:lnTo>
                  <a:lnTo>
                    <a:pt x="1628" y="697"/>
                  </a:lnTo>
                  <a:lnTo>
                    <a:pt x="1629" y="698"/>
                  </a:lnTo>
                  <a:lnTo>
                    <a:pt x="1631" y="698"/>
                  </a:lnTo>
                  <a:lnTo>
                    <a:pt x="1632" y="699"/>
                  </a:lnTo>
                  <a:lnTo>
                    <a:pt x="1632" y="701"/>
                  </a:lnTo>
                  <a:lnTo>
                    <a:pt x="1633" y="701"/>
                  </a:lnTo>
                  <a:lnTo>
                    <a:pt x="1632" y="706"/>
                  </a:lnTo>
                  <a:lnTo>
                    <a:pt x="1632" y="712"/>
                  </a:lnTo>
                  <a:lnTo>
                    <a:pt x="1631" y="718"/>
                  </a:lnTo>
                  <a:lnTo>
                    <a:pt x="1632" y="723"/>
                  </a:lnTo>
                  <a:lnTo>
                    <a:pt x="1636" y="724"/>
                  </a:lnTo>
                  <a:lnTo>
                    <a:pt x="1644" y="725"/>
                  </a:lnTo>
                  <a:lnTo>
                    <a:pt x="1653" y="727"/>
                  </a:lnTo>
                  <a:lnTo>
                    <a:pt x="1662" y="728"/>
                  </a:lnTo>
                  <a:lnTo>
                    <a:pt x="1663" y="728"/>
                  </a:lnTo>
                  <a:lnTo>
                    <a:pt x="1664" y="729"/>
                  </a:lnTo>
                  <a:lnTo>
                    <a:pt x="1667" y="730"/>
                  </a:lnTo>
                  <a:lnTo>
                    <a:pt x="1668" y="730"/>
                  </a:lnTo>
                  <a:lnTo>
                    <a:pt x="1671" y="732"/>
                  </a:lnTo>
                  <a:lnTo>
                    <a:pt x="1672" y="732"/>
                  </a:lnTo>
                  <a:lnTo>
                    <a:pt x="1673" y="732"/>
                  </a:lnTo>
                  <a:lnTo>
                    <a:pt x="1674" y="732"/>
                  </a:lnTo>
                  <a:lnTo>
                    <a:pt x="1673" y="732"/>
                  </a:lnTo>
                  <a:lnTo>
                    <a:pt x="1672" y="730"/>
                  </a:lnTo>
                  <a:lnTo>
                    <a:pt x="1669" y="728"/>
                  </a:lnTo>
                  <a:lnTo>
                    <a:pt x="1667" y="727"/>
                  </a:lnTo>
                  <a:lnTo>
                    <a:pt x="1666" y="724"/>
                  </a:lnTo>
                  <a:lnTo>
                    <a:pt x="1664" y="722"/>
                  </a:lnTo>
                  <a:lnTo>
                    <a:pt x="1663" y="721"/>
                  </a:lnTo>
                  <a:lnTo>
                    <a:pt x="1661" y="718"/>
                  </a:lnTo>
                  <a:lnTo>
                    <a:pt x="1659" y="717"/>
                  </a:lnTo>
                  <a:lnTo>
                    <a:pt x="1657" y="714"/>
                  </a:lnTo>
                  <a:lnTo>
                    <a:pt x="1653" y="714"/>
                  </a:lnTo>
                  <a:lnTo>
                    <a:pt x="1649" y="713"/>
                  </a:lnTo>
                  <a:lnTo>
                    <a:pt x="1648" y="711"/>
                  </a:lnTo>
                  <a:lnTo>
                    <a:pt x="1646" y="708"/>
                  </a:lnTo>
                  <a:lnTo>
                    <a:pt x="1646" y="706"/>
                  </a:lnTo>
                  <a:lnTo>
                    <a:pt x="1646" y="703"/>
                  </a:lnTo>
                  <a:lnTo>
                    <a:pt x="1646" y="701"/>
                  </a:lnTo>
                  <a:lnTo>
                    <a:pt x="1646" y="698"/>
                  </a:lnTo>
                  <a:lnTo>
                    <a:pt x="1646" y="697"/>
                  </a:lnTo>
                  <a:lnTo>
                    <a:pt x="1646" y="696"/>
                  </a:lnTo>
                  <a:lnTo>
                    <a:pt x="1646" y="693"/>
                  </a:lnTo>
                  <a:lnTo>
                    <a:pt x="1646" y="691"/>
                  </a:lnTo>
                  <a:lnTo>
                    <a:pt x="1646" y="687"/>
                  </a:lnTo>
                  <a:lnTo>
                    <a:pt x="1647" y="686"/>
                  </a:lnTo>
                  <a:lnTo>
                    <a:pt x="1648" y="683"/>
                  </a:lnTo>
                  <a:lnTo>
                    <a:pt x="1651" y="683"/>
                  </a:lnTo>
                  <a:lnTo>
                    <a:pt x="1653" y="683"/>
                  </a:lnTo>
                  <a:lnTo>
                    <a:pt x="1667" y="683"/>
                  </a:lnTo>
                  <a:lnTo>
                    <a:pt x="1682" y="684"/>
                  </a:lnTo>
                  <a:lnTo>
                    <a:pt x="1695" y="688"/>
                  </a:lnTo>
                  <a:lnTo>
                    <a:pt x="1704" y="694"/>
                  </a:lnTo>
                  <a:lnTo>
                    <a:pt x="1710" y="701"/>
                  </a:lnTo>
                  <a:lnTo>
                    <a:pt x="1717" y="707"/>
                  </a:lnTo>
                  <a:lnTo>
                    <a:pt x="1718" y="709"/>
                  </a:lnTo>
                  <a:lnTo>
                    <a:pt x="1719" y="711"/>
                  </a:lnTo>
                  <a:lnTo>
                    <a:pt x="1720" y="713"/>
                  </a:lnTo>
                  <a:lnTo>
                    <a:pt x="1722" y="716"/>
                  </a:lnTo>
                  <a:lnTo>
                    <a:pt x="1724" y="717"/>
                  </a:lnTo>
                  <a:lnTo>
                    <a:pt x="1727" y="719"/>
                  </a:lnTo>
                  <a:lnTo>
                    <a:pt x="1729" y="721"/>
                  </a:lnTo>
                  <a:lnTo>
                    <a:pt x="1732" y="722"/>
                  </a:lnTo>
                  <a:lnTo>
                    <a:pt x="1734" y="723"/>
                  </a:lnTo>
                  <a:lnTo>
                    <a:pt x="1737" y="724"/>
                  </a:lnTo>
                  <a:lnTo>
                    <a:pt x="1739" y="724"/>
                  </a:lnTo>
                  <a:lnTo>
                    <a:pt x="1744" y="725"/>
                  </a:lnTo>
                  <a:lnTo>
                    <a:pt x="1747" y="725"/>
                  </a:lnTo>
                  <a:lnTo>
                    <a:pt x="1748" y="725"/>
                  </a:lnTo>
                  <a:lnTo>
                    <a:pt x="1748" y="724"/>
                  </a:lnTo>
                  <a:lnTo>
                    <a:pt x="1747" y="724"/>
                  </a:lnTo>
                  <a:lnTo>
                    <a:pt x="1745" y="723"/>
                  </a:lnTo>
                  <a:lnTo>
                    <a:pt x="1744" y="722"/>
                  </a:lnTo>
                  <a:lnTo>
                    <a:pt x="1742" y="722"/>
                  </a:lnTo>
                  <a:lnTo>
                    <a:pt x="1739" y="721"/>
                  </a:lnTo>
                  <a:lnTo>
                    <a:pt x="1737" y="719"/>
                  </a:lnTo>
                  <a:lnTo>
                    <a:pt x="1734" y="718"/>
                  </a:lnTo>
                  <a:lnTo>
                    <a:pt x="1733" y="716"/>
                  </a:lnTo>
                  <a:lnTo>
                    <a:pt x="1732" y="713"/>
                  </a:lnTo>
                  <a:lnTo>
                    <a:pt x="1730" y="711"/>
                  </a:lnTo>
                  <a:lnTo>
                    <a:pt x="1729" y="709"/>
                  </a:lnTo>
                  <a:lnTo>
                    <a:pt x="1727" y="706"/>
                  </a:lnTo>
                  <a:lnTo>
                    <a:pt x="1724" y="703"/>
                  </a:lnTo>
                  <a:lnTo>
                    <a:pt x="1722" y="699"/>
                  </a:lnTo>
                  <a:lnTo>
                    <a:pt x="1719" y="696"/>
                  </a:lnTo>
                  <a:lnTo>
                    <a:pt x="1717" y="694"/>
                  </a:lnTo>
                  <a:lnTo>
                    <a:pt x="1714" y="692"/>
                  </a:lnTo>
                  <a:lnTo>
                    <a:pt x="1713" y="691"/>
                  </a:lnTo>
                  <a:lnTo>
                    <a:pt x="1710" y="688"/>
                  </a:lnTo>
                  <a:lnTo>
                    <a:pt x="1710" y="686"/>
                  </a:lnTo>
                  <a:lnTo>
                    <a:pt x="1712" y="684"/>
                  </a:lnTo>
                  <a:lnTo>
                    <a:pt x="1714" y="682"/>
                  </a:lnTo>
                  <a:lnTo>
                    <a:pt x="1719" y="681"/>
                  </a:lnTo>
                  <a:lnTo>
                    <a:pt x="1724" y="678"/>
                  </a:lnTo>
                  <a:lnTo>
                    <a:pt x="1730" y="674"/>
                  </a:lnTo>
                  <a:lnTo>
                    <a:pt x="1737" y="672"/>
                  </a:lnTo>
                  <a:lnTo>
                    <a:pt x="1742" y="672"/>
                  </a:lnTo>
                  <a:lnTo>
                    <a:pt x="1747" y="672"/>
                  </a:lnTo>
                  <a:lnTo>
                    <a:pt x="1751" y="671"/>
                  </a:lnTo>
                  <a:lnTo>
                    <a:pt x="1755" y="670"/>
                  </a:lnTo>
                  <a:lnTo>
                    <a:pt x="1759" y="667"/>
                  </a:lnTo>
                  <a:lnTo>
                    <a:pt x="1763" y="665"/>
                  </a:lnTo>
                  <a:lnTo>
                    <a:pt x="1765" y="662"/>
                  </a:lnTo>
                  <a:lnTo>
                    <a:pt x="1768" y="661"/>
                  </a:lnTo>
                  <a:lnTo>
                    <a:pt x="1771" y="660"/>
                  </a:lnTo>
                  <a:lnTo>
                    <a:pt x="1774" y="658"/>
                  </a:lnTo>
                  <a:lnTo>
                    <a:pt x="1776" y="657"/>
                  </a:lnTo>
                  <a:lnTo>
                    <a:pt x="1788" y="652"/>
                  </a:lnTo>
                  <a:lnTo>
                    <a:pt x="1799" y="651"/>
                  </a:lnTo>
                  <a:lnTo>
                    <a:pt x="1810" y="651"/>
                  </a:lnTo>
                  <a:lnTo>
                    <a:pt x="1811" y="651"/>
                  </a:lnTo>
                  <a:lnTo>
                    <a:pt x="1814" y="651"/>
                  </a:lnTo>
                  <a:lnTo>
                    <a:pt x="1818" y="651"/>
                  </a:lnTo>
                  <a:lnTo>
                    <a:pt x="1820" y="650"/>
                  </a:lnTo>
                  <a:lnTo>
                    <a:pt x="1823" y="648"/>
                  </a:lnTo>
                  <a:lnTo>
                    <a:pt x="1825" y="648"/>
                  </a:lnTo>
                  <a:lnTo>
                    <a:pt x="1825" y="647"/>
                  </a:lnTo>
                  <a:lnTo>
                    <a:pt x="1823" y="646"/>
                  </a:lnTo>
                  <a:lnTo>
                    <a:pt x="1816" y="645"/>
                  </a:lnTo>
                  <a:lnTo>
                    <a:pt x="1806" y="643"/>
                  </a:lnTo>
                  <a:lnTo>
                    <a:pt x="1796" y="643"/>
                  </a:lnTo>
                  <a:lnTo>
                    <a:pt x="1776" y="643"/>
                  </a:lnTo>
                  <a:lnTo>
                    <a:pt x="1774" y="641"/>
                  </a:lnTo>
                  <a:lnTo>
                    <a:pt x="1775" y="637"/>
                  </a:lnTo>
                  <a:lnTo>
                    <a:pt x="1779" y="632"/>
                  </a:lnTo>
                  <a:lnTo>
                    <a:pt x="1785" y="627"/>
                  </a:lnTo>
                  <a:lnTo>
                    <a:pt x="1790" y="622"/>
                  </a:lnTo>
                  <a:lnTo>
                    <a:pt x="1794" y="620"/>
                  </a:lnTo>
                  <a:lnTo>
                    <a:pt x="1798" y="619"/>
                  </a:lnTo>
                  <a:lnTo>
                    <a:pt x="1800" y="617"/>
                  </a:lnTo>
                  <a:lnTo>
                    <a:pt x="1803" y="616"/>
                  </a:lnTo>
                  <a:lnTo>
                    <a:pt x="1805" y="615"/>
                  </a:lnTo>
                  <a:lnTo>
                    <a:pt x="1808" y="612"/>
                  </a:lnTo>
                  <a:lnTo>
                    <a:pt x="1808" y="612"/>
                  </a:lnTo>
                  <a:lnTo>
                    <a:pt x="1808" y="611"/>
                  </a:lnTo>
                  <a:lnTo>
                    <a:pt x="1806" y="610"/>
                  </a:lnTo>
                  <a:lnTo>
                    <a:pt x="1805" y="610"/>
                  </a:lnTo>
                  <a:lnTo>
                    <a:pt x="1803" y="610"/>
                  </a:lnTo>
                  <a:lnTo>
                    <a:pt x="1791" y="612"/>
                  </a:lnTo>
                  <a:lnTo>
                    <a:pt x="1781" y="617"/>
                  </a:lnTo>
                  <a:lnTo>
                    <a:pt x="1773" y="622"/>
                  </a:lnTo>
                  <a:lnTo>
                    <a:pt x="1768" y="630"/>
                  </a:lnTo>
                  <a:lnTo>
                    <a:pt x="1765" y="638"/>
                  </a:lnTo>
                  <a:lnTo>
                    <a:pt x="1766" y="640"/>
                  </a:lnTo>
                  <a:lnTo>
                    <a:pt x="1766" y="642"/>
                  </a:lnTo>
                  <a:lnTo>
                    <a:pt x="1766" y="645"/>
                  </a:lnTo>
                  <a:lnTo>
                    <a:pt x="1765" y="646"/>
                  </a:lnTo>
                  <a:lnTo>
                    <a:pt x="1764" y="648"/>
                  </a:lnTo>
                  <a:lnTo>
                    <a:pt x="1760" y="650"/>
                  </a:lnTo>
                  <a:lnTo>
                    <a:pt x="1759" y="652"/>
                  </a:lnTo>
                  <a:lnTo>
                    <a:pt x="1758" y="655"/>
                  </a:lnTo>
                  <a:lnTo>
                    <a:pt x="1753" y="658"/>
                  </a:lnTo>
                  <a:lnTo>
                    <a:pt x="1744" y="661"/>
                  </a:lnTo>
                  <a:lnTo>
                    <a:pt x="1734" y="663"/>
                  </a:lnTo>
                  <a:lnTo>
                    <a:pt x="1724" y="665"/>
                  </a:lnTo>
                  <a:lnTo>
                    <a:pt x="1720" y="667"/>
                  </a:lnTo>
                  <a:lnTo>
                    <a:pt x="1715" y="668"/>
                  </a:lnTo>
                  <a:lnTo>
                    <a:pt x="1712" y="670"/>
                  </a:lnTo>
                  <a:lnTo>
                    <a:pt x="1705" y="670"/>
                  </a:lnTo>
                  <a:lnTo>
                    <a:pt x="1704" y="668"/>
                  </a:lnTo>
                  <a:lnTo>
                    <a:pt x="1703" y="667"/>
                  </a:lnTo>
                  <a:lnTo>
                    <a:pt x="1703" y="666"/>
                  </a:lnTo>
                  <a:lnTo>
                    <a:pt x="1703" y="665"/>
                  </a:lnTo>
                  <a:lnTo>
                    <a:pt x="1704" y="663"/>
                  </a:lnTo>
                  <a:lnTo>
                    <a:pt x="1704" y="662"/>
                  </a:lnTo>
                  <a:lnTo>
                    <a:pt x="1704" y="661"/>
                  </a:lnTo>
                  <a:lnTo>
                    <a:pt x="1703" y="660"/>
                  </a:lnTo>
                  <a:lnTo>
                    <a:pt x="1700" y="658"/>
                  </a:lnTo>
                  <a:lnTo>
                    <a:pt x="1698" y="660"/>
                  </a:lnTo>
                  <a:lnTo>
                    <a:pt x="1694" y="662"/>
                  </a:lnTo>
                  <a:lnTo>
                    <a:pt x="1692" y="663"/>
                  </a:lnTo>
                  <a:lnTo>
                    <a:pt x="1689" y="666"/>
                  </a:lnTo>
                  <a:lnTo>
                    <a:pt x="1687" y="668"/>
                  </a:lnTo>
                  <a:lnTo>
                    <a:pt x="1685" y="670"/>
                  </a:lnTo>
                  <a:lnTo>
                    <a:pt x="1679" y="672"/>
                  </a:lnTo>
                  <a:lnTo>
                    <a:pt x="1671" y="673"/>
                  </a:lnTo>
                  <a:lnTo>
                    <a:pt x="1662" y="672"/>
                  </a:lnTo>
                  <a:lnTo>
                    <a:pt x="1657" y="670"/>
                  </a:lnTo>
                  <a:lnTo>
                    <a:pt x="1654" y="668"/>
                  </a:lnTo>
                  <a:lnTo>
                    <a:pt x="1654" y="667"/>
                  </a:lnTo>
                  <a:lnTo>
                    <a:pt x="1654" y="665"/>
                  </a:lnTo>
                  <a:lnTo>
                    <a:pt x="1656" y="662"/>
                  </a:lnTo>
                  <a:lnTo>
                    <a:pt x="1656" y="661"/>
                  </a:lnTo>
                  <a:lnTo>
                    <a:pt x="1657" y="660"/>
                  </a:lnTo>
                  <a:lnTo>
                    <a:pt x="1657" y="656"/>
                  </a:lnTo>
                  <a:lnTo>
                    <a:pt x="1658" y="655"/>
                  </a:lnTo>
                  <a:lnTo>
                    <a:pt x="1661" y="652"/>
                  </a:lnTo>
                  <a:lnTo>
                    <a:pt x="1663" y="651"/>
                  </a:lnTo>
                  <a:lnTo>
                    <a:pt x="1667" y="648"/>
                  </a:lnTo>
                  <a:lnTo>
                    <a:pt x="1684" y="642"/>
                  </a:lnTo>
                  <a:lnTo>
                    <a:pt x="1703" y="638"/>
                  </a:lnTo>
                  <a:lnTo>
                    <a:pt x="1707" y="637"/>
                  </a:lnTo>
                  <a:lnTo>
                    <a:pt x="1708" y="636"/>
                  </a:lnTo>
                  <a:lnTo>
                    <a:pt x="1708" y="636"/>
                  </a:lnTo>
                  <a:lnTo>
                    <a:pt x="1707" y="635"/>
                  </a:lnTo>
                  <a:lnTo>
                    <a:pt x="1704" y="635"/>
                  </a:lnTo>
                  <a:lnTo>
                    <a:pt x="1703" y="635"/>
                  </a:lnTo>
                  <a:lnTo>
                    <a:pt x="1699" y="635"/>
                  </a:lnTo>
                  <a:lnTo>
                    <a:pt x="1697" y="636"/>
                  </a:lnTo>
                  <a:lnTo>
                    <a:pt x="1694" y="636"/>
                  </a:lnTo>
                  <a:lnTo>
                    <a:pt x="1693" y="636"/>
                  </a:lnTo>
                  <a:lnTo>
                    <a:pt x="1678" y="637"/>
                  </a:lnTo>
                  <a:lnTo>
                    <a:pt x="1666" y="641"/>
                  </a:lnTo>
                  <a:lnTo>
                    <a:pt x="1653" y="646"/>
                  </a:lnTo>
                  <a:lnTo>
                    <a:pt x="1649" y="648"/>
                  </a:lnTo>
                  <a:lnTo>
                    <a:pt x="1647" y="651"/>
                  </a:lnTo>
                  <a:lnTo>
                    <a:pt x="1643" y="653"/>
                  </a:lnTo>
                  <a:lnTo>
                    <a:pt x="1641" y="656"/>
                  </a:lnTo>
                  <a:lnTo>
                    <a:pt x="1638" y="660"/>
                  </a:lnTo>
                  <a:lnTo>
                    <a:pt x="1631" y="661"/>
                  </a:lnTo>
                  <a:lnTo>
                    <a:pt x="1623" y="660"/>
                  </a:lnTo>
                  <a:lnTo>
                    <a:pt x="1614" y="657"/>
                  </a:lnTo>
                  <a:lnTo>
                    <a:pt x="1609" y="655"/>
                  </a:lnTo>
                  <a:lnTo>
                    <a:pt x="1606" y="652"/>
                  </a:lnTo>
                  <a:lnTo>
                    <a:pt x="1603" y="651"/>
                  </a:lnTo>
                  <a:lnTo>
                    <a:pt x="1603" y="650"/>
                  </a:lnTo>
                  <a:lnTo>
                    <a:pt x="1605" y="648"/>
                  </a:lnTo>
                  <a:lnTo>
                    <a:pt x="1607" y="647"/>
                  </a:lnTo>
                  <a:lnTo>
                    <a:pt x="1612" y="646"/>
                  </a:lnTo>
                  <a:lnTo>
                    <a:pt x="1624" y="643"/>
                  </a:lnTo>
                  <a:lnTo>
                    <a:pt x="1638" y="642"/>
                  </a:lnTo>
                  <a:lnTo>
                    <a:pt x="1651" y="641"/>
                  </a:lnTo>
                  <a:lnTo>
                    <a:pt x="1664" y="633"/>
                  </a:lnTo>
                  <a:lnTo>
                    <a:pt x="1677" y="625"/>
                  </a:lnTo>
                  <a:lnTo>
                    <a:pt x="1678" y="625"/>
                  </a:lnTo>
                  <a:lnTo>
                    <a:pt x="1679" y="623"/>
                  </a:lnTo>
                  <a:lnTo>
                    <a:pt x="1678" y="623"/>
                  </a:lnTo>
                  <a:lnTo>
                    <a:pt x="1677" y="622"/>
                  </a:lnTo>
                  <a:lnTo>
                    <a:pt x="1673" y="623"/>
                  </a:lnTo>
                  <a:lnTo>
                    <a:pt x="1671" y="623"/>
                  </a:lnTo>
                  <a:lnTo>
                    <a:pt x="1668" y="625"/>
                  </a:lnTo>
                  <a:lnTo>
                    <a:pt x="1667" y="625"/>
                  </a:lnTo>
                  <a:lnTo>
                    <a:pt x="1657" y="631"/>
                  </a:lnTo>
                  <a:lnTo>
                    <a:pt x="1646" y="636"/>
                  </a:lnTo>
                  <a:lnTo>
                    <a:pt x="1633" y="638"/>
                  </a:lnTo>
                  <a:lnTo>
                    <a:pt x="1619" y="641"/>
                  </a:lnTo>
                  <a:lnTo>
                    <a:pt x="1613" y="642"/>
                  </a:lnTo>
                  <a:lnTo>
                    <a:pt x="1606" y="643"/>
                  </a:lnTo>
                  <a:lnTo>
                    <a:pt x="1600" y="643"/>
                  </a:lnTo>
                  <a:lnTo>
                    <a:pt x="1596" y="643"/>
                  </a:lnTo>
                  <a:lnTo>
                    <a:pt x="1592" y="643"/>
                  </a:lnTo>
                  <a:lnTo>
                    <a:pt x="1590" y="642"/>
                  </a:lnTo>
                  <a:lnTo>
                    <a:pt x="1588" y="641"/>
                  </a:lnTo>
                  <a:lnTo>
                    <a:pt x="1587" y="640"/>
                  </a:lnTo>
                  <a:lnTo>
                    <a:pt x="1587" y="637"/>
                  </a:lnTo>
                  <a:lnTo>
                    <a:pt x="1588" y="636"/>
                  </a:lnTo>
                  <a:lnTo>
                    <a:pt x="1590" y="635"/>
                  </a:lnTo>
                  <a:lnTo>
                    <a:pt x="1591" y="633"/>
                  </a:lnTo>
                  <a:lnTo>
                    <a:pt x="1592" y="632"/>
                  </a:lnTo>
                  <a:lnTo>
                    <a:pt x="1593" y="631"/>
                  </a:lnTo>
                  <a:lnTo>
                    <a:pt x="1596" y="631"/>
                  </a:lnTo>
                  <a:lnTo>
                    <a:pt x="1597" y="630"/>
                  </a:lnTo>
                  <a:lnTo>
                    <a:pt x="1598" y="630"/>
                  </a:lnTo>
                  <a:lnTo>
                    <a:pt x="1600" y="627"/>
                  </a:lnTo>
                  <a:lnTo>
                    <a:pt x="1600" y="627"/>
                  </a:lnTo>
                  <a:lnTo>
                    <a:pt x="1600" y="626"/>
                  </a:lnTo>
                  <a:lnTo>
                    <a:pt x="1598" y="625"/>
                  </a:lnTo>
                  <a:lnTo>
                    <a:pt x="1597" y="625"/>
                  </a:lnTo>
                  <a:lnTo>
                    <a:pt x="1597" y="623"/>
                  </a:lnTo>
                  <a:lnTo>
                    <a:pt x="1596" y="622"/>
                  </a:lnTo>
                  <a:lnTo>
                    <a:pt x="1597" y="620"/>
                  </a:lnTo>
                  <a:lnTo>
                    <a:pt x="1600" y="619"/>
                  </a:lnTo>
                  <a:lnTo>
                    <a:pt x="1602" y="617"/>
                  </a:lnTo>
                  <a:lnTo>
                    <a:pt x="1608" y="615"/>
                  </a:lnTo>
                  <a:lnTo>
                    <a:pt x="1614" y="611"/>
                  </a:lnTo>
                  <a:lnTo>
                    <a:pt x="1619" y="607"/>
                  </a:lnTo>
                  <a:lnTo>
                    <a:pt x="1616" y="607"/>
                  </a:lnTo>
                  <a:lnTo>
                    <a:pt x="1612" y="609"/>
                  </a:lnTo>
                  <a:lnTo>
                    <a:pt x="1608" y="610"/>
                  </a:lnTo>
                  <a:lnTo>
                    <a:pt x="1606" y="611"/>
                  </a:lnTo>
                  <a:lnTo>
                    <a:pt x="1603" y="612"/>
                  </a:lnTo>
                  <a:lnTo>
                    <a:pt x="1602" y="612"/>
                  </a:lnTo>
                  <a:lnTo>
                    <a:pt x="1596" y="615"/>
                  </a:lnTo>
                  <a:lnTo>
                    <a:pt x="1591" y="616"/>
                  </a:lnTo>
                  <a:lnTo>
                    <a:pt x="1586" y="617"/>
                  </a:lnTo>
                  <a:lnTo>
                    <a:pt x="1583" y="617"/>
                  </a:lnTo>
                  <a:lnTo>
                    <a:pt x="1583" y="616"/>
                  </a:lnTo>
                  <a:lnTo>
                    <a:pt x="1582" y="615"/>
                  </a:lnTo>
                  <a:lnTo>
                    <a:pt x="1583" y="614"/>
                  </a:lnTo>
                  <a:lnTo>
                    <a:pt x="1583" y="612"/>
                  </a:lnTo>
                  <a:lnTo>
                    <a:pt x="1583" y="612"/>
                  </a:lnTo>
                  <a:lnTo>
                    <a:pt x="1585" y="611"/>
                  </a:lnTo>
                  <a:lnTo>
                    <a:pt x="1586" y="610"/>
                  </a:lnTo>
                  <a:lnTo>
                    <a:pt x="1587" y="609"/>
                  </a:lnTo>
                  <a:lnTo>
                    <a:pt x="1590" y="607"/>
                  </a:lnTo>
                  <a:lnTo>
                    <a:pt x="1591" y="606"/>
                  </a:lnTo>
                  <a:lnTo>
                    <a:pt x="1591" y="605"/>
                  </a:lnTo>
                  <a:lnTo>
                    <a:pt x="1592" y="605"/>
                  </a:lnTo>
                  <a:lnTo>
                    <a:pt x="1591" y="604"/>
                  </a:lnTo>
                  <a:lnTo>
                    <a:pt x="1590" y="604"/>
                  </a:lnTo>
                  <a:lnTo>
                    <a:pt x="1586" y="604"/>
                  </a:lnTo>
                  <a:lnTo>
                    <a:pt x="1576" y="606"/>
                  </a:lnTo>
                  <a:lnTo>
                    <a:pt x="1565" y="607"/>
                  </a:lnTo>
                  <a:lnTo>
                    <a:pt x="1563" y="606"/>
                  </a:lnTo>
                  <a:lnTo>
                    <a:pt x="1561" y="605"/>
                  </a:lnTo>
                  <a:lnTo>
                    <a:pt x="1561" y="604"/>
                  </a:lnTo>
                  <a:lnTo>
                    <a:pt x="1561" y="602"/>
                  </a:lnTo>
                  <a:lnTo>
                    <a:pt x="1561" y="600"/>
                  </a:lnTo>
                  <a:lnTo>
                    <a:pt x="1562" y="599"/>
                  </a:lnTo>
                  <a:lnTo>
                    <a:pt x="1565" y="599"/>
                  </a:lnTo>
                  <a:lnTo>
                    <a:pt x="1567" y="597"/>
                  </a:lnTo>
                  <a:lnTo>
                    <a:pt x="1570" y="596"/>
                  </a:lnTo>
                  <a:lnTo>
                    <a:pt x="1571" y="594"/>
                  </a:lnTo>
                  <a:lnTo>
                    <a:pt x="1571" y="591"/>
                  </a:lnTo>
                  <a:lnTo>
                    <a:pt x="1573" y="590"/>
                  </a:lnTo>
                  <a:lnTo>
                    <a:pt x="1576" y="589"/>
                  </a:lnTo>
                  <a:lnTo>
                    <a:pt x="1580" y="587"/>
                  </a:lnTo>
                  <a:lnTo>
                    <a:pt x="1582" y="586"/>
                  </a:lnTo>
                  <a:lnTo>
                    <a:pt x="1586" y="586"/>
                  </a:lnTo>
                  <a:lnTo>
                    <a:pt x="1588" y="586"/>
                  </a:lnTo>
                  <a:lnTo>
                    <a:pt x="1591" y="586"/>
                  </a:lnTo>
                  <a:lnTo>
                    <a:pt x="1593" y="586"/>
                  </a:lnTo>
                  <a:lnTo>
                    <a:pt x="1595" y="585"/>
                  </a:lnTo>
                  <a:lnTo>
                    <a:pt x="1596" y="584"/>
                  </a:lnTo>
                  <a:lnTo>
                    <a:pt x="1596" y="582"/>
                  </a:lnTo>
                  <a:lnTo>
                    <a:pt x="1596" y="580"/>
                  </a:lnTo>
                  <a:lnTo>
                    <a:pt x="1600" y="579"/>
                  </a:lnTo>
                  <a:lnTo>
                    <a:pt x="1602" y="577"/>
                  </a:lnTo>
                  <a:lnTo>
                    <a:pt x="1605" y="576"/>
                  </a:lnTo>
                  <a:lnTo>
                    <a:pt x="1608" y="576"/>
                  </a:lnTo>
                  <a:lnTo>
                    <a:pt x="1612" y="575"/>
                  </a:lnTo>
                  <a:lnTo>
                    <a:pt x="1616" y="573"/>
                  </a:lnTo>
                  <a:lnTo>
                    <a:pt x="1619" y="571"/>
                  </a:lnTo>
                  <a:lnTo>
                    <a:pt x="1624" y="570"/>
                  </a:lnTo>
                  <a:lnTo>
                    <a:pt x="1628" y="570"/>
                  </a:lnTo>
                  <a:lnTo>
                    <a:pt x="1631" y="571"/>
                  </a:lnTo>
                  <a:lnTo>
                    <a:pt x="1633" y="573"/>
                  </a:lnTo>
                  <a:lnTo>
                    <a:pt x="1636" y="573"/>
                  </a:lnTo>
                  <a:lnTo>
                    <a:pt x="1638" y="574"/>
                  </a:lnTo>
                  <a:lnTo>
                    <a:pt x="1639" y="574"/>
                  </a:lnTo>
                  <a:lnTo>
                    <a:pt x="1641" y="574"/>
                  </a:lnTo>
                  <a:lnTo>
                    <a:pt x="1642" y="574"/>
                  </a:lnTo>
                  <a:lnTo>
                    <a:pt x="1643" y="573"/>
                  </a:lnTo>
                  <a:lnTo>
                    <a:pt x="1646" y="573"/>
                  </a:lnTo>
                  <a:lnTo>
                    <a:pt x="1648" y="573"/>
                  </a:lnTo>
                  <a:lnTo>
                    <a:pt x="1651" y="574"/>
                  </a:lnTo>
                  <a:lnTo>
                    <a:pt x="1653" y="575"/>
                  </a:lnTo>
                  <a:lnTo>
                    <a:pt x="1656" y="575"/>
                  </a:lnTo>
                  <a:lnTo>
                    <a:pt x="1658" y="575"/>
                  </a:lnTo>
                  <a:lnTo>
                    <a:pt x="1661" y="575"/>
                  </a:lnTo>
                  <a:lnTo>
                    <a:pt x="1662" y="575"/>
                  </a:lnTo>
                  <a:lnTo>
                    <a:pt x="1663" y="575"/>
                  </a:lnTo>
                  <a:lnTo>
                    <a:pt x="1663" y="574"/>
                  </a:lnTo>
                  <a:lnTo>
                    <a:pt x="1662" y="573"/>
                  </a:lnTo>
                  <a:lnTo>
                    <a:pt x="1659" y="571"/>
                  </a:lnTo>
                  <a:lnTo>
                    <a:pt x="1658" y="570"/>
                  </a:lnTo>
                  <a:lnTo>
                    <a:pt x="1654" y="569"/>
                  </a:lnTo>
                  <a:lnTo>
                    <a:pt x="1652" y="568"/>
                  </a:lnTo>
                  <a:lnTo>
                    <a:pt x="1649" y="566"/>
                  </a:lnTo>
                  <a:lnTo>
                    <a:pt x="1647" y="565"/>
                  </a:lnTo>
                  <a:lnTo>
                    <a:pt x="1646" y="564"/>
                  </a:lnTo>
                  <a:lnTo>
                    <a:pt x="1646" y="563"/>
                  </a:lnTo>
                  <a:lnTo>
                    <a:pt x="1647" y="561"/>
                  </a:lnTo>
                  <a:lnTo>
                    <a:pt x="1648" y="560"/>
                  </a:lnTo>
                  <a:lnTo>
                    <a:pt x="1649" y="560"/>
                  </a:lnTo>
                  <a:lnTo>
                    <a:pt x="1652" y="560"/>
                  </a:lnTo>
                  <a:lnTo>
                    <a:pt x="1653" y="560"/>
                  </a:lnTo>
                  <a:lnTo>
                    <a:pt x="1656" y="559"/>
                  </a:lnTo>
                  <a:lnTo>
                    <a:pt x="1657" y="559"/>
                  </a:lnTo>
                  <a:lnTo>
                    <a:pt x="1657" y="558"/>
                  </a:lnTo>
                  <a:lnTo>
                    <a:pt x="1657" y="556"/>
                  </a:lnTo>
                  <a:lnTo>
                    <a:pt x="1657" y="555"/>
                  </a:lnTo>
                  <a:lnTo>
                    <a:pt x="1657" y="554"/>
                  </a:lnTo>
                  <a:lnTo>
                    <a:pt x="1654" y="553"/>
                  </a:lnTo>
                  <a:lnTo>
                    <a:pt x="1652" y="551"/>
                  </a:lnTo>
                  <a:lnTo>
                    <a:pt x="1649" y="549"/>
                  </a:lnTo>
                  <a:lnTo>
                    <a:pt x="1648" y="548"/>
                  </a:lnTo>
                  <a:lnTo>
                    <a:pt x="1648" y="546"/>
                  </a:lnTo>
                  <a:lnTo>
                    <a:pt x="1649" y="546"/>
                  </a:lnTo>
                  <a:lnTo>
                    <a:pt x="1652" y="545"/>
                  </a:lnTo>
                  <a:lnTo>
                    <a:pt x="1657" y="544"/>
                  </a:lnTo>
                  <a:lnTo>
                    <a:pt x="1661" y="544"/>
                  </a:lnTo>
                  <a:lnTo>
                    <a:pt x="1666" y="544"/>
                  </a:lnTo>
                  <a:lnTo>
                    <a:pt x="1671" y="545"/>
                  </a:lnTo>
                  <a:lnTo>
                    <a:pt x="1674" y="546"/>
                  </a:lnTo>
                  <a:lnTo>
                    <a:pt x="1677" y="548"/>
                  </a:lnTo>
                  <a:lnTo>
                    <a:pt x="1678" y="549"/>
                  </a:lnTo>
                  <a:lnTo>
                    <a:pt x="1680" y="551"/>
                  </a:lnTo>
                  <a:lnTo>
                    <a:pt x="1682" y="551"/>
                  </a:lnTo>
                  <a:lnTo>
                    <a:pt x="1687" y="554"/>
                  </a:lnTo>
                  <a:lnTo>
                    <a:pt x="1690" y="558"/>
                  </a:lnTo>
                  <a:lnTo>
                    <a:pt x="1695" y="560"/>
                  </a:lnTo>
                  <a:lnTo>
                    <a:pt x="1698" y="559"/>
                  </a:lnTo>
                  <a:lnTo>
                    <a:pt x="1700" y="558"/>
                  </a:lnTo>
                  <a:lnTo>
                    <a:pt x="1703" y="558"/>
                  </a:lnTo>
                  <a:lnTo>
                    <a:pt x="1708" y="560"/>
                  </a:lnTo>
                  <a:lnTo>
                    <a:pt x="1710" y="563"/>
                  </a:lnTo>
                  <a:lnTo>
                    <a:pt x="1714" y="565"/>
                  </a:lnTo>
                  <a:lnTo>
                    <a:pt x="1718" y="566"/>
                  </a:lnTo>
                  <a:lnTo>
                    <a:pt x="1723" y="569"/>
                  </a:lnTo>
                  <a:lnTo>
                    <a:pt x="1728" y="570"/>
                  </a:lnTo>
                  <a:lnTo>
                    <a:pt x="1732" y="570"/>
                  </a:lnTo>
                  <a:lnTo>
                    <a:pt x="1735" y="570"/>
                  </a:lnTo>
                  <a:lnTo>
                    <a:pt x="1737" y="569"/>
                  </a:lnTo>
                  <a:lnTo>
                    <a:pt x="1737" y="569"/>
                  </a:lnTo>
                  <a:lnTo>
                    <a:pt x="1735" y="568"/>
                  </a:lnTo>
                  <a:lnTo>
                    <a:pt x="1734" y="566"/>
                  </a:lnTo>
                  <a:lnTo>
                    <a:pt x="1732" y="566"/>
                  </a:lnTo>
                  <a:lnTo>
                    <a:pt x="1730" y="565"/>
                  </a:lnTo>
                  <a:lnTo>
                    <a:pt x="1729" y="565"/>
                  </a:lnTo>
                  <a:lnTo>
                    <a:pt x="1725" y="563"/>
                  </a:lnTo>
                  <a:lnTo>
                    <a:pt x="1722" y="560"/>
                  </a:lnTo>
                  <a:lnTo>
                    <a:pt x="1719" y="558"/>
                  </a:lnTo>
                  <a:lnTo>
                    <a:pt x="1715" y="555"/>
                  </a:lnTo>
                  <a:lnTo>
                    <a:pt x="1712" y="553"/>
                  </a:lnTo>
                  <a:lnTo>
                    <a:pt x="1709" y="550"/>
                  </a:lnTo>
                  <a:lnTo>
                    <a:pt x="1708" y="548"/>
                  </a:lnTo>
                  <a:lnTo>
                    <a:pt x="1707" y="545"/>
                  </a:lnTo>
                  <a:lnTo>
                    <a:pt x="1705" y="544"/>
                  </a:lnTo>
                  <a:lnTo>
                    <a:pt x="1707" y="543"/>
                  </a:lnTo>
                  <a:lnTo>
                    <a:pt x="1708" y="541"/>
                  </a:lnTo>
                  <a:lnTo>
                    <a:pt x="1709" y="541"/>
                  </a:lnTo>
                  <a:lnTo>
                    <a:pt x="1710" y="540"/>
                  </a:lnTo>
                  <a:lnTo>
                    <a:pt x="1710" y="539"/>
                  </a:lnTo>
                  <a:lnTo>
                    <a:pt x="1713" y="538"/>
                  </a:lnTo>
                  <a:lnTo>
                    <a:pt x="1713" y="536"/>
                  </a:lnTo>
                  <a:lnTo>
                    <a:pt x="1714" y="535"/>
                  </a:lnTo>
                  <a:lnTo>
                    <a:pt x="1714" y="534"/>
                  </a:lnTo>
                  <a:lnTo>
                    <a:pt x="1713" y="533"/>
                  </a:lnTo>
                  <a:lnTo>
                    <a:pt x="1713" y="533"/>
                  </a:lnTo>
                  <a:lnTo>
                    <a:pt x="1713" y="531"/>
                  </a:lnTo>
                  <a:lnTo>
                    <a:pt x="1714" y="531"/>
                  </a:lnTo>
                  <a:lnTo>
                    <a:pt x="1717" y="530"/>
                  </a:lnTo>
                  <a:lnTo>
                    <a:pt x="1719" y="533"/>
                  </a:lnTo>
                  <a:lnTo>
                    <a:pt x="1722" y="535"/>
                  </a:lnTo>
                  <a:lnTo>
                    <a:pt x="1724" y="536"/>
                  </a:lnTo>
                  <a:lnTo>
                    <a:pt x="1728" y="539"/>
                  </a:lnTo>
                  <a:lnTo>
                    <a:pt x="1730" y="539"/>
                  </a:lnTo>
                  <a:lnTo>
                    <a:pt x="1734" y="539"/>
                  </a:lnTo>
                  <a:lnTo>
                    <a:pt x="1734" y="538"/>
                  </a:lnTo>
                  <a:lnTo>
                    <a:pt x="1733" y="536"/>
                  </a:lnTo>
                  <a:lnTo>
                    <a:pt x="1732" y="533"/>
                  </a:lnTo>
                  <a:lnTo>
                    <a:pt x="1730" y="530"/>
                  </a:lnTo>
                  <a:lnTo>
                    <a:pt x="1729" y="528"/>
                  </a:lnTo>
                  <a:lnTo>
                    <a:pt x="1728" y="524"/>
                  </a:lnTo>
                  <a:lnTo>
                    <a:pt x="1727" y="523"/>
                  </a:lnTo>
                  <a:lnTo>
                    <a:pt x="1725" y="522"/>
                  </a:lnTo>
                  <a:lnTo>
                    <a:pt x="1725" y="520"/>
                  </a:lnTo>
                  <a:lnTo>
                    <a:pt x="1724" y="519"/>
                  </a:lnTo>
                  <a:lnTo>
                    <a:pt x="1724" y="518"/>
                  </a:lnTo>
                  <a:lnTo>
                    <a:pt x="1725" y="518"/>
                  </a:lnTo>
                  <a:lnTo>
                    <a:pt x="1727" y="517"/>
                  </a:lnTo>
                  <a:lnTo>
                    <a:pt x="1729" y="517"/>
                  </a:lnTo>
                  <a:lnTo>
                    <a:pt x="1732" y="518"/>
                  </a:lnTo>
                  <a:lnTo>
                    <a:pt x="1733" y="518"/>
                  </a:lnTo>
                  <a:lnTo>
                    <a:pt x="1734" y="519"/>
                  </a:lnTo>
                  <a:lnTo>
                    <a:pt x="1735" y="519"/>
                  </a:lnTo>
                  <a:lnTo>
                    <a:pt x="1738" y="520"/>
                  </a:lnTo>
                  <a:lnTo>
                    <a:pt x="1740" y="522"/>
                  </a:lnTo>
                  <a:lnTo>
                    <a:pt x="1743" y="523"/>
                  </a:lnTo>
                  <a:lnTo>
                    <a:pt x="1744" y="523"/>
                  </a:lnTo>
                  <a:lnTo>
                    <a:pt x="1745" y="524"/>
                  </a:lnTo>
                  <a:lnTo>
                    <a:pt x="1745" y="523"/>
                  </a:lnTo>
                  <a:lnTo>
                    <a:pt x="1744" y="520"/>
                  </a:lnTo>
                  <a:lnTo>
                    <a:pt x="1744" y="519"/>
                  </a:lnTo>
                  <a:lnTo>
                    <a:pt x="1743" y="518"/>
                  </a:lnTo>
                  <a:lnTo>
                    <a:pt x="1742" y="517"/>
                  </a:lnTo>
                  <a:lnTo>
                    <a:pt x="1742" y="515"/>
                  </a:lnTo>
                  <a:lnTo>
                    <a:pt x="1743" y="513"/>
                  </a:lnTo>
                  <a:lnTo>
                    <a:pt x="1744" y="512"/>
                  </a:lnTo>
                  <a:lnTo>
                    <a:pt x="1748" y="510"/>
                  </a:lnTo>
                  <a:lnTo>
                    <a:pt x="1751" y="510"/>
                  </a:lnTo>
                  <a:lnTo>
                    <a:pt x="1755" y="510"/>
                  </a:lnTo>
                  <a:lnTo>
                    <a:pt x="1760" y="510"/>
                  </a:lnTo>
                  <a:lnTo>
                    <a:pt x="1763" y="512"/>
                  </a:lnTo>
                  <a:lnTo>
                    <a:pt x="1766" y="513"/>
                  </a:lnTo>
                  <a:lnTo>
                    <a:pt x="1770" y="514"/>
                  </a:lnTo>
                  <a:lnTo>
                    <a:pt x="1773" y="515"/>
                  </a:lnTo>
                  <a:lnTo>
                    <a:pt x="1776" y="515"/>
                  </a:lnTo>
                  <a:lnTo>
                    <a:pt x="1779" y="515"/>
                  </a:lnTo>
                  <a:lnTo>
                    <a:pt x="1780" y="514"/>
                  </a:lnTo>
                  <a:lnTo>
                    <a:pt x="1781" y="513"/>
                  </a:lnTo>
                  <a:lnTo>
                    <a:pt x="1783" y="513"/>
                  </a:lnTo>
                  <a:lnTo>
                    <a:pt x="1784" y="513"/>
                  </a:lnTo>
                  <a:lnTo>
                    <a:pt x="1789" y="513"/>
                  </a:lnTo>
                  <a:lnTo>
                    <a:pt x="1790" y="514"/>
                  </a:lnTo>
                  <a:lnTo>
                    <a:pt x="1791" y="517"/>
                  </a:lnTo>
                  <a:lnTo>
                    <a:pt x="1793" y="518"/>
                  </a:lnTo>
                  <a:lnTo>
                    <a:pt x="1794" y="518"/>
                  </a:lnTo>
                  <a:lnTo>
                    <a:pt x="1803" y="524"/>
                  </a:lnTo>
                  <a:lnTo>
                    <a:pt x="1810" y="529"/>
                  </a:lnTo>
                  <a:lnTo>
                    <a:pt x="1815" y="536"/>
                  </a:lnTo>
                  <a:lnTo>
                    <a:pt x="1816" y="538"/>
                  </a:lnTo>
                  <a:lnTo>
                    <a:pt x="1818" y="539"/>
                  </a:lnTo>
                  <a:lnTo>
                    <a:pt x="1819" y="540"/>
                  </a:lnTo>
                  <a:lnTo>
                    <a:pt x="1820" y="541"/>
                  </a:lnTo>
                  <a:lnTo>
                    <a:pt x="1823" y="541"/>
                  </a:lnTo>
                  <a:lnTo>
                    <a:pt x="1825" y="541"/>
                  </a:lnTo>
                  <a:lnTo>
                    <a:pt x="1826" y="540"/>
                  </a:lnTo>
                  <a:lnTo>
                    <a:pt x="1826" y="540"/>
                  </a:lnTo>
                  <a:lnTo>
                    <a:pt x="1826" y="539"/>
                  </a:lnTo>
                  <a:lnTo>
                    <a:pt x="1826" y="538"/>
                  </a:lnTo>
                  <a:lnTo>
                    <a:pt x="1825" y="536"/>
                  </a:lnTo>
                  <a:lnTo>
                    <a:pt x="1825" y="534"/>
                  </a:lnTo>
                  <a:lnTo>
                    <a:pt x="1824" y="530"/>
                  </a:lnTo>
                  <a:lnTo>
                    <a:pt x="1821" y="528"/>
                  </a:lnTo>
                  <a:lnTo>
                    <a:pt x="1818" y="525"/>
                  </a:lnTo>
                  <a:lnTo>
                    <a:pt x="1815" y="524"/>
                  </a:lnTo>
                  <a:lnTo>
                    <a:pt x="1813" y="523"/>
                  </a:lnTo>
                  <a:lnTo>
                    <a:pt x="1809" y="522"/>
                  </a:lnTo>
                  <a:lnTo>
                    <a:pt x="1805" y="520"/>
                  </a:lnTo>
                  <a:lnTo>
                    <a:pt x="1803" y="519"/>
                  </a:lnTo>
                  <a:lnTo>
                    <a:pt x="1800" y="518"/>
                  </a:lnTo>
                  <a:lnTo>
                    <a:pt x="1799" y="517"/>
                  </a:lnTo>
                  <a:lnTo>
                    <a:pt x="1796" y="515"/>
                  </a:lnTo>
                  <a:lnTo>
                    <a:pt x="1794" y="515"/>
                  </a:lnTo>
                  <a:lnTo>
                    <a:pt x="1791" y="513"/>
                  </a:lnTo>
                  <a:lnTo>
                    <a:pt x="1790" y="510"/>
                  </a:lnTo>
                  <a:lnTo>
                    <a:pt x="1789" y="508"/>
                  </a:lnTo>
                  <a:lnTo>
                    <a:pt x="1791" y="507"/>
                  </a:lnTo>
                  <a:lnTo>
                    <a:pt x="1793" y="507"/>
                  </a:lnTo>
                  <a:lnTo>
                    <a:pt x="1795" y="507"/>
                  </a:lnTo>
                  <a:lnTo>
                    <a:pt x="1798" y="507"/>
                  </a:lnTo>
                  <a:lnTo>
                    <a:pt x="1800" y="507"/>
                  </a:lnTo>
                  <a:lnTo>
                    <a:pt x="1803" y="508"/>
                  </a:lnTo>
                  <a:lnTo>
                    <a:pt x="1806" y="507"/>
                  </a:lnTo>
                  <a:lnTo>
                    <a:pt x="1811" y="505"/>
                  </a:lnTo>
                  <a:lnTo>
                    <a:pt x="1816" y="505"/>
                  </a:lnTo>
                  <a:lnTo>
                    <a:pt x="1820" y="504"/>
                  </a:lnTo>
                  <a:lnTo>
                    <a:pt x="1831" y="505"/>
                  </a:lnTo>
                  <a:lnTo>
                    <a:pt x="1840" y="508"/>
                  </a:lnTo>
                  <a:lnTo>
                    <a:pt x="1846" y="513"/>
                  </a:lnTo>
                  <a:lnTo>
                    <a:pt x="1849" y="515"/>
                  </a:lnTo>
                  <a:lnTo>
                    <a:pt x="1855" y="520"/>
                  </a:lnTo>
                  <a:lnTo>
                    <a:pt x="1862" y="523"/>
                  </a:lnTo>
                  <a:lnTo>
                    <a:pt x="1867" y="523"/>
                  </a:lnTo>
                  <a:lnTo>
                    <a:pt x="1857" y="515"/>
                  </a:lnTo>
                  <a:lnTo>
                    <a:pt x="1855" y="513"/>
                  </a:lnTo>
                  <a:lnTo>
                    <a:pt x="1855" y="512"/>
                  </a:lnTo>
                  <a:lnTo>
                    <a:pt x="1856" y="509"/>
                  </a:lnTo>
                  <a:lnTo>
                    <a:pt x="1859" y="508"/>
                  </a:lnTo>
                  <a:lnTo>
                    <a:pt x="1861" y="507"/>
                  </a:lnTo>
                  <a:lnTo>
                    <a:pt x="1864" y="505"/>
                  </a:lnTo>
                  <a:lnTo>
                    <a:pt x="1867" y="504"/>
                  </a:lnTo>
                  <a:lnTo>
                    <a:pt x="1872" y="503"/>
                  </a:lnTo>
                  <a:lnTo>
                    <a:pt x="1877" y="503"/>
                  </a:lnTo>
                  <a:lnTo>
                    <a:pt x="1882" y="504"/>
                  </a:lnTo>
                  <a:lnTo>
                    <a:pt x="1886" y="505"/>
                  </a:lnTo>
                  <a:lnTo>
                    <a:pt x="1889" y="507"/>
                  </a:lnTo>
                  <a:lnTo>
                    <a:pt x="1891" y="508"/>
                  </a:lnTo>
                  <a:lnTo>
                    <a:pt x="1892" y="507"/>
                  </a:lnTo>
                  <a:lnTo>
                    <a:pt x="1892" y="505"/>
                  </a:lnTo>
                  <a:lnTo>
                    <a:pt x="1892" y="504"/>
                  </a:lnTo>
                  <a:lnTo>
                    <a:pt x="1891" y="503"/>
                  </a:lnTo>
                  <a:lnTo>
                    <a:pt x="1891" y="503"/>
                  </a:lnTo>
                  <a:lnTo>
                    <a:pt x="1891" y="502"/>
                  </a:lnTo>
                  <a:lnTo>
                    <a:pt x="1894" y="500"/>
                  </a:lnTo>
                  <a:close/>
                  <a:moveTo>
                    <a:pt x="2037" y="0"/>
                  </a:moveTo>
                  <a:lnTo>
                    <a:pt x="2160" y="4"/>
                  </a:lnTo>
                  <a:lnTo>
                    <a:pt x="2282" y="15"/>
                  </a:lnTo>
                  <a:lnTo>
                    <a:pt x="2402" y="34"/>
                  </a:lnTo>
                  <a:lnTo>
                    <a:pt x="2520" y="59"/>
                  </a:lnTo>
                  <a:lnTo>
                    <a:pt x="2635" y="90"/>
                  </a:lnTo>
                  <a:lnTo>
                    <a:pt x="2747" y="129"/>
                  </a:lnTo>
                  <a:lnTo>
                    <a:pt x="2856" y="172"/>
                  </a:lnTo>
                  <a:lnTo>
                    <a:pt x="2962" y="223"/>
                  </a:lnTo>
                  <a:lnTo>
                    <a:pt x="3065" y="279"/>
                  </a:lnTo>
                  <a:lnTo>
                    <a:pt x="3163" y="340"/>
                  </a:lnTo>
                  <a:lnTo>
                    <a:pt x="3258" y="407"/>
                  </a:lnTo>
                  <a:lnTo>
                    <a:pt x="3349" y="479"/>
                  </a:lnTo>
                  <a:lnTo>
                    <a:pt x="3434" y="556"/>
                  </a:lnTo>
                  <a:lnTo>
                    <a:pt x="3517" y="638"/>
                  </a:lnTo>
                  <a:lnTo>
                    <a:pt x="3594" y="724"/>
                  </a:lnTo>
                  <a:lnTo>
                    <a:pt x="3666" y="815"/>
                  </a:lnTo>
                  <a:lnTo>
                    <a:pt x="3733" y="910"/>
                  </a:lnTo>
                  <a:lnTo>
                    <a:pt x="3794" y="1008"/>
                  </a:lnTo>
                  <a:lnTo>
                    <a:pt x="3852" y="1111"/>
                  </a:lnTo>
                  <a:lnTo>
                    <a:pt x="3902" y="1217"/>
                  </a:lnTo>
                  <a:lnTo>
                    <a:pt x="3945" y="1325"/>
                  </a:lnTo>
                  <a:lnTo>
                    <a:pt x="3984" y="1437"/>
                  </a:lnTo>
                  <a:lnTo>
                    <a:pt x="4015" y="1551"/>
                  </a:lnTo>
                  <a:lnTo>
                    <a:pt x="4040" y="1669"/>
                  </a:lnTo>
                  <a:lnTo>
                    <a:pt x="4059" y="1789"/>
                  </a:lnTo>
                  <a:lnTo>
                    <a:pt x="4070" y="1911"/>
                  </a:lnTo>
                  <a:lnTo>
                    <a:pt x="4074" y="2034"/>
                  </a:lnTo>
                  <a:lnTo>
                    <a:pt x="4070" y="2161"/>
                  </a:lnTo>
                  <a:lnTo>
                    <a:pt x="4057" y="2285"/>
                  </a:lnTo>
                  <a:lnTo>
                    <a:pt x="4039" y="2407"/>
                  </a:lnTo>
                  <a:lnTo>
                    <a:pt x="4013" y="2526"/>
                  </a:lnTo>
                  <a:lnTo>
                    <a:pt x="3980" y="2643"/>
                  </a:lnTo>
                  <a:lnTo>
                    <a:pt x="3940" y="2756"/>
                  </a:lnTo>
                  <a:lnTo>
                    <a:pt x="3894" y="2867"/>
                  </a:lnTo>
                  <a:lnTo>
                    <a:pt x="3842" y="2974"/>
                  </a:lnTo>
                  <a:lnTo>
                    <a:pt x="3783" y="3078"/>
                  </a:lnTo>
                  <a:lnTo>
                    <a:pt x="3720" y="3178"/>
                  </a:lnTo>
                  <a:lnTo>
                    <a:pt x="3618" y="3076"/>
                  </a:lnTo>
                  <a:lnTo>
                    <a:pt x="3672" y="2989"/>
                  </a:lnTo>
                  <a:lnTo>
                    <a:pt x="3722" y="2898"/>
                  </a:lnTo>
                  <a:lnTo>
                    <a:pt x="3767" y="2806"/>
                  </a:lnTo>
                  <a:lnTo>
                    <a:pt x="3807" y="2710"/>
                  </a:lnTo>
                  <a:lnTo>
                    <a:pt x="3841" y="2612"/>
                  </a:lnTo>
                  <a:lnTo>
                    <a:pt x="3870" y="2511"/>
                  </a:lnTo>
                  <a:lnTo>
                    <a:pt x="3893" y="2409"/>
                  </a:lnTo>
                  <a:lnTo>
                    <a:pt x="3910" y="2312"/>
                  </a:lnTo>
                  <a:lnTo>
                    <a:pt x="3922" y="2215"/>
                  </a:lnTo>
                  <a:lnTo>
                    <a:pt x="3930" y="2115"/>
                  </a:lnTo>
                  <a:lnTo>
                    <a:pt x="3932" y="2076"/>
                  </a:lnTo>
                  <a:lnTo>
                    <a:pt x="3933" y="2034"/>
                  </a:lnTo>
                  <a:lnTo>
                    <a:pt x="3929" y="1919"/>
                  </a:lnTo>
                  <a:lnTo>
                    <a:pt x="3919" y="1806"/>
                  </a:lnTo>
                  <a:lnTo>
                    <a:pt x="3902" y="1696"/>
                  </a:lnTo>
                  <a:lnTo>
                    <a:pt x="3879" y="1586"/>
                  </a:lnTo>
                  <a:lnTo>
                    <a:pt x="3849" y="1480"/>
                  </a:lnTo>
                  <a:lnTo>
                    <a:pt x="3814" y="1376"/>
                  </a:lnTo>
                  <a:lnTo>
                    <a:pt x="3773" y="1274"/>
                  </a:lnTo>
                  <a:lnTo>
                    <a:pt x="3771" y="1274"/>
                  </a:lnTo>
                  <a:lnTo>
                    <a:pt x="3736" y="1197"/>
                  </a:lnTo>
                  <a:lnTo>
                    <a:pt x="3697" y="1123"/>
                  </a:lnTo>
                  <a:lnTo>
                    <a:pt x="3655" y="1050"/>
                  </a:lnTo>
                  <a:lnTo>
                    <a:pt x="3609" y="979"/>
                  </a:lnTo>
                  <a:lnTo>
                    <a:pt x="3549" y="896"/>
                  </a:lnTo>
                  <a:lnTo>
                    <a:pt x="3484" y="815"/>
                  </a:lnTo>
                  <a:lnTo>
                    <a:pt x="3416" y="738"/>
                  </a:lnTo>
                  <a:lnTo>
                    <a:pt x="3396" y="717"/>
                  </a:lnTo>
                  <a:lnTo>
                    <a:pt x="3375" y="696"/>
                  </a:lnTo>
                  <a:lnTo>
                    <a:pt x="3335" y="657"/>
                  </a:lnTo>
                  <a:lnTo>
                    <a:pt x="3332" y="657"/>
                  </a:lnTo>
                  <a:lnTo>
                    <a:pt x="3332" y="655"/>
                  </a:lnTo>
                  <a:lnTo>
                    <a:pt x="3300" y="623"/>
                  </a:lnTo>
                  <a:lnTo>
                    <a:pt x="3265" y="595"/>
                  </a:lnTo>
                  <a:lnTo>
                    <a:pt x="3264" y="592"/>
                  </a:lnTo>
                  <a:lnTo>
                    <a:pt x="3263" y="592"/>
                  </a:lnTo>
                  <a:lnTo>
                    <a:pt x="3263" y="592"/>
                  </a:lnTo>
                  <a:lnTo>
                    <a:pt x="3263" y="592"/>
                  </a:lnTo>
                  <a:lnTo>
                    <a:pt x="3226" y="563"/>
                  </a:lnTo>
                  <a:lnTo>
                    <a:pt x="3189" y="534"/>
                  </a:lnTo>
                  <a:lnTo>
                    <a:pt x="3189" y="533"/>
                  </a:lnTo>
                  <a:lnTo>
                    <a:pt x="3189" y="531"/>
                  </a:lnTo>
                  <a:lnTo>
                    <a:pt x="3189" y="531"/>
                  </a:lnTo>
                  <a:lnTo>
                    <a:pt x="3150" y="504"/>
                  </a:lnTo>
                  <a:lnTo>
                    <a:pt x="3113" y="477"/>
                  </a:lnTo>
                  <a:lnTo>
                    <a:pt x="3111" y="477"/>
                  </a:lnTo>
                  <a:lnTo>
                    <a:pt x="3072" y="451"/>
                  </a:lnTo>
                  <a:lnTo>
                    <a:pt x="3032" y="426"/>
                  </a:lnTo>
                  <a:lnTo>
                    <a:pt x="2957" y="382"/>
                  </a:lnTo>
                  <a:lnTo>
                    <a:pt x="2881" y="341"/>
                  </a:lnTo>
                  <a:lnTo>
                    <a:pt x="2804" y="305"/>
                  </a:lnTo>
                  <a:lnTo>
                    <a:pt x="2724" y="272"/>
                  </a:lnTo>
                  <a:lnTo>
                    <a:pt x="2638" y="240"/>
                  </a:lnTo>
                  <a:lnTo>
                    <a:pt x="2553" y="214"/>
                  </a:lnTo>
                  <a:lnTo>
                    <a:pt x="2549" y="213"/>
                  </a:lnTo>
                  <a:lnTo>
                    <a:pt x="2546" y="212"/>
                  </a:lnTo>
                  <a:lnTo>
                    <a:pt x="2545" y="212"/>
                  </a:lnTo>
                  <a:lnTo>
                    <a:pt x="2543" y="212"/>
                  </a:lnTo>
                  <a:lnTo>
                    <a:pt x="2498" y="198"/>
                  </a:lnTo>
                  <a:lnTo>
                    <a:pt x="2490" y="198"/>
                  </a:lnTo>
                  <a:lnTo>
                    <a:pt x="2435" y="184"/>
                  </a:lnTo>
                  <a:lnTo>
                    <a:pt x="2381" y="176"/>
                  </a:lnTo>
                  <a:lnTo>
                    <a:pt x="2381" y="175"/>
                  </a:lnTo>
                  <a:lnTo>
                    <a:pt x="2379" y="175"/>
                  </a:lnTo>
                  <a:lnTo>
                    <a:pt x="2378" y="172"/>
                  </a:lnTo>
                  <a:lnTo>
                    <a:pt x="2313" y="162"/>
                  </a:lnTo>
                  <a:lnTo>
                    <a:pt x="2247" y="155"/>
                  </a:lnTo>
                  <a:lnTo>
                    <a:pt x="2247" y="155"/>
                  </a:lnTo>
                  <a:lnTo>
                    <a:pt x="2247" y="155"/>
                  </a:lnTo>
                  <a:lnTo>
                    <a:pt x="2244" y="155"/>
                  </a:lnTo>
                  <a:lnTo>
                    <a:pt x="2240" y="155"/>
                  </a:lnTo>
                  <a:lnTo>
                    <a:pt x="2235" y="155"/>
                  </a:lnTo>
                  <a:lnTo>
                    <a:pt x="2180" y="148"/>
                  </a:lnTo>
                  <a:lnTo>
                    <a:pt x="2123" y="143"/>
                  </a:lnTo>
                  <a:lnTo>
                    <a:pt x="2047" y="143"/>
                  </a:lnTo>
                  <a:lnTo>
                    <a:pt x="2047" y="143"/>
                  </a:lnTo>
                  <a:lnTo>
                    <a:pt x="2047" y="143"/>
                  </a:lnTo>
                  <a:lnTo>
                    <a:pt x="2045" y="143"/>
                  </a:lnTo>
                  <a:lnTo>
                    <a:pt x="2042" y="143"/>
                  </a:lnTo>
                  <a:lnTo>
                    <a:pt x="2039" y="143"/>
                  </a:lnTo>
                  <a:lnTo>
                    <a:pt x="1951" y="143"/>
                  </a:lnTo>
                  <a:lnTo>
                    <a:pt x="1894" y="148"/>
                  </a:lnTo>
                  <a:lnTo>
                    <a:pt x="1836" y="155"/>
                  </a:lnTo>
                  <a:lnTo>
                    <a:pt x="1836" y="155"/>
                  </a:lnTo>
                  <a:lnTo>
                    <a:pt x="1835" y="155"/>
                  </a:lnTo>
                  <a:lnTo>
                    <a:pt x="1832" y="155"/>
                  </a:lnTo>
                  <a:lnTo>
                    <a:pt x="1830" y="155"/>
                  </a:lnTo>
                  <a:lnTo>
                    <a:pt x="1825" y="155"/>
                  </a:lnTo>
                  <a:lnTo>
                    <a:pt x="1759" y="162"/>
                  </a:lnTo>
                  <a:lnTo>
                    <a:pt x="1694" y="172"/>
                  </a:lnTo>
                  <a:lnTo>
                    <a:pt x="1638" y="184"/>
                  </a:lnTo>
                  <a:lnTo>
                    <a:pt x="1582" y="198"/>
                  </a:lnTo>
                  <a:lnTo>
                    <a:pt x="1575" y="198"/>
                  </a:lnTo>
                  <a:lnTo>
                    <a:pt x="1552" y="206"/>
                  </a:lnTo>
                  <a:lnTo>
                    <a:pt x="1531" y="212"/>
                  </a:lnTo>
                  <a:lnTo>
                    <a:pt x="1529" y="212"/>
                  </a:lnTo>
                  <a:lnTo>
                    <a:pt x="1526" y="212"/>
                  </a:lnTo>
                  <a:lnTo>
                    <a:pt x="1524" y="213"/>
                  </a:lnTo>
                  <a:lnTo>
                    <a:pt x="1520" y="214"/>
                  </a:lnTo>
                  <a:lnTo>
                    <a:pt x="1485" y="224"/>
                  </a:lnTo>
                  <a:lnTo>
                    <a:pt x="1448" y="235"/>
                  </a:lnTo>
                  <a:lnTo>
                    <a:pt x="1399" y="253"/>
                  </a:lnTo>
                  <a:lnTo>
                    <a:pt x="1348" y="272"/>
                  </a:lnTo>
                  <a:lnTo>
                    <a:pt x="1268" y="305"/>
                  </a:lnTo>
                  <a:lnTo>
                    <a:pt x="1191" y="341"/>
                  </a:lnTo>
                  <a:lnTo>
                    <a:pt x="1116" y="382"/>
                  </a:lnTo>
                  <a:lnTo>
                    <a:pt x="1043" y="426"/>
                  </a:lnTo>
                  <a:lnTo>
                    <a:pt x="1040" y="426"/>
                  </a:lnTo>
                  <a:lnTo>
                    <a:pt x="1002" y="451"/>
                  </a:lnTo>
                  <a:lnTo>
                    <a:pt x="962" y="477"/>
                  </a:lnTo>
                  <a:lnTo>
                    <a:pt x="959" y="477"/>
                  </a:lnTo>
                  <a:lnTo>
                    <a:pt x="923" y="504"/>
                  </a:lnTo>
                  <a:lnTo>
                    <a:pt x="886" y="531"/>
                  </a:lnTo>
                  <a:lnTo>
                    <a:pt x="884" y="531"/>
                  </a:lnTo>
                  <a:lnTo>
                    <a:pt x="883" y="533"/>
                  </a:lnTo>
                  <a:lnTo>
                    <a:pt x="883" y="534"/>
                  </a:lnTo>
                  <a:lnTo>
                    <a:pt x="847" y="561"/>
                  </a:lnTo>
                  <a:lnTo>
                    <a:pt x="813" y="589"/>
                  </a:lnTo>
                  <a:lnTo>
                    <a:pt x="812" y="591"/>
                  </a:lnTo>
                  <a:lnTo>
                    <a:pt x="811" y="592"/>
                  </a:lnTo>
                  <a:lnTo>
                    <a:pt x="810" y="592"/>
                  </a:lnTo>
                  <a:lnTo>
                    <a:pt x="808" y="595"/>
                  </a:lnTo>
                  <a:lnTo>
                    <a:pt x="774" y="623"/>
                  </a:lnTo>
                  <a:lnTo>
                    <a:pt x="740" y="655"/>
                  </a:lnTo>
                  <a:lnTo>
                    <a:pt x="740" y="657"/>
                  </a:lnTo>
                  <a:lnTo>
                    <a:pt x="737" y="657"/>
                  </a:lnTo>
                  <a:lnTo>
                    <a:pt x="671" y="722"/>
                  </a:lnTo>
                  <a:lnTo>
                    <a:pt x="608" y="790"/>
                  </a:lnTo>
                  <a:lnTo>
                    <a:pt x="549" y="862"/>
                  </a:lnTo>
                  <a:lnTo>
                    <a:pt x="493" y="937"/>
                  </a:lnTo>
                  <a:lnTo>
                    <a:pt x="441" y="1014"/>
                  </a:lnTo>
                  <a:lnTo>
                    <a:pt x="394" y="1095"/>
                  </a:lnTo>
                  <a:lnTo>
                    <a:pt x="360" y="1152"/>
                  </a:lnTo>
                  <a:lnTo>
                    <a:pt x="330" y="1212"/>
                  </a:lnTo>
                  <a:lnTo>
                    <a:pt x="303" y="1274"/>
                  </a:lnTo>
                  <a:lnTo>
                    <a:pt x="299" y="1274"/>
                  </a:lnTo>
                  <a:lnTo>
                    <a:pt x="259" y="1376"/>
                  </a:lnTo>
                  <a:lnTo>
                    <a:pt x="224" y="1480"/>
                  </a:lnTo>
                  <a:lnTo>
                    <a:pt x="196" y="1586"/>
                  </a:lnTo>
                  <a:lnTo>
                    <a:pt x="173" y="1696"/>
                  </a:lnTo>
                  <a:lnTo>
                    <a:pt x="156" y="1806"/>
                  </a:lnTo>
                  <a:lnTo>
                    <a:pt x="146" y="1919"/>
                  </a:lnTo>
                  <a:lnTo>
                    <a:pt x="143" y="2034"/>
                  </a:lnTo>
                  <a:lnTo>
                    <a:pt x="143" y="2115"/>
                  </a:lnTo>
                  <a:lnTo>
                    <a:pt x="151" y="2230"/>
                  </a:lnTo>
                  <a:lnTo>
                    <a:pt x="167" y="2345"/>
                  </a:lnTo>
                  <a:lnTo>
                    <a:pt x="188" y="2455"/>
                  </a:lnTo>
                  <a:lnTo>
                    <a:pt x="217" y="2565"/>
                  </a:lnTo>
                  <a:lnTo>
                    <a:pt x="252" y="2671"/>
                  </a:lnTo>
                  <a:lnTo>
                    <a:pt x="293" y="2774"/>
                  </a:lnTo>
                  <a:lnTo>
                    <a:pt x="339" y="2874"/>
                  </a:lnTo>
                  <a:lnTo>
                    <a:pt x="391" y="2971"/>
                  </a:lnTo>
                  <a:lnTo>
                    <a:pt x="448" y="3065"/>
                  </a:lnTo>
                  <a:lnTo>
                    <a:pt x="511" y="3154"/>
                  </a:lnTo>
                  <a:lnTo>
                    <a:pt x="578" y="3241"/>
                  </a:lnTo>
                  <a:lnTo>
                    <a:pt x="650" y="3323"/>
                  </a:lnTo>
                  <a:lnTo>
                    <a:pt x="728" y="3401"/>
                  </a:lnTo>
                  <a:lnTo>
                    <a:pt x="759" y="3430"/>
                  </a:lnTo>
                  <a:lnTo>
                    <a:pt x="790" y="3459"/>
                  </a:lnTo>
                  <a:lnTo>
                    <a:pt x="790" y="3459"/>
                  </a:lnTo>
                  <a:lnTo>
                    <a:pt x="790" y="3460"/>
                  </a:lnTo>
                  <a:lnTo>
                    <a:pt x="791" y="3460"/>
                  </a:lnTo>
                  <a:lnTo>
                    <a:pt x="792" y="3461"/>
                  </a:lnTo>
                  <a:lnTo>
                    <a:pt x="823" y="3489"/>
                  </a:lnTo>
                  <a:lnTo>
                    <a:pt x="857" y="3516"/>
                  </a:lnTo>
                  <a:lnTo>
                    <a:pt x="893" y="3542"/>
                  </a:lnTo>
                  <a:lnTo>
                    <a:pt x="928" y="3567"/>
                  </a:lnTo>
                  <a:lnTo>
                    <a:pt x="964" y="3593"/>
                  </a:lnTo>
                  <a:lnTo>
                    <a:pt x="1002" y="3617"/>
                  </a:lnTo>
                  <a:lnTo>
                    <a:pt x="1002" y="3619"/>
                  </a:lnTo>
                  <a:lnTo>
                    <a:pt x="1003" y="3619"/>
                  </a:lnTo>
                  <a:lnTo>
                    <a:pt x="1004" y="3621"/>
                  </a:lnTo>
                  <a:lnTo>
                    <a:pt x="1007" y="3622"/>
                  </a:lnTo>
                  <a:lnTo>
                    <a:pt x="1007" y="3622"/>
                  </a:lnTo>
                  <a:lnTo>
                    <a:pt x="1007" y="3623"/>
                  </a:lnTo>
                  <a:lnTo>
                    <a:pt x="1007" y="3623"/>
                  </a:lnTo>
                  <a:lnTo>
                    <a:pt x="1008" y="3623"/>
                  </a:lnTo>
                  <a:lnTo>
                    <a:pt x="1009" y="3624"/>
                  </a:lnTo>
                  <a:lnTo>
                    <a:pt x="1012" y="3626"/>
                  </a:lnTo>
                  <a:lnTo>
                    <a:pt x="1015" y="3627"/>
                  </a:lnTo>
                  <a:lnTo>
                    <a:pt x="1019" y="3629"/>
                  </a:lnTo>
                  <a:lnTo>
                    <a:pt x="1024" y="3633"/>
                  </a:lnTo>
                  <a:lnTo>
                    <a:pt x="1120" y="3689"/>
                  </a:lnTo>
                  <a:lnTo>
                    <a:pt x="1218" y="3740"/>
                  </a:lnTo>
                  <a:lnTo>
                    <a:pt x="1320" y="3786"/>
                  </a:lnTo>
                  <a:lnTo>
                    <a:pt x="1426" y="3826"/>
                  </a:lnTo>
                  <a:lnTo>
                    <a:pt x="1431" y="3826"/>
                  </a:lnTo>
                  <a:lnTo>
                    <a:pt x="1527" y="3856"/>
                  </a:lnTo>
                  <a:lnTo>
                    <a:pt x="1624" y="3881"/>
                  </a:lnTo>
                  <a:lnTo>
                    <a:pt x="1725" y="3900"/>
                  </a:lnTo>
                  <a:lnTo>
                    <a:pt x="1827" y="3914"/>
                  </a:lnTo>
                  <a:lnTo>
                    <a:pt x="1827" y="3914"/>
                  </a:lnTo>
                  <a:lnTo>
                    <a:pt x="1829" y="3914"/>
                  </a:lnTo>
                  <a:lnTo>
                    <a:pt x="1830" y="3914"/>
                  </a:lnTo>
                  <a:lnTo>
                    <a:pt x="1831" y="3914"/>
                  </a:lnTo>
                  <a:lnTo>
                    <a:pt x="1836" y="3914"/>
                  </a:lnTo>
                  <a:lnTo>
                    <a:pt x="1902" y="3920"/>
                  </a:lnTo>
                  <a:lnTo>
                    <a:pt x="1968" y="3923"/>
                  </a:lnTo>
                  <a:lnTo>
                    <a:pt x="2037" y="3924"/>
                  </a:lnTo>
                  <a:lnTo>
                    <a:pt x="2138" y="3922"/>
                  </a:lnTo>
                  <a:lnTo>
                    <a:pt x="2240" y="3914"/>
                  </a:lnTo>
                  <a:lnTo>
                    <a:pt x="2240" y="3914"/>
                  </a:lnTo>
                  <a:lnTo>
                    <a:pt x="2240" y="3914"/>
                  </a:lnTo>
                  <a:lnTo>
                    <a:pt x="2244" y="3914"/>
                  </a:lnTo>
                  <a:lnTo>
                    <a:pt x="2246" y="3914"/>
                  </a:lnTo>
                  <a:lnTo>
                    <a:pt x="2250" y="3914"/>
                  </a:lnTo>
                  <a:lnTo>
                    <a:pt x="2276" y="3910"/>
                  </a:lnTo>
                  <a:lnTo>
                    <a:pt x="2300" y="3907"/>
                  </a:lnTo>
                  <a:lnTo>
                    <a:pt x="2389" y="3893"/>
                  </a:lnTo>
                  <a:lnTo>
                    <a:pt x="2477" y="3874"/>
                  </a:lnTo>
                  <a:lnTo>
                    <a:pt x="2561" y="3852"/>
                  </a:lnTo>
                  <a:lnTo>
                    <a:pt x="2645" y="3826"/>
                  </a:lnTo>
                  <a:lnTo>
                    <a:pt x="2650" y="3826"/>
                  </a:lnTo>
                  <a:lnTo>
                    <a:pt x="2746" y="3789"/>
                  </a:lnTo>
                  <a:lnTo>
                    <a:pt x="2839" y="3748"/>
                  </a:lnTo>
                  <a:lnTo>
                    <a:pt x="2930" y="3703"/>
                  </a:lnTo>
                  <a:lnTo>
                    <a:pt x="3017" y="3652"/>
                  </a:lnTo>
                  <a:lnTo>
                    <a:pt x="3072" y="3701"/>
                  </a:lnTo>
                  <a:lnTo>
                    <a:pt x="3128" y="3750"/>
                  </a:lnTo>
                  <a:lnTo>
                    <a:pt x="3031" y="3807"/>
                  </a:lnTo>
                  <a:lnTo>
                    <a:pt x="2931" y="3861"/>
                  </a:lnTo>
                  <a:lnTo>
                    <a:pt x="2829" y="3907"/>
                  </a:lnTo>
                  <a:lnTo>
                    <a:pt x="2723" y="3949"/>
                  </a:lnTo>
                  <a:lnTo>
                    <a:pt x="2615" y="3984"/>
                  </a:lnTo>
                  <a:lnTo>
                    <a:pt x="2503" y="4014"/>
                  </a:lnTo>
                  <a:lnTo>
                    <a:pt x="2389" y="4037"/>
                  </a:lnTo>
                  <a:lnTo>
                    <a:pt x="2273" y="4053"/>
                  </a:lnTo>
                  <a:lnTo>
                    <a:pt x="2156" y="4065"/>
                  </a:lnTo>
                  <a:lnTo>
                    <a:pt x="2037" y="4067"/>
                  </a:lnTo>
                  <a:lnTo>
                    <a:pt x="1912" y="4065"/>
                  </a:lnTo>
                  <a:lnTo>
                    <a:pt x="1790" y="4053"/>
                  </a:lnTo>
                  <a:lnTo>
                    <a:pt x="1671" y="4035"/>
                  </a:lnTo>
                  <a:lnTo>
                    <a:pt x="1553" y="4010"/>
                  </a:lnTo>
                  <a:lnTo>
                    <a:pt x="1438" y="3979"/>
                  </a:lnTo>
                  <a:lnTo>
                    <a:pt x="1325" y="3940"/>
                  </a:lnTo>
                  <a:lnTo>
                    <a:pt x="1217" y="3897"/>
                  </a:lnTo>
                  <a:lnTo>
                    <a:pt x="1111" y="3846"/>
                  </a:lnTo>
                  <a:lnTo>
                    <a:pt x="1009" y="3790"/>
                  </a:lnTo>
                  <a:lnTo>
                    <a:pt x="911" y="3729"/>
                  </a:lnTo>
                  <a:lnTo>
                    <a:pt x="815" y="3662"/>
                  </a:lnTo>
                  <a:lnTo>
                    <a:pt x="725" y="3590"/>
                  </a:lnTo>
                  <a:lnTo>
                    <a:pt x="638" y="3512"/>
                  </a:lnTo>
                  <a:lnTo>
                    <a:pt x="556" y="3430"/>
                  </a:lnTo>
                  <a:lnTo>
                    <a:pt x="478" y="3345"/>
                  </a:lnTo>
                  <a:lnTo>
                    <a:pt x="406" y="3254"/>
                  </a:lnTo>
                  <a:lnTo>
                    <a:pt x="340" y="3159"/>
                  </a:lnTo>
                  <a:lnTo>
                    <a:pt x="278" y="3060"/>
                  </a:lnTo>
                  <a:lnTo>
                    <a:pt x="222" y="2958"/>
                  </a:lnTo>
                  <a:lnTo>
                    <a:pt x="172" y="2852"/>
                  </a:lnTo>
                  <a:lnTo>
                    <a:pt x="127" y="2744"/>
                  </a:lnTo>
                  <a:lnTo>
                    <a:pt x="88" y="2632"/>
                  </a:lnTo>
                  <a:lnTo>
                    <a:pt x="57" y="2516"/>
                  </a:lnTo>
                  <a:lnTo>
                    <a:pt x="32" y="2399"/>
                  </a:lnTo>
                  <a:lnTo>
                    <a:pt x="14" y="2280"/>
                  </a:lnTo>
                  <a:lnTo>
                    <a:pt x="4" y="2158"/>
                  </a:lnTo>
                  <a:lnTo>
                    <a:pt x="0" y="2034"/>
                  </a:lnTo>
                  <a:lnTo>
                    <a:pt x="4" y="1911"/>
                  </a:lnTo>
                  <a:lnTo>
                    <a:pt x="14" y="1789"/>
                  </a:lnTo>
                  <a:lnTo>
                    <a:pt x="32" y="1669"/>
                  </a:lnTo>
                  <a:lnTo>
                    <a:pt x="57" y="1551"/>
                  </a:lnTo>
                  <a:lnTo>
                    <a:pt x="88" y="1437"/>
                  </a:lnTo>
                  <a:lnTo>
                    <a:pt x="127" y="1325"/>
                  </a:lnTo>
                  <a:lnTo>
                    <a:pt x="172" y="1217"/>
                  </a:lnTo>
                  <a:lnTo>
                    <a:pt x="222" y="1111"/>
                  </a:lnTo>
                  <a:lnTo>
                    <a:pt x="278" y="1008"/>
                  </a:lnTo>
                  <a:lnTo>
                    <a:pt x="340" y="910"/>
                  </a:lnTo>
                  <a:lnTo>
                    <a:pt x="406" y="815"/>
                  </a:lnTo>
                  <a:lnTo>
                    <a:pt x="478" y="724"/>
                  </a:lnTo>
                  <a:lnTo>
                    <a:pt x="556" y="638"/>
                  </a:lnTo>
                  <a:lnTo>
                    <a:pt x="638" y="556"/>
                  </a:lnTo>
                  <a:lnTo>
                    <a:pt x="725" y="479"/>
                  </a:lnTo>
                  <a:lnTo>
                    <a:pt x="815" y="407"/>
                  </a:lnTo>
                  <a:lnTo>
                    <a:pt x="911" y="340"/>
                  </a:lnTo>
                  <a:lnTo>
                    <a:pt x="1009" y="279"/>
                  </a:lnTo>
                  <a:lnTo>
                    <a:pt x="1111" y="223"/>
                  </a:lnTo>
                  <a:lnTo>
                    <a:pt x="1217" y="172"/>
                  </a:lnTo>
                  <a:lnTo>
                    <a:pt x="1325" y="129"/>
                  </a:lnTo>
                  <a:lnTo>
                    <a:pt x="1438" y="90"/>
                  </a:lnTo>
                  <a:lnTo>
                    <a:pt x="1553" y="59"/>
                  </a:lnTo>
                  <a:lnTo>
                    <a:pt x="1671" y="34"/>
                  </a:lnTo>
                  <a:lnTo>
                    <a:pt x="1790" y="15"/>
                  </a:lnTo>
                  <a:lnTo>
                    <a:pt x="1912" y="4"/>
                  </a:lnTo>
                  <a:lnTo>
                    <a:pt x="2037" y="0"/>
                  </a:lnTo>
                  <a:close/>
                </a:path>
              </a:pathLst>
            </a:custGeom>
            <a:grpFill/>
            <a:ln w="0">
              <a:solidFill>
                <a:sysClr val="window" lastClr="FFFFFF">
                  <a:lumMod val="95000"/>
                </a:sysClr>
              </a:solidFill>
              <a:prstDash val="solid"/>
              <a:round/>
              <a:headEnd/>
              <a:tailEnd/>
            </a:ln>
          </p:spPr>
          <p:txBody>
            <a:bodyPr vert="horz" wrap="square" lIns="91399" tIns="45699" rIns="91399" bIns="45699" numCol="1" anchor="t" anchorCtr="0" compatLnSpc="1">
              <a:prstTxWarp prst="textNoShape">
                <a:avLst/>
              </a:prstTxWarp>
            </a:bodyPr>
            <a:lstStyle/>
            <a:p>
              <a:pPr algn="r" defTabSz="932283" rtl="1">
                <a:defRPr/>
              </a:pPr>
              <a:endParaRPr lang="en-GB" sz="1799" kern="0">
                <a:solidFill>
                  <a:srgbClr val="505050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endParaRPr>
            </a:p>
          </p:txBody>
        </p:sp>
      </p:grpSp>
      <p:sp>
        <p:nvSpPr>
          <p:cNvPr id="77" name="Freeform 58"/>
          <p:cNvSpPr>
            <a:spLocks noChangeAspect="1" noEditPoints="1"/>
          </p:cNvSpPr>
          <p:nvPr/>
        </p:nvSpPr>
        <p:spPr bwMode="black">
          <a:xfrm>
            <a:off x="6483988" y="3160465"/>
            <a:ext cx="488793" cy="484850"/>
          </a:xfrm>
          <a:custGeom>
            <a:avLst/>
            <a:gdLst>
              <a:gd name="T0" fmla="*/ 75 w 150"/>
              <a:gd name="T1" fmla="*/ 9 h 149"/>
              <a:gd name="T2" fmla="*/ 10 w 150"/>
              <a:gd name="T3" fmla="*/ 75 h 149"/>
              <a:gd name="T4" fmla="*/ 75 w 150"/>
              <a:gd name="T5" fmla="*/ 140 h 149"/>
              <a:gd name="T6" fmla="*/ 141 w 150"/>
              <a:gd name="T7" fmla="*/ 75 h 149"/>
              <a:gd name="T8" fmla="*/ 75 w 150"/>
              <a:gd name="T9" fmla="*/ 9 h 149"/>
              <a:gd name="T10" fmla="*/ 75 w 150"/>
              <a:gd name="T11" fmla="*/ 0 h 149"/>
              <a:gd name="T12" fmla="*/ 150 w 150"/>
              <a:gd name="T13" fmla="*/ 75 h 149"/>
              <a:gd name="T14" fmla="*/ 75 w 150"/>
              <a:gd name="T15" fmla="*/ 149 h 149"/>
              <a:gd name="T16" fmla="*/ 0 w 150"/>
              <a:gd name="T17" fmla="*/ 75 h 149"/>
              <a:gd name="T18" fmla="*/ 75 w 150"/>
              <a:gd name="T19" fmla="*/ 0 h 149"/>
              <a:gd name="T20" fmla="*/ 67 w 150"/>
              <a:gd name="T21" fmla="*/ 53 h 149"/>
              <a:gd name="T22" fmla="*/ 76 w 150"/>
              <a:gd name="T23" fmla="*/ 51 h 149"/>
              <a:gd name="T24" fmla="*/ 84 w 150"/>
              <a:gd name="T25" fmla="*/ 53 h 149"/>
              <a:gd name="T26" fmla="*/ 86 w 150"/>
              <a:gd name="T27" fmla="*/ 64 h 149"/>
              <a:gd name="T28" fmla="*/ 86 w 150"/>
              <a:gd name="T29" fmla="*/ 66 h 149"/>
              <a:gd name="T30" fmla="*/ 86 w 150"/>
              <a:gd name="T31" fmla="*/ 68 h 149"/>
              <a:gd name="T32" fmla="*/ 65 w 150"/>
              <a:gd name="T33" fmla="*/ 68 h 149"/>
              <a:gd name="T34" fmla="*/ 65 w 150"/>
              <a:gd name="T35" fmla="*/ 66 h 149"/>
              <a:gd name="T36" fmla="*/ 65 w 150"/>
              <a:gd name="T37" fmla="*/ 63 h 149"/>
              <a:gd name="T38" fmla="*/ 67 w 150"/>
              <a:gd name="T39" fmla="*/ 53 h 149"/>
              <a:gd name="T40" fmla="*/ 95 w 150"/>
              <a:gd name="T41" fmla="*/ 69 h 149"/>
              <a:gd name="T42" fmla="*/ 95 w 150"/>
              <a:gd name="T43" fmla="*/ 66 h 149"/>
              <a:gd name="T44" fmla="*/ 95 w 150"/>
              <a:gd name="T45" fmla="*/ 64 h 149"/>
              <a:gd name="T46" fmla="*/ 91 w 150"/>
              <a:gd name="T47" fmla="*/ 46 h 149"/>
              <a:gd name="T48" fmla="*/ 76 w 150"/>
              <a:gd name="T49" fmla="*/ 41 h 149"/>
              <a:gd name="T50" fmla="*/ 60 w 150"/>
              <a:gd name="T51" fmla="*/ 46 h 149"/>
              <a:gd name="T52" fmla="*/ 56 w 150"/>
              <a:gd name="T53" fmla="*/ 64 h 149"/>
              <a:gd name="T54" fmla="*/ 56 w 150"/>
              <a:gd name="T55" fmla="*/ 66 h 149"/>
              <a:gd name="T56" fmla="*/ 56 w 150"/>
              <a:gd name="T57" fmla="*/ 68 h 149"/>
              <a:gd name="T58" fmla="*/ 51 w 150"/>
              <a:gd name="T59" fmla="*/ 73 h 149"/>
              <a:gd name="T60" fmla="*/ 51 w 150"/>
              <a:gd name="T61" fmla="*/ 103 h 149"/>
              <a:gd name="T62" fmla="*/ 57 w 150"/>
              <a:gd name="T63" fmla="*/ 108 h 149"/>
              <a:gd name="T64" fmla="*/ 94 w 150"/>
              <a:gd name="T65" fmla="*/ 108 h 149"/>
              <a:gd name="T66" fmla="*/ 99 w 150"/>
              <a:gd name="T67" fmla="*/ 103 h 149"/>
              <a:gd name="T68" fmla="*/ 99 w 150"/>
              <a:gd name="T69" fmla="*/ 73 h 149"/>
              <a:gd name="T70" fmla="*/ 95 w 150"/>
              <a:gd name="T71" fmla="*/ 69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50" h="149">
                <a:moveTo>
                  <a:pt x="75" y="9"/>
                </a:moveTo>
                <a:cubicBezTo>
                  <a:pt x="39" y="9"/>
                  <a:pt x="10" y="38"/>
                  <a:pt x="10" y="75"/>
                </a:cubicBezTo>
                <a:cubicBezTo>
                  <a:pt x="10" y="111"/>
                  <a:pt x="39" y="140"/>
                  <a:pt x="75" y="140"/>
                </a:cubicBezTo>
                <a:cubicBezTo>
                  <a:pt x="111" y="140"/>
                  <a:pt x="141" y="111"/>
                  <a:pt x="141" y="75"/>
                </a:cubicBezTo>
                <a:cubicBezTo>
                  <a:pt x="141" y="38"/>
                  <a:pt x="111" y="9"/>
                  <a:pt x="75" y="9"/>
                </a:cubicBezTo>
                <a:moveTo>
                  <a:pt x="75" y="0"/>
                </a:moveTo>
                <a:cubicBezTo>
                  <a:pt x="117" y="0"/>
                  <a:pt x="150" y="33"/>
                  <a:pt x="150" y="75"/>
                </a:cubicBezTo>
                <a:cubicBezTo>
                  <a:pt x="150" y="116"/>
                  <a:pt x="117" y="149"/>
                  <a:pt x="75" y="149"/>
                </a:cubicBezTo>
                <a:cubicBezTo>
                  <a:pt x="34" y="149"/>
                  <a:pt x="0" y="116"/>
                  <a:pt x="0" y="75"/>
                </a:cubicBezTo>
                <a:cubicBezTo>
                  <a:pt x="0" y="33"/>
                  <a:pt x="34" y="0"/>
                  <a:pt x="75" y="0"/>
                </a:cubicBezTo>
                <a:moveTo>
                  <a:pt x="67" y="53"/>
                </a:moveTo>
                <a:cubicBezTo>
                  <a:pt x="68" y="51"/>
                  <a:pt x="71" y="51"/>
                  <a:pt x="76" y="51"/>
                </a:cubicBezTo>
                <a:cubicBezTo>
                  <a:pt x="80" y="51"/>
                  <a:pt x="83" y="51"/>
                  <a:pt x="84" y="53"/>
                </a:cubicBezTo>
                <a:cubicBezTo>
                  <a:pt x="86" y="54"/>
                  <a:pt x="86" y="59"/>
                  <a:pt x="86" y="64"/>
                </a:cubicBezTo>
                <a:cubicBezTo>
                  <a:pt x="86" y="66"/>
                  <a:pt x="86" y="66"/>
                  <a:pt x="86" y="66"/>
                </a:cubicBezTo>
                <a:cubicBezTo>
                  <a:pt x="86" y="67"/>
                  <a:pt x="86" y="68"/>
                  <a:pt x="86" y="68"/>
                </a:cubicBezTo>
                <a:cubicBezTo>
                  <a:pt x="65" y="68"/>
                  <a:pt x="65" y="68"/>
                  <a:pt x="65" y="68"/>
                </a:cubicBezTo>
                <a:cubicBezTo>
                  <a:pt x="65" y="68"/>
                  <a:pt x="65" y="67"/>
                  <a:pt x="65" y="66"/>
                </a:cubicBezTo>
                <a:cubicBezTo>
                  <a:pt x="65" y="63"/>
                  <a:pt x="65" y="63"/>
                  <a:pt x="65" y="63"/>
                </a:cubicBezTo>
                <a:cubicBezTo>
                  <a:pt x="65" y="58"/>
                  <a:pt x="65" y="54"/>
                  <a:pt x="67" y="53"/>
                </a:cubicBezTo>
                <a:moveTo>
                  <a:pt x="95" y="69"/>
                </a:moveTo>
                <a:cubicBezTo>
                  <a:pt x="95" y="68"/>
                  <a:pt x="95" y="67"/>
                  <a:pt x="95" y="66"/>
                </a:cubicBezTo>
                <a:cubicBezTo>
                  <a:pt x="95" y="64"/>
                  <a:pt x="95" y="64"/>
                  <a:pt x="95" y="64"/>
                </a:cubicBezTo>
                <a:cubicBezTo>
                  <a:pt x="95" y="57"/>
                  <a:pt x="95" y="51"/>
                  <a:pt x="91" y="46"/>
                </a:cubicBezTo>
                <a:cubicBezTo>
                  <a:pt x="88" y="43"/>
                  <a:pt x="83" y="41"/>
                  <a:pt x="76" y="41"/>
                </a:cubicBezTo>
                <a:cubicBezTo>
                  <a:pt x="68" y="41"/>
                  <a:pt x="63" y="43"/>
                  <a:pt x="60" y="46"/>
                </a:cubicBezTo>
                <a:cubicBezTo>
                  <a:pt x="56" y="51"/>
                  <a:pt x="56" y="57"/>
                  <a:pt x="56" y="64"/>
                </a:cubicBezTo>
                <a:cubicBezTo>
                  <a:pt x="56" y="66"/>
                  <a:pt x="56" y="66"/>
                  <a:pt x="56" y="66"/>
                </a:cubicBezTo>
                <a:cubicBezTo>
                  <a:pt x="56" y="67"/>
                  <a:pt x="56" y="68"/>
                  <a:pt x="56" y="68"/>
                </a:cubicBezTo>
                <a:cubicBezTo>
                  <a:pt x="53" y="69"/>
                  <a:pt x="51" y="71"/>
                  <a:pt x="51" y="73"/>
                </a:cubicBezTo>
                <a:cubicBezTo>
                  <a:pt x="51" y="103"/>
                  <a:pt x="51" y="103"/>
                  <a:pt x="51" y="103"/>
                </a:cubicBezTo>
                <a:cubicBezTo>
                  <a:pt x="51" y="106"/>
                  <a:pt x="54" y="108"/>
                  <a:pt x="57" y="108"/>
                </a:cubicBezTo>
                <a:cubicBezTo>
                  <a:pt x="94" y="108"/>
                  <a:pt x="94" y="108"/>
                  <a:pt x="94" y="108"/>
                </a:cubicBezTo>
                <a:cubicBezTo>
                  <a:pt x="97" y="108"/>
                  <a:pt x="99" y="106"/>
                  <a:pt x="99" y="103"/>
                </a:cubicBezTo>
                <a:cubicBezTo>
                  <a:pt x="99" y="73"/>
                  <a:pt x="99" y="73"/>
                  <a:pt x="99" y="73"/>
                </a:cubicBezTo>
                <a:cubicBezTo>
                  <a:pt x="99" y="71"/>
                  <a:pt x="97" y="69"/>
                  <a:pt x="95" y="69"/>
                </a:cubicBezTo>
              </a:path>
            </a:pathLst>
          </a:custGeom>
          <a:solidFill>
            <a:sysClr val="window" lastClr="FFFFFF">
              <a:lumMod val="95000"/>
            </a:sysClr>
          </a:solidFill>
          <a:ln w="9525">
            <a:solidFill>
              <a:sysClr val="window" lastClr="FFFFFF">
                <a:lumMod val="95000"/>
              </a:sysClr>
            </a:solidFill>
            <a:round/>
            <a:headEnd/>
            <a:tailEnd/>
          </a:ln>
        </p:spPr>
        <p:txBody>
          <a:bodyPr vert="horz" wrap="square" lIns="91399" tIns="45699" rIns="91399" bIns="45699" numCol="1" anchor="t" anchorCtr="0" compatLnSpc="1">
            <a:prstTxWarp prst="textNoShape">
              <a:avLst/>
            </a:prstTxWarp>
          </a:bodyPr>
          <a:lstStyle/>
          <a:p>
            <a:pPr algn="r" defTabSz="932283" rtl="1">
              <a:defRPr/>
            </a:pPr>
            <a:endParaRPr lang="en-US" sz="1799" kern="0" dirty="0">
              <a:solidFill>
                <a:srgbClr val="FFFFFF"/>
              </a:solidFill>
              <a:latin typeface="+mj-lt"/>
              <a:ea typeface="微软雅黑" panose="020B0503020204020204" pitchFamily="34" charset="-122"/>
              <a:cs typeface="B Nazanin" panose="00000700000000000000" pitchFamily="2" charset="-78"/>
            </a:endParaRPr>
          </a:p>
        </p:txBody>
      </p:sp>
      <p:grpSp>
        <p:nvGrpSpPr>
          <p:cNvPr id="78" name="Group 6"/>
          <p:cNvGrpSpPr/>
          <p:nvPr/>
        </p:nvGrpSpPr>
        <p:grpSpPr>
          <a:xfrm>
            <a:off x="4333155" y="1748883"/>
            <a:ext cx="422733" cy="506707"/>
            <a:chOff x="6432216" y="1933575"/>
            <a:chExt cx="984250" cy="1371600"/>
          </a:xfrm>
        </p:grpSpPr>
        <p:sp>
          <p:nvSpPr>
            <p:cNvPr id="79" name="Freeform 6"/>
            <p:cNvSpPr>
              <a:spLocks noEditPoints="1"/>
            </p:cNvSpPr>
            <p:nvPr/>
          </p:nvSpPr>
          <p:spPr bwMode="auto">
            <a:xfrm>
              <a:off x="6714791" y="1933575"/>
              <a:ext cx="701675" cy="1371600"/>
            </a:xfrm>
            <a:custGeom>
              <a:avLst/>
              <a:gdLst>
                <a:gd name="T0" fmla="*/ 1547 w 1766"/>
                <a:gd name="T1" fmla="*/ 3217 h 3458"/>
                <a:gd name="T2" fmla="*/ 195 w 1766"/>
                <a:gd name="T3" fmla="*/ 3054 h 3458"/>
                <a:gd name="T4" fmla="*/ 195 w 1766"/>
                <a:gd name="T5" fmla="*/ 3240 h 3458"/>
                <a:gd name="T6" fmla="*/ 218 w 1766"/>
                <a:gd name="T7" fmla="*/ 2908 h 3458"/>
                <a:gd name="T8" fmla="*/ 218 w 1766"/>
                <a:gd name="T9" fmla="*/ 2724 h 3458"/>
                <a:gd name="T10" fmla="*/ 489 w 1766"/>
                <a:gd name="T11" fmla="*/ 2931 h 3458"/>
                <a:gd name="T12" fmla="*/ 314 w 1766"/>
                <a:gd name="T13" fmla="*/ 2348 h 3458"/>
                <a:gd name="T14" fmla="*/ 195 w 1766"/>
                <a:gd name="T15" fmla="*/ 2578 h 3458"/>
                <a:gd name="T16" fmla="*/ 218 w 1766"/>
                <a:gd name="T17" fmla="*/ 2556 h 3458"/>
                <a:gd name="T18" fmla="*/ 316 w 1766"/>
                <a:gd name="T19" fmla="*/ 2372 h 3458"/>
                <a:gd name="T20" fmla="*/ 22 w 1766"/>
                <a:gd name="T21" fmla="*/ 1204 h 3458"/>
                <a:gd name="T22" fmla="*/ 0 w 1766"/>
                <a:gd name="T23" fmla="*/ 1204 h 3458"/>
                <a:gd name="T24" fmla="*/ 1547 w 1766"/>
                <a:gd name="T25" fmla="*/ 775 h 3458"/>
                <a:gd name="T26" fmla="*/ 195 w 1766"/>
                <a:gd name="T27" fmla="*/ 595 h 3458"/>
                <a:gd name="T28" fmla="*/ 195 w 1766"/>
                <a:gd name="T29" fmla="*/ 797 h 3458"/>
                <a:gd name="T30" fmla="*/ 218 w 1766"/>
                <a:gd name="T31" fmla="*/ 429 h 3458"/>
                <a:gd name="T32" fmla="*/ 218 w 1766"/>
                <a:gd name="T33" fmla="*/ 288 h 3458"/>
                <a:gd name="T34" fmla="*/ 1569 w 1766"/>
                <a:gd name="T35" fmla="*/ 452 h 3458"/>
                <a:gd name="T36" fmla="*/ 243 w 1766"/>
                <a:gd name="T37" fmla="*/ 0 h 3458"/>
                <a:gd name="T38" fmla="*/ 1599 w 1766"/>
                <a:gd name="T39" fmla="*/ 12 h 3458"/>
                <a:gd name="T40" fmla="*/ 1694 w 1766"/>
                <a:gd name="T41" fmla="*/ 64 h 3458"/>
                <a:gd name="T42" fmla="*/ 1753 w 1766"/>
                <a:gd name="T43" fmla="*/ 149 h 3458"/>
                <a:gd name="T44" fmla="*/ 1766 w 1766"/>
                <a:gd name="T45" fmla="*/ 3241 h 3458"/>
                <a:gd name="T46" fmla="*/ 1739 w 1766"/>
                <a:gd name="T47" fmla="*/ 3340 h 3458"/>
                <a:gd name="T48" fmla="*/ 1666 w 1766"/>
                <a:gd name="T49" fmla="*/ 3416 h 3458"/>
                <a:gd name="T50" fmla="*/ 1562 w 1766"/>
                <a:gd name="T51" fmla="*/ 3455 h 3458"/>
                <a:gd name="T52" fmla="*/ 204 w 1766"/>
                <a:gd name="T53" fmla="*/ 3455 h 3458"/>
                <a:gd name="T54" fmla="*/ 100 w 1766"/>
                <a:gd name="T55" fmla="*/ 3416 h 3458"/>
                <a:gd name="T56" fmla="*/ 27 w 1766"/>
                <a:gd name="T57" fmla="*/ 3340 h 3458"/>
                <a:gd name="T58" fmla="*/ 0 w 1766"/>
                <a:gd name="T59" fmla="*/ 3241 h 3458"/>
                <a:gd name="T60" fmla="*/ 22 w 1766"/>
                <a:gd name="T61" fmla="*/ 3241 h 3458"/>
                <a:gd name="T62" fmla="*/ 47 w 1766"/>
                <a:gd name="T63" fmla="*/ 3330 h 3458"/>
                <a:gd name="T64" fmla="*/ 112 w 1766"/>
                <a:gd name="T65" fmla="*/ 3398 h 3458"/>
                <a:gd name="T66" fmla="*/ 207 w 1766"/>
                <a:gd name="T67" fmla="*/ 3433 h 3458"/>
                <a:gd name="T68" fmla="*/ 1558 w 1766"/>
                <a:gd name="T69" fmla="*/ 3433 h 3458"/>
                <a:gd name="T70" fmla="*/ 1652 w 1766"/>
                <a:gd name="T71" fmla="*/ 3398 h 3458"/>
                <a:gd name="T72" fmla="*/ 1719 w 1766"/>
                <a:gd name="T73" fmla="*/ 3330 h 3458"/>
                <a:gd name="T74" fmla="*/ 1743 w 1766"/>
                <a:gd name="T75" fmla="*/ 3241 h 3458"/>
                <a:gd name="T76" fmla="*/ 1731 w 1766"/>
                <a:gd name="T77" fmla="*/ 156 h 3458"/>
                <a:gd name="T78" fmla="*/ 1678 w 1766"/>
                <a:gd name="T79" fmla="*/ 80 h 3458"/>
                <a:gd name="T80" fmla="*/ 1591 w 1766"/>
                <a:gd name="T81" fmla="*/ 33 h 3458"/>
                <a:gd name="T82" fmla="*/ 243 w 1766"/>
                <a:gd name="T83" fmla="*/ 23 h 3458"/>
                <a:gd name="T84" fmla="*/ 142 w 1766"/>
                <a:gd name="T85" fmla="*/ 45 h 3458"/>
                <a:gd name="T86" fmla="*/ 65 w 1766"/>
                <a:gd name="T87" fmla="*/ 103 h 3458"/>
                <a:gd name="T88" fmla="*/ 25 w 1766"/>
                <a:gd name="T89" fmla="*/ 186 h 3458"/>
                <a:gd name="T90" fmla="*/ 0 w 1766"/>
                <a:gd name="T91" fmla="*/ 1011 h 3458"/>
                <a:gd name="T92" fmla="*/ 12 w 1766"/>
                <a:gd name="T93" fmla="*/ 149 h 3458"/>
                <a:gd name="T94" fmla="*/ 71 w 1766"/>
                <a:gd name="T95" fmla="*/ 64 h 3458"/>
                <a:gd name="T96" fmla="*/ 166 w 1766"/>
                <a:gd name="T97" fmla="*/ 12 h 3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66" h="3458">
                  <a:moveTo>
                    <a:pt x="218" y="3076"/>
                  </a:moveTo>
                  <a:lnTo>
                    <a:pt x="218" y="3217"/>
                  </a:lnTo>
                  <a:lnTo>
                    <a:pt x="1547" y="3217"/>
                  </a:lnTo>
                  <a:lnTo>
                    <a:pt x="1547" y="3076"/>
                  </a:lnTo>
                  <a:lnTo>
                    <a:pt x="218" y="3076"/>
                  </a:lnTo>
                  <a:close/>
                  <a:moveTo>
                    <a:pt x="195" y="3054"/>
                  </a:moveTo>
                  <a:lnTo>
                    <a:pt x="1569" y="3054"/>
                  </a:lnTo>
                  <a:lnTo>
                    <a:pt x="1569" y="3240"/>
                  </a:lnTo>
                  <a:lnTo>
                    <a:pt x="195" y="3240"/>
                  </a:lnTo>
                  <a:lnTo>
                    <a:pt x="195" y="3054"/>
                  </a:lnTo>
                  <a:close/>
                  <a:moveTo>
                    <a:pt x="218" y="2724"/>
                  </a:moveTo>
                  <a:lnTo>
                    <a:pt x="218" y="2908"/>
                  </a:lnTo>
                  <a:lnTo>
                    <a:pt x="465" y="2908"/>
                  </a:lnTo>
                  <a:lnTo>
                    <a:pt x="465" y="2724"/>
                  </a:lnTo>
                  <a:lnTo>
                    <a:pt x="218" y="2724"/>
                  </a:lnTo>
                  <a:close/>
                  <a:moveTo>
                    <a:pt x="195" y="2701"/>
                  </a:moveTo>
                  <a:lnTo>
                    <a:pt x="489" y="2701"/>
                  </a:lnTo>
                  <a:lnTo>
                    <a:pt x="489" y="2931"/>
                  </a:lnTo>
                  <a:lnTo>
                    <a:pt x="195" y="2931"/>
                  </a:lnTo>
                  <a:lnTo>
                    <a:pt x="195" y="2701"/>
                  </a:lnTo>
                  <a:close/>
                  <a:moveTo>
                    <a:pt x="314" y="2348"/>
                  </a:moveTo>
                  <a:lnTo>
                    <a:pt x="489" y="2348"/>
                  </a:lnTo>
                  <a:lnTo>
                    <a:pt x="489" y="2578"/>
                  </a:lnTo>
                  <a:lnTo>
                    <a:pt x="195" y="2578"/>
                  </a:lnTo>
                  <a:lnTo>
                    <a:pt x="195" y="2445"/>
                  </a:lnTo>
                  <a:lnTo>
                    <a:pt x="218" y="2445"/>
                  </a:lnTo>
                  <a:lnTo>
                    <a:pt x="218" y="2556"/>
                  </a:lnTo>
                  <a:lnTo>
                    <a:pt x="465" y="2556"/>
                  </a:lnTo>
                  <a:lnTo>
                    <a:pt x="465" y="2372"/>
                  </a:lnTo>
                  <a:lnTo>
                    <a:pt x="316" y="2372"/>
                  </a:lnTo>
                  <a:lnTo>
                    <a:pt x="314" y="2348"/>
                  </a:lnTo>
                  <a:close/>
                  <a:moveTo>
                    <a:pt x="0" y="1204"/>
                  </a:moveTo>
                  <a:lnTo>
                    <a:pt x="22" y="1204"/>
                  </a:lnTo>
                  <a:lnTo>
                    <a:pt x="22" y="1558"/>
                  </a:lnTo>
                  <a:lnTo>
                    <a:pt x="0" y="1558"/>
                  </a:lnTo>
                  <a:lnTo>
                    <a:pt x="0" y="1204"/>
                  </a:lnTo>
                  <a:close/>
                  <a:moveTo>
                    <a:pt x="218" y="618"/>
                  </a:moveTo>
                  <a:lnTo>
                    <a:pt x="218" y="775"/>
                  </a:lnTo>
                  <a:lnTo>
                    <a:pt x="1547" y="775"/>
                  </a:lnTo>
                  <a:lnTo>
                    <a:pt x="1547" y="618"/>
                  </a:lnTo>
                  <a:lnTo>
                    <a:pt x="218" y="618"/>
                  </a:lnTo>
                  <a:close/>
                  <a:moveTo>
                    <a:pt x="195" y="595"/>
                  </a:moveTo>
                  <a:lnTo>
                    <a:pt x="1569" y="595"/>
                  </a:lnTo>
                  <a:lnTo>
                    <a:pt x="1569" y="797"/>
                  </a:lnTo>
                  <a:lnTo>
                    <a:pt x="195" y="797"/>
                  </a:lnTo>
                  <a:lnTo>
                    <a:pt x="195" y="595"/>
                  </a:lnTo>
                  <a:close/>
                  <a:moveTo>
                    <a:pt x="218" y="288"/>
                  </a:moveTo>
                  <a:lnTo>
                    <a:pt x="218" y="429"/>
                  </a:lnTo>
                  <a:lnTo>
                    <a:pt x="1547" y="429"/>
                  </a:lnTo>
                  <a:lnTo>
                    <a:pt x="1547" y="288"/>
                  </a:lnTo>
                  <a:lnTo>
                    <a:pt x="218" y="288"/>
                  </a:lnTo>
                  <a:close/>
                  <a:moveTo>
                    <a:pt x="195" y="265"/>
                  </a:moveTo>
                  <a:lnTo>
                    <a:pt x="1569" y="265"/>
                  </a:lnTo>
                  <a:lnTo>
                    <a:pt x="1569" y="452"/>
                  </a:lnTo>
                  <a:lnTo>
                    <a:pt x="195" y="452"/>
                  </a:lnTo>
                  <a:lnTo>
                    <a:pt x="195" y="265"/>
                  </a:lnTo>
                  <a:close/>
                  <a:moveTo>
                    <a:pt x="243" y="0"/>
                  </a:moveTo>
                  <a:lnTo>
                    <a:pt x="1522" y="0"/>
                  </a:lnTo>
                  <a:lnTo>
                    <a:pt x="1562" y="3"/>
                  </a:lnTo>
                  <a:lnTo>
                    <a:pt x="1599" y="12"/>
                  </a:lnTo>
                  <a:lnTo>
                    <a:pt x="1635" y="24"/>
                  </a:lnTo>
                  <a:lnTo>
                    <a:pt x="1666" y="42"/>
                  </a:lnTo>
                  <a:lnTo>
                    <a:pt x="1694" y="64"/>
                  </a:lnTo>
                  <a:lnTo>
                    <a:pt x="1719" y="90"/>
                  </a:lnTo>
                  <a:lnTo>
                    <a:pt x="1739" y="118"/>
                  </a:lnTo>
                  <a:lnTo>
                    <a:pt x="1753" y="149"/>
                  </a:lnTo>
                  <a:lnTo>
                    <a:pt x="1763" y="182"/>
                  </a:lnTo>
                  <a:lnTo>
                    <a:pt x="1766" y="218"/>
                  </a:lnTo>
                  <a:lnTo>
                    <a:pt x="1766" y="3241"/>
                  </a:lnTo>
                  <a:lnTo>
                    <a:pt x="1763" y="3276"/>
                  </a:lnTo>
                  <a:lnTo>
                    <a:pt x="1753" y="3310"/>
                  </a:lnTo>
                  <a:lnTo>
                    <a:pt x="1739" y="3340"/>
                  </a:lnTo>
                  <a:lnTo>
                    <a:pt x="1719" y="3369"/>
                  </a:lnTo>
                  <a:lnTo>
                    <a:pt x="1694" y="3394"/>
                  </a:lnTo>
                  <a:lnTo>
                    <a:pt x="1666" y="3416"/>
                  </a:lnTo>
                  <a:lnTo>
                    <a:pt x="1635" y="3434"/>
                  </a:lnTo>
                  <a:lnTo>
                    <a:pt x="1599" y="3446"/>
                  </a:lnTo>
                  <a:lnTo>
                    <a:pt x="1562" y="3455"/>
                  </a:lnTo>
                  <a:lnTo>
                    <a:pt x="1522" y="3458"/>
                  </a:lnTo>
                  <a:lnTo>
                    <a:pt x="243" y="3458"/>
                  </a:lnTo>
                  <a:lnTo>
                    <a:pt x="204" y="3455"/>
                  </a:lnTo>
                  <a:lnTo>
                    <a:pt x="166" y="3446"/>
                  </a:lnTo>
                  <a:lnTo>
                    <a:pt x="131" y="3434"/>
                  </a:lnTo>
                  <a:lnTo>
                    <a:pt x="100" y="3416"/>
                  </a:lnTo>
                  <a:lnTo>
                    <a:pt x="71" y="3394"/>
                  </a:lnTo>
                  <a:lnTo>
                    <a:pt x="46" y="3369"/>
                  </a:lnTo>
                  <a:lnTo>
                    <a:pt x="27" y="3340"/>
                  </a:lnTo>
                  <a:lnTo>
                    <a:pt x="12" y="3310"/>
                  </a:lnTo>
                  <a:lnTo>
                    <a:pt x="3" y="3276"/>
                  </a:lnTo>
                  <a:lnTo>
                    <a:pt x="0" y="3241"/>
                  </a:lnTo>
                  <a:lnTo>
                    <a:pt x="0" y="2408"/>
                  </a:lnTo>
                  <a:lnTo>
                    <a:pt x="22" y="2408"/>
                  </a:lnTo>
                  <a:lnTo>
                    <a:pt x="22" y="3241"/>
                  </a:lnTo>
                  <a:lnTo>
                    <a:pt x="25" y="3272"/>
                  </a:lnTo>
                  <a:lnTo>
                    <a:pt x="33" y="3303"/>
                  </a:lnTo>
                  <a:lnTo>
                    <a:pt x="47" y="3330"/>
                  </a:lnTo>
                  <a:lnTo>
                    <a:pt x="65" y="3356"/>
                  </a:lnTo>
                  <a:lnTo>
                    <a:pt x="87" y="3378"/>
                  </a:lnTo>
                  <a:lnTo>
                    <a:pt x="112" y="3398"/>
                  </a:lnTo>
                  <a:lnTo>
                    <a:pt x="142" y="3414"/>
                  </a:lnTo>
                  <a:lnTo>
                    <a:pt x="173" y="3425"/>
                  </a:lnTo>
                  <a:lnTo>
                    <a:pt x="207" y="3433"/>
                  </a:lnTo>
                  <a:lnTo>
                    <a:pt x="243" y="3435"/>
                  </a:lnTo>
                  <a:lnTo>
                    <a:pt x="1522" y="3435"/>
                  </a:lnTo>
                  <a:lnTo>
                    <a:pt x="1558" y="3433"/>
                  </a:lnTo>
                  <a:lnTo>
                    <a:pt x="1591" y="3425"/>
                  </a:lnTo>
                  <a:lnTo>
                    <a:pt x="1624" y="3414"/>
                  </a:lnTo>
                  <a:lnTo>
                    <a:pt x="1652" y="3398"/>
                  </a:lnTo>
                  <a:lnTo>
                    <a:pt x="1678" y="3378"/>
                  </a:lnTo>
                  <a:lnTo>
                    <a:pt x="1700" y="3356"/>
                  </a:lnTo>
                  <a:lnTo>
                    <a:pt x="1719" y="3330"/>
                  </a:lnTo>
                  <a:lnTo>
                    <a:pt x="1731" y="3303"/>
                  </a:lnTo>
                  <a:lnTo>
                    <a:pt x="1740" y="3272"/>
                  </a:lnTo>
                  <a:lnTo>
                    <a:pt x="1743" y="3241"/>
                  </a:lnTo>
                  <a:lnTo>
                    <a:pt x="1743" y="218"/>
                  </a:lnTo>
                  <a:lnTo>
                    <a:pt x="1740" y="186"/>
                  </a:lnTo>
                  <a:lnTo>
                    <a:pt x="1731" y="156"/>
                  </a:lnTo>
                  <a:lnTo>
                    <a:pt x="1719" y="128"/>
                  </a:lnTo>
                  <a:lnTo>
                    <a:pt x="1700" y="103"/>
                  </a:lnTo>
                  <a:lnTo>
                    <a:pt x="1678" y="80"/>
                  </a:lnTo>
                  <a:lnTo>
                    <a:pt x="1652" y="61"/>
                  </a:lnTo>
                  <a:lnTo>
                    <a:pt x="1624" y="45"/>
                  </a:lnTo>
                  <a:lnTo>
                    <a:pt x="1591" y="33"/>
                  </a:lnTo>
                  <a:lnTo>
                    <a:pt x="1558" y="25"/>
                  </a:lnTo>
                  <a:lnTo>
                    <a:pt x="1522" y="23"/>
                  </a:lnTo>
                  <a:lnTo>
                    <a:pt x="243" y="23"/>
                  </a:lnTo>
                  <a:lnTo>
                    <a:pt x="207" y="25"/>
                  </a:lnTo>
                  <a:lnTo>
                    <a:pt x="173" y="33"/>
                  </a:lnTo>
                  <a:lnTo>
                    <a:pt x="142" y="45"/>
                  </a:lnTo>
                  <a:lnTo>
                    <a:pt x="112" y="61"/>
                  </a:lnTo>
                  <a:lnTo>
                    <a:pt x="87" y="80"/>
                  </a:lnTo>
                  <a:lnTo>
                    <a:pt x="65" y="103"/>
                  </a:lnTo>
                  <a:lnTo>
                    <a:pt x="47" y="128"/>
                  </a:lnTo>
                  <a:lnTo>
                    <a:pt x="33" y="156"/>
                  </a:lnTo>
                  <a:lnTo>
                    <a:pt x="25" y="186"/>
                  </a:lnTo>
                  <a:lnTo>
                    <a:pt x="22" y="218"/>
                  </a:lnTo>
                  <a:lnTo>
                    <a:pt x="22" y="1011"/>
                  </a:lnTo>
                  <a:lnTo>
                    <a:pt x="0" y="1011"/>
                  </a:lnTo>
                  <a:lnTo>
                    <a:pt x="0" y="218"/>
                  </a:lnTo>
                  <a:lnTo>
                    <a:pt x="3" y="182"/>
                  </a:lnTo>
                  <a:lnTo>
                    <a:pt x="12" y="149"/>
                  </a:lnTo>
                  <a:lnTo>
                    <a:pt x="27" y="118"/>
                  </a:lnTo>
                  <a:lnTo>
                    <a:pt x="46" y="90"/>
                  </a:lnTo>
                  <a:lnTo>
                    <a:pt x="71" y="64"/>
                  </a:lnTo>
                  <a:lnTo>
                    <a:pt x="100" y="42"/>
                  </a:lnTo>
                  <a:lnTo>
                    <a:pt x="131" y="24"/>
                  </a:lnTo>
                  <a:lnTo>
                    <a:pt x="166" y="12"/>
                  </a:lnTo>
                  <a:lnTo>
                    <a:pt x="204" y="3"/>
                  </a:lnTo>
                  <a:lnTo>
                    <a:pt x="243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ysClr val="window" lastClr="FFFFFF">
                  <a:lumMod val="95000"/>
                </a:sysClr>
              </a:solidFill>
              <a:prstDash val="solid"/>
              <a:round/>
              <a:headEnd/>
              <a:tailEnd/>
            </a:ln>
          </p:spPr>
          <p:txBody>
            <a:bodyPr vert="horz" wrap="square" lIns="91399" tIns="45699" rIns="91399" bIns="45699" numCol="1" anchor="t" anchorCtr="0" compatLnSpc="1">
              <a:prstTxWarp prst="textNoShape">
                <a:avLst/>
              </a:prstTxWarp>
            </a:bodyPr>
            <a:lstStyle/>
            <a:p>
              <a:pPr algn="r" defTabSz="932283" rtl="1">
                <a:defRPr/>
              </a:pPr>
              <a:endParaRPr lang="en-GB" sz="1799" kern="0">
                <a:solidFill>
                  <a:srgbClr val="505050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endParaRPr>
            </a:p>
          </p:txBody>
        </p:sp>
        <p:sp>
          <p:nvSpPr>
            <p:cNvPr id="80" name="Freeform 7"/>
            <p:cNvSpPr>
              <a:spLocks noEditPoints="1"/>
            </p:cNvSpPr>
            <p:nvPr/>
          </p:nvSpPr>
          <p:spPr bwMode="auto">
            <a:xfrm>
              <a:off x="6432216" y="2325688"/>
              <a:ext cx="476250" cy="587375"/>
            </a:xfrm>
            <a:custGeom>
              <a:avLst/>
              <a:gdLst>
                <a:gd name="T0" fmla="*/ 630 w 1202"/>
                <a:gd name="T1" fmla="*/ 234 h 1478"/>
                <a:gd name="T2" fmla="*/ 596 w 1202"/>
                <a:gd name="T3" fmla="*/ 255 h 1478"/>
                <a:gd name="T4" fmla="*/ 555 w 1202"/>
                <a:gd name="T5" fmla="*/ 347 h 1478"/>
                <a:gd name="T6" fmla="*/ 927 w 1202"/>
                <a:gd name="T7" fmla="*/ 616 h 1478"/>
                <a:gd name="T8" fmla="*/ 967 w 1202"/>
                <a:gd name="T9" fmla="*/ 468 h 1478"/>
                <a:gd name="T10" fmla="*/ 981 w 1202"/>
                <a:gd name="T11" fmla="*/ 375 h 1478"/>
                <a:gd name="T12" fmla="*/ 965 w 1202"/>
                <a:gd name="T13" fmla="*/ 331 h 1478"/>
                <a:gd name="T14" fmla="*/ 935 w 1202"/>
                <a:gd name="T15" fmla="*/ 292 h 1478"/>
                <a:gd name="T16" fmla="*/ 846 w 1202"/>
                <a:gd name="T17" fmla="*/ 258 h 1478"/>
                <a:gd name="T18" fmla="*/ 721 w 1202"/>
                <a:gd name="T19" fmla="*/ 226 h 1478"/>
                <a:gd name="T20" fmla="*/ 697 w 1202"/>
                <a:gd name="T21" fmla="*/ 199 h 1478"/>
                <a:gd name="T22" fmla="*/ 824 w 1202"/>
                <a:gd name="T23" fmla="*/ 229 h 1478"/>
                <a:gd name="T24" fmla="*/ 930 w 1202"/>
                <a:gd name="T25" fmla="*/ 264 h 1478"/>
                <a:gd name="T26" fmla="*/ 985 w 1202"/>
                <a:gd name="T27" fmla="*/ 319 h 1478"/>
                <a:gd name="T28" fmla="*/ 1004 w 1202"/>
                <a:gd name="T29" fmla="*/ 390 h 1478"/>
                <a:gd name="T30" fmla="*/ 984 w 1202"/>
                <a:gd name="T31" fmla="*/ 495 h 1478"/>
                <a:gd name="T32" fmla="*/ 484 w 1202"/>
                <a:gd name="T33" fmla="*/ 517 h 1478"/>
                <a:gd name="T34" fmla="*/ 541 w 1202"/>
                <a:gd name="T35" fmla="*/ 314 h 1478"/>
                <a:gd name="T36" fmla="*/ 586 w 1202"/>
                <a:gd name="T37" fmla="*/ 233 h 1478"/>
                <a:gd name="T38" fmla="*/ 651 w 1202"/>
                <a:gd name="T39" fmla="*/ 199 h 1478"/>
                <a:gd name="T40" fmla="*/ 592 w 1202"/>
                <a:gd name="T41" fmla="*/ 32 h 1478"/>
                <a:gd name="T42" fmla="*/ 463 w 1202"/>
                <a:gd name="T43" fmla="*/ 106 h 1478"/>
                <a:gd name="T44" fmla="*/ 389 w 1202"/>
                <a:gd name="T45" fmla="*/ 230 h 1478"/>
                <a:gd name="T46" fmla="*/ 342 w 1202"/>
                <a:gd name="T47" fmla="*/ 380 h 1478"/>
                <a:gd name="T48" fmla="*/ 253 w 1202"/>
                <a:gd name="T49" fmla="*/ 477 h 1478"/>
                <a:gd name="T50" fmla="*/ 190 w 1202"/>
                <a:gd name="T51" fmla="*/ 529 h 1478"/>
                <a:gd name="T52" fmla="*/ 31 w 1202"/>
                <a:gd name="T53" fmla="*/ 1172 h 1478"/>
                <a:gd name="T54" fmla="*/ 92 w 1202"/>
                <a:gd name="T55" fmla="*/ 1228 h 1478"/>
                <a:gd name="T56" fmla="*/ 920 w 1202"/>
                <a:gd name="T57" fmla="*/ 1456 h 1478"/>
                <a:gd name="T58" fmla="*/ 973 w 1202"/>
                <a:gd name="T59" fmla="*/ 1438 h 1478"/>
                <a:gd name="T60" fmla="*/ 1169 w 1202"/>
                <a:gd name="T61" fmla="*/ 802 h 1478"/>
                <a:gd name="T62" fmla="*/ 1147 w 1202"/>
                <a:gd name="T63" fmla="*/ 734 h 1478"/>
                <a:gd name="T64" fmla="*/ 1134 w 1202"/>
                <a:gd name="T65" fmla="*/ 601 h 1478"/>
                <a:gd name="T66" fmla="*/ 1176 w 1202"/>
                <a:gd name="T67" fmla="*/ 411 h 1478"/>
                <a:gd name="T68" fmla="*/ 1150 w 1202"/>
                <a:gd name="T69" fmla="*/ 233 h 1478"/>
                <a:gd name="T70" fmla="*/ 1022 w 1202"/>
                <a:gd name="T71" fmla="*/ 114 h 1478"/>
                <a:gd name="T72" fmla="*/ 820 w 1202"/>
                <a:gd name="T73" fmla="*/ 40 h 1478"/>
                <a:gd name="T74" fmla="*/ 678 w 1202"/>
                <a:gd name="T75" fmla="*/ 0 h 1478"/>
                <a:gd name="T76" fmla="*/ 880 w 1202"/>
                <a:gd name="T77" fmla="*/ 32 h 1478"/>
                <a:gd name="T78" fmla="*/ 1056 w 1202"/>
                <a:gd name="T79" fmla="*/ 109 h 1478"/>
                <a:gd name="T80" fmla="*/ 1170 w 1202"/>
                <a:gd name="T81" fmla="*/ 222 h 1478"/>
                <a:gd name="T82" fmla="*/ 1202 w 1202"/>
                <a:gd name="T83" fmla="*/ 348 h 1478"/>
                <a:gd name="T84" fmla="*/ 1181 w 1202"/>
                <a:gd name="T85" fmla="*/ 518 h 1478"/>
                <a:gd name="T86" fmla="*/ 1149 w 1202"/>
                <a:gd name="T87" fmla="*/ 706 h 1478"/>
                <a:gd name="T88" fmla="*/ 1191 w 1202"/>
                <a:gd name="T89" fmla="*/ 771 h 1478"/>
                <a:gd name="T90" fmla="*/ 1018 w 1202"/>
                <a:gd name="T91" fmla="*/ 1419 h 1478"/>
                <a:gd name="T92" fmla="*/ 944 w 1202"/>
                <a:gd name="T93" fmla="*/ 1476 h 1478"/>
                <a:gd name="T94" fmla="*/ 880 w 1202"/>
                <a:gd name="T95" fmla="*/ 1473 h 1478"/>
                <a:gd name="T96" fmla="*/ 40 w 1202"/>
                <a:gd name="T97" fmla="*/ 1221 h 1478"/>
                <a:gd name="T98" fmla="*/ 0 w 1202"/>
                <a:gd name="T99" fmla="*/ 1134 h 1478"/>
                <a:gd name="T100" fmla="*/ 188 w 1202"/>
                <a:gd name="T101" fmla="*/ 489 h 1478"/>
                <a:gd name="T102" fmla="*/ 272 w 1202"/>
                <a:gd name="T103" fmla="*/ 448 h 1478"/>
                <a:gd name="T104" fmla="*/ 343 w 1202"/>
                <a:gd name="T105" fmla="*/ 293 h 1478"/>
                <a:gd name="T106" fmla="*/ 403 w 1202"/>
                <a:gd name="T107" fmla="*/ 150 h 1478"/>
                <a:gd name="T108" fmla="*/ 507 w 1202"/>
                <a:gd name="T109" fmla="*/ 38 h 1478"/>
                <a:gd name="T110" fmla="*/ 630 w 1202"/>
                <a:gd name="T111" fmla="*/ 2 h 1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02" h="1478">
                  <a:moveTo>
                    <a:pt x="673" y="220"/>
                  </a:moveTo>
                  <a:lnTo>
                    <a:pt x="655" y="222"/>
                  </a:lnTo>
                  <a:lnTo>
                    <a:pt x="641" y="226"/>
                  </a:lnTo>
                  <a:lnTo>
                    <a:pt x="630" y="234"/>
                  </a:lnTo>
                  <a:lnTo>
                    <a:pt x="628" y="237"/>
                  </a:lnTo>
                  <a:lnTo>
                    <a:pt x="623" y="237"/>
                  </a:lnTo>
                  <a:lnTo>
                    <a:pt x="609" y="244"/>
                  </a:lnTo>
                  <a:lnTo>
                    <a:pt x="596" y="255"/>
                  </a:lnTo>
                  <a:lnTo>
                    <a:pt x="584" y="271"/>
                  </a:lnTo>
                  <a:lnTo>
                    <a:pt x="574" y="293"/>
                  </a:lnTo>
                  <a:lnTo>
                    <a:pt x="564" y="318"/>
                  </a:lnTo>
                  <a:lnTo>
                    <a:pt x="555" y="347"/>
                  </a:lnTo>
                  <a:lnTo>
                    <a:pt x="546" y="378"/>
                  </a:lnTo>
                  <a:lnTo>
                    <a:pt x="536" y="413"/>
                  </a:lnTo>
                  <a:lnTo>
                    <a:pt x="512" y="501"/>
                  </a:lnTo>
                  <a:lnTo>
                    <a:pt x="927" y="616"/>
                  </a:lnTo>
                  <a:lnTo>
                    <a:pt x="946" y="548"/>
                  </a:lnTo>
                  <a:lnTo>
                    <a:pt x="953" y="522"/>
                  </a:lnTo>
                  <a:lnTo>
                    <a:pt x="961" y="495"/>
                  </a:lnTo>
                  <a:lnTo>
                    <a:pt x="967" y="468"/>
                  </a:lnTo>
                  <a:lnTo>
                    <a:pt x="973" y="442"/>
                  </a:lnTo>
                  <a:lnTo>
                    <a:pt x="978" y="418"/>
                  </a:lnTo>
                  <a:lnTo>
                    <a:pt x="980" y="396"/>
                  </a:lnTo>
                  <a:lnTo>
                    <a:pt x="981" y="375"/>
                  </a:lnTo>
                  <a:lnTo>
                    <a:pt x="980" y="358"/>
                  </a:lnTo>
                  <a:lnTo>
                    <a:pt x="974" y="343"/>
                  </a:lnTo>
                  <a:lnTo>
                    <a:pt x="967" y="334"/>
                  </a:lnTo>
                  <a:lnTo>
                    <a:pt x="965" y="331"/>
                  </a:lnTo>
                  <a:lnTo>
                    <a:pt x="964" y="328"/>
                  </a:lnTo>
                  <a:lnTo>
                    <a:pt x="958" y="314"/>
                  </a:lnTo>
                  <a:lnTo>
                    <a:pt x="948" y="302"/>
                  </a:lnTo>
                  <a:lnTo>
                    <a:pt x="935" y="292"/>
                  </a:lnTo>
                  <a:lnTo>
                    <a:pt x="917" y="283"/>
                  </a:lnTo>
                  <a:lnTo>
                    <a:pt x="896" y="274"/>
                  </a:lnTo>
                  <a:lnTo>
                    <a:pt x="871" y="267"/>
                  </a:lnTo>
                  <a:lnTo>
                    <a:pt x="846" y="258"/>
                  </a:lnTo>
                  <a:lnTo>
                    <a:pt x="818" y="251"/>
                  </a:lnTo>
                  <a:lnTo>
                    <a:pt x="782" y="241"/>
                  </a:lnTo>
                  <a:lnTo>
                    <a:pt x="750" y="232"/>
                  </a:lnTo>
                  <a:lnTo>
                    <a:pt x="721" y="226"/>
                  </a:lnTo>
                  <a:lnTo>
                    <a:pt x="695" y="222"/>
                  </a:lnTo>
                  <a:lnTo>
                    <a:pt x="673" y="220"/>
                  </a:lnTo>
                  <a:close/>
                  <a:moveTo>
                    <a:pt x="673" y="196"/>
                  </a:moveTo>
                  <a:lnTo>
                    <a:pt x="697" y="199"/>
                  </a:lnTo>
                  <a:lnTo>
                    <a:pt x="723" y="203"/>
                  </a:lnTo>
                  <a:lnTo>
                    <a:pt x="753" y="209"/>
                  </a:lnTo>
                  <a:lnTo>
                    <a:pt x="786" y="218"/>
                  </a:lnTo>
                  <a:lnTo>
                    <a:pt x="824" y="229"/>
                  </a:lnTo>
                  <a:lnTo>
                    <a:pt x="854" y="237"/>
                  </a:lnTo>
                  <a:lnTo>
                    <a:pt x="882" y="246"/>
                  </a:lnTo>
                  <a:lnTo>
                    <a:pt x="907" y="254"/>
                  </a:lnTo>
                  <a:lnTo>
                    <a:pt x="930" y="264"/>
                  </a:lnTo>
                  <a:lnTo>
                    <a:pt x="950" y="275"/>
                  </a:lnTo>
                  <a:lnTo>
                    <a:pt x="966" y="288"/>
                  </a:lnTo>
                  <a:lnTo>
                    <a:pt x="978" y="302"/>
                  </a:lnTo>
                  <a:lnTo>
                    <a:pt x="985" y="319"/>
                  </a:lnTo>
                  <a:lnTo>
                    <a:pt x="994" y="332"/>
                  </a:lnTo>
                  <a:lnTo>
                    <a:pt x="1001" y="349"/>
                  </a:lnTo>
                  <a:lnTo>
                    <a:pt x="1004" y="368"/>
                  </a:lnTo>
                  <a:lnTo>
                    <a:pt x="1004" y="390"/>
                  </a:lnTo>
                  <a:lnTo>
                    <a:pt x="1001" y="413"/>
                  </a:lnTo>
                  <a:lnTo>
                    <a:pt x="997" y="439"/>
                  </a:lnTo>
                  <a:lnTo>
                    <a:pt x="991" y="466"/>
                  </a:lnTo>
                  <a:lnTo>
                    <a:pt x="984" y="495"/>
                  </a:lnTo>
                  <a:lnTo>
                    <a:pt x="977" y="524"/>
                  </a:lnTo>
                  <a:lnTo>
                    <a:pt x="968" y="554"/>
                  </a:lnTo>
                  <a:lnTo>
                    <a:pt x="943" y="645"/>
                  </a:lnTo>
                  <a:lnTo>
                    <a:pt x="484" y="517"/>
                  </a:lnTo>
                  <a:lnTo>
                    <a:pt x="514" y="406"/>
                  </a:lnTo>
                  <a:lnTo>
                    <a:pt x="523" y="373"/>
                  </a:lnTo>
                  <a:lnTo>
                    <a:pt x="533" y="342"/>
                  </a:lnTo>
                  <a:lnTo>
                    <a:pt x="541" y="314"/>
                  </a:lnTo>
                  <a:lnTo>
                    <a:pt x="551" y="289"/>
                  </a:lnTo>
                  <a:lnTo>
                    <a:pt x="561" y="267"/>
                  </a:lnTo>
                  <a:lnTo>
                    <a:pt x="573" y="248"/>
                  </a:lnTo>
                  <a:lnTo>
                    <a:pt x="586" y="233"/>
                  </a:lnTo>
                  <a:lnTo>
                    <a:pt x="599" y="223"/>
                  </a:lnTo>
                  <a:lnTo>
                    <a:pt x="616" y="216"/>
                  </a:lnTo>
                  <a:lnTo>
                    <a:pt x="632" y="206"/>
                  </a:lnTo>
                  <a:lnTo>
                    <a:pt x="651" y="199"/>
                  </a:lnTo>
                  <a:lnTo>
                    <a:pt x="673" y="196"/>
                  </a:lnTo>
                  <a:close/>
                  <a:moveTo>
                    <a:pt x="678" y="22"/>
                  </a:moveTo>
                  <a:lnTo>
                    <a:pt x="633" y="25"/>
                  </a:lnTo>
                  <a:lnTo>
                    <a:pt x="592" y="32"/>
                  </a:lnTo>
                  <a:lnTo>
                    <a:pt x="554" y="42"/>
                  </a:lnTo>
                  <a:lnTo>
                    <a:pt x="519" y="57"/>
                  </a:lnTo>
                  <a:lnTo>
                    <a:pt x="489" y="80"/>
                  </a:lnTo>
                  <a:lnTo>
                    <a:pt x="463" y="106"/>
                  </a:lnTo>
                  <a:lnTo>
                    <a:pt x="440" y="133"/>
                  </a:lnTo>
                  <a:lnTo>
                    <a:pt x="420" y="164"/>
                  </a:lnTo>
                  <a:lnTo>
                    <a:pt x="404" y="195"/>
                  </a:lnTo>
                  <a:lnTo>
                    <a:pt x="389" y="230"/>
                  </a:lnTo>
                  <a:lnTo>
                    <a:pt x="376" y="265"/>
                  </a:lnTo>
                  <a:lnTo>
                    <a:pt x="365" y="302"/>
                  </a:lnTo>
                  <a:lnTo>
                    <a:pt x="353" y="340"/>
                  </a:lnTo>
                  <a:lnTo>
                    <a:pt x="342" y="380"/>
                  </a:lnTo>
                  <a:lnTo>
                    <a:pt x="317" y="467"/>
                  </a:lnTo>
                  <a:lnTo>
                    <a:pt x="309" y="467"/>
                  </a:lnTo>
                  <a:lnTo>
                    <a:pt x="280" y="470"/>
                  </a:lnTo>
                  <a:lnTo>
                    <a:pt x="253" y="477"/>
                  </a:lnTo>
                  <a:lnTo>
                    <a:pt x="230" y="486"/>
                  </a:lnTo>
                  <a:lnTo>
                    <a:pt x="211" y="498"/>
                  </a:lnTo>
                  <a:lnTo>
                    <a:pt x="199" y="512"/>
                  </a:lnTo>
                  <a:lnTo>
                    <a:pt x="190" y="529"/>
                  </a:lnTo>
                  <a:lnTo>
                    <a:pt x="26" y="1117"/>
                  </a:lnTo>
                  <a:lnTo>
                    <a:pt x="23" y="1135"/>
                  </a:lnTo>
                  <a:lnTo>
                    <a:pt x="25" y="1154"/>
                  </a:lnTo>
                  <a:lnTo>
                    <a:pt x="31" y="1172"/>
                  </a:lnTo>
                  <a:lnTo>
                    <a:pt x="42" y="1188"/>
                  </a:lnTo>
                  <a:lnTo>
                    <a:pt x="56" y="1204"/>
                  </a:lnTo>
                  <a:lnTo>
                    <a:pt x="72" y="1218"/>
                  </a:lnTo>
                  <a:lnTo>
                    <a:pt x="92" y="1228"/>
                  </a:lnTo>
                  <a:lnTo>
                    <a:pt x="113" y="1236"/>
                  </a:lnTo>
                  <a:lnTo>
                    <a:pt x="886" y="1451"/>
                  </a:lnTo>
                  <a:lnTo>
                    <a:pt x="903" y="1455"/>
                  </a:lnTo>
                  <a:lnTo>
                    <a:pt x="920" y="1456"/>
                  </a:lnTo>
                  <a:lnTo>
                    <a:pt x="920" y="1456"/>
                  </a:lnTo>
                  <a:lnTo>
                    <a:pt x="940" y="1454"/>
                  </a:lnTo>
                  <a:lnTo>
                    <a:pt x="958" y="1448"/>
                  </a:lnTo>
                  <a:lnTo>
                    <a:pt x="973" y="1438"/>
                  </a:lnTo>
                  <a:lnTo>
                    <a:pt x="986" y="1425"/>
                  </a:lnTo>
                  <a:lnTo>
                    <a:pt x="998" y="1409"/>
                  </a:lnTo>
                  <a:lnTo>
                    <a:pt x="1005" y="1389"/>
                  </a:lnTo>
                  <a:lnTo>
                    <a:pt x="1169" y="802"/>
                  </a:lnTo>
                  <a:lnTo>
                    <a:pt x="1170" y="784"/>
                  </a:lnTo>
                  <a:lnTo>
                    <a:pt x="1167" y="766"/>
                  </a:lnTo>
                  <a:lnTo>
                    <a:pt x="1158" y="749"/>
                  </a:lnTo>
                  <a:lnTo>
                    <a:pt x="1147" y="734"/>
                  </a:lnTo>
                  <a:lnTo>
                    <a:pt x="1132" y="721"/>
                  </a:lnTo>
                  <a:lnTo>
                    <a:pt x="1114" y="714"/>
                  </a:lnTo>
                  <a:lnTo>
                    <a:pt x="1104" y="711"/>
                  </a:lnTo>
                  <a:lnTo>
                    <a:pt x="1134" y="601"/>
                  </a:lnTo>
                  <a:lnTo>
                    <a:pt x="1148" y="551"/>
                  </a:lnTo>
                  <a:lnTo>
                    <a:pt x="1161" y="504"/>
                  </a:lnTo>
                  <a:lnTo>
                    <a:pt x="1170" y="457"/>
                  </a:lnTo>
                  <a:lnTo>
                    <a:pt x="1176" y="411"/>
                  </a:lnTo>
                  <a:lnTo>
                    <a:pt x="1178" y="367"/>
                  </a:lnTo>
                  <a:lnTo>
                    <a:pt x="1176" y="321"/>
                  </a:lnTo>
                  <a:lnTo>
                    <a:pt x="1167" y="277"/>
                  </a:lnTo>
                  <a:lnTo>
                    <a:pt x="1150" y="233"/>
                  </a:lnTo>
                  <a:lnTo>
                    <a:pt x="1127" y="200"/>
                  </a:lnTo>
                  <a:lnTo>
                    <a:pt x="1096" y="169"/>
                  </a:lnTo>
                  <a:lnTo>
                    <a:pt x="1062" y="140"/>
                  </a:lnTo>
                  <a:lnTo>
                    <a:pt x="1022" y="114"/>
                  </a:lnTo>
                  <a:lnTo>
                    <a:pt x="977" y="90"/>
                  </a:lnTo>
                  <a:lnTo>
                    <a:pt x="927" y="70"/>
                  </a:lnTo>
                  <a:lnTo>
                    <a:pt x="874" y="53"/>
                  </a:lnTo>
                  <a:lnTo>
                    <a:pt x="820" y="40"/>
                  </a:lnTo>
                  <a:lnTo>
                    <a:pt x="769" y="31"/>
                  </a:lnTo>
                  <a:lnTo>
                    <a:pt x="722" y="24"/>
                  </a:lnTo>
                  <a:lnTo>
                    <a:pt x="678" y="22"/>
                  </a:lnTo>
                  <a:close/>
                  <a:moveTo>
                    <a:pt x="678" y="0"/>
                  </a:moveTo>
                  <a:lnTo>
                    <a:pt x="724" y="2"/>
                  </a:lnTo>
                  <a:lnTo>
                    <a:pt x="773" y="8"/>
                  </a:lnTo>
                  <a:lnTo>
                    <a:pt x="825" y="18"/>
                  </a:lnTo>
                  <a:lnTo>
                    <a:pt x="880" y="32"/>
                  </a:lnTo>
                  <a:lnTo>
                    <a:pt x="929" y="46"/>
                  </a:lnTo>
                  <a:lnTo>
                    <a:pt x="976" y="65"/>
                  </a:lnTo>
                  <a:lnTo>
                    <a:pt x="1018" y="86"/>
                  </a:lnTo>
                  <a:lnTo>
                    <a:pt x="1056" y="109"/>
                  </a:lnTo>
                  <a:lnTo>
                    <a:pt x="1091" y="135"/>
                  </a:lnTo>
                  <a:lnTo>
                    <a:pt x="1122" y="162"/>
                  </a:lnTo>
                  <a:lnTo>
                    <a:pt x="1148" y="191"/>
                  </a:lnTo>
                  <a:lnTo>
                    <a:pt x="1170" y="222"/>
                  </a:lnTo>
                  <a:lnTo>
                    <a:pt x="1171" y="223"/>
                  </a:lnTo>
                  <a:lnTo>
                    <a:pt x="1187" y="265"/>
                  </a:lnTo>
                  <a:lnTo>
                    <a:pt x="1196" y="307"/>
                  </a:lnTo>
                  <a:lnTo>
                    <a:pt x="1202" y="348"/>
                  </a:lnTo>
                  <a:lnTo>
                    <a:pt x="1202" y="390"/>
                  </a:lnTo>
                  <a:lnTo>
                    <a:pt x="1197" y="432"/>
                  </a:lnTo>
                  <a:lnTo>
                    <a:pt x="1190" y="474"/>
                  </a:lnTo>
                  <a:lnTo>
                    <a:pt x="1181" y="518"/>
                  </a:lnTo>
                  <a:lnTo>
                    <a:pt x="1169" y="562"/>
                  </a:lnTo>
                  <a:lnTo>
                    <a:pt x="1156" y="607"/>
                  </a:lnTo>
                  <a:lnTo>
                    <a:pt x="1132" y="696"/>
                  </a:lnTo>
                  <a:lnTo>
                    <a:pt x="1149" y="706"/>
                  </a:lnTo>
                  <a:lnTo>
                    <a:pt x="1164" y="718"/>
                  </a:lnTo>
                  <a:lnTo>
                    <a:pt x="1176" y="735"/>
                  </a:lnTo>
                  <a:lnTo>
                    <a:pt x="1186" y="752"/>
                  </a:lnTo>
                  <a:lnTo>
                    <a:pt x="1191" y="771"/>
                  </a:lnTo>
                  <a:lnTo>
                    <a:pt x="1193" y="790"/>
                  </a:lnTo>
                  <a:lnTo>
                    <a:pt x="1191" y="808"/>
                  </a:lnTo>
                  <a:lnTo>
                    <a:pt x="1027" y="1395"/>
                  </a:lnTo>
                  <a:lnTo>
                    <a:pt x="1018" y="1419"/>
                  </a:lnTo>
                  <a:lnTo>
                    <a:pt x="1004" y="1440"/>
                  </a:lnTo>
                  <a:lnTo>
                    <a:pt x="987" y="1456"/>
                  </a:lnTo>
                  <a:lnTo>
                    <a:pt x="967" y="1469"/>
                  </a:lnTo>
                  <a:lnTo>
                    <a:pt x="944" y="1476"/>
                  </a:lnTo>
                  <a:lnTo>
                    <a:pt x="920" y="1478"/>
                  </a:lnTo>
                  <a:lnTo>
                    <a:pt x="920" y="1478"/>
                  </a:lnTo>
                  <a:lnTo>
                    <a:pt x="900" y="1477"/>
                  </a:lnTo>
                  <a:lnTo>
                    <a:pt x="880" y="1473"/>
                  </a:lnTo>
                  <a:lnTo>
                    <a:pt x="107" y="1258"/>
                  </a:lnTo>
                  <a:lnTo>
                    <a:pt x="83" y="1248"/>
                  </a:lnTo>
                  <a:lnTo>
                    <a:pt x="60" y="1236"/>
                  </a:lnTo>
                  <a:lnTo>
                    <a:pt x="40" y="1221"/>
                  </a:lnTo>
                  <a:lnTo>
                    <a:pt x="24" y="1203"/>
                  </a:lnTo>
                  <a:lnTo>
                    <a:pt x="10" y="1181"/>
                  </a:lnTo>
                  <a:lnTo>
                    <a:pt x="2" y="1158"/>
                  </a:lnTo>
                  <a:lnTo>
                    <a:pt x="0" y="1134"/>
                  </a:lnTo>
                  <a:lnTo>
                    <a:pt x="4" y="1111"/>
                  </a:lnTo>
                  <a:lnTo>
                    <a:pt x="168" y="523"/>
                  </a:lnTo>
                  <a:lnTo>
                    <a:pt x="176" y="505"/>
                  </a:lnTo>
                  <a:lnTo>
                    <a:pt x="188" y="489"/>
                  </a:lnTo>
                  <a:lnTo>
                    <a:pt x="204" y="476"/>
                  </a:lnTo>
                  <a:lnTo>
                    <a:pt x="223" y="464"/>
                  </a:lnTo>
                  <a:lnTo>
                    <a:pt x="246" y="455"/>
                  </a:lnTo>
                  <a:lnTo>
                    <a:pt x="272" y="448"/>
                  </a:lnTo>
                  <a:lnTo>
                    <a:pt x="300" y="445"/>
                  </a:lnTo>
                  <a:lnTo>
                    <a:pt x="320" y="374"/>
                  </a:lnTo>
                  <a:lnTo>
                    <a:pt x="331" y="333"/>
                  </a:lnTo>
                  <a:lnTo>
                    <a:pt x="343" y="293"/>
                  </a:lnTo>
                  <a:lnTo>
                    <a:pt x="355" y="255"/>
                  </a:lnTo>
                  <a:lnTo>
                    <a:pt x="369" y="218"/>
                  </a:lnTo>
                  <a:lnTo>
                    <a:pt x="385" y="183"/>
                  </a:lnTo>
                  <a:lnTo>
                    <a:pt x="403" y="150"/>
                  </a:lnTo>
                  <a:lnTo>
                    <a:pt x="423" y="119"/>
                  </a:lnTo>
                  <a:lnTo>
                    <a:pt x="447" y="89"/>
                  </a:lnTo>
                  <a:lnTo>
                    <a:pt x="475" y="62"/>
                  </a:lnTo>
                  <a:lnTo>
                    <a:pt x="507" y="38"/>
                  </a:lnTo>
                  <a:lnTo>
                    <a:pt x="508" y="37"/>
                  </a:lnTo>
                  <a:lnTo>
                    <a:pt x="546" y="21"/>
                  </a:lnTo>
                  <a:lnTo>
                    <a:pt x="586" y="10"/>
                  </a:lnTo>
                  <a:lnTo>
                    <a:pt x="630" y="2"/>
                  </a:lnTo>
                  <a:lnTo>
                    <a:pt x="678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ysClr val="window" lastClr="FFFFFF">
                  <a:lumMod val="95000"/>
                </a:sysClr>
              </a:solidFill>
              <a:prstDash val="solid"/>
              <a:round/>
              <a:headEnd/>
              <a:tailEnd/>
            </a:ln>
          </p:spPr>
          <p:txBody>
            <a:bodyPr vert="horz" wrap="square" lIns="91399" tIns="45699" rIns="91399" bIns="45699" numCol="1" anchor="t" anchorCtr="0" compatLnSpc="1">
              <a:prstTxWarp prst="textNoShape">
                <a:avLst/>
              </a:prstTxWarp>
            </a:bodyPr>
            <a:lstStyle/>
            <a:p>
              <a:pPr algn="r" defTabSz="932283" rtl="1">
                <a:defRPr/>
              </a:pPr>
              <a:endParaRPr lang="en-GB" sz="1799" kern="0">
                <a:solidFill>
                  <a:srgbClr val="505050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endParaRPr>
            </a:p>
          </p:txBody>
        </p:sp>
      </p:grpSp>
      <p:sp>
        <p:nvSpPr>
          <p:cNvPr id="81" name="TextBox 80"/>
          <p:cNvSpPr txBox="1"/>
          <p:nvPr/>
        </p:nvSpPr>
        <p:spPr>
          <a:xfrm>
            <a:off x="1939232" y="2259830"/>
            <a:ext cx="84350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defTabSz="914126" rtl="1">
              <a:defRPr/>
            </a:pPr>
            <a:r>
              <a:rPr lang="fa-IR" altLang="zh-CN" sz="1200" kern="0" dirty="0">
                <a:solidFill>
                  <a:sysClr val="window" lastClr="FFFFFF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rPr>
              <a:t>قدم در اینجا</a:t>
            </a:r>
            <a:endParaRPr lang="zh-CN" altLang="en-US" sz="1200" kern="0" dirty="0">
              <a:solidFill>
                <a:sysClr val="window" lastClr="FFFFFF"/>
              </a:solidFill>
              <a:latin typeface="+mj-lt"/>
              <a:ea typeface="微软雅黑" panose="020B0503020204020204" pitchFamily="34" charset="-122"/>
              <a:cs typeface="B Nazanin" panose="00000700000000000000" pitchFamily="2" charset="-78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6260809" y="2259830"/>
            <a:ext cx="84350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defTabSz="914126" rtl="1">
              <a:defRPr/>
            </a:pPr>
            <a:r>
              <a:rPr lang="fa-IR" altLang="zh-CN" sz="1200" kern="0" dirty="0">
                <a:solidFill>
                  <a:sysClr val="window" lastClr="FFFFFF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rPr>
              <a:t>قدم در اینجا</a:t>
            </a:r>
            <a:endParaRPr lang="zh-CN" altLang="en-US" sz="1200" kern="0" dirty="0">
              <a:solidFill>
                <a:sysClr val="window" lastClr="FFFFFF"/>
              </a:solidFill>
              <a:latin typeface="+mj-lt"/>
              <a:ea typeface="微软雅黑" panose="020B0503020204020204" pitchFamily="34" charset="-122"/>
              <a:cs typeface="B Nazanin" panose="00000700000000000000" pitchFamily="2" charset="-78"/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4086436" y="2983439"/>
            <a:ext cx="84350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defTabSz="914126" rtl="1">
              <a:defRPr/>
            </a:pPr>
            <a:r>
              <a:rPr lang="fa-IR" altLang="zh-CN" sz="1200" kern="0" dirty="0">
                <a:solidFill>
                  <a:sysClr val="window" lastClr="FFFFFF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rPr>
              <a:t>قدم در اینجا</a:t>
            </a:r>
            <a:endParaRPr lang="zh-CN" altLang="en-US" sz="1200" kern="0" dirty="0">
              <a:solidFill>
                <a:sysClr val="window" lastClr="FFFFFF"/>
              </a:solidFill>
              <a:latin typeface="+mj-lt"/>
              <a:ea typeface="微软雅黑" panose="020B0503020204020204" pitchFamily="34" charset="-122"/>
              <a:cs typeface="B Nazanin" panose="00000700000000000000" pitchFamily="2" charset="-78"/>
            </a:endParaRPr>
          </a:p>
        </p:txBody>
      </p:sp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38150" y="133717"/>
            <a:ext cx="3053270" cy="450056"/>
          </a:xfrm>
        </p:spPr>
        <p:txBody>
          <a:bodyPr/>
          <a:lstStyle/>
          <a:p>
            <a:pPr algn="r" rtl="1"/>
            <a:r>
              <a:rPr lang="fa-IR" altLang="zh-CN" dirty="0">
                <a:cs typeface="B Nazanin" panose="00000700000000000000" pitchFamily="2" charset="-78"/>
              </a:rPr>
              <a:t>عنوان را اینجا بنویس</a:t>
            </a:r>
            <a:endParaRPr lang="zh-CN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041224516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000"/>
                            </p:stCondLst>
                            <p:childTnLst>
                              <p:par>
                                <p:cTn id="5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 animBg="1"/>
      <p:bldP spid="65" grpId="0" animBg="1"/>
      <p:bldP spid="66" grpId="0" animBg="1"/>
      <p:bldP spid="67" grpId="0"/>
      <p:bldP spid="68" grpId="0"/>
      <p:bldP spid="69" grpId="0"/>
      <p:bldP spid="77" grpId="0" animBg="1"/>
      <p:bldP spid="81" grpId="0"/>
      <p:bldP spid="82" grpId="0"/>
      <p:bldP spid="8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" name="组合 85"/>
          <p:cNvGrpSpPr/>
          <p:nvPr/>
        </p:nvGrpSpPr>
        <p:grpSpPr>
          <a:xfrm>
            <a:off x="1524941" y="1352927"/>
            <a:ext cx="1670341" cy="1674318"/>
            <a:chOff x="800752" y="1176303"/>
            <a:chExt cx="2227424" cy="2232424"/>
          </a:xfrm>
        </p:grpSpPr>
        <p:grpSp>
          <p:nvGrpSpPr>
            <p:cNvPr id="87" name="组合 86"/>
            <p:cNvGrpSpPr/>
            <p:nvPr/>
          </p:nvGrpSpPr>
          <p:grpSpPr>
            <a:xfrm>
              <a:off x="800752" y="1176303"/>
              <a:ext cx="2227424" cy="2232424"/>
              <a:chOff x="1529375" y="1276859"/>
              <a:chExt cx="2373418" cy="2378746"/>
            </a:xfrm>
          </p:grpSpPr>
          <p:sp>
            <p:nvSpPr>
              <p:cNvPr id="90" name="椭圆 89"/>
              <p:cNvSpPr/>
              <p:nvPr/>
            </p:nvSpPr>
            <p:spPr>
              <a:xfrm>
                <a:off x="1636782" y="1386930"/>
                <a:ext cx="2158604" cy="2158604"/>
              </a:xfrm>
              <a:prstGeom prst="ellipse">
                <a:avLst/>
              </a:prstGeom>
              <a:noFill/>
              <a:ln w="19050">
                <a:solidFill>
                  <a:srgbClr val="3333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zh-CN" altLang="en-US" sz="1100">
                  <a:latin typeface="+mj-lt"/>
                  <a:cs typeface="B Nazanin" panose="00000700000000000000" pitchFamily="2" charset="-78"/>
                </a:endParaRPr>
              </a:p>
            </p:txBody>
          </p:sp>
          <p:sp>
            <p:nvSpPr>
              <p:cNvPr id="91" name="椭圆 1"/>
              <p:cNvSpPr/>
              <p:nvPr/>
            </p:nvSpPr>
            <p:spPr>
              <a:xfrm>
                <a:off x="1529375" y="1276859"/>
                <a:ext cx="2373418" cy="2378746"/>
              </a:xfrm>
              <a:custGeom>
                <a:avLst/>
                <a:gdLst/>
                <a:ahLst/>
                <a:cxnLst/>
                <a:rect l="l" t="t" r="r" b="b"/>
                <a:pathLst>
                  <a:path w="2373418" h="2378746">
                    <a:moveTo>
                      <a:pt x="1189373" y="0"/>
                    </a:moveTo>
                    <a:lnTo>
                      <a:pt x="1189373" y="287688"/>
                    </a:lnTo>
                    <a:cubicBezTo>
                      <a:pt x="691386" y="287688"/>
                      <a:pt x="287688" y="691386"/>
                      <a:pt x="287688" y="1189373"/>
                    </a:cubicBezTo>
                    <a:cubicBezTo>
                      <a:pt x="287688" y="1687360"/>
                      <a:pt x="691386" y="2091058"/>
                      <a:pt x="1189373" y="2091058"/>
                    </a:cubicBezTo>
                    <a:cubicBezTo>
                      <a:pt x="1651642" y="2091058"/>
                      <a:pt x="2032663" y="1743194"/>
                      <a:pt x="2084369" y="1294891"/>
                    </a:cubicBezTo>
                    <a:lnTo>
                      <a:pt x="2373418" y="1294891"/>
                    </a:lnTo>
                    <a:cubicBezTo>
                      <a:pt x="2320695" y="1902370"/>
                      <a:pt x="1810666" y="2378746"/>
                      <a:pt x="1189373" y="2378746"/>
                    </a:cubicBezTo>
                    <a:cubicBezTo>
                      <a:pt x="532500" y="2378746"/>
                      <a:pt x="0" y="1846246"/>
                      <a:pt x="0" y="1189373"/>
                    </a:cubicBezTo>
                    <a:cubicBezTo>
                      <a:pt x="0" y="532500"/>
                      <a:pt x="532500" y="0"/>
                      <a:pt x="1189373" y="0"/>
                    </a:cubicBezTo>
                    <a:close/>
                  </a:path>
                </a:pathLst>
              </a:custGeom>
              <a:solidFill>
                <a:srgbClr val="DB782B"/>
              </a:solidFill>
              <a:ln>
                <a:noFill/>
              </a:ln>
            </p:spPr>
            <p:txBody>
              <a:bodyPr vert="horz" wrap="square" lIns="91412" tIns="45706" rIns="91412" bIns="45706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zh-CN" altLang="en-US" sz="11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88" name="TextBox 87"/>
            <p:cNvSpPr txBox="1"/>
            <p:nvPr/>
          </p:nvSpPr>
          <p:spPr>
            <a:xfrm>
              <a:off x="1584480" y="1844450"/>
              <a:ext cx="669506" cy="41036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rtl="1"/>
              <a:r>
                <a:rPr lang="en-US" altLang="zh-CN" sz="1400" dirty="0">
                  <a:latin typeface="+mj-lt"/>
                  <a:ea typeface="方正大黑简体" pitchFamily="2" charset="-122"/>
                  <a:cs typeface="B Nazanin" panose="00000700000000000000" pitchFamily="2" charset="-78"/>
                </a:rPr>
                <a:t>76%</a:t>
              </a:r>
              <a:endParaRPr lang="zh-CN" altLang="en-US" sz="1400" dirty="0">
                <a:latin typeface="+mj-lt"/>
                <a:ea typeface="方正大黑简体" pitchFamily="2" charset="-122"/>
                <a:cs typeface="B Nazanin" panose="00000700000000000000" pitchFamily="2" charset="-78"/>
              </a:endParaRPr>
            </a:p>
          </p:txBody>
        </p:sp>
        <p:sp>
          <p:nvSpPr>
            <p:cNvPr id="89" name="TextBox 88"/>
            <p:cNvSpPr txBox="1"/>
            <p:nvPr/>
          </p:nvSpPr>
          <p:spPr>
            <a:xfrm>
              <a:off x="1382103" y="2288610"/>
              <a:ext cx="105855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rtl="1"/>
              <a:r>
                <a:rPr lang="fa-IR" altLang="zh-CN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  <a:ea typeface="微软雅黑" pitchFamily="34" charset="-122"/>
                  <a:cs typeface="B Nazanin" panose="00000700000000000000" pitchFamily="2" charset="-78"/>
                </a:rPr>
                <a:t>عنوان اینجا</a:t>
              </a:r>
              <a:endParaRPr lang="zh-CN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endParaRPr>
            </a:p>
          </p:txBody>
        </p:sp>
      </p:grpSp>
      <p:grpSp>
        <p:nvGrpSpPr>
          <p:cNvPr id="92" name="组合 91"/>
          <p:cNvGrpSpPr/>
          <p:nvPr/>
        </p:nvGrpSpPr>
        <p:grpSpPr>
          <a:xfrm>
            <a:off x="1527879" y="3083613"/>
            <a:ext cx="1667403" cy="847785"/>
            <a:chOff x="804672" y="3483883"/>
            <a:chExt cx="2223504" cy="1130380"/>
          </a:xfrm>
        </p:grpSpPr>
        <p:sp>
          <p:nvSpPr>
            <p:cNvPr id="93" name="矩形 92"/>
            <p:cNvSpPr/>
            <p:nvPr/>
          </p:nvSpPr>
          <p:spPr>
            <a:xfrm>
              <a:off x="901552" y="3483883"/>
              <a:ext cx="2126624" cy="70717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20000"/>
                </a:lnSpc>
              </a:pPr>
              <a:endParaRPr lang="zh-CN" altLang="en-US" sz="11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94" name="矩形 93"/>
            <p:cNvSpPr/>
            <p:nvPr/>
          </p:nvSpPr>
          <p:spPr>
            <a:xfrm>
              <a:off x="804672" y="3633395"/>
              <a:ext cx="2198213" cy="98086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rtl="1">
                <a:lnSpc>
                  <a:spcPct val="130000"/>
                </a:lnSpc>
                <a:spcBef>
                  <a:spcPct val="0"/>
                </a:spcBef>
                <a:buNone/>
              </a:pPr>
              <a:r>
                <a:rPr lang="fa-IR" altLang="zh-CN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  <a:ea typeface="微软雅黑" panose="020B0503020204020204" pitchFamily="34" charset="-122"/>
                  <a:cs typeface="B Nazanin" panose="00000700000000000000" pitchFamily="2" charset="-78"/>
                </a:rPr>
                <a:t>من امیدوارم و معتقدم که این الگو زمان، پول و اعتبار شما را جلب کند.</a:t>
              </a:r>
              <a:endParaRPr lang="zh-CN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endParaRPr>
            </a:p>
          </p:txBody>
        </p:sp>
      </p:grpSp>
      <p:grpSp>
        <p:nvGrpSpPr>
          <p:cNvPr id="95" name="组合 94"/>
          <p:cNvGrpSpPr/>
          <p:nvPr/>
        </p:nvGrpSpPr>
        <p:grpSpPr>
          <a:xfrm>
            <a:off x="3802129" y="1352926"/>
            <a:ext cx="1594754" cy="1596843"/>
            <a:chOff x="3540169" y="1176303"/>
            <a:chExt cx="2126625" cy="2129124"/>
          </a:xfrm>
        </p:grpSpPr>
        <p:sp>
          <p:nvSpPr>
            <p:cNvPr id="96" name="椭圆 95"/>
            <p:cNvSpPr/>
            <p:nvPr/>
          </p:nvSpPr>
          <p:spPr>
            <a:xfrm>
              <a:off x="3540169" y="1176303"/>
              <a:ext cx="2025824" cy="2025823"/>
            </a:xfrm>
            <a:prstGeom prst="ellipse">
              <a:avLst/>
            </a:prstGeom>
            <a:noFill/>
            <a:ln w="19050">
              <a:solidFill>
                <a:srgbClr val="3333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zh-CN" altLang="en-US" sz="1100"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97" name="椭圆 1"/>
            <p:cNvSpPr/>
            <p:nvPr/>
          </p:nvSpPr>
          <p:spPr>
            <a:xfrm>
              <a:off x="3577963" y="2288243"/>
              <a:ext cx="2088831" cy="1017184"/>
            </a:xfrm>
            <a:custGeom>
              <a:avLst/>
              <a:gdLst/>
              <a:ahLst/>
              <a:cxnLst/>
              <a:rect l="l" t="t" r="r" b="b"/>
              <a:pathLst>
                <a:path w="2088831" h="1017184">
                  <a:moveTo>
                    <a:pt x="1817562" y="0"/>
                  </a:moveTo>
                  <a:lnTo>
                    <a:pt x="2088831" y="0"/>
                  </a:lnTo>
                  <a:cubicBezTo>
                    <a:pt x="2039351" y="570111"/>
                    <a:pt x="1560695" y="1017184"/>
                    <a:pt x="977619" y="1017184"/>
                  </a:cubicBezTo>
                  <a:cubicBezTo>
                    <a:pt x="556457" y="1017184"/>
                    <a:pt x="189775" y="783931"/>
                    <a:pt x="0" y="439399"/>
                  </a:cubicBezTo>
                  <a:lnTo>
                    <a:pt x="248210" y="323051"/>
                  </a:lnTo>
                  <a:cubicBezTo>
                    <a:pt x="391494" y="577373"/>
                    <a:pt x="664725" y="747193"/>
                    <a:pt x="977619" y="747193"/>
                  </a:cubicBezTo>
                  <a:cubicBezTo>
                    <a:pt x="1411453" y="747193"/>
                    <a:pt x="1769037" y="420726"/>
                    <a:pt x="1817562" y="0"/>
                  </a:cubicBezTo>
                  <a:close/>
                </a:path>
              </a:pathLst>
            </a:custGeom>
            <a:solidFill>
              <a:srgbClr val="DB782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zh-CN" altLang="en-US" sz="1100"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4223097" y="1741150"/>
              <a:ext cx="669505" cy="41036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rtl="1"/>
              <a:r>
                <a:rPr lang="en-US" altLang="zh-CN" sz="1400" dirty="0">
                  <a:latin typeface="+mj-lt"/>
                  <a:ea typeface="方正大黑简体" pitchFamily="2" charset="-122"/>
                  <a:cs typeface="B Nazanin" panose="00000700000000000000" pitchFamily="2" charset="-78"/>
                </a:rPr>
                <a:t>48%</a:t>
              </a:r>
              <a:endParaRPr lang="zh-CN" altLang="en-US" sz="1400" dirty="0">
                <a:latin typeface="+mj-lt"/>
                <a:ea typeface="方正大黑简体" pitchFamily="2" charset="-122"/>
                <a:cs typeface="B Nazanin" panose="00000700000000000000" pitchFamily="2" charset="-78"/>
              </a:endParaRPr>
            </a:p>
          </p:txBody>
        </p:sp>
        <p:sp>
          <p:nvSpPr>
            <p:cNvPr id="103" name="TextBox 102"/>
            <p:cNvSpPr txBox="1"/>
            <p:nvPr/>
          </p:nvSpPr>
          <p:spPr>
            <a:xfrm>
              <a:off x="3996971" y="2209059"/>
              <a:ext cx="105855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rtl="1"/>
              <a:r>
                <a:rPr lang="fa-IR" altLang="zh-CN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  <a:ea typeface="微软雅黑" pitchFamily="34" charset="-122"/>
                  <a:cs typeface="B Nazanin" panose="00000700000000000000" pitchFamily="2" charset="-78"/>
                </a:rPr>
                <a:t>عنوان اینجا</a:t>
              </a:r>
              <a:endParaRPr lang="zh-CN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endParaRPr>
            </a:p>
          </p:txBody>
        </p:sp>
      </p:grpSp>
      <p:grpSp>
        <p:nvGrpSpPr>
          <p:cNvPr id="104" name="组合 103"/>
          <p:cNvGrpSpPr/>
          <p:nvPr/>
        </p:nvGrpSpPr>
        <p:grpSpPr>
          <a:xfrm>
            <a:off x="3729479" y="3083007"/>
            <a:ext cx="1721693" cy="847786"/>
            <a:chOff x="3443290" y="3483074"/>
            <a:chExt cx="2295900" cy="1130381"/>
          </a:xfrm>
        </p:grpSpPr>
        <p:sp>
          <p:nvSpPr>
            <p:cNvPr id="105" name="矩形 104"/>
            <p:cNvSpPr/>
            <p:nvPr/>
          </p:nvSpPr>
          <p:spPr>
            <a:xfrm>
              <a:off x="3540169" y="3483074"/>
              <a:ext cx="2126624" cy="70717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20000"/>
                </a:lnSpc>
              </a:pPr>
              <a:endParaRPr lang="zh-CN" altLang="en-US" sz="11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106" name="矩形 105"/>
            <p:cNvSpPr/>
            <p:nvPr/>
          </p:nvSpPr>
          <p:spPr>
            <a:xfrm>
              <a:off x="3443290" y="3632587"/>
              <a:ext cx="2295900" cy="98086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rtl="1">
                <a:lnSpc>
                  <a:spcPct val="130000"/>
                </a:lnSpc>
                <a:spcBef>
                  <a:spcPct val="0"/>
                </a:spcBef>
                <a:buNone/>
              </a:pPr>
              <a:r>
                <a:rPr lang="fa-IR" altLang="zh-CN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  <a:ea typeface="微软雅黑" panose="020B0503020204020204" pitchFamily="34" charset="-122"/>
                  <a:cs typeface="B Nazanin" panose="00000700000000000000" pitchFamily="2" charset="-78"/>
                </a:rPr>
                <a:t>من امیدوارم و معتقدم که این الگو زمان، پول و اعتبار شما را جلب کند.</a:t>
              </a:r>
              <a:endParaRPr lang="zh-CN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  <a:sym typeface="微软雅黑" pitchFamily="34" charset="-122"/>
              </a:endParaRPr>
            </a:p>
          </p:txBody>
        </p:sp>
      </p:grpSp>
      <p:grpSp>
        <p:nvGrpSpPr>
          <p:cNvPr id="107" name="组合 106"/>
          <p:cNvGrpSpPr/>
          <p:nvPr/>
        </p:nvGrpSpPr>
        <p:grpSpPr>
          <a:xfrm>
            <a:off x="6085532" y="1352926"/>
            <a:ext cx="1591441" cy="1596843"/>
            <a:chOff x="6178788" y="1176303"/>
            <a:chExt cx="2122208" cy="2129124"/>
          </a:xfrm>
        </p:grpSpPr>
        <p:sp>
          <p:nvSpPr>
            <p:cNvPr id="108" name="椭圆 107"/>
            <p:cNvSpPr/>
            <p:nvPr/>
          </p:nvSpPr>
          <p:spPr>
            <a:xfrm>
              <a:off x="6275172" y="1176303"/>
              <a:ext cx="2025824" cy="2025823"/>
            </a:xfrm>
            <a:prstGeom prst="ellipse">
              <a:avLst/>
            </a:prstGeom>
            <a:noFill/>
            <a:ln w="19050">
              <a:solidFill>
                <a:srgbClr val="3333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zh-CN" altLang="en-US" sz="1100"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109" name="TextBox 108"/>
            <p:cNvSpPr txBox="1"/>
            <p:nvPr/>
          </p:nvSpPr>
          <p:spPr>
            <a:xfrm>
              <a:off x="6958100" y="1741150"/>
              <a:ext cx="669505" cy="41036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rtl="1"/>
              <a:r>
                <a:rPr lang="en-US" altLang="zh-CN" sz="1400" dirty="0">
                  <a:latin typeface="+mj-lt"/>
                  <a:ea typeface="方正大黑简体" pitchFamily="2" charset="-122"/>
                  <a:cs typeface="B Nazanin" panose="00000700000000000000" pitchFamily="2" charset="-78"/>
                </a:rPr>
                <a:t>22%</a:t>
              </a:r>
              <a:endParaRPr lang="zh-CN" altLang="en-US" sz="1400" dirty="0">
                <a:latin typeface="+mj-lt"/>
                <a:ea typeface="方正大黑简体" pitchFamily="2" charset="-122"/>
                <a:cs typeface="B Nazanin" panose="00000700000000000000" pitchFamily="2" charset="-78"/>
              </a:endParaRPr>
            </a:p>
          </p:txBody>
        </p:sp>
        <p:sp>
          <p:nvSpPr>
            <p:cNvPr id="110" name="TextBox 109"/>
            <p:cNvSpPr txBox="1"/>
            <p:nvPr/>
          </p:nvSpPr>
          <p:spPr>
            <a:xfrm>
              <a:off x="6743847" y="2244684"/>
              <a:ext cx="105855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rtl="1"/>
              <a:r>
                <a:rPr lang="fa-IR" altLang="zh-CN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  <a:ea typeface="微软雅黑" pitchFamily="34" charset="-122"/>
                  <a:cs typeface="B Nazanin" panose="00000700000000000000" pitchFamily="2" charset="-78"/>
                </a:rPr>
                <a:t>عنوان اینجا</a:t>
              </a:r>
              <a:endParaRPr lang="zh-CN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endParaRPr>
            </a:p>
          </p:txBody>
        </p:sp>
        <p:sp>
          <p:nvSpPr>
            <p:cNvPr id="111" name="椭圆 1"/>
            <p:cNvSpPr/>
            <p:nvPr/>
          </p:nvSpPr>
          <p:spPr>
            <a:xfrm>
              <a:off x="6178788" y="2276645"/>
              <a:ext cx="1173991" cy="1028782"/>
            </a:xfrm>
            <a:custGeom>
              <a:avLst/>
              <a:gdLst/>
              <a:ahLst/>
              <a:cxnLst/>
              <a:rect l="l" t="t" r="r" b="b"/>
              <a:pathLst>
                <a:path w="1173991" h="1028782">
                  <a:moveTo>
                    <a:pt x="0" y="0"/>
                  </a:moveTo>
                  <a:lnTo>
                    <a:pt x="270084" y="0"/>
                  </a:lnTo>
                  <a:cubicBezTo>
                    <a:pt x="313795" y="426278"/>
                    <a:pt x="673965" y="758791"/>
                    <a:pt x="1111797" y="758791"/>
                  </a:cubicBezTo>
                  <a:lnTo>
                    <a:pt x="1173991" y="755875"/>
                  </a:lnTo>
                  <a:lnTo>
                    <a:pt x="1173991" y="1025811"/>
                  </a:lnTo>
                  <a:cubicBezTo>
                    <a:pt x="1153450" y="1028208"/>
                    <a:pt x="1132691" y="1028782"/>
                    <a:pt x="1111797" y="1028782"/>
                  </a:cubicBezTo>
                  <a:cubicBezTo>
                    <a:pt x="524781" y="1028782"/>
                    <a:pt x="43600" y="575645"/>
                    <a:pt x="0" y="0"/>
                  </a:cubicBezTo>
                  <a:close/>
                </a:path>
              </a:pathLst>
            </a:custGeom>
            <a:solidFill>
              <a:srgbClr val="DB782B"/>
            </a:solidFill>
            <a:ln>
              <a:noFill/>
            </a:ln>
          </p:spPr>
          <p:txBody>
            <a:bodyPr vert="horz" wrap="square" lIns="91412" tIns="45706" rIns="91412" bIns="45706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zh-CN" altLang="en-US" sz="11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endParaRPr>
            </a:p>
          </p:txBody>
        </p:sp>
      </p:grpSp>
      <p:grpSp>
        <p:nvGrpSpPr>
          <p:cNvPr id="112" name="组合 111"/>
          <p:cNvGrpSpPr/>
          <p:nvPr/>
        </p:nvGrpSpPr>
        <p:grpSpPr>
          <a:xfrm>
            <a:off x="6102743" y="3084714"/>
            <a:ext cx="1668670" cy="847787"/>
            <a:chOff x="6201738" y="3485358"/>
            <a:chExt cx="2225194" cy="1130383"/>
          </a:xfrm>
        </p:grpSpPr>
        <p:sp>
          <p:nvSpPr>
            <p:cNvPr id="113" name="矩形 112"/>
            <p:cNvSpPr/>
            <p:nvPr/>
          </p:nvSpPr>
          <p:spPr>
            <a:xfrm>
              <a:off x="6275172" y="3485358"/>
              <a:ext cx="2126624" cy="70717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lnSpc>
                  <a:spcPct val="120000"/>
                </a:lnSpc>
              </a:pPr>
              <a:endParaRPr lang="zh-CN" altLang="en-US" sz="11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114" name="矩形 113"/>
            <p:cNvSpPr/>
            <p:nvPr/>
          </p:nvSpPr>
          <p:spPr>
            <a:xfrm>
              <a:off x="6201738" y="3634873"/>
              <a:ext cx="2225194" cy="98086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rtl="1">
                <a:lnSpc>
                  <a:spcPct val="130000"/>
                </a:lnSpc>
                <a:spcBef>
                  <a:spcPct val="0"/>
                </a:spcBef>
                <a:buNone/>
              </a:pPr>
              <a:r>
                <a:rPr lang="fa-IR" altLang="zh-CN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  <a:ea typeface="微软雅黑" panose="020B0503020204020204" pitchFamily="34" charset="-122"/>
                  <a:cs typeface="B Nazanin" panose="00000700000000000000" pitchFamily="2" charset="-78"/>
                </a:rPr>
                <a:t>من امیدوارم و معتقدم که این الگو زمان، پول و اعتبار شما را جلب کند.</a:t>
              </a:r>
              <a:endParaRPr lang="zh-CN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  <a:sym typeface="微软雅黑" pitchFamily="34" charset="-122"/>
              </a:endParaRPr>
            </a:p>
          </p:txBody>
        </p:sp>
      </p:grpSp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38150" y="133717"/>
            <a:ext cx="2966062" cy="450056"/>
          </a:xfrm>
        </p:spPr>
        <p:txBody>
          <a:bodyPr/>
          <a:lstStyle/>
          <a:p>
            <a:pPr algn="r" rtl="1"/>
            <a:r>
              <a:rPr lang="fa-IR" altLang="zh-CN" dirty="0">
                <a:cs typeface="B Nazanin" panose="00000700000000000000" pitchFamily="2" charset="-78"/>
              </a:rPr>
              <a:t>عنوان را اینجا بنویس</a:t>
            </a:r>
            <a:endParaRPr lang="zh-CN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35267103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7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49" presetClass="entr" presetSubtype="0" decel="10000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47" presetClass="entr" presetSubtype="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9" presetClass="entr" presetSubtype="0" decel="10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7" presetClass="entr" presetSubtype="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Oval 22"/>
          <p:cNvSpPr>
            <a:spLocks noChangeArrowheads="1"/>
          </p:cNvSpPr>
          <p:nvPr/>
        </p:nvSpPr>
        <p:spPr bwMode="auto">
          <a:xfrm>
            <a:off x="3662843" y="1213701"/>
            <a:ext cx="977103" cy="976606"/>
          </a:xfrm>
          <a:prstGeom prst="ellipse">
            <a:avLst/>
          </a:prstGeom>
          <a:solidFill>
            <a:srgbClr val="DB782B"/>
          </a:solidFill>
          <a:ln>
            <a:noFill/>
          </a:ln>
        </p:spPr>
        <p:txBody>
          <a:bodyPr vert="horz" wrap="square" lIns="56610" tIns="28304" rIns="56610" bIns="28304" numCol="1" anchor="ctr" anchorCtr="0" compatLnSpc="1">
            <a:prstTxWarp prst="textNoShape">
              <a:avLst/>
            </a:prstTxWarp>
          </a:bodyPr>
          <a:lstStyle/>
          <a:p>
            <a:pPr algn="ctr" rtl="1"/>
            <a:endParaRPr lang="zh-CN" altLang="en-US" sz="2499" b="1" baseline="-3000" dirty="0">
              <a:solidFill>
                <a:srgbClr val="FFC000"/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77" name="Line 23"/>
          <p:cNvSpPr>
            <a:spLocks noChangeShapeType="1"/>
          </p:cNvSpPr>
          <p:nvPr/>
        </p:nvSpPr>
        <p:spPr bwMode="auto">
          <a:xfrm flipH="1">
            <a:off x="1290957" y="1703240"/>
            <a:ext cx="2371886" cy="0"/>
          </a:xfrm>
          <a:prstGeom prst="line">
            <a:avLst/>
          </a:prstGeom>
          <a:noFill/>
          <a:ln w="5" cap="flat">
            <a:solidFill>
              <a:srgbClr val="333333"/>
            </a:solidFill>
            <a:prstDash val="dash"/>
            <a:miter lim="800000"/>
            <a:headEnd type="none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56610" tIns="28304" rIns="56610" bIns="28304" numCol="1" anchor="t" anchorCtr="0" compatLnSpc="1">
            <a:prstTxWarp prst="textNoShape">
              <a:avLst/>
            </a:prstTxWarp>
          </a:bodyPr>
          <a:lstStyle/>
          <a:p>
            <a:pPr algn="r" defTabSz="914126" rtl="1">
              <a:defRPr/>
            </a:pPr>
            <a:endParaRPr lang="zh-CN" altLang="en-US" sz="1799" kern="0">
              <a:solidFill>
                <a:sysClr val="windowText" lastClr="000000">
                  <a:lumMod val="75000"/>
                  <a:lumOff val="25000"/>
                </a:sysClr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78" name="Freeform 24"/>
          <p:cNvSpPr>
            <a:spLocks noEditPoints="1"/>
          </p:cNvSpPr>
          <p:nvPr/>
        </p:nvSpPr>
        <p:spPr bwMode="auto">
          <a:xfrm>
            <a:off x="2946134" y="1569731"/>
            <a:ext cx="275276" cy="274438"/>
          </a:xfrm>
          <a:custGeom>
            <a:avLst/>
            <a:gdLst>
              <a:gd name="T0" fmla="*/ 23 w 47"/>
              <a:gd name="T1" fmla="*/ 0 h 47"/>
              <a:gd name="T2" fmla="*/ 47 w 47"/>
              <a:gd name="T3" fmla="*/ 24 h 47"/>
              <a:gd name="T4" fmla="*/ 23 w 47"/>
              <a:gd name="T5" fmla="*/ 47 h 47"/>
              <a:gd name="T6" fmla="*/ 0 w 47"/>
              <a:gd name="T7" fmla="*/ 24 h 47"/>
              <a:gd name="T8" fmla="*/ 23 w 47"/>
              <a:gd name="T9" fmla="*/ 0 h 47"/>
              <a:gd name="T10" fmla="*/ 23 w 47"/>
              <a:gd name="T11" fmla="*/ 15 h 47"/>
              <a:gd name="T12" fmla="*/ 15 w 47"/>
              <a:gd name="T13" fmla="*/ 24 h 47"/>
              <a:gd name="T14" fmla="*/ 23 w 47"/>
              <a:gd name="T15" fmla="*/ 32 h 47"/>
              <a:gd name="T16" fmla="*/ 32 w 47"/>
              <a:gd name="T17" fmla="*/ 24 h 47"/>
              <a:gd name="T18" fmla="*/ 23 w 47"/>
              <a:gd name="T19" fmla="*/ 15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7" h="47">
                <a:moveTo>
                  <a:pt x="23" y="0"/>
                </a:moveTo>
                <a:cubicBezTo>
                  <a:pt x="36" y="0"/>
                  <a:pt x="47" y="11"/>
                  <a:pt x="47" y="24"/>
                </a:cubicBezTo>
                <a:cubicBezTo>
                  <a:pt x="47" y="37"/>
                  <a:pt x="36" y="47"/>
                  <a:pt x="23" y="47"/>
                </a:cubicBezTo>
                <a:cubicBezTo>
                  <a:pt x="10" y="47"/>
                  <a:pt x="0" y="37"/>
                  <a:pt x="0" y="24"/>
                </a:cubicBezTo>
                <a:cubicBezTo>
                  <a:pt x="0" y="11"/>
                  <a:pt x="10" y="0"/>
                  <a:pt x="23" y="0"/>
                </a:cubicBezTo>
                <a:close/>
                <a:moveTo>
                  <a:pt x="23" y="15"/>
                </a:moveTo>
                <a:cubicBezTo>
                  <a:pt x="19" y="15"/>
                  <a:pt x="15" y="19"/>
                  <a:pt x="15" y="24"/>
                </a:cubicBezTo>
                <a:cubicBezTo>
                  <a:pt x="15" y="28"/>
                  <a:pt x="19" y="32"/>
                  <a:pt x="23" y="32"/>
                </a:cubicBezTo>
                <a:cubicBezTo>
                  <a:pt x="28" y="32"/>
                  <a:pt x="32" y="28"/>
                  <a:pt x="32" y="24"/>
                </a:cubicBezTo>
                <a:cubicBezTo>
                  <a:pt x="32" y="19"/>
                  <a:pt x="28" y="15"/>
                  <a:pt x="23" y="15"/>
                </a:cubicBezTo>
                <a:close/>
              </a:path>
            </a:pathLst>
          </a:custGeom>
          <a:solidFill>
            <a:srgbClr val="934D19"/>
          </a:solidFill>
          <a:ln>
            <a:noFill/>
          </a:ln>
        </p:spPr>
        <p:txBody>
          <a:bodyPr vert="horz" wrap="square" lIns="56610" tIns="28304" rIns="56610" bIns="28304" numCol="1" anchor="t" anchorCtr="0" compatLnSpc="1">
            <a:prstTxWarp prst="textNoShape">
              <a:avLst/>
            </a:prstTxWarp>
          </a:bodyPr>
          <a:lstStyle/>
          <a:p>
            <a:pPr algn="r" defTabSz="914126" rtl="1">
              <a:defRPr/>
            </a:pPr>
            <a:endParaRPr lang="zh-CN" altLang="en-US" sz="1799" kern="0">
              <a:solidFill>
                <a:sysClr val="windowText" lastClr="000000">
                  <a:lumMod val="75000"/>
                  <a:lumOff val="25000"/>
                </a:sysClr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79" name="Freeform 25"/>
          <p:cNvSpPr>
            <a:spLocks noEditPoints="1"/>
          </p:cNvSpPr>
          <p:nvPr/>
        </p:nvSpPr>
        <p:spPr bwMode="auto">
          <a:xfrm>
            <a:off x="2301346" y="1569731"/>
            <a:ext cx="277755" cy="274438"/>
          </a:xfrm>
          <a:custGeom>
            <a:avLst/>
            <a:gdLst>
              <a:gd name="T0" fmla="*/ 24 w 47"/>
              <a:gd name="T1" fmla="*/ 0 h 47"/>
              <a:gd name="T2" fmla="*/ 47 w 47"/>
              <a:gd name="T3" fmla="*/ 24 h 47"/>
              <a:gd name="T4" fmla="*/ 24 w 47"/>
              <a:gd name="T5" fmla="*/ 47 h 47"/>
              <a:gd name="T6" fmla="*/ 0 w 47"/>
              <a:gd name="T7" fmla="*/ 24 h 47"/>
              <a:gd name="T8" fmla="*/ 24 w 47"/>
              <a:gd name="T9" fmla="*/ 0 h 47"/>
              <a:gd name="T10" fmla="*/ 24 w 47"/>
              <a:gd name="T11" fmla="*/ 15 h 47"/>
              <a:gd name="T12" fmla="*/ 15 w 47"/>
              <a:gd name="T13" fmla="*/ 24 h 47"/>
              <a:gd name="T14" fmla="*/ 24 w 47"/>
              <a:gd name="T15" fmla="*/ 32 h 47"/>
              <a:gd name="T16" fmla="*/ 32 w 47"/>
              <a:gd name="T17" fmla="*/ 24 h 47"/>
              <a:gd name="T18" fmla="*/ 24 w 47"/>
              <a:gd name="T19" fmla="*/ 15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7" h="47">
                <a:moveTo>
                  <a:pt x="24" y="0"/>
                </a:moveTo>
                <a:cubicBezTo>
                  <a:pt x="37" y="0"/>
                  <a:pt x="47" y="11"/>
                  <a:pt x="47" y="24"/>
                </a:cubicBezTo>
                <a:cubicBezTo>
                  <a:pt x="47" y="37"/>
                  <a:pt x="37" y="47"/>
                  <a:pt x="24" y="47"/>
                </a:cubicBezTo>
                <a:cubicBezTo>
                  <a:pt x="11" y="47"/>
                  <a:pt x="0" y="37"/>
                  <a:pt x="0" y="24"/>
                </a:cubicBezTo>
                <a:cubicBezTo>
                  <a:pt x="0" y="11"/>
                  <a:pt x="11" y="0"/>
                  <a:pt x="24" y="0"/>
                </a:cubicBezTo>
                <a:close/>
                <a:moveTo>
                  <a:pt x="24" y="15"/>
                </a:moveTo>
                <a:cubicBezTo>
                  <a:pt x="19" y="15"/>
                  <a:pt x="15" y="19"/>
                  <a:pt x="15" y="24"/>
                </a:cubicBezTo>
                <a:cubicBezTo>
                  <a:pt x="15" y="28"/>
                  <a:pt x="19" y="32"/>
                  <a:pt x="24" y="32"/>
                </a:cubicBezTo>
                <a:cubicBezTo>
                  <a:pt x="28" y="32"/>
                  <a:pt x="32" y="28"/>
                  <a:pt x="32" y="24"/>
                </a:cubicBezTo>
                <a:cubicBezTo>
                  <a:pt x="32" y="19"/>
                  <a:pt x="28" y="15"/>
                  <a:pt x="24" y="15"/>
                </a:cubicBezTo>
                <a:close/>
              </a:path>
            </a:pathLst>
          </a:custGeom>
          <a:solidFill>
            <a:srgbClr val="934D19"/>
          </a:solidFill>
          <a:ln>
            <a:noFill/>
          </a:ln>
        </p:spPr>
        <p:txBody>
          <a:bodyPr vert="horz" wrap="square" lIns="56610" tIns="28304" rIns="56610" bIns="28304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zh-CN" altLang="en-US" kern="0">
              <a:solidFill>
                <a:sysClr val="windowText" lastClr="000000">
                  <a:lumMod val="75000"/>
                  <a:lumOff val="25000"/>
                </a:sysClr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80" name="Freeform 26"/>
          <p:cNvSpPr>
            <a:spLocks noEditPoints="1"/>
          </p:cNvSpPr>
          <p:nvPr/>
        </p:nvSpPr>
        <p:spPr bwMode="auto">
          <a:xfrm>
            <a:off x="1659037" y="1569731"/>
            <a:ext cx="280235" cy="274438"/>
          </a:xfrm>
          <a:custGeom>
            <a:avLst/>
            <a:gdLst>
              <a:gd name="T0" fmla="*/ 24 w 48"/>
              <a:gd name="T1" fmla="*/ 0 h 47"/>
              <a:gd name="T2" fmla="*/ 48 w 48"/>
              <a:gd name="T3" fmla="*/ 24 h 47"/>
              <a:gd name="T4" fmla="*/ 24 w 48"/>
              <a:gd name="T5" fmla="*/ 47 h 47"/>
              <a:gd name="T6" fmla="*/ 0 w 48"/>
              <a:gd name="T7" fmla="*/ 24 h 47"/>
              <a:gd name="T8" fmla="*/ 24 w 48"/>
              <a:gd name="T9" fmla="*/ 0 h 47"/>
              <a:gd name="T10" fmla="*/ 24 w 48"/>
              <a:gd name="T11" fmla="*/ 15 h 47"/>
              <a:gd name="T12" fmla="*/ 15 w 48"/>
              <a:gd name="T13" fmla="*/ 24 h 47"/>
              <a:gd name="T14" fmla="*/ 24 w 48"/>
              <a:gd name="T15" fmla="*/ 32 h 47"/>
              <a:gd name="T16" fmla="*/ 32 w 48"/>
              <a:gd name="T17" fmla="*/ 24 h 47"/>
              <a:gd name="T18" fmla="*/ 24 w 48"/>
              <a:gd name="T19" fmla="*/ 15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8" h="47">
                <a:moveTo>
                  <a:pt x="24" y="0"/>
                </a:moveTo>
                <a:cubicBezTo>
                  <a:pt x="37" y="0"/>
                  <a:pt x="48" y="11"/>
                  <a:pt x="48" y="24"/>
                </a:cubicBezTo>
                <a:cubicBezTo>
                  <a:pt x="48" y="37"/>
                  <a:pt x="37" y="47"/>
                  <a:pt x="24" y="47"/>
                </a:cubicBezTo>
                <a:cubicBezTo>
                  <a:pt x="11" y="47"/>
                  <a:pt x="0" y="37"/>
                  <a:pt x="0" y="24"/>
                </a:cubicBezTo>
                <a:cubicBezTo>
                  <a:pt x="0" y="11"/>
                  <a:pt x="11" y="0"/>
                  <a:pt x="24" y="0"/>
                </a:cubicBezTo>
                <a:close/>
                <a:moveTo>
                  <a:pt x="24" y="15"/>
                </a:moveTo>
                <a:cubicBezTo>
                  <a:pt x="19" y="15"/>
                  <a:pt x="15" y="19"/>
                  <a:pt x="15" y="24"/>
                </a:cubicBezTo>
                <a:cubicBezTo>
                  <a:pt x="15" y="28"/>
                  <a:pt x="19" y="32"/>
                  <a:pt x="24" y="32"/>
                </a:cubicBezTo>
                <a:cubicBezTo>
                  <a:pt x="29" y="32"/>
                  <a:pt x="32" y="28"/>
                  <a:pt x="32" y="24"/>
                </a:cubicBezTo>
                <a:cubicBezTo>
                  <a:pt x="32" y="19"/>
                  <a:pt x="29" y="15"/>
                  <a:pt x="24" y="15"/>
                </a:cubicBezTo>
                <a:close/>
              </a:path>
            </a:pathLst>
          </a:custGeom>
          <a:solidFill>
            <a:srgbClr val="934D19"/>
          </a:solidFill>
          <a:ln>
            <a:noFill/>
          </a:ln>
        </p:spPr>
        <p:txBody>
          <a:bodyPr vert="horz" wrap="square" lIns="56610" tIns="28304" rIns="56610" bIns="28304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zh-CN" altLang="en-US" kern="0">
              <a:solidFill>
                <a:sysClr val="windowText" lastClr="000000">
                  <a:lumMod val="75000"/>
                  <a:lumOff val="25000"/>
                </a:sysClr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81" name="Freeform 27"/>
          <p:cNvSpPr>
            <a:spLocks/>
          </p:cNvSpPr>
          <p:nvPr/>
        </p:nvSpPr>
        <p:spPr bwMode="auto">
          <a:xfrm>
            <a:off x="3027973" y="1779886"/>
            <a:ext cx="1306938" cy="1110116"/>
          </a:xfrm>
          <a:custGeom>
            <a:avLst/>
            <a:gdLst>
              <a:gd name="T0" fmla="*/ 172 w 223"/>
              <a:gd name="T1" fmla="*/ 172 h 190"/>
              <a:gd name="T2" fmla="*/ 50 w 223"/>
              <a:gd name="T3" fmla="*/ 122 h 190"/>
              <a:gd name="T4" fmla="*/ 0 w 223"/>
              <a:gd name="T5" fmla="*/ 0 h 190"/>
              <a:gd name="T6" fmla="*/ 22 w 223"/>
              <a:gd name="T7" fmla="*/ 0 h 190"/>
              <a:gd name="T8" fmla="*/ 66 w 223"/>
              <a:gd name="T9" fmla="*/ 106 h 190"/>
              <a:gd name="T10" fmla="*/ 172 w 223"/>
              <a:gd name="T11" fmla="*/ 150 h 190"/>
              <a:gd name="T12" fmla="*/ 172 w 223"/>
              <a:gd name="T13" fmla="*/ 132 h 190"/>
              <a:gd name="T14" fmla="*/ 223 w 223"/>
              <a:gd name="T15" fmla="*/ 163 h 190"/>
              <a:gd name="T16" fmla="*/ 172 w 223"/>
              <a:gd name="T17" fmla="*/ 190 h 190"/>
              <a:gd name="T18" fmla="*/ 172 w 223"/>
              <a:gd name="T19" fmla="*/ 172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23" h="190">
                <a:moveTo>
                  <a:pt x="172" y="172"/>
                </a:moveTo>
                <a:cubicBezTo>
                  <a:pt x="124" y="172"/>
                  <a:pt x="81" y="153"/>
                  <a:pt x="50" y="122"/>
                </a:cubicBezTo>
                <a:cubicBezTo>
                  <a:pt x="19" y="91"/>
                  <a:pt x="0" y="48"/>
                  <a:pt x="0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2" y="41"/>
                  <a:pt x="39" y="79"/>
                  <a:pt x="66" y="106"/>
                </a:cubicBezTo>
                <a:cubicBezTo>
                  <a:pt x="93" y="133"/>
                  <a:pt x="131" y="150"/>
                  <a:pt x="172" y="150"/>
                </a:cubicBezTo>
                <a:cubicBezTo>
                  <a:pt x="172" y="132"/>
                  <a:pt x="172" y="132"/>
                  <a:pt x="172" y="132"/>
                </a:cubicBezTo>
                <a:cubicBezTo>
                  <a:pt x="223" y="163"/>
                  <a:pt x="223" y="163"/>
                  <a:pt x="223" y="163"/>
                </a:cubicBezTo>
                <a:cubicBezTo>
                  <a:pt x="172" y="190"/>
                  <a:pt x="172" y="190"/>
                  <a:pt x="172" y="190"/>
                </a:cubicBezTo>
                <a:lnTo>
                  <a:pt x="172" y="172"/>
                </a:lnTo>
                <a:close/>
              </a:path>
            </a:pathLst>
          </a:custGeom>
          <a:solidFill>
            <a:srgbClr val="934D19"/>
          </a:solidFill>
          <a:ln>
            <a:noFill/>
          </a:ln>
        </p:spPr>
        <p:txBody>
          <a:bodyPr vert="horz" wrap="square" lIns="56610" tIns="28304" rIns="56610" bIns="28304" numCol="1" anchor="t" anchorCtr="0" compatLnSpc="1">
            <a:prstTxWarp prst="textNoShape">
              <a:avLst/>
            </a:prstTxWarp>
          </a:bodyPr>
          <a:lstStyle/>
          <a:p>
            <a:pPr algn="r" defTabSz="914126" rtl="1">
              <a:defRPr/>
            </a:pPr>
            <a:endParaRPr lang="zh-CN" altLang="en-US" sz="1799" kern="0">
              <a:solidFill>
                <a:sysClr val="windowText" lastClr="000000">
                  <a:lumMod val="75000"/>
                  <a:lumOff val="25000"/>
                </a:sysClr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82" name="Freeform 28"/>
          <p:cNvSpPr>
            <a:spLocks/>
          </p:cNvSpPr>
          <p:nvPr/>
        </p:nvSpPr>
        <p:spPr bwMode="auto">
          <a:xfrm>
            <a:off x="2365825" y="1779886"/>
            <a:ext cx="1969086" cy="1770253"/>
          </a:xfrm>
          <a:custGeom>
            <a:avLst/>
            <a:gdLst>
              <a:gd name="T0" fmla="*/ 285 w 336"/>
              <a:gd name="T1" fmla="*/ 285 h 303"/>
              <a:gd name="T2" fmla="*/ 84 w 336"/>
              <a:gd name="T3" fmla="*/ 202 h 303"/>
              <a:gd name="T4" fmla="*/ 0 w 336"/>
              <a:gd name="T5" fmla="*/ 0 h 303"/>
              <a:gd name="T6" fmla="*/ 23 w 336"/>
              <a:gd name="T7" fmla="*/ 0 h 303"/>
              <a:gd name="T8" fmla="*/ 100 w 336"/>
              <a:gd name="T9" fmla="*/ 186 h 303"/>
              <a:gd name="T10" fmla="*/ 285 w 336"/>
              <a:gd name="T11" fmla="*/ 262 h 303"/>
              <a:gd name="T12" fmla="*/ 285 w 336"/>
              <a:gd name="T13" fmla="*/ 245 h 303"/>
              <a:gd name="T14" fmla="*/ 336 w 336"/>
              <a:gd name="T15" fmla="*/ 275 h 303"/>
              <a:gd name="T16" fmla="*/ 285 w 336"/>
              <a:gd name="T17" fmla="*/ 303 h 303"/>
              <a:gd name="T18" fmla="*/ 285 w 336"/>
              <a:gd name="T19" fmla="*/ 285 h 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36" h="303">
                <a:moveTo>
                  <a:pt x="285" y="285"/>
                </a:moveTo>
                <a:cubicBezTo>
                  <a:pt x="206" y="285"/>
                  <a:pt x="135" y="253"/>
                  <a:pt x="84" y="202"/>
                </a:cubicBezTo>
                <a:cubicBezTo>
                  <a:pt x="32" y="150"/>
                  <a:pt x="0" y="79"/>
                  <a:pt x="0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23" y="72"/>
                  <a:pt x="52" y="138"/>
                  <a:pt x="100" y="186"/>
                </a:cubicBezTo>
                <a:cubicBezTo>
                  <a:pt x="147" y="233"/>
                  <a:pt x="213" y="262"/>
                  <a:pt x="285" y="262"/>
                </a:cubicBezTo>
                <a:cubicBezTo>
                  <a:pt x="285" y="245"/>
                  <a:pt x="285" y="245"/>
                  <a:pt x="285" y="245"/>
                </a:cubicBezTo>
                <a:cubicBezTo>
                  <a:pt x="336" y="275"/>
                  <a:pt x="336" y="275"/>
                  <a:pt x="336" y="275"/>
                </a:cubicBezTo>
                <a:cubicBezTo>
                  <a:pt x="285" y="303"/>
                  <a:pt x="285" y="303"/>
                  <a:pt x="285" y="303"/>
                </a:cubicBezTo>
                <a:lnTo>
                  <a:pt x="285" y="285"/>
                </a:lnTo>
                <a:close/>
              </a:path>
            </a:pathLst>
          </a:custGeom>
          <a:solidFill>
            <a:srgbClr val="934D19"/>
          </a:solidFill>
          <a:ln>
            <a:noFill/>
          </a:ln>
        </p:spPr>
        <p:txBody>
          <a:bodyPr vert="horz" wrap="square" lIns="56610" tIns="28304" rIns="56610" bIns="28304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zh-CN" altLang="en-US" kern="0">
              <a:solidFill>
                <a:sysClr val="windowText" lastClr="000000">
                  <a:lumMod val="75000"/>
                  <a:lumOff val="25000"/>
                </a:sysClr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83" name="Freeform 29"/>
          <p:cNvSpPr>
            <a:spLocks/>
          </p:cNvSpPr>
          <p:nvPr/>
        </p:nvSpPr>
        <p:spPr bwMode="auto">
          <a:xfrm>
            <a:off x="1723516" y="1779886"/>
            <a:ext cx="2611396" cy="2413081"/>
          </a:xfrm>
          <a:custGeom>
            <a:avLst/>
            <a:gdLst>
              <a:gd name="T0" fmla="*/ 395 w 446"/>
              <a:gd name="T1" fmla="*/ 395 h 413"/>
              <a:gd name="T2" fmla="*/ 116 w 446"/>
              <a:gd name="T3" fmla="*/ 279 h 413"/>
              <a:gd name="T4" fmla="*/ 0 w 446"/>
              <a:gd name="T5" fmla="*/ 0 h 413"/>
              <a:gd name="T6" fmla="*/ 23 w 446"/>
              <a:gd name="T7" fmla="*/ 0 h 413"/>
              <a:gd name="T8" fmla="*/ 132 w 446"/>
              <a:gd name="T9" fmla="*/ 263 h 413"/>
              <a:gd name="T10" fmla="*/ 395 w 446"/>
              <a:gd name="T11" fmla="*/ 373 h 413"/>
              <a:gd name="T12" fmla="*/ 395 w 446"/>
              <a:gd name="T13" fmla="*/ 355 h 413"/>
              <a:gd name="T14" fmla="*/ 446 w 446"/>
              <a:gd name="T15" fmla="*/ 385 h 413"/>
              <a:gd name="T16" fmla="*/ 395 w 446"/>
              <a:gd name="T17" fmla="*/ 413 h 413"/>
              <a:gd name="T18" fmla="*/ 395 w 446"/>
              <a:gd name="T19" fmla="*/ 395 h 4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46" h="413">
                <a:moveTo>
                  <a:pt x="395" y="395"/>
                </a:moveTo>
                <a:cubicBezTo>
                  <a:pt x="286" y="395"/>
                  <a:pt x="187" y="351"/>
                  <a:pt x="116" y="279"/>
                </a:cubicBezTo>
                <a:cubicBezTo>
                  <a:pt x="44" y="208"/>
                  <a:pt x="0" y="109"/>
                  <a:pt x="0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23" y="103"/>
                  <a:pt x="64" y="196"/>
                  <a:pt x="132" y="263"/>
                </a:cubicBezTo>
                <a:cubicBezTo>
                  <a:pt x="199" y="331"/>
                  <a:pt x="292" y="372"/>
                  <a:pt x="395" y="373"/>
                </a:cubicBezTo>
                <a:cubicBezTo>
                  <a:pt x="395" y="355"/>
                  <a:pt x="395" y="355"/>
                  <a:pt x="395" y="355"/>
                </a:cubicBezTo>
                <a:cubicBezTo>
                  <a:pt x="446" y="385"/>
                  <a:pt x="446" y="385"/>
                  <a:pt x="446" y="385"/>
                </a:cubicBezTo>
                <a:cubicBezTo>
                  <a:pt x="395" y="413"/>
                  <a:pt x="395" y="413"/>
                  <a:pt x="395" y="413"/>
                </a:cubicBezTo>
                <a:lnTo>
                  <a:pt x="395" y="395"/>
                </a:lnTo>
                <a:close/>
              </a:path>
            </a:pathLst>
          </a:custGeom>
          <a:solidFill>
            <a:srgbClr val="934D19"/>
          </a:solidFill>
          <a:ln>
            <a:noFill/>
          </a:ln>
        </p:spPr>
        <p:txBody>
          <a:bodyPr vert="horz" wrap="square" lIns="56610" tIns="28304" rIns="56610" bIns="28304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zh-CN" altLang="en-US" kern="0">
              <a:solidFill>
                <a:sysClr val="windowText" lastClr="000000">
                  <a:lumMod val="75000"/>
                  <a:lumOff val="25000"/>
                </a:sysClr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84" name="TextBox 83"/>
          <p:cNvSpPr txBox="1"/>
          <p:nvPr/>
        </p:nvSpPr>
        <p:spPr>
          <a:xfrm>
            <a:off x="4368791" y="2428707"/>
            <a:ext cx="420404" cy="580092"/>
          </a:xfrm>
          <a:prstGeom prst="rect">
            <a:avLst/>
          </a:prstGeom>
          <a:noFill/>
        </p:spPr>
        <p:txBody>
          <a:bodyPr wrap="none" lIns="56610" tIns="28304" rIns="56610" bIns="28304" rtlCol="0" anchor="ctr">
            <a:spAutoFit/>
          </a:bodyPr>
          <a:lstStyle/>
          <a:p>
            <a:pPr algn="r" rtl="1"/>
            <a:r>
              <a:rPr lang="en-US" altLang="zh-CN" sz="3399" dirty="0">
                <a:solidFill>
                  <a:srgbClr val="934D19"/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A</a:t>
            </a:r>
            <a:endParaRPr lang="zh-CN" altLang="en-US" sz="3399" dirty="0">
              <a:solidFill>
                <a:srgbClr val="934D19"/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85" name="TextBox 84"/>
          <p:cNvSpPr txBox="1"/>
          <p:nvPr/>
        </p:nvSpPr>
        <p:spPr>
          <a:xfrm>
            <a:off x="4367786" y="3075399"/>
            <a:ext cx="388354" cy="580092"/>
          </a:xfrm>
          <a:prstGeom prst="rect">
            <a:avLst/>
          </a:prstGeom>
          <a:noFill/>
        </p:spPr>
        <p:txBody>
          <a:bodyPr wrap="none" lIns="56610" tIns="28304" rIns="56610" bIns="28304" rtlCol="0" anchor="ctr">
            <a:spAutoFit/>
          </a:bodyPr>
          <a:lstStyle>
            <a:defPPr>
              <a:defRPr lang="en-US"/>
            </a:defPPr>
            <a:lvl1pPr>
              <a:defRPr sz="3400">
                <a:solidFill>
                  <a:srgbClr val="934D19"/>
                </a:solidFill>
                <a:latin typeface="微软雅黑" pitchFamily="34" charset="-122"/>
                <a:ea typeface="微软雅黑" pitchFamily="34" charset="-122"/>
              </a:defRPr>
            </a:lvl1pPr>
          </a:lstStyle>
          <a:p>
            <a:pPr algn="r" rtl="1"/>
            <a:r>
              <a:rPr lang="en-US" altLang="zh-CN" sz="3399" dirty="0">
                <a:latin typeface="+mj-lt"/>
                <a:cs typeface="B Nazanin" panose="00000700000000000000" pitchFamily="2" charset="-78"/>
              </a:rPr>
              <a:t>B</a:t>
            </a:r>
            <a:endParaRPr lang="zh-CN" altLang="en-US" sz="3399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86" name="TextBox 85"/>
          <p:cNvSpPr txBox="1"/>
          <p:nvPr/>
        </p:nvSpPr>
        <p:spPr>
          <a:xfrm>
            <a:off x="4380981" y="3744934"/>
            <a:ext cx="404034" cy="576545"/>
          </a:xfrm>
          <a:prstGeom prst="rect">
            <a:avLst/>
          </a:prstGeom>
          <a:noFill/>
        </p:spPr>
        <p:txBody>
          <a:bodyPr wrap="none" lIns="56610" tIns="28304" rIns="56610" bIns="28304" rtlCol="0" anchor="ctr">
            <a:spAutoFit/>
          </a:bodyPr>
          <a:lstStyle>
            <a:defPPr>
              <a:defRPr lang="en-US"/>
            </a:defPPr>
            <a:lvl1pPr>
              <a:defRPr sz="3400">
                <a:solidFill>
                  <a:srgbClr val="934D19"/>
                </a:solidFill>
                <a:latin typeface="微软雅黑" pitchFamily="34" charset="-122"/>
                <a:ea typeface="微软雅黑" pitchFamily="34" charset="-122"/>
              </a:defRPr>
            </a:lvl1pPr>
          </a:lstStyle>
          <a:p>
            <a:pPr algn="r" rtl="1"/>
            <a:r>
              <a:rPr lang="en-US" altLang="zh-CN" sz="3399" dirty="0">
                <a:latin typeface="+mj-lt"/>
                <a:cs typeface="B Nazanin" panose="00000700000000000000" pitchFamily="2" charset="-78"/>
              </a:rPr>
              <a:t>C</a:t>
            </a:r>
            <a:endParaRPr lang="zh-CN" altLang="en-US" sz="3399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08" name="TextBox 107"/>
          <p:cNvSpPr txBox="1"/>
          <p:nvPr/>
        </p:nvSpPr>
        <p:spPr>
          <a:xfrm>
            <a:off x="5015565" y="2465163"/>
            <a:ext cx="2908201" cy="426493"/>
          </a:xfrm>
          <a:prstGeom prst="rect">
            <a:avLst/>
          </a:prstGeom>
          <a:noFill/>
        </p:spPr>
        <p:txBody>
          <a:bodyPr wrap="square" lIns="56610" tIns="28304" rIns="56610" bIns="28304" rtlCol="0">
            <a:spAutoFit/>
          </a:bodyPr>
          <a:lstStyle/>
          <a:p>
            <a:pPr algn="r" defTabSz="914126" rtl="1">
              <a:lnSpc>
                <a:spcPct val="120000"/>
              </a:lnSpc>
              <a:spcBef>
                <a:spcPct val="0"/>
              </a:spcBef>
              <a:defRPr/>
            </a:pPr>
            <a:r>
              <a:rPr lang="fa-IR" altLang="zh-CN" sz="10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یک ایده پیچیده را می توان تنها با یک تصویر ثابت منتقل کرد، یعنی امکان جذب سریع مقادیر زیادی از داده ها.</a:t>
            </a:r>
            <a:endParaRPr lang="zh-CN" altLang="en-US" sz="1000" kern="0" dirty="0">
              <a:solidFill>
                <a:sysClr val="windowText" lastClr="000000">
                  <a:lumMod val="75000"/>
                  <a:lumOff val="25000"/>
                </a:sysClr>
              </a:solidFill>
              <a:latin typeface="+mj-lt"/>
              <a:ea typeface="微软雅黑" pitchFamily="34" charset="-122"/>
              <a:cs typeface="B Nazanin" panose="00000700000000000000" pitchFamily="2" charset="-78"/>
              <a:sym typeface="微软雅黑" pitchFamily="34" charset="-122"/>
            </a:endParaRPr>
          </a:p>
        </p:txBody>
      </p:sp>
      <p:sp>
        <p:nvSpPr>
          <p:cNvPr id="109" name="TextBox 108"/>
          <p:cNvSpPr txBox="1"/>
          <p:nvPr/>
        </p:nvSpPr>
        <p:spPr>
          <a:xfrm>
            <a:off x="5015565" y="3154379"/>
            <a:ext cx="2908201" cy="426493"/>
          </a:xfrm>
          <a:prstGeom prst="rect">
            <a:avLst/>
          </a:prstGeom>
          <a:noFill/>
        </p:spPr>
        <p:txBody>
          <a:bodyPr wrap="square" lIns="56610" tIns="28304" rIns="56610" bIns="28304" rtlCol="0">
            <a:spAutoFit/>
          </a:bodyPr>
          <a:lstStyle/>
          <a:p>
            <a:pPr algn="r" defTabSz="914126" rtl="1">
              <a:lnSpc>
                <a:spcPct val="120000"/>
              </a:lnSpc>
              <a:spcBef>
                <a:spcPct val="0"/>
              </a:spcBef>
              <a:defRPr/>
            </a:pPr>
            <a:r>
              <a:rPr lang="fa-IR" altLang="zh-CN" sz="10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یک ایده پیچیده را می توان تنها با یک تصویر ثابت منتقل کرد، یعنی امکان جذب سریع مقادیر زیادی از داده ها.</a:t>
            </a:r>
            <a:endParaRPr lang="zh-CN" altLang="en-US" sz="1000" kern="0" dirty="0">
              <a:solidFill>
                <a:sysClr val="windowText" lastClr="000000">
                  <a:lumMod val="75000"/>
                  <a:lumOff val="25000"/>
                </a:sysClr>
              </a:solidFill>
              <a:latin typeface="+mj-lt"/>
              <a:ea typeface="微软雅黑" pitchFamily="34" charset="-122"/>
              <a:cs typeface="B Nazanin" panose="00000700000000000000" pitchFamily="2" charset="-78"/>
              <a:sym typeface="微软雅黑" pitchFamily="34" charset="-122"/>
            </a:endParaRPr>
          </a:p>
        </p:txBody>
      </p:sp>
      <p:sp>
        <p:nvSpPr>
          <p:cNvPr id="110" name="TextBox 109"/>
          <p:cNvSpPr txBox="1"/>
          <p:nvPr/>
        </p:nvSpPr>
        <p:spPr>
          <a:xfrm>
            <a:off x="5015565" y="3829395"/>
            <a:ext cx="2908201" cy="426493"/>
          </a:xfrm>
          <a:prstGeom prst="rect">
            <a:avLst/>
          </a:prstGeom>
          <a:noFill/>
        </p:spPr>
        <p:txBody>
          <a:bodyPr wrap="square" lIns="56610" tIns="28304" rIns="56610" bIns="28304" rtlCol="0">
            <a:spAutoFit/>
          </a:bodyPr>
          <a:lstStyle/>
          <a:p>
            <a:pPr algn="r" defTabSz="914126" rtl="1">
              <a:lnSpc>
                <a:spcPct val="120000"/>
              </a:lnSpc>
              <a:defRPr/>
            </a:pPr>
            <a:r>
              <a:rPr lang="fa-IR" altLang="zh-CN" sz="10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یک ایده پیچیده را می توان تنها با یک تصویر ثابت منتقل کرد، یعنی امکان جذب سریع مقادیر زیادی از داده ها.</a:t>
            </a:r>
            <a:endParaRPr lang="zh-CN" altLang="en-US" sz="1000" kern="0" dirty="0">
              <a:solidFill>
                <a:sysClr val="windowText" lastClr="000000">
                  <a:lumMod val="75000"/>
                  <a:lumOff val="25000"/>
                </a:sysClr>
              </a:solidFill>
              <a:latin typeface="+mj-lt"/>
              <a:ea typeface="微软雅黑" pitchFamily="34" charset="-122"/>
              <a:cs typeface="B Nazanin" panose="00000700000000000000" pitchFamily="2" charset="-78"/>
              <a:sym typeface="微软雅黑" pitchFamily="34" charset="-122"/>
            </a:endParaRPr>
          </a:p>
        </p:txBody>
      </p:sp>
      <p:sp>
        <p:nvSpPr>
          <p:cNvPr id="2" name="矩形 1"/>
          <p:cNvSpPr/>
          <p:nvPr/>
        </p:nvSpPr>
        <p:spPr>
          <a:xfrm>
            <a:off x="4876706" y="1229750"/>
            <a:ext cx="1871217" cy="580253"/>
          </a:xfrm>
          <a:prstGeom prst="rect">
            <a:avLst/>
          </a:prstGeom>
          <a:noFill/>
        </p:spPr>
        <p:txBody>
          <a:bodyPr wrap="none" lIns="56610" tIns="28304" rIns="56610" bIns="28304" rtlCol="0" anchor="ctr">
            <a:spAutoFit/>
          </a:bodyPr>
          <a:lstStyle/>
          <a:p>
            <a:pPr algn="r" rtl="1"/>
            <a:r>
              <a:rPr lang="fa-IR" altLang="zh-CN" sz="3399" dirty="0">
                <a:solidFill>
                  <a:srgbClr val="934D19"/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مرحله اینجا</a:t>
            </a:r>
            <a:endParaRPr lang="zh-CN" altLang="en-US" sz="3399" dirty="0">
              <a:solidFill>
                <a:srgbClr val="934D19"/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25" name="矩形 24"/>
          <p:cNvSpPr/>
          <p:nvPr/>
        </p:nvSpPr>
        <p:spPr>
          <a:xfrm>
            <a:off x="4648176" y="1733809"/>
            <a:ext cx="1669135" cy="23588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tr-TR" altLang="zh-CN" sz="1400" baseline="-3000" dirty="0">
                <a:solidFill>
                  <a:srgbClr val="381E0A"/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Text here...</a:t>
            </a:r>
            <a:endParaRPr lang="zh-CN" altLang="en-US" sz="1400" baseline="-3000" dirty="0">
              <a:solidFill>
                <a:srgbClr val="381E0A"/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3" name="标题 2"/>
          <p:cNvSpPr>
            <a:spLocks noGrp="1"/>
          </p:cNvSpPr>
          <p:nvPr>
            <p:ph type="title"/>
          </p:nvPr>
        </p:nvSpPr>
        <p:spPr>
          <a:xfrm>
            <a:off x="438150" y="133717"/>
            <a:ext cx="3021146" cy="450056"/>
          </a:xfrm>
        </p:spPr>
        <p:txBody>
          <a:bodyPr/>
          <a:lstStyle/>
          <a:p>
            <a:pPr algn="r" rtl="1"/>
            <a:r>
              <a:rPr lang="fa-IR" altLang="zh-CN" dirty="0">
                <a:cs typeface="B Nazanin" panose="00000700000000000000" pitchFamily="2" charset="-78"/>
              </a:rPr>
              <a:t>عنوان را اینجا بنویس</a:t>
            </a:r>
            <a:endParaRPr lang="zh-CN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382538766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49" presetClass="entr" presetSubtype="0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49" presetClass="entr" presetSubtype="0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900"/>
                            </p:stCondLst>
                            <p:childTnLst>
                              <p:par>
                                <p:cTn id="4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400"/>
                            </p:stCondLst>
                            <p:childTnLst>
                              <p:par>
                                <p:cTn id="48" presetID="4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9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400"/>
                            </p:stCondLst>
                            <p:childTnLst>
                              <p:par>
                                <p:cTn id="61" presetID="4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4900"/>
                            </p:stCondLst>
                            <p:childTnLst>
                              <p:par>
                                <p:cTn id="7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400"/>
                            </p:stCondLst>
                            <p:childTnLst>
                              <p:par>
                                <p:cTn id="74" presetID="4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 animBg="1"/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/>
      <p:bldP spid="85" grpId="0"/>
      <p:bldP spid="86" grpId="0"/>
      <p:bldP spid="108" grpId="0"/>
      <p:bldP spid="109" grpId="0"/>
      <p:bldP spid="110" grpId="0"/>
      <p:bldP spid="2" grpId="0"/>
      <p:bldP spid="25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" name="组合 42"/>
          <p:cNvGrpSpPr/>
          <p:nvPr/>
        </p:nvGrpSpPr>
        <p:grpSpPr>
          <a:xfrm>
            <a:off x="1727767" y="1733809"/>
            <a:ext cx="5647718" cy="864591"/>
            <a:chOff x="1727683" y="1386893"/>
            <a:chExt cx="5649461" cy="1171382"/>
          </a:xfrm>
        </p:grpSpPr>
        <p:grpSp>
          <p:nvGrpSpPr>
            <p:cNvPr id="44" name="组合 43"/>
            <p:cNvGrpSpPr/>
            <p:nvPr/>
          </p:nvGrpSpPr>
          <p:grpSpPr>
            <a:xfrm>
              <a:off x="1727683" y="1386893"/>
              <a:ext cx="3766308" cy="1171382"/>
              <a:chOff x="1727683" y="1386893"/>
              <a:chExt cx="3766308" cy="1171382"/>
            </a:xfrm>
          </p:grpSpPr>
          <p:cxnSp>
            <p:nvCxnSpPr>
              <p:cNvPr id="56" name="直接箭头连接符 55"/>
              <p:cNvCxnSpPr>
                <a:endCxn id="78" idx="0"/>
              </p:cNvCxnSpPr>
              <p:nvPr/>
            </p:nvCxnSpPr>
            <p:spPr>
              <a:xfrm>
                <a:off x="1727683" y="1386893"/>
                <a:ext cx="0" cy="1171382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miter lim="800000"/>
                <a:tailEnd type="triangle"/>
              </a:ln>
              <a:effectLst/>
            </p:spPr>
          </p:cxnSp>
          <p:cxnSp>
            <p:nvCxnSpPr>
              <p:cNvPr id="59" name="直接箭头连接符 58"/>
              <p:cNvCxnSpPr>
                <a:endCxn id="81" idx="0"/>
              </p:cNvCxnSpPr>
              <p:nvPr/>
            </p:nvCxnSpPr>
            <p:spPr>
              <a:xfrm>
                <a:off x="3610837" y="1386893"/>
                <a:ext cx="0" cy="1171382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miter lim="800000"/>
                <a:tailEnd type="triangle"/>
              </a:ln>
              <a:effectLst/>
            </p:spPr>
          </p:cxnSp>
          <p:cxnSp>
            <p:nvCxnSpPr>
              <p:cNvPr id="60" name="直接箭头连接符 59"/>
              <p:cNvCxnSpPr>
                <a:endCxn id="84" idx="0"/>
              </p:cNvCxnSpPr>
              <p:nvPr/>
            </p:nvCxnSpPr>
            <p:spPr>
              <a:xfrm>
                <a:off x="5493991" y="1386893"/>
                <a:ext cx="0" cy="1171382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miter lim="800000"/>
                <a:tailEnd type="triangle"/>
              </a:ln>
              <a:effectLst/>
            </p:spPr>
          </p:cxnSp>
        </p:grpSp>
        <p:cxnSp>
          <p:nvCxnSpPr>
            <p:cNvPr id="55" name="直接箭头连接符 54"/>
            <p:cNvCxnSpPr>
              <a:endCxn id="75" idx="0"/>
            </p:cNvCxnSpPr>
            <p:nvPr/>
          </p:nvCxnSpPr>
          <p:spPr>
            <a:xfrm>
              <a:off x="7377144" y="1386893"/>
              <a:ext cx="0" cy="1171382"/>
            </a:xfrm>
            <a:prstGeom prst="straightConnector1">
              <a:avLst/>
            </a:prstGeom>
            <a:noFill/>
            <a:ln w="285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miter lim="800000"/>
              <a:tailEnd type="triangle"/>
            </a:ln>
            <a:effectLst/>
          </p:spPr>
        </p:cxnSp>
      </p:grpSp>
      <p:sp>
        <p:nvSpPr>
          <p:cNvPr id="63" name="燕尾形 62"/>
          <p:cNvSpPr/>
          <p:nvPr/>
        </p:nvSpPr>
        <p:spPr>
          <a:xfrm>
            <a:off x="827945" y="1624107"/>
            <a:ext cx="1799645" cy="215957"/>
          </a:xfrm>
          <a:prstGeom prst="chevron">
            <a:avLst/>
          </a:prstGeom>
          <a:solidFill>
            <a:srgbClr val="DB782B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algn="ctr" defTabSz="914126" rtl="1">
              <a:defRPr/>
            </a:pPr>
            <a:endParaRPr lang="zh-CN" altLang="en-US" sz="1799" kern="0">
              <a:solidFill>
                <a:sysClr val="windowText" lastClr="000000"/>
              </a:solidFill>
              <a:latin typeface="+mj-lt"/>
              <a:ea typeface="宋体"/>
              <a:cs typeface="B Nazanin" panose="00000700000000000000" pitchFamily="2" charset="-78"/>
            </a:endParaRPr>
          </a:p>
        </p:txBody>
      </p:sp>
      <p:sp>
        <p:nvSpPr>
          <p:cNvPr id="64" name="燕尾形 63"/>
          <p:cNvSpPr/>
          <p:nvPr/>
        </p:nvSpPr>
        <p:spPr>
          <a:xfrm>
            <a:off x="2710518" y="1624107"/>
            <a:ext cx="1799645" cy="215957"/>
          </a:xfrm>
          <a:prstGeom prst="chevron">
            <a:avLst/>
          </a:prstGeom>
          <a:solidFill>
            <a:srgbClr val="934D19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algn="ctr" defTabSz="914126" rtl="1">
              <a:defRPr/>
            </a:pPr>
            <a:endParaRPr lang="zh-CN" altLang="en-US" sz="1799" kern="0">
              <a:solidFill>
                <a:sysClr val="windowText" lastClr="000000"/>
              </a:solidFill>
              <a:latin typeface="+mj-lt"/>
              <a:ea typeface="宋体"/>
              <a:cs typeface="B Nazanin" panose="00000700000000000000" pitchFamily="2" charset="-78"/>
            </a:endParaRPr>
          </a:p>
        </p:txBody>
      </p:sp>
      <p:sp>
        <p:nvSpPr>
          <p:cNvPr id="67" name="燕尾形 66"/>
          <p:cNvSpPr/>
          <p:nvPr/>
        </p:nvSpPr>
        <p:spPr>
          <a:xfrm>
            <a:off x="4593091" y="1624107"/>
            <a:ext cx="1799645" cy="215957"/>
          </a:xfrm>
          <a:prstGeom prst="chevron">
            <a:avLst/>
          </a:prstGeom>
          <a:solidFill>
            <a:srgbClr val="DB782B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algn="ctr" defTabSz="914126" rtl="1">
              <a:defRPr/>
            </a:pPr>
            <a:endParaRPr lang="zh-CN" altLang="en-US" sz="1799" kern="0">
              <a:solidFill>
                <a:sysClr val="windowText" lastClr="000000"/>
              </a:solidFill>
              <a:latin typeface="+mj-lt"/>
              <a:ea typeface="宋体"/>
              <a:cs typeface="B Nazanin" panose="00000700000000000000" pitchFamily="2" charset="-78"/>
            </a:endParaRPr>
          </a:p>
        </p:txBody>
      </p:sp>
      <p:sp>
        <p:nvSpPr>
          <p:cNvPr id="68" name="燕尾形 67"/>
          <p:cNvSpPr/>
          <p:nvPr/>
        </p:nvSpPr>
        <p:spPr>
          <a:xfrm>
            <a:off x="6475664" y="1624107"/>
            <a:ext cx="1799645" cy="215957"/>
          </a:xfrm>
          <a:prstGeom prst="chevron">
            <a:avLst/>
          </a:prstGeom>
          <a:solidFill>
            <a:srgbClr val="934D19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algn="ctr" defTabSz="914126" rtl="1">
              <a:defRPr/>
            </a:pPr>
            <a:endParaRPr lang="zh-CN" altLang="en-US" sz="1799" kern="0">
              <a:solidFill>
                <a:sysClr val="windowText" lastClr="000000"/>
              </a:solidFill>
              <a:latin typeface="+mj-lt"/>
              <a:ea typeface="宋体"/>
              <a:cs typeface="B Nazanin" panose="00000700000000000000" pitchFamily="2" charset="-78"/>
            </a:endParaRPr>
          </a:p>
        </p:txBody>
      </p:sp>
      <p:sp>
        <p:nvSpPr>
          <p:cNvPr id="70" name="文本框 12"/>
          <p:cNvSpPr txBox="1"/>
          <p:nvPr/>
        </p:nvSpPr>
        <p:spPr>
          <a:xfrm>
            <a:off x="1311629" y="1048220"/>
            <a:ext cx="832279" cy="5230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914126" rtl="1">
              <a:defRPr/>
            </a:pPr>
            <a:r>
              <a:rPr lang="en-US" altLang="zh-CN" sz="2799" b="1" kern="0" dirty="0">
                <a:solidFill>
                  <a:srgbClr val="934D19"/>
                </a:solidFill>
                <a:latin typeface="+mj-lt"/>
                <a:cs typeface="B Nazanin" panose="00000700000000000000" pitchFamily="2" charset="-78"/>
              </a:rPr>
              <a:t>2013</a:t>
            </a:r>
            <a:endParaRPr lang="zh-CN" altLang="en-US" sz="2799" b="1" kern="0" dirty="0">
              <a:solidFill>
                <a:srgbClr val="934D19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71" name="文本框 13"/>
          <p:cNvSpPr txBox="1"/>
          <p:nvPr/>
        </p:nvSpPr>
        <p:spPr>
          <a:xfrm>
            <a:off x="3194201" y="1048220"/>
            <a:ext cx="832279" cy="5230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914126" rtl="1">
              <a:defRPr/>
            </a:pPr>
            <a:r>
              <a:rPr lang="en-US" altLang="zh-CN" sz="2799" b="1" kern="0" dirty="0">
                <a:solidFill>
                  <a:srgbClr val="934D19"/>
                </a:solidFill>
                <a:latin typeface="+mj-lt"/>
                <a:cs typeface="B Nazanin" panose="00000700000000000000" pitchFamily="2" charset="-78"/>
              </a:rPr>
              <a:t>2016</a:t>
            </a:r>
            <a:endParaRPr lang="zh-CN" altLang="en-US" sz="2799" b="1" kern="0" dirty="0">
              <a:solidFill>
                <a:srgbClr val="934D19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72" name="文本框 14"/>
          <p:cNvSpPr txBox="1"/>
          <p:nvPr/>
        </p:nvSpPr>
        <p:spPr>
          <a:xfrm>
            <a:off x="5076774" y="1048220"/>
            <a:ext cx="832279" cy="5230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914126" rtl="1">
              <a:defRPr/>
            </a:pPr>
            <a:r>
              <a:rPr lang="en-US" altLang="zh-CN" sz="2799" b="1" kern="0" dirty="0">
                <a:solidFill>
                  <a:srgbClr val="934D19"/>
                </a:solidFill>
                <a:latin typeface="+mj-lt"/>
                <a:cs typeface="B Nazanin" panose="00000700000000000000" pitchFamily="2" charset="-78"/>
              </a:rPr>
              <a:t>2019</a:t>
            </a:r>
            <a:endParaRPr lang="zh-CN" altLang="en-US" sz="2799" b="1" kern="0" dirty="0">
              <a:solidFill>
                <a:srgbClr val="934D19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73" name="文本框 15"/>
          <p:cNvSpPr txBox="1"/>
          <p:nvPr/>
        </p:nvSpPr>
        <p:spPr>
          <a:xfrm>
            <a:off x="6867977" y="1048220"/>
            <a:ext cx="1015021" cy="5230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914126" rtl="1">
              <a:defRPr/>
            </a:pPr>
            <a:r>
              <a:rPr lang="en-US" altLang="zh-CN" sz="2799" b="1" kern="0" dirty="0">
                <a:solidFill>
                  <a:srgbClr val="934D19"/>
                </a:solidFill>
                <a:latin typeface="+mj-lt"/>
                <a:cs typeface="B Nazanin" panose="00000700000000000000" pitchFamily="2" charset="-78"/>
              </a:rPr>
              <a:t>20XX</a:t>
            </a:r>
            <a:endParaRPr lang="zh-CN" altLang="en-US" sz="2799" b="1" kern="0" dirty="0">
              <a:solidFill>
                <a:srgbClr val="934D19"/>
              </a:solidFill>
              <a:latin typeface="+mj-lt"/>
              <a:cs typeface="B Nazanin" panose="00000700000000000000" pitchFamily="2" charset="-78"/>
            </a:endParaRPr>
          </a:p>
        </p:txBody>
      </p:sp>
      <p:grpSp>
        <p:nvGrpSpPr>
          <p:cNvPr id="74" name="组合 73"/>
          <p:cNvGrpSpPr/>
          <p:nvPr/>
        </p:nvGrpSpPr>
        <p:grpSpPr>
          <a:xfrm>
            <a:off x="7015596" y="2647926"/>
            <a:ext cx="719778" cy="719778"/>
            <a:chOff x="7017144" y="2648744"/>
            <a:chExt cx="720000" cy="720000"/>
          </a:xfrm>
        </p:grpSpPr>
        <p:sp>
          <p:nvSpPr>
            <p:cNvPr id="75" name="椭圆 74"/>
            <p:cNvSpPr>
              <a:spLocks noChangeAspect="1"/>
            </p:cNvSpPr>
            <p:nvPr/>
          </p:nvSpPr>
          <p:spPr>
            <a:xfrm>
              <a:off x="7017144" y="2648744"/>
              <a:ext cx="720000" cy="720000"/>
            </a:xfrm>
            <a:prstGeom prst="ellipse">
              <a:avLst/>
            </a:prstGeom>
            <a:noFill/>
            <a:ln w="38100" cap="flat" cmpd="sng" algn="ctr">
              <a:solidFill>
                <a:srgbClr val="934D19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126" rtl="1">
                <a:defRPr/>
              </a:pPr>
              <a:endParaRPr lang="zh-CN" altLang="en-US" sz="3199" kern="0" dirty="0">
                <a:solidFill>
                  <a:sysClr val="window" lastClr="FFFFFF"/>
                </a:solidFill>
                <a:latin typeface="+mj-lt"/>
                <a:ea typeface="宋体"/>
                <a:cs typeface="B Nazanin" panose="00000700000000000000" pitchFamily="2" charset="-78"/>
              </a:endParaRPr>
            </a:p>
          </p:txBody>
        </p:sp>
        <p:sp>
          <p:nvSpPr>
            <p:cNvPr id="76" name="Freeform 217"/>
            <p:cNvSpPr>
              <a:spLocks noChangeAspect="1" noEditPoints="1"/>
            </p:cNvSpPr>
            <p:nvPr/>
          </p:nvSpPr>
          <p:spPr bwMode="auto">
            <a:xfrm>
              <a:off x="7182262" y="2805517"/>
              <a:ext cx="389764" cy="396000"/>
            </a:xfrm>
            <a:custGeom>
              <a:avLst/>
              <a:gdLst>
                <a:gd name="T0" fmla="*/ 49 w 125"/>
                <a:gd name="T1" fmla="*/ 16 h 127"/>
                <a:gd name="T2" fmla="*/ 36 w 125"/>
                <a:gd name="T3" fmla="*/ 18 h 127"/>
                <a:gd name="T4" fmla="*/ 25 w 125"/>
                <a:gd name="T5" fmla="*/ 26 h 127"/>
                <a:gd name="T6" fmla="*/ 18 w 125"/>
                <a:gd name="T7" fmla="*/ 37 h 127"/>
                <a:gd name="T8" fmla="*/ 15 w 125"/>
                <a:gd name="T9" fmla="*/ 50 h 127"/>
                <a:gd name="T10" fmla="*/ 18 w 125"/>
                <a:gd name="T11" fmla="*/ 64 h 127"/>
                <a:gd name="T12" fmla="*/ 25 w 125"/>
                <a:gd name="T13" fmla="*/ 75 h 127"/>
                <a:gd name="T14" fmla="*/ 36 w 125"/>
                <a:gd name="T15" fmla="*/ 81 h 127"/>
                <a:gd name="T16" fmla="*/ 49 w 125"/>
                <a:gd name="T17" fmla="*/ 85 h 127"/>
                <a:gd name="T18" fmla="*/ 63 w 125"/>
                <a:gd name="T19" fmla="*/ 81 h 127"/>
                <a:gd name="T20" fmla="*/ 73 w 125"/>
                <a:gd name="T21" fmla="*/ 75 h 127"/>
                <a:gd name="T22" fmla="*/ 81 w 125"/>
                <a:gd name="T23" fmla="*/ 64 h 127"/>
                <a:gd name="T24" fmla="*/ 84 w 125"/>
                <a:gd name="T25" fmla="*/ 50 h 127"/>
                <a:gd name="T26" fmla="*/ 81 w 125"/>
                <a:gd name="T27" fmla="*/ 37 h 127"/>
                <a:gd name="T28" fmla="*/ 73 w 125"/>
                <a:gd name="T29" fmla="*/ 26 h 127"/>
                <a:gd name="T30" fmla="*/ 63 w 125"/>
                <a:gd name="T31" fmla="*/ 18 h 127"/>
                <a:gd name="T32" fmla="*/ 49 w 125"/>
                <a:gd name="T33" fmla="*/ 16 h 127"/>
                <a:gd name="T34" fmla="*/ 49 w 125"/>
                <a:gd name="T35" fmla="*/ 0 h 127"/>
                <a:gd name="T36" fmla="*/ 68 w 125"/>
                <a:gd name="T37" fmla="*/ 4 h 127"/>
                <a:gd name="T38" fmla="*/ 85 w 125"/>
                <a:gd name="T39" fmla="*/ 16 h 127"/>
                <a:gd name="T40" fmla="*/ 95 w 125"/>
                <a:gd name="T41" fmla="*/ 31 h 127"/>
                <a:gd name="T42" fmla="*/ 99 w 125"/>
                <a:gd name="T43" fmla="*/ 50 h 127"/>
                <a:gd name="T44" fmla="*/ 97 w 125"/>
                <a:gd name="T45" fmla="*/ 64 h 127"/>
                <a:gd name="T46" fmla="*/ 91 w 125"/>
                <a:gd name="T47" fmla="*/ 77 h 127"/>
                <a:gd name="T48" fmla="*/ 91 w 125"/>
                <a:gd name="T49" fmla="*/ 78 h 127"/>
                <a:gd name="T50" fmla="*/ 122 w 125"/>
                <a:gd name="T51" fmla="*/ 109 h 127"/>
                <a:gd name="T52" fmla="*/ 124 w 125"/>
                <a:gd name="T53" fmla="*/ 113 h 127"/>
                <a:gd name="T54" fmla="*/ 125 w 125"/>
                <a:gd name="T55" fmla="*/ 116 h 127"/>
                <a:gd name="T56" fmla="*/ 124 w 125"/>
                <a:gd name="T57" fmla="*/ 120 h 127"/>
                <a:gd name="T58" fmla="*/ 122 w 125"/>
                <a:gd name="T59" fmla="*/ 123 h 127"/>
                <a:gd name="T60" fmla="*/ 119 w 125"/>
                <a:gd name="T61" fmla="*/ 126 h 127"/>
                <a:gd name="T62" fmla="*/ 115 w 125"/>
                <a:gd name="T63" fmla="*/ 127 h 127"/>
                <a:gd name="T64" fmla="*/ 111 w 125"/>
                <a:gd name="T65" fmla="*/ 126 h 127"/>
                <a:gd name="T66" fmla="*/ 107 w 125"/>
                <a:gd name="T67" fmla="*/ 123 h 127"/>
                <a:gd name="T68" fmla="*/ 77 w 125"/>
                <a:gd name="T69" fmla="*/ 93 h 127"/>
                <a:gd name="T70" fmla="*/ 76 w 125"/>
                <a:gd name="T71" fmla="*/ 92 h 127"/>
                <a:gd name="T72" fmla="*/ 64 w 125"/>
                <a:gd name="T73" fmla="*/ 98 h 127"/>
                <a:gd name="T74" fmla="*/ 49 w 125"/>
                <a:gd name="T75" fmla="*/ 101 h 127"/>
                <a:gd name="T76" fmla="*/ 30 w 125"/>
                <a:gd name="T77" fmla="*/ 97 h 127"/>
                <a:gd name="T78" fmla="*/ 14 w 125"/>
                <a:gd name="T79" fmla="*/ 85 h 127"/>
                <a:gd name="T80" fmla="*/ 4 w 125"/>
                <a:gd name="T81" fmla="*/ 69 h 127"/>
                <a:gd name="T82" fmla="*/ 0 w 125"/>
                <a:gd name="T83" fmla="*/ 50 h 127"/>
                <a:gd name="T84" fmla="*/ 4 w 125"/>
                <a:gd name="T85" fmla="*/ 31 h 127"/>
                <a:gd name="T86" fmla="*/ 14 w 125"/>
                <a:gd name="T87" fmla="*/ 16 h 127"/>
                <a:gd name="T88" fmla="*/ 30 w 125"/>
                <a:gd name="T89" fmla="*/ 4 h 127"/>
                <a:gd name="T90" fmla="*/ 49 w 125"/>
                <a:gd name="T9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5" h="127">
                  <a:moveTo>
                    <a:pt x="49" y="16"/>
                  </a:moveTo>
                  <a:lnTo>
                    <a:pt x="36" y="18"/>
                  </a:lnTo>
                  <a:lnTo>
                    <a:pt x="25" y="26"/>
                  </a:lnTo>
                  <a:lnTo>
                    <a:pt x="18" y="37"/>
                  </a:lnTo>
                  <a:lnTo>
                    <a:pt x="15" y="50"/>
                  </a:lnTo>
                  <a:lnTo>
                    <a:pt x="18" y="64"/>
                  </a:lnTo>
                  <a:lnTo>
                    <a:pt x="25" y="75"/>
                  </a:lnTo>
                  <a:lnTo>
                    <a:pt x="36" y="81"/>
                  </a:lnTo>
                  <a:lnTo>
                    <a:pt x="49" y="85"/>
                  </a:lnTo>
                  <a:lnTo>
                    <a:pt x="63" y="81"/>
                  </a:lnTo>
                  <a:lnTo>
                    <a:pt x="73" y="75"/>
                  </a:lnTo>
                  <a:lnTo>
                    <a:pt x="81" y="64"/>
                  </a:lnTo>
                  <a:lnTo>
                    <a:pt x="84" y="50"/>
                  </a:lnTo>
                  <a:lnTo>
                    <a:pt x="81" y="37"/>
                  </a:lnTo>
                  <a:lnTo>
                    <a:pt x="73" y="26"/>
                  </a:lnTo>
                  <a:lnTo>
                    <a:pt x="63" y="18"/>
                  </a:lnTo>
                  <a:lnTo>
                    <a:pt x="49" y="16"/>
                  </a:lnTo>
                  <a:close/>
                  <a:moveTo>
                    <a:pt x="49" y="0"/>
                  </a:moveTo>
                  <a:lnTo>
                    <a:pt x="68" y="4"/>
                  </a:lnTo>
                  <a:lnTo>
                    <a:pt x="85" y="16"/>
                  </a:lnTo>
                  <a:lnTo>
                    <a:pt x="95" y="31"/>
                  </a:lnTo>
                  <a:lnTo>
                    <a:pt x="99" y="50"/>
                  </a:lnTo>
                  <a:lnTo>
                    <a:pt x="97" y="64"/>
                  </a:lnTo>
                  <a:lnTo>
                    <a:pt x="91" y="77"/>
                  </a:lnTo>
                  <a:lnTo>
                    <a:pt x="91" y="78"/>
                  </a:lnTo>
                  <a:lnTo>
                    <a:pt x="122" y="109"/>
                  </a:lnTo>
                  <a:lnTo>
                    <a:pt x="124" y="113"/>
                  </a:lnTo>
                  <a:lnTo>
                    <a:pt x="125" y="116"/>
                  </a:lnTo>
                  <a:lnTo>
                    <a:pt x="124" y="120"/>
                  </a:lnTo>
                  <a:lnTo>
                    <a:pt x="122" y="123"/>
                  </a:lnTo>
                  <a:lnTo>
                    <a:pt x="119" y="126"/>
                  </a:lnTo>
                  <a:lnTo>
                    <a:pt x="115" y="127"/>
                  </a:lnTo>
                  <a:lnTo>
                    <a:pt x="111" y="126"/>
                  </a:lnTo>
                  <a:lnTo>
                    <a:pt x="107" y="123"/>
                  </a:lnTo>
                  <a:lnTo>
                    <a:pt x="77" y="93"/>
                  </a:lnTo>
                  <a:lnTo>
                    <a:pt x="76" y="92"/>
                  </a:lnTo>
                  <a:lnTo>
                    <a:pt x="64" y="98"/>
                  </a:lnTo>
                  <a:lnTo>
                    <a:pt x="49" y="101"/>
                  </a:lnTo>
                  <a:lnTo>
                    <a:pt x="30" y="97"/>
                  </a:lnTo>
                  <a:lnTo>
                    <a:pt x="14" y="85"/>
                  </a:lnTo>
                  <a:lnTo>
                    <a:pt x="4" y="69"/>
                  </a:lnTo>
                  <a:lnTo>
                    <a:pt x="0" y="50"/>
                  </a:lnTo>
                  <a:lnTo>
                    <a:pt x="4" y="31"/>
                  </a:lnTo>
                  <a:lnTo>
                    <a:pt x="14" y="16"/>
                  </a:lnTo>
                  <a:lnTo>
                    <a:pt x="30" y="4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934D19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12" tIns="45706" rIns="91412" bIns="45706" numCol="1" anchor="t" anchorCtr="0" compatLnSpc="1">
              <a:prstTxWarp prst="textNoShape">
                <a:avLst/>
              </a:prstTxWarp>
            </a:bodyPr>
            <a:lstStyle/>
            <a:p>
              <a:pPr algn="r" defTabSz="914126" rtl="1">
                <a:defRPr/>
              </a:pPr>
              <a:endParaRPr lang="zh-CN" altLang="en-US" sz="1799" kern="0">
                <a:solidFill>
                  <a:sysClr val="windowText" lastClr="000000"/>
                </a:solidFill>
                <a:latin typeface="+mj-lt"/>
                <a:cs typeface="B Nazanin" panose="00000700000000000000" pitchFamily="2" charset="-78"/>
              </a:endParaRPr>
            </a:p>
          </p:txBody>
        </p:sp>
      </p:grpSp>
      <p:grpSp>
        <p:nvGrpSpPr>
          <p:cNvPr id="77" name="组合 76"/>
          <p:cNvGrpSpPr/>
          <p:nvPr/>
        </p:nvGrpSpPr>
        <p:grpSpPr>
          <a:xfrm>
            <a:off x="1367878" y="2647926"/>
            <a:ext cx="719778" cy="719778"/>
            <a:chOff x="1367683" y="2648744"/>
            <a:chExt cx="720000" cy="720000"/>
          </a:xfrm>
        </p:grpSpPr>
        <p:sp>
          <p:nvSpPr>
            <p:cNvPr id="78" name="椭圆 77"/>
            <p:cNvSpPr>
              <a:spLocks noChangeAspect="1"/>
            </p:cNvSpPr>
            <p:nvPr/>
          </p:nvSpPr>
          <p:spPr>
            <a:xfrm>
              <a:off x="1367683" y="2648744"/>
              <a:ext cx="720000" cy="720000"/>
            </a:xfrm>
            <a:prstGeom prst="ellipse">
              <a:avLst/>
            </a:prstGeom>
            <a:noFill/>
            <a:ln w="38100" cap="flat" cmpd="sng" algn="ctr">
              <a:solidFill>
                <a:srgbClr val="DB782B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126" rtl="1">
                <a:defRPr/>
              </a:pPr>
              <a:endParaRPr lang="zh-CN" altLang="en-US" sz="3199" kern="0" dirty="0">
                <a:solidFill>
                  <a:sysClr val="window" lastClr="FFFFFF"/>
                </a:solidFill>
                <a:latin typeface="+mj-lt"/>
                <a:ea typeface="宋体"/>
                <a:cs typeface="B Nazanin" panose="00000700000000000000" pitchFamily="2" charset="-78"/>
              </a:endParaRPr>
            </a:p>
          </p:txBody>
        </p:sp>
        <p:sp>
          <p:nvSpPr>
            <p:cNvPr id="79" name="Freeform 218"/>
            <p:cNvSpPr>
              <a:spLocks noChangeAspect="1" noEditPoints="1"/>
            </p:cNvSpPr>
            <p:nvPr/>
          </p:nvSpPr>
          <p:spPr bwMode="auto">
            <a:xfrm>
              <a:off x="1539341" y="2810164"/>
              <a:ext cx="376683" cy="396000"/>
            </a:xfrm>
            <a:custGeom>
              <a:avLst/>
              <a:gdLst>
                <a:gd name="T0" fmla="*/ 61 w 117"/>
                <a:gd name="T1" fmla="*/ 38 h 123"/>
                <a:gd name="T2" fmla="*/ 72 w 117"/>
                <a:gd name="T3" fmla="*/ 43 h 123"/>
                <a:gd name="T4" fmla="*/ 76 w 117"/>
                <a:gd name="T5" fmla="*/ 47 h 123"/>
                <a:gd name="T6" fmla="*/ 63 w 117"/>
                <a:gd name="T7" fmla="*/ 62 h 123"/>
                <a:gd name="T8" fmla="*/ 61 w 117"/>
                <a:gd name="T9" fmla="*/ 59 h 123"/>
                <a:gd name="T10" fmla="*/ 54 w 117"/>
                <a:gd name="T11" fmla="*/ 57 h 123"/>
                <a:gd name="T12" fmla="*/ 49 w 117"/>
                <a:gd name="T13" fmla="*/ 59 h 123"/>
                <a:gd name="T14" fmla="*/ 24 w 117"/>
                <a:gd name="T15" fmla="*/ 83 h 123"/>
                <a:gd name="T16" fmla="*/ 20 w 117"/>
                <a:gd name="T17" fmla="*/ 88 h 123"/>
                <a:gd name="T18" fmla="*/ 20 w 117"/>
                <a:gd name="T19" fmla="*/ 94 h 123"/>
                <a:gd name="T20" fmla="*/ 24 w 117"/>
                <a:gd name="T21" fmla="*/ 100 h 123"/>
                <a:gd name="T22" fmla="*/ 27 w 117"/>
                <a:gd name="T23" fmla="*/ 102 h 123"/>
                <a:gd name="T24" fmla="*/ 33 w 117"/>
                <a:gd name="T25" fmla="*/ 104 h 123"/>
                <a:gd name="T26" fmla="*/ 38 w 117"/>
                <a:gd name="T27" fmla="*/ 102 h 123"/>
                <a:gd name="T28" fmla="*/ 51 w 117"/>
                <a:gd name="T29" fmla="*/ 91 h 123"/>
                <a:gd name="T30" fmla="*/ 58 w 117"/>
                <a:gd name="T31" fmla="*/ 88 h 123"/>
                <a:gd name="T32" fmla="*/ 65 w 117"/>
                <a:gd name="T33" fmla="*/ 91 h 123"/>
                <a:gd name="T34" fmla="*/ 67 w 117"/>
                <a:gd name="T35" fmla="*/ 97 h 123"/>
                <a:gd name="T36" fmla="*/ 65 w 117"/>
                <a:gd name="T37" fmla="*/ 104 h 123"/>
                <a:gd name="T38" fmla="*/ 45 w 117"/>
                <a:gd name="T39" fmla="*/ 121 h 123"/>
                <a:gd name="T40" fmla="*/ 33 w 117"/>
                <a:gd name="T41" fmla="*/ 123 h 123"/>
                <a:gd name="T42" fmla="*/ 11 w 117"/>
                <a:gd name="T43" fmla="*/ 114 h 123"/>
                <a:gd name="T44" fmla="*/ 3 w 117"/>
                <a:gd name="T45" fmla="*/ 102 h 123"/>
                <a:gd name="T46" fmla="*/ 3 w 117"/>
                <a:gd name="T47" fmla="*/ 79 h 123"/>
                <a:gd name="T48" fmla="*/ 32 w 117"/>
                <a:gd name="T49" fmla="*/ 47 h 123"/>
                <a:gd name="T50" fmla="*/ 54 w 117"/>
                <a:gd name="T51" fmla="*/ 38 h 123"/>
                <a:gd name="T52" fmla="*/ 97 w 117"/>
                <a:gd name="T53" fmla="*/ 3 h 123"/>
                <a:gd name="T54" fmla="*/ 108 w 117"/>
                <a:gd name="T55" fmla="*/ 9 h 123"/>
                <a:gd name="T56" fmla="*/ 117 w 117"/>
                <a:gd name="T57" fmla="*/ 32 h 123"/>
                <a:gd name="T58" fmla="*/ 108 w 117"/>
                <a:gd name="T59" fmla="*/ 54 h 123"/>
                <a:gd name="T60" fmla="*/ 75 w 117"/>
                <a:gd name="T61" fmla="*/ 83 h 123"/>
                <a:gd name="T62" fmla="*/ 63 w 117"/>
                <a:gd name="T63" fmla="*/ 85 h 123"/>
                <a:gd name="T64" fmla="*/ 42 w 117"/>
                <a:gd name="T65" fmla="*/ 76 h 123"/>
                <a:gd name="T66" fmla="*/ 54 w 117"/>
                <a:gd name="T67" fmla="*/ 62 h 123"/>
                <a:gd name="T68" fmla="*/ 58 w 117"/>
                <a:gd name="T69" fmla="*/ 64 h 123"/>
                <a:gd name="T70" fmla="*/ 63 w 117"/>
                <a:gd name="T71" fmla="*/ 66 h 123"/>
                <a:gd name="T72" fmla="*/ 70 w 117"/>
                <a:gd name="T73" fmla="*/ 64 h 123"/>
                <a:gd name="T74" fmla="*/ 95 w 117"/>
                <a:gd name="T75" fmla="*/ 41 h 123"/>
                <a:gd name="T76" fmla="*/ 97 w 117"/>
                <a:gd name="T77" fmla="*/ 36 h 123"/>
                <a:gd name="T78" fmla="*/ 97 w 117"/>
                <a:gd name="T79" fmla="*/ 29 h 123"/>
                <a:gd name="T80" fmla="*/ 95 w 117"/>
                <a:gd name="T81" fmla="*/ 24 h 123"/>
                <a:gd name="T82" fmla="*/ 91 w 117"/>
                <a:gd name="T83" fmla="*/ 21 h 123"/>
                <a:gd name="T84" fmla="*/ 86 w 117"/>
                <a:gd name="T85" fmla="*/ 19 h 123"/>
                <a:gd name="T86" fmla="*/ 79 w 117"/>
                <a:gd name="T87" fmla="*/ 21 h 123"/>
                <a:gd name="T88" fmla="*/ 67 w 117"/>
                <a:gd name="T89" fmla="*/ 32 h 123"/>
                <a:gd name="T90" fmla="*/ 61 w 117"/>
                <a:gd name="T91" fmla="*/ 34 h 123"/>
                <a:gd name="T92" fmla="*/ 54 w 117"/>
                <a:gd name="T93" fmla="*/ 32 h 123"/>
                <a:gd name="T94" fmla="*/ 51 w 117"/>
                <a:gd name="T95" fmla="*/ 25 h 123"/>
                <a:gd name="T96" fmla="*/ 54 w 117"/>
                <a:gd name="T97" fmla="*/ 19 h 123"/>
                <a:gd name="T98" fmla="*/ 74 w 117"/>
                <a:gd name="T99" fmla="*/ 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7" h="123">
                  <a:moveTo>
                    <a:pt x="54" y="38"/>
                  </a:moveTo>
                  <a:lnTo>
                    <a:pt x="61" y="38"/>
                  </a:lnTo>
                  <a:lnTo>
                    <a:pt x="66" y="41"/>
                  </a:lnTo>
                  <a:lnTo>
                    <a:pt x="72" y="43"/>
                  </a:lnTo>
                  <a:lnTo>
                    <a:pt x="75" y="45"/>
                  </a:lnTo>
                  <a:lnTo>
                    <a:pt x="76" y="47"/>
                  </a:lnTo>
                  <a:lnTo>
                    <a:pt x="78" y="47"/>
                  </a:lnTo>
                  <a:lnTo>
                    <a:pt x="63" y="62"/>
                  </a:lnTo>
                  <a:lnTo>
                    <a:pt x="62" y="60"/>
                  </a:lnTo>
                  <a:lnTo>
                    <a:pt x="61" y="59"/>
                  </a:lnTo>
                  <a:lnTo>
                    <a:pt x="57" y="58"/>
                  </a:lnTo>
                  <a:lnTo>
                    <a:pt x="54" y="57"/>
                  </a:lnTo>
                  <a:lnTo>
                    <a:pt x="51" y="58"/>
                  </a:lnTo>
                  <a:lnTo>
                    <a:pt x="49" y="59"/>
                  </a:lnTo>
                  <a:lnTo>
                    <a:pt x="46" y="60"/>
                  </a:lnTo>
                  <a:lnTo>
                    <a:pt x="24" y="83"/>
                  </a:lnTo>
                  <a:lnTo>
                    <a:pt x="21" y="85"/>
                  </a:lnTo>
                  <a:lnTo>
                    <a:pt x="20" y="88"/>
                  </a:lnTo>
                  <a:lnTo>
                    <a:pt x="20" y="91"/>
                  </a:lnTo>
                  <a:lnTo>
                    <a:pt x="20" y="94"/>
                  </a:lnTo>
                  <a:lnTo>
                    <a:pt x="21" y="97"/>
                  </a:lnTo>
                  <a:lnTo>
                    <a:pt x="24" y="100"/>
                  </a:lnTo>
                  <a:lnTo>
                    <a:pt x="24" y="100"/>
                  </a:lnTo>
                  <a:lnTo>
                    <a:pt x="27" y="102"/>
                  </a:lnTo>
                  <a:lnTo>
                    <a:pt x="31" y="104"/>
                  </a:lnTo>
                  <a:lnTo>
                    <a:pt x="33" y="104"/>
                  </a:lnTo>
                  <a:lnTo>
                    <a:pt x="36" y="104"/>
                  </a:lnTo>
                  <a:lnTo>
                    <a:pt x="38" y="102"/>
                  </a:lnTo>
                  <a:lnTo>
                    <a:pt x="41" y="100"/>
                  </a:lnTo>
                  <a:lnTo>
                    <a:pt x="51" y="91"/>
                  </a:lnTo>
                  <a:lnTo>
                    <a:pt x="54" y="89"/>
                  </a:lnTo>
                  <a:lnTo>
                    <a:pt x="58" y="88"/>
                  </a:lnTo>
                  <a:lnTo>
                    <a:pt x="61" y="89"/>
                  </a:lnTo>
                  <a:lnTo>
                    <a:pt x="65" y="91"/>
                  </a:lnTo>
                  <a:lnTo>
                    <a:pt x="66" y="94"/>
                  </a:lnTo>
                  <a:lnTo>
                    <a:pt x="67" y="97"/>
                  </a:lnTo>
                  <a:lnTo>
                    <a:pt x="66" y="101"/>
                  </a:lnTo>
                  <a:lnTo>
                    <a:pt x="65" y="104"/>
                  </a:lnTo>
                  <a:lnTo>
                    <a:pt x="55" y="114"/>
                  </a:lnTo>
                  <a:lnTo>
                    <a:pt x="45" y="121"/>
                  </a:lnTo>
                  <a:lnTo>
                    <a:pt x="33" y="123"/>
                  </a:lnTo>
                  <a:lnTo>
                    <a:pt x="33" y="123"/>
                  </a:lnTo>
                  <a:lnTo>
                    <a:pt x="21" y="121"/>
                  </a:lnTo>
                  <a:lnTo>
                    <a:pt x="11" y="114"/>
                  </a:lnTo>
                  <a:lnTo>
                    <a:pt x="10" y="113"/>
                  </a:lnTo>
                  <a:lnTo>
                    <a:pt x="3" y="102"/>
                  </a:lnTo>
                  <a:lnTo>
                    <a:pt x="0" y="91"/>
                  </a:lnTo>
                  <a:lnTo>
                    <a:pt x="3" y="79"/>
                  </a:lnTo>
                  <a:lnTo>
                    <a:pt x="10" y="70"/>
                  </a:lnTo>
                  <a:lnTo>
                    <a:pt x="32" y="47"/>
                  </a:lnTo>
                  <a:lnTo>
                    <a:pt x="42" y="40"/>
                  </a:lnTo>
                  <a:lnTo>
                    <a:pt x="54" y="38"/>
                  </a:lnTo>
                  <a:close/>
                  <a:moveTo>
                    <a:pt x="86" y="0"/>
                  </a:moveTo>
                  <a:lnTo>
                    <a:pt x="97" y="3"/>
                  </a:lnTo>
                  <a:lnTo>
                    <a:pt x="107" y="9"/>
                  </a:lnTo>
                  <a:lnTo>
                    <a:pt x="108" y="9"/>
                  </a:lnTo>
                  <a:lnTo>
                    <a:pt x="114" y="20"/>
                  </a:lnTo>
                  <a:lnTo>
                    <a:pt x="117" y="32"/>
                  </a:lnTo>
                  <a:lnTo>
                    <a:pt x="114" y="43"/>
                  </a:lnTo>
                  <a:lnTo>
                    <a:pt x="108" y="54"/>
                  </a:lnTo>
                  <a:lnTo>
                    <a:pt x="86" y="76"/>
                  </a:lnTo>
                  <a:lnTo>
                    <a:pt x="75" y="83"/>
                  </a:lnTo>
                  <a:lnTo>
                    <a:pt x="63" y="85"/>
                  </a:lnTo>
                  <a:lnTo>
                    <a:pt x="63" y="85"/>
                  </a:lnTo>
                  <a:lnTo>
                    <a:pt x="51" y="83"/>
                  </a:lnTo>
                  <a:lnTo>
                    <a:pt x="42" y="76"/>
                  </a:lnTo>
                  <a:lnTo>
                    <a:pt x="41" y="75"/>
                  </a:lnTo>
                  <a:lnTo>
                    <a:pt x="54" y="62"/>
                  </a:lnTo>
                  <a:lnTo>
                    <a:pt x="55" y="63"/>
                  </a:lnTo>
                  <a:lnTo>
                    <a:pt x="58" y="64"/>
                  </a:lnTo>
                  <a:lnTo>
                    <a:pt x="61" y="66"/>
                  </a:lnTo>
                  <a:lnTo>
                    <a:pt x="63" y="66"/>
                  </a:lnTo>
                  <a:lnTo>
                    <a:pt x="67" y="66"/>
                  </a:lnTo>
                  <a:lnTo>
                    <a:pt x="70" y="64"/>
                  </a:lnTo>
                  <a:lnTo>
                    <a:pt x="72" y="63"/>
                  </a:lnTo>
                  <a:lnTo>
                    <a:pt x="95" y="41"/>
                  </a:lnTo>
                  <a:lnTo>
                    <a:pt x="96" y="38"/>
                  </a:lnTo>
                  <a:lnTo>
                    <a:pt x="97" y="36"/>
                  </a:lnTo>
                  <a:lnTo>
                    <a:pt x="97" y="32"/>
                  </a:lnTo>
                  <a:lnTo>
                    <a:pt x="97" y="29"/>
                  </a:lnTo>
                  <a:lnTo>
                    <a:pt x="96" y="26"/>
                  </a:lnTo>
                  <a:lnTo>
                    <a:pt x="95" y="24"/>
                  </a:lnTo>
                  <a:lnTo>
                    <a:pt x="93" y="22"/>
                  </a:lnTo>
                  <a:lnTo>
                    <a:pt x="91" y="21"/>
                  </a:lnTo>
                  <a:lnTo>
                    <a:pt x="88" y="20"/>
                  </a:lnTo>
                  <a:lnTo>
                    <a:pt x="86" y="19"/>
                  </a:lnTo>
                  <a:lnTo>
                    <a:pt x="82" y="20"/>
                  </a:lnTo>
                  <a:lnTo>
                    <a:pt x="79" y="21"/>
                  </a:lnTo>
                  <a:lnTo>
                    <a:pt x="76" y="22"/>
                  </a:lnTo>
                  <a:lnTo>
                    <a:pt x="67" y="32"/>
                  </a:lnTo>
                  <a:lnTo>
                    <a:pt x="65" y="34"/>
                  </a:lnTo>
                  <a:lnTo>
                    <a:pt x="61" y="34"/>
                  </a:lnTo>
                  <a:lnTo>
                    <a:pt x="57" y="34"/>
                  </a:lnTo>
                  <a:lnTo>
                    <a:pt x="54" y="32"/>
                  </a:lnTo>
                  <a:lnTo>
                    <a:pt x="51" y="29"/>
                  </a:lnTo>
                  <a:lnTo>
                    <a:pt x="51" y="25"/>
                  </a:lnTo>
                  <a:lnTo>
                    <a:pt x="51" y="21"/>
                  </a:lnTo>
                  <a:lnTo>
                    <a:pt x="54" y="19"/>
                  </a:lnTo>
                  <a:lnTo>
                    <a:pt x="63" y="9"/>
                  </a:lnTo>
                  <a:lnTo>
                    <a:pt x="74" y="3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DB78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12" tIns="45706" rIns="91412" bIns="45706" numCol="1" anchor="t" anchorCtr="0" compatLnSpc="1">
              <a:prstTxWarp prst="textNoShape">
                <a:avLst/>
              </a:prstTxWarp>
            </a:bodyPr>
            <a:lstStyle/>
            <a:p>
              <a:pPr algn="r" defTabSz="914126" rtl="1">
                <a:defRPr/>
              </a:pPr>
              <a:endParaRPr lang="zh-CN" altLang="en-US" sz="1799" kern="0">
                <a:solidFill>
                  <a:sysClr val="windowText" lastClr="000000"/>
                </a:solidFill>
                <a:latin typeface="+mj-lt"/>
                <a:cs typeface="B Nazanin" panose="00000700000000000000" pitchFamily="2" charset="-78"/>
              </a:endParaRPr>
            </a:p>
          </p:txBody>
        </p:sp>
      </p:grpSp>
      <p:grpSp>
        <p:nvGrpSpPr>
          <p:cNvPr id="80" name="组合 79"/>
          <p:cNvGrpSpPr/>
          <p:nvPr/>
        </p:nvGrpSpPr>
        <p:grpSpPr>
          <a:xfrm>
            <a:off x="3250451" y="2647926"/>
            <a:ext cx="719778" cy="719778"/>
            <a:chOff x="3250837" y="2648744"/>
            <a:chExt cx="720000" cy="720000"/>
          </a:xfrm>
        </p:grpSpPr>
        <p:sp>
          <p:nvSpPr>
            <p:cNvPr id="81" name="椭圆 80"/>
            <p:cNvSpPr>
              <a:spLocks noChangeAspect="1"/>
            </p:cNvSpPr>
            <p:nvPr/>
          </p:nvSpPr>
          <p:spPr>
            <a:xfrm>
              <a:off x="3250837" y="2648744"/>
              <a:ext cx="720000" cy="720000"/>
            </a:xfrm>
            <a:prstGeom prst="ellipse">
              <a:avLst/>
            </a:prstGeom>
            <a:noFill/>
            <a:ln w="38100" cap="flat" cmpd="sng" algn="ctr">
              <a:solidFill>
                <a:srgbClr val="934D19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126" rtl="1">
                <a:defRPr/>
              </a:pPr>
              <a:endParaRPr lang="zh-CN" altLang="en-US" sz="3199" kern="0" dirty="0">
                <a:solidFill>
                  <a:sysClr val="window" lastClr="FFFFFF"/>
                </a:solidFill>
                <a:latin typeface="+mj-lt"/>
                <a:ea typeface="宋体"/>
                <a:cs typeface="B Nazanin" panose="00000700000000000000" pitchFamily="2" charset="-78"/>
              </a:endParaRPr>
            </a:p>
          </p:txBody>
        </p:sp>
        <p:sp>
          <p:nvSpPr>
            <p:cNvPr id="82" name="Freeform 219"/>
            <p:cNvSpPr>
              <a:spLocks noChangeAspect="1" noEditPoints="1"/>
            </p:cNvSpPr>
            <p:nvPr/>
          </p:nvSpPr>
          <p:spPr bwMode="auto">
            <a:xfrm>
              <a:off x="3456490" y="2803347"/>
              <a:ext cx="308693" cy="396000"/>
            </a:xfrm>
            <a:custGeom>
              <a:avLst/>
              <a:gdLst>
                <a:gd name="T0" fmla="*/ 49 w 99"/>
                <a:gd name="T1" fmla="*/ 17 h 127"/>
                <a:gd name="T2" fmla="*/ 36 w 99"/>
                <a:gd name="T3" fmla="*/ 21 h 127"/>
                <a:gd name="T4" fmla="*/ 26 w 99"/>
                <a:gd name="T5" fmla="*/ 31 h 127"/>
                <a:gd name="T6" fmla="*/ 22 w 99"/>
                <a:gd name="T7" fmla="*/ 46 h 127"/>
                <a:gd name="T8" fmla="*/ 26 w 99"/>
                <a:gd name="T9" fmla="*/ 60 h 127"/>
                <a:gd name="T10" fmla="*/ 36 w 99"/>
                <a:gd name="T11" fmla="*/ 69 h 127"/>
                <a:gd name="T12" fmla="*/ 49 w 99"/>
                <a:gd name="T13" fmla="*/ 73 h 127"/>
                <a:gd name="T14" fmla="*/ 64 w 99"/>
                <a:gd name="T15" fmla="*/ 69 h 127"/>
                <a:gd name="T16" fmla="*/ 74 w 99"/>
                <a:gd name="T17" fmla="*/ 60 h 127"/>
                <a:gd name="T18" fmla="*/ 78 w 99"/>
                <a:gd name="T19" fmla="*/ 46 h 127"/>
                <a:gd name="T20" fmla="*/ 74 w 99"/>
                <a:gd name="T21" fmla="*/ 31 h 127"/>
                <a:gd name="T22" fmla="*/ 64 w 99"/>
                <a:gd name="T23" fmla="*/ 21 h 127"/>
                <a:gd name="T24" fmla="*/ 49 w 99"/>
                <a:gd name="T25" fmla="*/ 17 h 127"/>
                <a:gd name="T26" fmla="*/ 49 w 99"/>
                <a:gd name="T27" fmla="*/ 0 h 127"/>
                <a:gd name="T28" fmla="*/ 69 w 99"/>
                <a:gd name="T29" fmla="*/ 4 h 127"/>
                <a:gd name="T30" fmla="*/ 85 w 99"/>
                <a:gd name="T31" fmla="*/ 14 h 127"/>
                <a:gd name="T32" fmla="*/ 95 w 99"/>
                <a:gd name="T33" fmla="*/ 30 h 127"/>
                <a:gd name="T34" fmla="*/ 99 w 99"/>
                <a:gd name="T35" fmla="*/ 50 h 127"/>
                <a:gd name="T36" fmla="*/ 99 w 99"/>
                <a:gd name="T37" fmla="*/ 55 h 127"/>
                <a:gd name="T38" fmla="*/ 97 w 99"/>
                <a:gd name="T39" fmla="*/ 72 h 127"/>
                <a:gd name="T40" fmla="*/ 89 w 99"/>
                <a:gd name="T41" fmla="*/ 89 h 127"/>
                <a:gd name="T42" fmla="*/ 80 w 99"/>
                <a:gd name="T43" fmla="*/ 102 h 127"/>
                <a:gd name="T44" fmla="*/ 69 w 99"/>
                <a:gd name="T45" fmla="*/ 113 h 127"/>
                <a:gd name="T46" fmla="*/ 60 w 99"/>
                <a:gd name="T47" fmla="*/ 120 h 127"/>
                <a:gd name="T48" fmla="*/ 53 w 99"/>
                <a:gd name="T49" fmla="*/ 126 h 127"/>
                <a:gd name="T50" fmla="*/ 51 w 99"/>
                <a:gd name="T51" fmla="*/ 127 h 127"/>
                <a:gd name="T52" fmla="*/ 48 w 99"/>
                <a:gd name="T53" fmla="*/ 126 h 127"/>
                <a:gd name="T54" fmla="*/ 43 w 99"/>
                <a:gd name="T55" fmla="*/ 122 h 127"/>
                <a:gd name="T56" fmla="*/ 34 w 99"/>
                <a:gd name="T57" fmla="*/ 115 h 127"/>
                <a:gd name="T58" fmla="*/ 25 w 99"/>
                <a:gd name="T59" fmla="*/ 106 h 127"/>
                <a:gd name="T60" fmla="*/ 15 w 99"/>
                <a:gd name="T61" fmla="*/ 94 h 127"/>
                <a:gd name="T62" fmla="*/ 8 w 99"/>
                <a:gd name="T63" fmla="*/ 80 h 127"/>
                <a:gd name="T64" fmla="*/ 2 w 99"/>
                <a:gd name="T65" fmla="*/ 65 h 127"/>
                <a:gd name="T66" fmla="*/ 1 w 99"/>
                <a:gd name="T67" fmla="*/ 58 h 127"/>
                <a:gd name="T68" fmla="*/ 0 w 99"/>
                <a:gd name="T69" fmla="*/ 50 h 127"/>
                <a:gd name="T70" fmla="*/ 4 w 99"/>
                <a:gd name="T71" fmla="*/ 30 h 127"/>
                <a:gd name="T72" fmla="*/ 14 w 99"/>
                <a:gd name="T73" fmla="*/ 14 h 127"/>
                <a:gd name="T74" fmla="*/ 30 w 99"/>
                <a:gd name="T75" fmla="*/ 4 h 127"/>
                <a:gd name="T76" fmla="*/ 49 w 99"/>
                <a:gd name="T7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9" h="127">
                  <a:moveTo>
                    <a:pt x="49" y="17"/>
                  </a:moveTo>
                  <a:lnTo>
                    <a:pt x="36" y="21"/>
                  </a:lnTo>
                  <a:lnTo>
                    <a:pt x="26" y="31"/>
                  </a:lnTo>
                  <a:lnTo>
                    <a:pt x="22" y="46"/>
                  </a:lnTo>
                  <a:lnTo>
                    <a:pt x="26" y="60"/>
                  </a:lnTo>
                  <a:lnTo>
                    <a:pt x="36" y="69"/>
                  </a:lnTo>
                  <a:lnTo>
                    <a:pt x="49" y="73"/>
                  </a:lnTo>
                  <a:lnTo>
                    <a:pt x="64" y="69"/>
                  </a:lnTo>
                  <a:lnTo>
                    <a:pt x="74" y="60"/>
                  </a:lnTo>
                  <a:lnTo>
                    <a:pt x="78" y="46"/>
                  </a:lnTo>
                  <a:lnTo>
                    <a:pt x="74" y="31"/>
                  </a:lnTo>
                  <a:lnTo>
                    <a:pt x="64" y="21"/>
                  </a:lnTo>
                  <a:lnTo>
                    <a:pt x="49" y="17"/>
                  </a:lnTo>
                  <a:close/>
                  <a:moveTo>
                    <a:pt x="49" y="0"/>
                  </a:moveTo>
                  <a:lnTo>
                    <a:pt x="69" y="4"/>
                  </a:lnTo>
                  <a:lnTo>
                    <a:pt x="85" y="14"/>
                  </a:lnTo>
                  <a:lnTo>
                    <a:pt x="95" y="30"/>
                  </a:lnTo>
                  <a:lnTo>
                    <a:pt x="99" y="50"/>
                  </a:lnTo>
                  <a:lnTo>
                    <a:pt x="99" y="55"/>
                  </a:lnTo>
                  <a:lnTo>
                    <a:pt x="97" y="72"/>
                  </a:lnTo>
                  <a:lnTo>
                    <a:pt x="89" y="89"/>
                  </a:lnTo>
                  <a:lnTo>
                    <a:pt x="80" y="102"/>
                  </a:lnTo>
                  <a:lnTo>
                    <a:pt x="69" y="113"/>
                  </a:lnTo>
                  <a:lnTo>
                    <a:pt x="60" y="120"/>
                  </a:lnTo>
                  <a:lnTo>
                    <a:pt x="53" y="126"/>
                  </a:lnTo>
                  <a:lnTo>
                    <a:pt x="51" y="127"/>
                  </a:lnTo>
                  <a:lnTo>
                    <a:pt x="48" y="126"/>
                  </a:lnTo>
                  <a:lnTo>
                    <a:pt x="43" y="122"/>
                  </a:lnTo>
                  <a:lnTo>
                    <a:pt x="34" y="115"/>
                  </a:lnTo>
                  <a:lnTo>
                    <a:pt x="25" y="106"/>
                  </a:lnTo>
                  <a:lnTo>
                    <a:pt x="15" y="94"/>
                  </a:lnTo>
                  <a:lnTo>
                    <a:pt x="8" y="80"/>
                  </a:lnTo>
                  <a:lnTo>
                    <a:pt x="2" y="65"/>
                  </a:lnTo>
                  <a:lnTo>
                    <a:pt x="1" y="58"/>
                  </a:lnTo>
                  <a:lnTo>
                    <a:pt x="0" y="50"/>
                  </a:lnTo>
                  <a:lnTo>
                    <a:pt x="4" y="30"/>
                  </a:lnTo>
                  <a:lnTo>
                    <a:pt x="14" y="14"/>
                  </a:lnTo>
                  <a:lnTo>
                    <a:pt x="30" y="4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934D19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12" tIns="45706" rIns="91412" bIns="45706" numCol="1" anchor="t" anchorCtr="0" compatLnSpc="1">
              <a:prstTxWarp prst="textNoShape">
                <a:avLst/>
              </a:prstTxWarp>
            </a:bodyPr>
            <a:lstStyle/>
            <a:p>
              <a:pPr algn="r" defTabSz="914126" rtl="1">
                <a:defRPr/>
              </a:pPr>
              <a:endParaRPr lang="zh-CN" altLang="en-US" sz="1799" kern="0">
                <a:solidFill>
                  <a:sysClr val="windowText" lastClr="000000"/>
                </a:solidFill>
                <a:latin typeface="+mj-lt"/>
                <a:cs typeface="B Nazanin" panose="00000700000000000000" pitchFamily="2" charset="-78"/>
              </a:endParaRPr>
            </a:p>
          </p:txBody>
        </p:sp>
      </p:grpSp>
      <p:grpSp>
        <p:nvGrpSpPr>
          <p:cNvPr id="83" name="组合 82"/>
          <p:cNvGrpSpPr/>
          <p:nvPr/>
        </p:nvGrpSpPr>
        <p:grpSpPr>
          <a:xfrm>
            <a:off x="5133024" y="2647926"/>
            <a:ext cx="719778" cy="719778"/>
            <a:chOff x="5133991" y="2648744"/>
            <a:chExt cx="720000" cy="720000"/>
          </a:xfrm>
        </p:grpSpPr>
        <p:sp>
          <p:nvSpPr>
            <p:cNvPr id="84" name="椭圆 83"/>
            <p:cNvSpPr>
              <a:spLocks noChangeAspect="1"/>
            </p:cNvSpPr>
            <p:nvPr/>
          </p:nvSpPr>
          <p:spPr>
            <a:xfrm>
              <a:off x="5133991" y="2648744"/>
              <a:ext cx="720000" cy="720000"/>
            </a:xfrm>
            <a:prstGeom prst="ellipse">
              <a:avLst/>
            </a:prstGeom>
            <a:noFill/>
            <a:ln w="38100" cap="flat" cmpd="sng" algn="ctr">
              <a:solidFill>
                <a:srgbClr val="DB782B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126" rtl="1">
                <a:defRPr/>
              </a:pPr>
              <a:endParaRPr lang="zh-CN" altLang="en-US" sz="3199" kern="0" dirty="0">
                <a:solidFill>
                  <a:sysClr val="window" lastClr="FFFFFF"/>
                </a:solidFill>
                <a:latin typeface="+mj-lt"/>
                <a:ea typeface="宋体"/>
                <a:cs typeface="B Nazanin" panose="00000700000000000000" pitchFamily="2" charset="-78"/>
              </a:endParaRPr>
            </a:p>
          </p:txBody>
        </p:sp>
        <p:sp>
          <p:nvSpPr>
            <p:cNvPr id="85" name="Freeform 221"/>
            <p:cNvSpPr>
              <a:spLocks noChangeAspect="1"/>
            </p:cNvSpPr>
            <p:nvPr/>
          </p:nvSpPr>
          <p:spPr bwMode="auto">
            <a:xfrm>
              <a:off x="5287084" y="2810164"/>
              <a:ext cx="412638" cy="396000"/>
            </a:xfrm>
            <a:custGeom>
              <a:avLst/>
              <a:gdLst>
                <a:gd name="T0" fmla="*/ 61 w 124"/>
                <a:gd name="T1" fmla="*/ 0 h 119"/>
                <a:gd name="T2" fmla="*/ 82 w 124"/>
                <a:gd name="T3" fmla="*/ 38 h 119"/>
                <a:gd name="T4" fmla="*/ 124 w 124"/>
                <a:gd name="T5" fmla="*/ 45 h 119"/>
                <a:gd name="T6" fmla="*/ 95 w 124"/>
                <a:gd name="T7" fmla="*/ 77 h 119"/>
                <a:gd name="T8" fmla="*/ 101 w 124"/>
                <a:gd name="T9" fmla="*/ 119 h 119"/>
                <a:gd name="T10" fmla="*/ 61 w 124"/>
                <a:gd name="T11" fmla="*/ 100 h 119"/>
                <a:gd name="T12" fmla="*/ 23 w 124"/>
                <a:gd name="T13" fmla="*/ 119 h 119"/>
                <a:gd name="T14" fmla="*/ 29 w 124"/>
                <a:gd name="T15" fmla="*/ 77 h 119"/>
                <a:gd name="T16" fmla="*/ 0 w 124"/>
                <a:gd name="T17" fmla="*/ 45 h 119"/>
                <a:gd name="T18" fmla="*/ 42 w 124"/>
                <a:gd name="T19" fmla="*/ 38 h 119"/>
                <a:gd name="T20" fmla="*/ 61 w 124"/>
                <a:gd name="T21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4" h="119">
                  <a:moveTo>
                    <a:pt x="61" y="0"/>
                  </a:moveTo>
                  <a:lnTo>
                    <a:pt x="82" y="38"/>
                  </a:lnTo>
                  <a:lnTo>
                    <a:pt x="124" y="45"/>
                  </a:lnTo>
                  <a:lnTo>
                    <a:pt x="95" y="77"/>
                  </a:lnTo>
                  <a:lnTo>
                    <a:pt x="101" y="119"/>
                  </a:lnTo>
                  <a:lnTo>
                    <a:pt x="61" y="100"/>
                  </a:lnTo>
                  <a:lnTo>
                    <a:pt x="23" y="119"/>
                  </a:lnTo>
                  <a:lnTo>
                    <a:pt x="29" y="77"/>
                  </a:lnTo>
                  <a:lnTo>
                    <a:pt x="0" y="45"/>
                  </a:lnTo>
                  <a:lnTo>
                    <a:pt x="42" y="38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DB782B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12" tIns="45706" rIns="91412" bIns="45706" numCol="1" anchor="t" anchorCtr="0" compatLnSpc="1">
              <a:prstTxWarp prst="textNoShape">
                <a:avLst/>
              </a:prstTxWarp>
            </a:bodyPr>
            <a:lstStyle/>
            <a:p>
              <a:pPr algn="r" defTabSz="914126" rtl="1">
                <a:defRPr/>
              </a:pPr>
              <a:endParaRPr lang="zh-CN" altLang="en-US" sz="1799" kern="0">
                <a:solidFill>
                  <a:sysClr val="windowText" lastClr="000000"/>
                </a:solidFill>
                <a:latin typeface="+mj-lt"/>
                <a:cs typeface="B Nazanin" panose="00000700000000000000" pitchFamily="2" charset="-78"/>
              </a:endParaRPr>
            </a:p>
          </p:txBody>
        </p:sp>
      </p:grpSp>
      <p:sp>
        <p:nvSpPr>
          <p:cNvPr id="86" name="TextBox 85"/>
          <p:cNvSpPr txBox="1"/>
          <p:nvPr/>
        </p:nvSpPr>
        <p:spPr>
          <a:xfrm>
            <a:off x="697315" y="3485868"/>
            <a:ext cx="2122626" cy="3462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zh-CN" sz="1200" dirty="0">
                <a:solidFill>
                  <a:srgbClr val="934D19"/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گزینه در اینجا</a:t>
            </a:r>
            <a:endParaRPr lang="en-US" altLang="zh-CN" sz="1200" dirty="0">
              <a:solidFill>
                <a:srgbClr val="934D19"/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876094" y="3822460"/>
            <a:ext cx="1867670" cy="4871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zh-CN" sz="900" dirty="0">
                <a:solidFill>
                  <a:srgbClr val="934D19"/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من امیدوارم و معتقدم که این الگو زمان، پول و اعتبار شما را جلب کند.</a:t>
            </a:r>
            <a:endParaRPr lang="en-US" altLang="zh-CN" sz="900" dirty="0">
              <a:solidFill>
                <a:srgbClr val="934D19"/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2515235" y="3485868"/>
            <a:ext cx="2122626" cy="3462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zh-CN" sz="1200" dirty="0">
                <a:solidFill>
                  <a:srgbClr val="934D19"/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گزینه در اینجا</a:t>
            </a:r>
            <a:endParaRPr lang="en-US" altLang="zh-CN" sz="1200" dirty="0">
              <a:solidFill>
                <a:srgbClr val="934D19"/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2694014" y="3822460"/>
            <a:ext cx="1867670" cy="4871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zh-CN" sz="900" dirty="0">
                <a:solidFill>
                  <a:srgbClr val="934D19"/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من امیدوارم و معتقدم که این الگو زمان، پول و اعتبار شما را جلب کند.</a:t>
            </a:r>
            <a:endParaRPr lang="en-US" altLang="zh-CN" sz="900" dirty="0">
              <a:solidFill>
                <a:srgbClr val="934D19"/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4429963" y="3485868"/>
            <a:ext cx="2122626" cy="3462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zh-CN" sz="1200" dirty="0">
                <a:solidFill>
                  <a:srgbClr val="934D19"/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گزینه در اینجا</a:t>
            </a:r>
            <a:endParaRPr lang="en-US" altLang="zh-CN" sz="1200" dirty="0">
              <a:solidFill>
                <a:srgbClr val="934D19"/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91" name="TextBox 90"/>
          <p:cNvSpPr txBox="1"/>
          <p:nvPr/>
        </p:nvSpPr>
        <p:spPr>
          <a:xfrm>
            <a:off x="4608742" y="3822460"/>
            <a:ext cx="1867670" cy="4871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zh-CN" sz="900" dirty="0">
                <a:solidFill>
                  <a:srgbClr val="934D19"/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من امیدوارم و معتقدم که این الگو زمان، پول و اعتبار شما را جلب کند.</a:t>
            </a:r>
            <a:endParaRPr lang="en-US" altLang="zh-CN" sz="900" dirty="0">
              <a:solidFill>
                <a:srgbClr val="934D19"/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92" name="TextBox 91"/>
          <p:cNvSpPr txBox="1"/>
          <p:nvPr/>
        </p:nvSpPr>
        <p:spPr>
          <a:xfrm>
            <a:off x="6324060" y="3485868"/>
            <a:ext cx="2122626" cy="3462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zh-CN" sz="1200" dirty="0">
                <a:solidFill>
                  <a:srgbClr val="934D19"/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گزینه در اینجا</a:t>
            </a:r>
            <a:endParaRPr lang="en-US" altLang="zh-CN" sz="1200" dirty="0">
              <a:solidFill>
                <a:srgbClr val="934D19"/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93" name="TextBox 92"/>
          <p:cNvSpPr txBox="1"/>
          <p:nvPr/>
        </p:nvSpPr>
        <p:spPr>
          <a:xfrm>
            <a:off x="6502839" y="3822460"/>
            <a:ext cx="1867670" cy="4871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zh-CN" sz="900" dirty="0">
                <a:solidFill>
                  <a:srgbClr val="934D19"/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من امیدوارم و معتقدم که این الگو زمان، پول و اعتبار شما را جلب کند.</a:t>
            </a:r>
            <a:endParaRPr lang="en-US" altLang="zh-CN" sz="900" dirty="0">
              <a:solidFill>
                <a:srgbClr val="934D19"/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38150" y="133717"/>
            <a:ext cx="3017891" cy="450056"/>
          </a:xfrm>
        </p:spPr>
        <p:txBody>
          <a:bodyPr/>
          <a:lstStyle/>
          <a:p>
            <a:pPr algn="r" rtl="1"/>
            <a:r>
              <a:rPr lang="fa-IR" altLang="zh-CN" dirty="0">
                <a:cs typeface="B Nazanin" panose="00000700000000000000" pitchFamily="2" charset="-78"/>
              </a:rPr>
              <a:t>عنوان را اینجا بنویس</a:t>
            </a:r>
            <a:endParaRPr lang="zh-CN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36178891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" dur="25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3" dur="25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5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8" dur="25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3" dur="25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500"/>
                            </p:stCondLst>
                            <p:childTnLst>
                              <p:par>
                                <p:cTn id="5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000"/>
                            </p:stCondLst>
                            <p:childTnLst>
                              <p:par>
                                <p:cTn id="54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3000"/>
                            </p:stCondLst>
                            <p:childTnLst>
                              <p:par>
                                <p:cTn id="75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7" dur="2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80" dur="2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83" dur="20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86" dur="2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89" dur="2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92" dur="2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95" dur="2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98" dur="20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 animBg="1"/>
      <p:bldP spid="64" grpId="0" animBg="1"/>
      <p:bldP spid="67" grpId="0" animBg="1"/>
      <p:bldP spid="68" grpId="0" animBg="1"/>
      <p:bldP spid="70" grpId="0"/>
      <p:bldP spid="71" grpId="0"/>
      <p:bldP spid="72" grpId="0"/>
      <p:bldP spid="73" grpId="0"/>
      <p:bldP spid="86" grpId="0"/>
      <p:bldP spid="87" grpId="0"/>
      <p:bldP spid="88" grpId="0"/>
      <p:bldP spid="89" grpId="0"/>
      <p:bldP spid="90" grpId="0"/>
      <p:bldP spid="91" grpId="0"/>
      <p:bldP spid="92" grpId="0"/>
      <p:bldP spid="9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/>
          <p:cNvPicPr>
            <a:picLocks noChangeAspect="1"/>
          </p:cNvPicPr>
          <p:nvPr/>
        </p:nvPicPr>
        <p:blipFill rotWithShape="1"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70"/>
          <a:stretch/>
        </p:blipFill>
        <p:spPr>
          <a:xfrm>
            <a:off x="0" y="-12700"/>
            <a:ext cx="9144000" cy="5156200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31000" y="504754"/>
            <a:ext cx="2910700" cy="1314396"/>
          </a:xfrm>
          <a:prstGeom prst="rect">
            <a:avLst/>
          </a:prstGeom>
        </p:spPr>
      </p:pic>
      <p:sp>
        <p:nvSpPr>
          <p:cNvPr id="2" name="矩形 1"/>
          <p:cNvSpPr/>
          <p:nvPr/>
        </p:nvSpPr>
        <p:spPr>
          <a:xfrm>
            <a:off x="3124200" y="-12700"/>
            <a:ext cx="6019800" cy="5156200"/>
          </a:xfrm>
          <a:custGeom>
            <a:avLst/>
            <a:gdLst>
              <a:gd name="connsiteX0" fmla="*/ 0 w 6019800"/>
              <a:gd name="connsiteY0" fmla="*/ 0 h 5156200"/>
              <a:gd name="connsiteX1" fmla="*/ 6019800 w 6019800"/>
              <a:gd name="connsiteY1" fmla="*/ 0 h 5156200"/>
              <a:gd name="connsiteX2" fmla="*/ 6019800 w 6019800"/>
              <a:gd name="connsiteY2" fmla="*/ 5156200 h 5156200"/>
              <a:gd name="connsiteX3" fmla="*/ 0 w 6019800"/>
              <a:gd name="connsiteY3" fmla="*/ 5156200 h 5156200"/>
              <a:gd name="connsiteX4" fmla="*/ 0 w 6019800"/>
              <a:gd name="connsiteY4" fmla="*/ 0 h 5156200"/>
              <a:gd name="connsiteX0" fmla="*/ 0 w 6019800"/>
              <a:gd name="connsiteY0" fmla="*/ 0 h 5156200"/>
              <a:gd name="connsiteX1" fmla="*/ 6019800 w 6019800"/>
              <a:gd name="connsiteY1" fmla="*/ 0 h 5156200"/>
              <a:gd name="connsiteX2" fmla="*/ 6019800 w 6019800"/>
              <a:gd name="connsiteY2" fmla="*/ 5156200 h 5156200"/>
              <a:gd name="connsiteX3" fmla="*/ 1778000 w 6019800"/>
              <a:gd name="connsiteY3" fmla="*/ 5156200 h 5156200"/>
              <a:gd name="connsiteX4" fmla="*/ 0 w 6019800"/>
              <a:gd name="connsiteY4" fmla="*/ 0 h 515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19800" h="5156200">
                <a:moveTo>
                  <a:pt x="0" y="0"/>
                </a:moveTo>
                <a:lnTo>
                  <a:pt x="6019800" y="0"/>
                </a:lnTo>
                <a:lnTo>
                  <a:pt x="6019800" y="5156200"/>
                </a:lnTo>
                <a:lnTo>
                  <a:pt x="1778000" y="5156200"/>
                </a:lnTo>
                <a:lnTo>
                  <a:pt x="0" y="0"/>
                </a:lnTo>
                <a:close/>
              </a:path>
            </a:pathLst>
          </a:custGeom>
          <a:solidFill>
            <a:srgbClr val="432A1A">
              <a:alpha val="8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b="1">
              <a:latin typeface="+mj-lt"/>
              <a:cs typeface="B Nazanin" panose="00000700000000000000" pitchFamily="2" charset="-78"/>
            </a:endParaRPr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68208" y="2066876"/>
            <a:ext cx="5354792" cy="3076624"/>
          </a:xfrm>
          <a:prstGeom prst="rect">
            <a:avLst/>
          </a:prstGeom>
        </p:spPr>
      </p:pic>
      <p:sp>
        <p:nvSpPr>
          <p:cNvPr id="9" name="椭圆 8"/>
          <p:cNvSpPr/>
          <p:nvPr>
            <p:custDataLst>
              <p:tags r:id="rId1"/>
            </p:custDataLst>
          </p:nvPr>
        </p:nvSpPr>
        <p:spPr>
          <a:xfrm>
            <a:off x="5684258" y="959464"/>
            <a:ext cx="583822" cy="586628"/>
          </a:xfrm>
          <a:prstGeom prst="ellipse">
            <a:avLst/>
          </a:prstGeom>
          <a:solidFill>
            <a:srgbClr val="FFFFFF"/>
          </a:solidFill>
          <a:ln w="63500" cap="flat" cmpd="sng" algn="ctr">
            <a:solidFill>
              <a:srgbClr val="D0691A"/>
            </a:solidFill>
            <a:prstDash val="solid"/>
          </a:ln>
          <a:effectLst>
            <a:innerShdw blurRad="63500" dist="63500" dir="13200000">
              <a:schemeClr val="tx1">
                <a:alpha val="20000"/>
              </a:schemeClr>
            </a:innerShdw>
          </a:effectLst>
        </p:spPr>
        <p:txBody>
          <a:bodyPr lIns="0" tIns="0" rIns="0" bIns="0" anchor="ctr"/>
          <a:lstStyle/>
          <a:p>
            <a:pPr algn="ctr">
              <a:defRPr/>
            </a:pPr>
            <a:r>
              <a:rPr lang="en-US" sz="2400" b="1" kern="0" dirty="0">
                <a:solidFill>
                  <a:srgbClr val="D0691A"/>
                </a:solidFill>
                <a:latin typeface="+mj-lt"/>
                <a:cs typeface="B Nazanin" panose="00000700000000000000" pitchFamily="2" charset="-78"/>
              </a:rPr>
              <a:t>01</a:t>
            </a:r>
          </a:p>
        </p:txBody>
      </p:sp>
      <p:sp>
        <p:nvSpPr>
          <p:cNvPr id="11" name="矩形 10"/>
          <p:cNvSpPr/>
          <p:nvPr>
            <p:custDataLst>
              <p:tags r:id="rId2"/>
            </p:custDataLst>
          </p:nvPr>
        </p:nvSpPr>
        <p:spPr>
          <a:xfrm>
            <a:off x="6515100" y="1130546"/>
            <a:ext cx="2159000" cy="342900"/>
          </a:xfrm>
          <a:prstGeom prst="rect">
            <a:avLst/>
          </a:prstGeom>
          <a:solidFill>
            <a:srgbClr val="D0691A"/>
          </a:solidFill>
          <a:ln w="25400" cap="flat" cmpd="sng" algn="ctr">
            <a:noFill/>
            <a:prstDash val="solid"/>
          </a:ln>
          <a:effectLst/>
        </p:spPr>
        <p:txBody>
          <a:bodyPr lIns="51435" tIns="25718" rIns="51435" bIns="25718" anchor="ctr">
            <a:noAutofit/>
          </a:bodyPr>
          <a:lstStyle/>
          <a:p>
            <a:pPr algn="ctr">
              <a:lnSpc>
                <a:spcPct val="130000"/>
              </a:lnSpc>
              <a:defRPr/>
            </a:pPr>
            <a:r>
              <a:rPr lang="tr-TR" altLang="zh-CN" sz="1600" b="1" kern="0" dirty="0">
                <a:solidFill>
                  <a:srgbClr val="FFFFFF"/>
                </a:solidFill>
                <a:latin typeface="+mj-lt"/>
                <a:cs typeface="B Nazanin" panose="00000700000000000000" pitchFamily="2" charset="-78"/>
              </a:rPr>
              <a:t>AUDI</a:t>
            </a:r>
            <a:endParaRPr lang="en-US" altLang="zh-CN" sz="1600" b="1" kern="0" dirty="0">
              <a:solidFill>
                <a:srgbClr val="FFFFFF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3" name="椭圆 12"/>
          <p:cNvSpPr/>
          <p:nvPr>
            <p:custDataLst>
              <p:tags r:id="rId3"/>
            </p:custDataLst>
          </p:nvPr>
        </p:nvSpPr>
        <p:spPr>
          <a:xfrm>
            <a:off x="5674673" y="1742432"/>
            <a:ext cx="602993" cy="605891"/>
          </a:xfrm>
          <a:prstGeom prst="ellipse">
            <a:avLst/>
          </a:prstGeom>
          <a:solidFill>
            <a:srgbClr val="FFFFFF"/>
          </a:solidFill>
          <a:ln w="63500" cap="flat" cmpd="sng" algn="ctr">
            <a:solidFill>
              <a:srgbClr val="D0691A"/>
            </a:solidFill>
            <a:prstDash val="solid"/>
          </a:ln>
          <a:effectLst>
            <a:innerShdw blurRad="63500" dist="63500" dir="13200000">
              <a:schemeClr val="tx1">
                <a:alpha val="20000"/>
              </a:schemeClr>
            </a:innerShdw>
          </a:effectLst>
        </p:spPr>
        <p:txBody>
          <a:bodyPr lIns="0" tIns="0" rIns="0" bIns="0" anchor="ctr"/>
          <a:lstStyle/>
          <a:p>
            <a:pPr algn="ctr">
              <a:defRPr/>
            </a:pPr>
            <a:r>
              <a:rPr lang="en-US" sz="2400" b="1" kern="0" dirty="0">
                <a:solidFill>
                  <a:srgbClr val="D0691A"/>
                </a:solidFill>
                <a:latin typeface="+mj-lt"/>
                <a:cs typeface="B Nazanin" panose="00000700000000000000" pitchFamily="2" charset="-78"/>
              </a:rPr>
              <a:t>02</a:t>
            </a:r>
          </a:p>
        </p:txBody>
      </p:sp>
      <p:sp>
        <p:nvSpPr>
          <p:cNvPr id="16" name="矩形 15"/>
          <p:cNvSpPr/>
          <p:nvPr>
            <p:custDataLst>
              <p:tags r:id="rId4"/>
            </p:custDataLst>
          </p:nvPr>
        </p:nvSpPr>
        <p:spPr>
          <a:xfrm>
            <a:off x="6515100" y="1930439"/>
            <a:ext cx="2159000" cy="342900"/>
          </a:xfrm>
          <a:prstGeom prst="rect">
            <a:avLst/>
          </a:prstGeom>
          <a:solidFill>
            <a:srgbClr val="D0691A"/>
          </a:solidFill>
          <a:ln w="25400" cap="flat" cmpd="sng" algn="ctr">
            <a:noFill/>
            <a:prstDash val="solid"/>
          </a:ln>
          <a:effectLst/>
        </p:spPr>
        <p:txBody>
          <a:bodyPr lIns="51435" tIns="25718" rIns="51435" bIns="25718" anchor="ctr">
            <a:normAutofit lnSpcReduction="10000"/>
          </a:bodyPr>
          <a:lstStyle/>
          <a:p>
            <a:pPr lvl="0" algn="ctr">
              <a:lnSpc>
                <a:spcPct val="130000"/>
              </a:lnSpc>
              <a:defRPr/>
            </a:pPr>
            <a:r>
              <a:rPr lang="tr-TR" altLang="zh-CN" sz="1600" b="1" kern="0" dirty="0">
                <a:solidFill>
                  <a:srgbClr val="FFFFFF"/>
                </a:solidFill>
                <a:latin typeface="+mj-lt"/>
                <a:cs typeface="B Nazanin" panose="00000700000000000000" pitchFamily="2" charset="-78"/>
              </a:rPr>
              <a:t>HONDA</a:t>
            </a:r>
            <a:endParaRPr lang="en-US" altLang="zh-CN" sz="1600" b="1" kern="0" dirty="0">
              <a:solidFill>
                <a:srgbClr val="FFFFFF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8" name="椭圆 17"/>
          <p:cNvSpPr/>
          <p:nvPr>
            <p:custDataLst>
              <p:tags r:id="rId5"/>
            </p:custDataLst>
          </p:nvPr>
        </p:nvSpPr>
        <p:spPr>
          <a:xfrm>
            <a:off x="5674673" y="2544663"/>
            <a:ext cx="602993" cy="605891"/>
          </a:xfrm>
          <a:prstGeom prst="ellipse">
            <a:avLst/>
          </a:prstGeom>
          <a:solidFill>
            <a:srgbClr val="FFFFFF"/>
          </a:solidFill>
          <a:ln w="63500" cap="flat" cmpd="sng" algn="ctr">
            <a:solidFill>
              <a:srgbClr val="D0691A"/>
            </a:solidFill>
            <a:prstDash val="solid"/>
          </a:ln>
          <a:effectLst>
            <a:innerShdw blurRad="63500" dist="63500" dir="13200000">
              <a:schemeClr val="tx1">
                <a:alpha val="20000"/>
              </a:schemeClr>
            </a:innerShdw>
          </a:effectLst>
        </p:spPr>
        <p:txBody>
          <a:bodyPr lIns="0" tIns="0" rIns="0" bIns="0" anchor="ctr"/>
          <a:lstStyle/>
          <a:p>
            <a:pPr algn="ctr">
              <a:defRPr/>
            </a:pPr>
            <a:r>
              <a:rPr lang="en-US" sz="2400" b="1" kern="0" dirty="0">
                <a:solidFill>
                  <a:srgbClr val="D0691A"/>
                </a:solidFill>
                <a:latin typeface="+mj-lt"/>
                <a:cs typeface="B Nazanin" panose="00000700000000000000" pitchFamily="2" charset="-78"/>
              </a:rPr>
              <a:t>03</a:t>
            </a:r>
          </a:p>
        </p:txBody>
      </p:sp>
      <p:sp>
        <p:nvSpPr>
          <p:cNvPr id="20" name="矩形 19"/>
          <p:cNvSpPr/>
          <p:nvPr>
            <p:custDataLst>
              <p:tags r:id="rId6"/>
            </p:custDataLst>
          </p:nvPr>
        </p:nvSpPr>
        <p:spPr>
          <a:xfrm>
            <a:off x="6515100" y="2730332"/>
            <a:ext cx="2159000" cy="342900"/>
          </a:xfrm>
          <a:prstGeom prst="rect">
            <a:avLst/>
          </a:prstGeom>
          <a:solidFill>
            <a:srgbClr val="D0691A"/>
          </a:solidFill>
          <a:ln w="25400" cap="flat" cmpd="sng" algn="ctr">
            <a:noFill/>
            <a:prstDash val="solid"/>
          </a:ln>
          <a:effectLst/>
        </p:spPr>
        <p:txBody>
          <a:bodyPr lIns="51435" tIns="25718" rIns="51435" bIns="25718" anchor="ctr">
            <a:normAutofit lnSpcReduction="10000"/>
          </a:bodyPr>
          <a:lstStyle/>
          <a:p>
            <a:pPr lvl="0" algn="ctr">
              <a:lnSpc>
                <a:spcPct val="130000"/>
              </a:lnSpc>
              <a:defRPr/>
            </a:pPr>
            <a:r>
              <a:rPr lang="tr-TR" altLang="zh-CN" sz="1600" b="1" kern="0" dirty="0">
                <a:solidFill>
                  <a:srgbClr val="FFFFFF"/>
                </a:solidFill>
                <a:latin typeface="+mj-lt"/>
                <a:cs typeface="B Nazanin" panose="00000700000000000000" pitchFamily="2" charset="-78"/>
              </a:rPr>
              <a:t>MAZDA</a:t>
            </a:r>
            <a:endParaRPr lang="en-US" altLang="zh-CN" sz="1600" b="1" kern="0" dirty="0">
              <a:solidFill>
                <a:srgbClr val="FFFFFF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2" name="椭圆 21"/>
          <p:cNvSpPr/>
          <p:nvPr>
            <p:custDataLst>
              <p:tags r:id="rId7"/>
            </p:custDataLst>
          </p:nvPr>
        </p:nvSpPr>
        <p:spPr>
          <a:xfrm>
            <a:off x="5674673" y="3346894"/>
            <a:ext cx="602993" cy="605891"/>
          </a:xfrm>
          <a:prstGeom prst="ellipse">
            <a:avLst/>
          </a:prstGeom>
          <a:solidFill>
            <a:srgbClr val="FFFFFF"/>
          </a:solidFill>
          <a:ln w="63500" cap="flat" cmpd="sng" algn="ctr">
            <a:solidFill>
              <a:srgbClr val="D0691A"/>
            </a:solidFill>
            <a:prstDash val="solid"/>
          </a:ln>
          <a:effectLst>
            <a:innerShdw blurRad="63500" dist="63500" dir="13200000">
              <a:schemeClr val="tx1">
                <a:alpha val="20000"/>
              </a:schemeClr>
            </a:innerShdw>
          </a:effectLst>
        </p:spPr>
        <p:txBody>
          <a:bodyPr lIns="0" tIns="0" rIns="0" bIns="0" anchor="ctr"/>
          <a:lstStyle/>
          <a:p>
            <a:pPr algn="ctr">
              <a:defRPr/>
            </a:pPr>
            <a:r>
              <a:rPr lang="en-US" sz="2400" b="1" kern="0" dirty="0">
                <a:solidFill>
                  <a:srgbClr val="D0691A"/>
                </a:solidFill>
                <a:latin typeface="+mj-lt"/>
                <a:cs typeface="B Nazanin" panose="00000700000000000000" pitchFamily="2" charset="-78"/>
              </a:rPr>
              <a:t>04</a:t>
            </a:r>
          </a:p>
        </p:txBody>
      </p:sp>
      <p:sp>
        <p:nvSpPr>
          <p:cNvPr id="24" name="矩形 23"/>
          <p:cNvSpPr/>
          <p:nvPr>
            <p:custDataLst>
              <p:tags r:id="rId8"/>
            </p:custDataLst>
          </p:nvPr>
        </p:nvSpPr>
        <p:spPr>
          <a:xfrm>
            <a:off x="6515100" y="3530225"/>
            <a:ext cx="2159000" cy="344091"/>
          </a:xfrm>
          <a:prstGeom prst="rect">
            <a:avLst/>
          </a:prstGeom>
          <a:solidFill>
            <a:srgbClr val="D0691A"/>
          </a:solidFill>
          <a:ln w="25400" cap="flat" cmpd="sng" algn="ctr">
            <a:noFill/>
            <a:prstDash val="solid"/>
          </a:ln>
          <a:effectLst/>
        </p:spPr>
        <p:txBody>
          <a:bodyPr lIns="51435" tIns="25718" rIns="51435" bIns="25718" anchor="ctr">
            <a:normAutofit lnSpcReduction="10000"/>
          </a:bodyPr>
          <a:lstStyle/>
          <a:p>
            <a:pPr lvl="0" algn="ctr">
              <a:lnSpc>
                <a:spcPct val="130000"/>
              </a:lnSpc>
              <a:defRPr/>
            </a:pPr>
            <a:r>
              <a:rPr lang="tr-TR" altLang="zh-CN" sz="1600" b="1" kern="0" dirty="0">
                <a:solidFill>
                  <a:srgbClr val="FFFFFF"/>
                </a:solidFill>
                <a:latin typeface="+mj-lt"/>
                <a:cs typeface="B Nazanin" panose="00000700000000000000" pitchFamily="2" charset="-78"/>
              </a:rPr>
              <a:t>FIAT</a:t>
            </a:r>
            <a:endParaRPr lang="en-US" altLang="zh-CN" sz="1600" b="1" kern="0" dirty="0">
              <a:solidFill>
                <a:srgbClr val="FFFFFF"/>
              </a:solidFill>
              <a:latin typeface="+mj-lt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598792668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250"/>
                            </p:stCondLst>
                            <p:childTnLst>
                              <p:par>
                                <p:cTn id="13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5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25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750"/>
                            </p:stCondLst>
                            <p:childTnLst>
                              <p:par>
                                <p:cTn id="29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1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1" grpId="0" animBg="1"/>
      <p:bldP spid="13" grpId="0" animBg="1"/>
      <p:bldP spid="16" grpId="0" animBg="1"/>
      <p:bldP spid="18" grpId="0" animBg="1"/>
      <p:bldP spid="20" grpId="0" animBg="1"/>
      <p:bldP spid="22" grpId="0" animBg="1"/>
      <p:bldP spid="24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0" name="直接连接符 29"/>
          <p:cNvCxnSpPr/>
          <p:nvPr/>
        </p:nvCxnSpPr>
        <p:spPr>
          <a:xfrm>
            <a:off x="5050671" y="1121467"/>
            <a:ext cx="0" cy="3170058"/>
          </a:xfrm>
          <a:prstGeom prst="line">
            <a:avLst/>
          </a:prstGeom>
          <a:ln w="12700">
            <a:solidFill>
              <a:srgbClr val="9DA8B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1" name="组合 30"/>
          <p:cNvGrpSpPr/>
          <p:nvPr/>
        </p:nvGrpSpPr>
        <p:grpSpPr>
          <a:xfrm>
            <a:off x="2556301" y="1349474"/>
            <a:ext cx="2158112" cy="295375"/>
            <a:chOff x="3249264" y="1751685"/>
            <a:chExt cx="2994025" cy="393832"/>
          </a:xfrm>
        </p:grpSpPr>
        <p:grpSp>
          <p:nvGrpSpPr>
            <p:cNvPr id="32" name="组合 31"/>
            <p:cNvGrpSpPr/>
            <p:nvPr/>
          </p:nvGrpSpPr>
          <p:grpSpPr>
            <a:xfrm>
              <a:off x="3249264" y="1776444"/>
              <a:ext cx="2994025" cy="314202"/>
              <a:chOff x="2940050" y="2132898"/>
              <a:chExt cx="2994025" cy="314202"/>
            </a:xfrm>
          </p:grpSpPr>
          <p:sp>
            <p:nvSpPr>
              <p:cNvPr id="34" name="圆角矩形 33"/>
              <p:cNvSpPr/>
              <p:nvPr/>
            </p:nvSpPr>
            <p:spPr>
              <a:xfrm>
                <a:off x="2940050" y="2132898"/>
                <a:ext cx="2994025" cy="314202"/>
              </a:xfrm>
              <a:prstGeom prst="roundRect">
                <a:avLst>
                  <a:gd name="adj" fmla="val 50000"/>
                </a:avLst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zh-CN" altLang="en-US" sz="1899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  <a:ea typeface="微软雅黑" panose="020B0503020204020204" pitchFamily="34" charset="-122"/>
                  <a:cs typeface="B Nazanin" panose="00000700000000000000" pitchFamily="2" charset="-78"/>
                </a:endParaRPr>
              </a:p>
            </p:txBody>
          </p:sp>
          <p:sp>
            <p:nvSpPr>
              <p:cNvPr id="35" name="圆角矩形 34"/>
              <p:cNvSpPr/>
              <p:nvPr/>
            </p:nvSpPr>
            <p:spPr>
              <a:xfrm>
                <a:off x="2940050" y="2132898"/>
                <a:ext cx="2108200" cy="314202"/>
              </a:xfrm>
              <a:prstGeom prst="roundRect">
                <a:avLst>
                  <a:gd name="adj" fmla="val 50000"/>
                </a:avLst>
              </a:prstGeom>
              <a:solidFill>
                <a:srgbClr val="DB782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zh-CN" altLang="en-US" sz="1899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  <a:ea typeface="微软雅黑" panose="020B0503020204020204" pitchFamily="34" charset="-122"/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33" name="文本框 4"/>
            <p:cNvSpPr txBox="1"/>
            <p:nvPr/>
          </p:nvSpPr>
          <p:spPr>
            <a:xfrm>
              <a:off x="5335260" y="1751685"/>
              <a:ext cx="673754" cy="393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>
                <a:lnSpc>
                  <a:spcPct val="120000"/>
                </a:lnSpc>
              </a:pPr>
              <a:r>
                <a:rPr lang="en-US" altLang="zh-CN" sz="11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j-lt"/>
                  <a:ea typeface="微软雅黑" panose="020B0503020204020204" pitchFamily="34" charset="-122"/>
                  <a:cs typeface="B Nazanin" panose="00000700000000000000" pitchFamily="2" charset="-78"/>
                </a:rPr>
                <a:t>70%</a:t>
              </a:r>
              <a:endParaRPr lang="zh-CN" altLang="en-US" sz="1100" baseline="-3000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endParaRPr>
            </a:p>
          </p:txBody>
        </p:sp>
      </p:grpSp>
      <p:grpSp>
        <p:nvGrpSpPr>
          <p:cNvPr id="36" name="组合 35"/>
          <p:cNvGrpSpPr/>
          <p:nvPr/>
        </p:nvGrpSpPr>
        <p:grpSpPr>
          <a:xfrm>
            <a:off x="2556301" y="1657772"/>
            <a:ext cx="2158112" cy="295375"/>
            <a:chOff x="3249264" y="2162753"/>
            <a:chExt cx="2994025" cy="393833"/>
          </a:xfrm>
        </p:grpSpPr>
        <p:grpSp>
          <p:nvGrpSpPr>
            <p:cNvPr id="37" name="组合 36"/>
            <p:cNvGrpSpPr/>
            <p:nvPr/>
          </p:nvGrpSpPr>
          <p:grpSpPr>
            <a:xfrm>
              <a:off x="3249264" y="2178703"/>
              <a:ext cx="2994025" cy="314618"/>
              <a:chOff x="2940050" y="2519659"/>
              <a:chExt cx="2994025" cy="314618"/>
            </a:xfrm>
          </p:grpSpPr>
          <p:sp>
            <p:nvSpPr>
              <p:cNvPr id="39" name="圆角矩形 38"/>
              <p:cNvSpPr/>
              <p:nvPr/>
            </p:nvSpPr>
            <p:spPr>
              <a:xfrm>
                <a:off x="2940050" y="2520075"/>
                <a:ext cx="2994025" cy="314202"/>
              </a:xfrm>
              <a:prstGeom prst="roundRect">
                <a:avLst>
                  <a:gd name="adj" fmla="val 50000"/>
                </a:avLst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zh-CN" altLang="en-US" sz="1899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  <a:ea typeface="微软雅黑" panose="020B0503020204020204" pitchFamily="34" charset="-122"/>
                  <a:cs typeface="B Nazanin" panose="00000700000000000000" pitchFamily="2" charset="-78"/>
                </a:endParaRPr>
              </a:p>
            </p:txBody>
          </p:sp>
          <p:sp>
            <p:nvSpPr>
              <p:cNvPr id="40" name="圆角矩形 39"/>
              <p:cNvSpPr/>
              <p:nvPr/>
            </p:nvSpPr>
            <p:spPr>
              <a:xfrm>
                <a:off x="2940051" y="2519659"/>
                <a:ext cx="889000" cy="314202"/>
              </a:xfrm>
              <a:prstGeom prst="roundRect">
                <a:avLst>
                  <a:gd name="adj" fmla="val 50000"/>
                </a:avLst>
              </a:prstGeom>
              <a:solidFill>
                <a:srgbClr val="DB782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zh-CN" altLang="en-US" sz="1899">
                  <a:solidFill>
                    <a:schemeClr val="tx1">
                      <a:lumMod val="75000"/>
                      <a:lumOff val="25000"/>
                    </a:schemeClr>
                  </a:solidFill>
                  <a:latin typeface="+mj-lt"/>
                  <a:ea typeface="微软雅黑" panose="020B0503020204020204" pitchFamily="34" charset="-122"/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38" name="文本框 9"/>
            <p:cNvSpPr txBox="1"/>
            <p:nvPr/>
          </p:nvSpPr>
          <p:spPr>
            <a:xfrm>
              <a:off x="4118872" y="2162753"/>
              <a:ext cx="673754" cy="39383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>
                <a:lnSpc>
                  <a:spcPct val="120000"/>
                </a:lnSpc>
              </a:pPr>
              <a:r>
                <a:rPr lang="en-US" altLang="zh-CN" sz="11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j-lt"/>
                  <a:ea typeface="微软雅黑" panose="020B0503020204020204" pitchFamily="34" charset="-122"/>
                  <a:cs typeface="B Nazanin" panose="00000700000000000000" pitchFamily="2" charset="-78"/>
                </a:rPr>
                <a:t>30%</a:t>
              </a:r>
              <a:endParaRPr lang="zh-CN" altLang="en-US" sz="1100" baseline="-3000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endParaRPr>
            </a:p>
          </p:txBody>
        </p:sp>
      </p:grpSp>
      <p:grpSp>
        <p:nvGrpSpPr>
          <p:cNvPr id="41" name="组合 40"/>
          <p:cNvGrpSpPr/>
          <p:nvPr/>
        </p:nvGrpSpPr>
        <p:grpSpPr>
          <a:xfrm>
            <a:off x="2552556" y="2985415"/>
            <a:ext cx="2170751" cy="295375"/>
            <a:chOff x="3244272" y="3932941"/>
            <a:chExt cx="3011560" cy="393832"/>
          </a:xfrm>
        </p:grpSpPr>
        <p:sp>
          <p:nvSpPr>
            <p:cNvPr id="42" name="圆角矩形 41"/>
            <p:cNvSpPr/>
            <p:nvPr/>
          </p:nvSpPr>
          <p:spPr>
            <a:xfrm>
              <a:off x="3261807" y="3971332"/>
              <a:ext cx="2994025" cy="314202"/>
            </a:xfrm>
            <a:prstGeom prst="roundRect">
              <a:avLst>
                <a:gd name="adj" fmla="val 50000"/>
              </a:avLst>
            </a:pr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zh-CN" altLang="en-US" sz="1899"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endParaRPr>
            </a:p>
          </p:txBody>
        </p:sp>
        <p:sp>
          <p:nvSpPr>
            <p:cNvPr id="43" name="圆角矩形 42"/>
            <p:cNvSpPr/>
            <p:nvPr/>
          </p:nvSpPr>
          <p:spPr>
            <a:xfrm>
              <a:off x="3244272" y="3971332"/>
              <a:ext cx="1201953" cy="314202"/>
            </a:xfrm>
            <a:prstGeom prst="roundRect">
              <a:avLst>
                <a:gd name="adj" fmla="val 50000"/>
              </a:avLst>
            </a:prstGeom>
            <a:solidFill>
              <a:srgbClr val="934D1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zh-CN" altLang="en-US" sz="1899"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endParaRPr>
            </a:p>
          </p:txBody>
        </p:sp>
        <p:sp>
          <p:nvSpPr>
            <p:cNvPr id="44" name="文本框 15"/>
            <p:cNvSpPr txBox="1"/>
            <p:nvPr/>
          </p:nvSpPr>
          <p:spPr>
            <a:xfrm>
              <a:off x="4418923" y="3932941"/>
              <a:ext cx="907693" cy="393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>
                <a:lnSpc>
                  <a:spcPct val="120000"/>
                </a:lnSpc>
              </a:pPr>
              <a:r>
                <a:rPr lang="en-US" altLang="zh-CN" sz="1100" dirty="0">
                  <a:solidFill>
                    <a:srgbClr val="333333"/>
                  </a:solidFill>
                  <a:latin typeface="+mj-lt"/>
                  <a:ea typeface="微软雅黑" panose="020B0503020204020204" pitchFamily="34" charset="-122"/>
                  <a:cs typeface="B Nazanin" panose="00000700000000000000" pitchFamily="2" charset="-78"/>
                </a:rPr>
                <a:t>40%</a:t>
              </a:r>
              <a:endParaRPr lang="zh-CN" altLang="en-US" sz="1100" baseline="-3000" dirty="0">
                <a:solidFill>
                  <a:srgbClr val="333333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endParaRPr>
            </a:p>
          </p:txBody>
        </p:sp>
      </p:grpSp>
      <p:grpSp>
        <p:nvGrpSpPr>
          <p:cNvPr id="45" name="组合 44"/>
          <p:cNvGrpSpPr/>
          <p:nvPr/>
        </p:nvGrpSpPr>
        <p:grpSpPr>
          <a:xfrm>
            <a:off x="2552560" y="3279442"/>
            <a:ext cx="2168576" cy="295375"/>
            <a:chOff x="3244272" y="4324968"/>
            <a:chExt cx="3008542" cy="393830"/>
          </a:xfrm>
        </p:grpSpPr>
        <p:sp>
          <p:nvSpPr>
            <p:cNvPr id="46" name="圆角矩形 45"/>
            <p:cNvSpPr/>
            <p:nvPr/>
          </p:nvSpPr>
          <p:spPr>
            <a:xfrm>
              <a:off x="3258789" y="4362615"/>
              <a:ext cx="2994025" cy="314202"/>
            </a:xfrm>
            <a:prstGeom prst="roundRect">
              <a:avLst>
                <a:gd name="adj" fmla="val 50000"/>
              </a:avLst>
            </a:pr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zh-CN" altLang="en-US" sz="1899"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endParaRPr>
            </a:p>
          </p:txBody>
        </p:sp>
        <p:sp>
          <p:nvSpPr>
            <p:cNvPr id="47" name="圆角矩形 46"/>
            <p:cNvSpPr/>
            <p:nvPr/>
          </p:nvSpPr>
          <p:spPr>
            <a:xfrm>
              <a:off x="3244272" y="4362651"/>
              <a:ext cx="2108200" cy="314202"/>
            </a:xfrm>
            <a:prstGeom prst="roundRect">
              <a:avLst>
                <a:gd name="adj" fmla="val 50000"/>
              </a:avLst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zh-CN" altLang="en-US" sz="1899">
                <a:solidFill>
                  <a:srgbClr val="934D19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endParaRPr>
            </a:p>
          </p:txBody>
        </p:sp>
        <p:sp>
          <p:nvSpPr>
            <p:cNvPr id="48" name="文本框 19"/>
            <p:cNvSpPr txBox="1"/>
            <p:nvPr/>
          </p:nvSpPr>
          <p:spPr>
            <a:xfrm>
              <a:off x="5326614" y="4324968"/>
              <a:ext cx="673754" cy="3938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>
                <a:lnSpc>
                  <a:spcPct val="120000"/>
                </a:lnSpc>
              </a:pPr>
              <a:r>
                <a:rPr lang="en-US" altLang="zh-CN" sz="1100" dirty="0">
                  <a:solidFill>
                    <a:srgbClr val="333333"/>
                  </a:solidFill>
                  <a:latin typeface="+mj-lt"/>
                  <a:ea typeface="微软雅黑" panose="020B0503020204020204" pitchFamily="34" charset="-122"/>
                  <a:cs typeface="B Nazanin" panose="00000700000000000000" pitchFamily="2" charset="-78"/>
                </a:rPr>
                <a:t>60%</a:t>
              </a:r>
              <a:endParaRPr lang="zh-CN" altLang="en-US" sz="1100" baseline="-3000" dirty="0">
                <a:solidFill>
                  <a:srgbClr val="333333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endParaRPr>
            </a:p>
          </p:txBody>
        </p:sp>
      </p:grpSp>
      <p:grpSp>
        <p:nvGrpSpPr>
          <p:cNvPr id="49" name="组合 48"/>
          <p:cNvGrpSpPr/>
          <p:nvPr/>
        </p:nvGrpSpPr>
        <p:grpSpPr>
          <a:xfrm>
            <a:off x="1082500" y="1121467"/>
            <a:ext cx="1618622" cy="1647000"/>
            <a:chOff x="471707" y="1675770"/>
            <a:chExt cx="2158455" cy="2196000"/>
          </a:xfrm>
          <a:solidFill>
            <a:srgbClr val="934D19"/>
          </a:solidFill>
        </p:grpSpPr>
        <p:grpSp>
          <p:nvGrpSpPr>
            <p:cNvPr id="50" name="组合 49"/>
            <p:cNvGrpSpPr>
              <a:grpSpLocks noChangeAspect="1"/>
            </p:cNvGrpSpPr>
            <p:nvPr/>
          </p:nvGrpSpPr>
          <p:grpSpPr>
            <a:xfrm>
              <a:off x="471707" y="1675770"/>
              <a:ext cx="2158455" cy="2196000"/>
              <a:chOff x="5397500" y="5734050"/>
              <a:chExt cx="365125" cy="371476"/>
            </a:xfrm>
            <a:grpFill/>
          </p:grpSpPr>
          <p:sp>
            <p:nvSpPr>
              <p:cNvPr id="54" name="Freeform 288"/>
              <p:cNvSpPr>
                <a:spLocks/>
              </p:cNvSpPr>
              <p:nvPr/>
            </p:nvSpPr>
            <p:spPr bwMode="auto">
              <a:xfrm>
                <a:off x="5532438" y="5907088"/>
                <a:ext cx="71438" cy="68263"/>
              </a:xfrm>
              <a:custGeom>
                <a:avLst/>
                <a:gdLst>
                  <a:gd name="T0" fmla="*/ 45 w 45"/>
                  <a:gd name="T1" fmla="*/ 17 h 43"/>
                  <a:gd name="T2" fmla="*/ 17 w 45"/>
                  <a:gd name="T3" fmla="*/ 43 h 43"/>
                  <a:gd name="T4" fmla="*/ 0 w 45"/>
                  <a:gd name="T5" fmla="*/ 26 h 43"/>
                  <a:gd name="T6" fmla="*/ 29 w 45"/>
                  <a:gd name="T7" fmla="*/ 0 h 43"/>
                  <a:gd name="T8" fmla="*/ 45 w 45"/>
                  <a:gd name="T9" fmla="*/ 1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43">
                    <a:moveTo>
                      <a:pt x="45" y="17"/>
                    </a:moveTo>
                    <a:lnTo>
                      <a:pt x="17" y="43"/>
                    </a:lnTo>
                    <a:lnTo>
                      <a:pt x="0" y="26"/>
                    </a:lnTo>
                    <a:lnTo>
                      <a:pt x="29" y="0"/>
                    </a:lnTo>
                    <a:lnTo>
                      <a:pt x="45" y="1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zh-CN" altLang="en-US" sz="1899">
                  <a:latin typeface="+mj-lt"/>
                  <a:ea typeface="微软雅黑" panose="020B0503020204020204" pitchFamily="34" charset="-122"/>
                  <a:cs typeface="B Nazanin" panose="00000700000000000000" pitchFamily="2" charset="-78"/>
                </a:endParaRPr>
              </a:p>
            </p:txBody>
          </p:sp>
          <p:sp>
            <p:nvSpPr>
              <p:cNvPr id="55" name="Freeform 289"/>
              <p:cNvSpPr>
                <a:spLocks noEditPoints="1"/>
              </p:cNvSpPr>
              <p:nvPr/>
            </p:nvSpPr>
            <p:spPr bwMode="auto">
              <a:xfrm>
                <a:off x="5537200" y="5734050"/>
                <a:ext cx="225425" cy="225425"/>
              </a:xfrm>
              <a:custGeom>
                <a:avLst/>
                <a:gdLst>
                  <a:gd name="T0" fmla="*/ 30 w 60"/>
                  <a:gd name="T1" fmla="*/ 0 h 60"/>
                  <a:gd name="T2" fmla="*/ 0 w 60"/>
                  <a:gd name="T3" fmla="*/ 30 h 60"/>
                  <a:gd name="T4" fmla="*/ 30 w 60"/>
                  <a:gd name="T5" fmla="*/ 60 h 60"/>
                  <a:gd name="T6" fmla="*/ 60 w 60"/>
                  <a:gd name="T7" fmla="*/ 30 h 60"/>
                  <a:gd name="T8" fmla="*/ 30 w 60"/>
                  <a:gd name="T9" fmla="*/ 0 h 60"/>
                  <a:gd name="T10" fmla="*/ 30 w 60"/>
                  <a:gd name="T11" fmla="*/ 51 h 60"/>
                  <a:gd name="T12" fmla="*/ 8 w 60"/>
                  <a:gd name="T13" fmla="*/ 30 h 60"/>
                  <a:gd name="T14" fmla="*/ 30 w 60"/>
                  <a:gd name="T15" fmla="*/ 8 h 60"/>
                  <a:gd name="T16" fmla="*/ 52 w 60"/>
                  <a:gd name="T17" fmla="*/ 30 h 60"/>
                  <a:gd name="T18" fmla="*/ 30 w 60"/>
                  <a:gd name="T19" fmla="*/ 5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0" h="60">
                    <a:moveTo>
                      <a:pt x="30" y="0"/>
                    </a:moveTo>
                    <a:cubicBezTo>
                      <a:pt x="13" y="0"/>
                      <a:pt x="0" y="13"/>
                      <a:pt x="0" y="30"/>
                    </a:cubicBezTo>
                    <a:cubicBezTo>
                      <a:pt x="0" y="47"/>
                      <a:pt x="13" y="60"/>
                      <a:pt x="30" y="60"/>
                    </a:cubicBezTo>
                    <a:cubicBezTo>
                      <a:pt x="47" y="60"/>
                      <a:pt x="60" y="47"/>
                      <a:pt x="60" y="30"/>
                    </a:cubicBezTo>
                    <a:cubicBezTo>
                      <a:pt x="60" y="13"/>
                      <a:pt x="47" y="0"/>
                      <a:pt x="30" y="0"/>
                    </a:cubicBezTo>
                    <a:close/>
                    <a:moveTo>
                      <a:pt x="30" y="51"/>
                    </a:moveTo>
                    <a:cubicBezTo>
                      <a:pt x="18" y="51"/>
                      <a:pt x="8" y="42"/>
                      <a:pt x="8" y="30"/>
                    </a:cubicBezTo>
                    <a:cubicBezTo>
                      <a:pt x="8" y="18"/>
                      <a:pt x="18" y="8"/>
                      <a:pt x="30" y="8"/>
                    </a:cubicBezTo>
                    <a:cubicBezTo>
                      <a:pt x="42" y="8"/>
                      <a:pt x="52" y="18"/>
                      <a:pt x="52" y="30"/>
                    </a:cubicBezTo>
                    <a:cubicBezTo>
                      <a:pt x="52" y="42"/>
                      <a:pt x="42" y="51"/>
                      <a:pt x="30" y="5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zh-CN" altLang="en-US" sz="1899">
                  <a:latin typeface="+mj-lt"/>
                  <a:ea typeface="微软雅黑" panose="020B0503020204020204" pitchFamily="34" charset="-122"/>
                  <a:cs typeface="B Nazanin" panose="00000700000000000000" pitchFamily="2" charset="-78"/>
                </a:endParaRPr>
              </a:p>
            </p:txBody>
          </p:sp>
          <p:sp>
            <p:nvSpPr>
              <p:cNvPr id="56" name="Freeform 291"/>
              <p:cNvSpPr>
                <a:spLocks/>
              </p:cNvSpPr>
              <p:nvPr/>
            </p:nvSpPr>
            <p:spPr bwMode="auto">
              <a:xfrm>
                <a:off x="5397500" y="5951538"/>
                <a:ext cx="158750" cy="153988"/>
              </a:xfrm>
              <a:custGeom>
                <a:avLst/>
                <a:gdLst>
                  <a:gd name="T0" fmla="*/ 30 w 42"/>
                  <a:gd name="T1" fmla="*/ 0 h 41"/>
                  <a:gd name="T2" fmla="*/ 3 w 42"/>
                  <a:gd name="T3" fmla="*/ 26 h 41"/>
                  <a:gd name="T4" fmla="*/ 3 w 42"/>
                  <a:gd name="T5" fmla="*/ 38 h 41"/>
                  <a:gd name="T6" fmla="*/ 15 w 42"/>
                  <a:gd name="T7" fmla="*/ 38 h 41"/>
                  <a:gd name="T8" fmla="*/ 42 w 42"/>
                  <a:gd name="T9" fmla="*/ 12 h 41"/>
                  <a:gd name="T10" fmla="*/ 30 w 42"/>
                  <a:gd name="T1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41">
                    <a:moveTo>
                      <a:pt x="30" y="0"/>
                    </a:moveTo>
                    <a:cubicBezTo>
                      <a:pt x="3" y="26"/>
                      <a:pt x="3" y="26"/>
                      <a:pt x="3" y="26"/>
                    </a:cubicBezTo>
                    <a:cubicBezTo>
                      <a:pt x="0" y="29"/>
                      <a:pt x="0" y="34"/>
                      <a:pt x="3" y="38"/>
                    </a:cubicBezTo>
                    <a:cubicBezTo>
                      <a:pt x="6" y="41"/>
                      <a:pt x="12" y="41"/>
                      <a:pt x="15" y="38"/>
                    </a:cubicBezTo>
                    <a:cubicBezTo>
                      <a:pt x="42" y="12"/>
                      <a:pt x="42" y="12"/>
                      <a:pt x="42" y="12"/>
                    </a:cubicBezTo>
                    <a:lnTo>
                      <a:pt x="3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zh-CN" altLang="en-US" sz="1899">
                  <a:latin typeface="+mj-lt"/>
                  <a:ea typeface="微软雅黑" panose="020B0503020204020204" pitchFamily="34" charset="-122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51" name="组合 50"/>
            <p:cNvGrpSpPr>
              <a:grpSpLocks noChangeAspect="1"/>
            </p:cNvGrpSpPr>
            <p:nvPr/>
          </p:nvGrpSpPr>
          <p:grpSpPr>
            <a:xfrm>
              <a:off x="1735995" y="2108076"/>
              <a:ext cx="462003" cy="468000"/>
              <a:chOff x="2665061" y="4979202"/>
              <a:chExt cx="284308" cy="288000"/>
            </a:xfrm>
            <a:grpFill/>
          </p:grpSpPr>
          <p:sp>
            <p:nvSpPr>
              <p:cNvPr id="52" name="Freeform 932"/>
              <p:cNvSpPr>
                <a:spLocks noEditPoints="1"/>
              </p:cNvSpPr>
              <p:nvPr/>
            </p:nvSpPr>
            <p:spPr bwMode="auto">
              <a:xfrm>
                <a:off x="2665061" y="4979202"/>
                <a:ext cx="284308" cy="288000"/>
              </a:xfrm>
              <a:custGeom>
                <a:avLst/>
                <a:gdLst>
                  <a:gd name="T0" fmla="*/ 70 w 98"/>
                  <a:gd name="T1" fmla="*/ 42 h 99"/>
                  <a:gd name="T2" fmla="*/ 66 w 98"/>
                  <a:gd name="T3" fmla="*/ 42 h 99"/>
                  <a:gd name="T4" fmla="*/ 41 w 98"/>
                  <a:gd name="T5" fmla="*/ 67 h 99"/>
                  <a:gd name="T6" fmla="*/ 41 w 98"/>
                  <a:gd name="T7" fmla="*/ 70 h 99"/>
                  <a:gd name="T8" fmla="*/ 70 w 98"/>
                  <a:gd name="T9" fmla="*/ 99 h 99"/>
                  <a:gd name="T10" fmla="*/ 98 w 98"/>
                  <a:gd name="T11" fmla="*/ 70 h 99"/>
                  <a:gd name="T12" fmla="*/ 70 w 98"/>
                  <a:gd name="T13" fmla="*/ 42 h 99"/>
                  <a:gd name="T14" fmla="*/ 70 w 98"/>
                  <a:gd name="T15" fmla="*/ 90 h 99"/>
                  <a:gd name="T16" fmla="*/ 50 w 98"/>
                  <a:gd name="T17" fmla="*/ 70 h 99"/>
                  <a:gd name="T18" fmla="*/ 70 w 98"/>
                  <a:gd name="T19" fmla="*/ 51 h 99"/>
                  <a:gd name="T20" fmla="*/ 89 w 98"/>
                  <a:gd name="T21" fmla="*/ 70 h 99"/>
                  <a:gd name="T22" fmla="*/ 70 w 98"/>
                  <a:gd name="T23" fmla="*/ 90 h 99"/>
                  <a:gd name="T24" fmla="*/ 57 w 98"/>
                  <a:gd name="T25" fmla="*/ 29 h 99"/>
                  <a:gd name="T26" fmla="*/ 28 w 98"/>
                  <a:gd name="T27" fmla="*/ 0 h 99"/>
                  <a:gd name="T28" fmla="*/ 0 w 98"/>
                  <a:gd name="T29" fmla="*/ 29 h 99"/>
                  <a:gd name="T30" fmla="*/ 28 w 98"/>
                  <a:gd name="T31" fmla="*/ 57 h 99"/>
                  <a:gd name="T32" fmla="*/ 32 w 98"/>
                  <a:gd name="T33" fmla="*/ 57 h 99"/>
                  <a:gd name="T34" fmla="*/ 56 w 98"/>
                  <a:gd name="T35" fmla="*/ 32 h 99"/>
                  <a:gd name="T36" fmla="*/ 57 w 98"/>
                  <a:gd name="T37" fmla="*/ 29 h 99"/>
                  <a:gd name="T38" fmla="*/ 28 w 98"/>
                  <a:gd name="T39" fmla="*/ 48 h 99"/>
                  <a:gd name="T40" fmla="*/ 8 w 98"/>
                  <a:gd name="T41" fmla="*/ 29 h 99"/>
                  <a:gd name="T42" fmla="*/ 28 w 98"/>
                  <a:gd name="T43" fmla="*/ 9 h 99"/>
                  <a:gd name="T44" fmla="*/ 48 w 98"/>
                  <a:gd name="T45" fmla="*/ 29 h 99"/>
                  <a:gd name="T46" fmla="*/ 28 w 98"/>
                  <a:gd name="T47" fmla="*/ 4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8" h="99">
                    <a:moveTo>
                      <a:pt x="70" y="42"/>
                    </a:moveTo>
                    <a:cubicBezTo>
                      <a:pt x="68" y="42"/>
                      <a:pt x="67" y="42"/>
                      <a:pt x="66" y="42"/>
                    </a:cubicBezTo>
                    <a:cubicBezTo>
                      <a:pt x="41" y="67"/>
                      <a:pt x="41" y="67"/>
                      <a:pt x="41" y="67"/>
                    </a:cubicBezTo>
                    <a:cubicBezTo>
                      <a:pt x="41" y="68"/>
                      <a:pt x="41" y="69"/>
                      <a:pt x="41" y="70"/>
                    </a:cubicBezTo>
                    <a:cubicBezTo>
                      <a:pt x="41" y="86"/>
                      <a:pt x="54" y="99"/>
                      <a:pt x="70" y="99"/>
                    </a:cubicBezTo>
                    <a:cubicBezTo>
                      <a:pt x="85" y="99"/>
                      <a:pt x="98" y="86"/>
                      <a:pt x="98" y="70"/>
                    </a:cubicBezTo>
                    <a:cubicBezTo>
                      <a:pt x="98" y="55"/>
                      <a:pt x="85" y="42"/>
                      <a:pt x="70" y="42"/>
                    </a:cubicBezTo>
                    <a:close/>
                    <a:moveTo>
                      <a:pt x="70" y="90"/>
                    </a:moveTo>
                    <a:cubicBezTo>
                      <a:pt x="59" y="90"/>
                      <a:pt x="50" y="81"/>
                      <a:pt x="50" y="70"/>
                    </a:cubicBezTo>
                    <a:cubicBezTo>
                      <a:pt x="50" y="59"/>
                      <a:pt x="59" y="51"/>
                      <a:pt x="70" y="51"/>
                    </a:cubicBezTo>
                    <a:cubicBezTo>
                      <a:pt x="81" y="51"/>
                      <a:pt x="89" y="59"/>
                      <a:pt x="89" y="70"/>
                    </a:cubicBezTo>
                    <a:cubicBezTo>
                      <a:pt x="89" y="81"/>
                      <a:pt x="81" y="90"/>
                      <a:pt x="70" y="90"/>
                    </a:cubicBezTo>
                    <a:close/>
                    <a:moveTo>
                      <a:pt x="57" y="29"/>
                    </a:moveTo>
                    <a:cubicBezTo>
                      <a:pt x="57" y="13"/>
                      <a:pt x="44" y="0"/>
                      <a:pt x="28" y="0"/>
                    </a:cubicBezTo>
                    <a:cubicBezTo>
                      <a:pt x="12" y="0"/>
                      <a:pt x="0" y="13"/>
                      <a:pt x="0" y="29"/>
                    </a:cubicBezTo>
                    <a:cubicBezTo>
                      <a:pt x="0" y="44"/>
                      <a:pt x="12" y="57"/>
                      <a:pt x="28" y="57"/>
                    </a:cubicBezTo>
                    <a:cubicBezTo>
                      <a:pt x="29" y="57"/>
                      <a:pt x="31" y="57"/>
                      <a:pt x="32" y="57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56" y="31"/>
                      <a:pt x="57" y="30"/>
                      <a:pt x="57" y="29"/>
                    </a:cubicBezTo>
                    <a:close/>
                    <a:moveTo>
                      <a:pt x="28" y="48"/>
                    </a:moveTo>
                    <a:cubicBezTo>
                      <a:pt x="17" y="48"/>
                      <a:pt x="8" y="40"/>
                      <a:pt x="8" y="29"/>
                    </a:cubicBezTo>
                    <a:cubicBezTo>
                      <a:pt x="8" y="18"/>
                      <a:pt x="17" y="9"/>
                      <a:pt x="28" y="9"/>
                    </a:cubicBezTo>
                    <a:cubicBezTo>
                      <a:pt x="39" y="9"/>
                      <a:pt x="48" y="18"/>
                      <a:pt x="48" y="29"/>
                    </a:cubicBezTo>
                    <a:cubicBezTo>
                      <a:pt x="48" y="40"/>
                      <a:pt x="39" y="48"/>
                      <a:pt x="28" y="4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zh-CN" altLang="en-US" sz="1899">
                  <a:latin typeface="+mj-lt"/>
                  <a:ea typeface="微软雅黑" panose="020B0503020204020204" pitchFamily="34" charset="-122"/>
                  <a:cs typeface="B Nazanin" panose="00000700000000000000" pitchFamily="2" charset="-78"/>
                </a:endParaRPr>
              </a:p>
            </p:txBody>
          </p:sp>
          <p:sp>
            <p:nvSpPr>
              <p:cNvPr id="53" name="Freeform 933"/>
              <p:cNvSpPr>
                <a:spLocks/>
              </p:cNvSpPr>
              <p:nvPr/>
            </p:nvSpPr>
            <p:spPr bwMode="auto">
              <a:xfrm>
                <a:off x="2697060" y="5013664"/>
                <a:ext cx="220308" cy="219077"/>
              </a:xfrm>
              <a:custGeom>
                <a:avLst/>
                <a:gdLst>
                  <a:gd name="T0" fmla="*/ 179 w 179"/>
                  <a:gd name="T1" fmla="*/ 12 h 178"/>
                  <a:gd name="T2" fmla="*/ 14 w 179"/>
                  <a:gd name="T3" fmla="*/ 178 h 178"/>
                  <a:gd name="T4" fmla="*/ 0 w 179"/>
                  <a:gd name="T5" fmla="*/ 166 h 178"/>
                  <a:gd name="T6" fmla="*/ 165 w 179"/>
                  <a:gd name="T7" fmla="*/ 0 h 178"/>
                  <a:gd name="T8" fmla="*/ 179 w 179"/>
                  <a:gd name="T9" fmla="*/ 12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178">
                    <a:moveTo>
                      <a:pt x="179" y="12"/>
                    </a:moveTo>
                    <a:lnTo>
                      <a:pt x="14" y="178"/>
                    </a:lnTo>
                    <a:lnTo>
                      <a:pt x="0" y="166"/>
                    </a:lnTo>
                    <a:lnTo>
                      <a:pt x="165" y="0"/>
                    </a:lnTo>
                    <a:lnTo>
                      <a:pt x="179" y="1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zh-CN" altLang="en-US" sz="1899">
                  <a:latin typeface="+mj-lt"/>
                  <a:ea typeface="微软雅黑" panose="020B0503020204020204" pitchFamily="34" charset="-122"/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57" name="组合 56"/>
          <p:cNvGrpSpPr/>
          <p:nvPr/>
        </p:nvGrpSpPr>
        <p:grpSpPr>
          <a:xfrm>
            <a:off x="1090056" y="2781991"/>
            <a:ext cx="1618622" cy="1647000"/>
            <a:chOff x="478903" y="4355475"/>
            <a:chExt cx="2158455" cy="2196000"/>
          </a:xfrm>
          <a:solidFill>
            <a:srgbClr val="DB782B"/>
          </a:solidFill>
        </p:grpSpPr>
        <p:grpSp>
          <p:nvGrpSpPr>
            <p:cNvPr id="58" name="组合 57"/>
            <p:cNvGrpSpPr>
              <a:grpSpLocks noChangeAspect="1"/>
            </p:cNvGrpSpPr>
            <p:nvPr/>
          </p:nvGrpSpPr>
          <p:grpSpPr>
            <a:xfrm>
              <a:off x="1795203" y="4733013"/>
              <a:ext cx="366333" cy="576000"/>
              <a:chOff x="2257888" y="5547128"/>
              <a:chExt cx="137373" cy="216000"/>
            </a:xfrm>
            <a:grpFill/>
          </p:grpSpPr>
          <p:sp>
            <p:nvSpPr>
              <p:cNvPr id="78" name="Freeform 69"/>
              <p:cNvSpPr>
                <a:spLocks/>
              </p:cNvSpPr>
              <p:nvPr/>
            </p:nvSpPr>
            <p:spPr bwMode="auto">
              <a:xfrm>
                <a:off x="2257888" y="5547128"/>
                <a:ext cx="137373" cy="140987"/>
              </a:xfrm>
              <a:custGeom>
                <a:avLst/>
                <a:gdLst>
                  <a:gd name="T0" fmla="*/ 57 w 64"/>
                  <a:gd name="T1" fmla="*/ 37 h 66"/>
                  <a:gd name="T2" fmla="*/ 43 w 64"/>
                  <a:gd name="T3" fmla="*/ 12 h 66"/>
                  <a:gd name="T4" fmla="*/ 39 w 64"/>
                  <a:gd name="T5" fmla="*/ 6 h 66"/>
                  <a:gd name="T6" fmla="*/ 25 w 64"/>
                  <a:gd name="T7" fmla="*/ 6 h 66"/>
                  <a:gd name="T8" fmla="*/ 22 w 64"/>
                  <a:gd name="T9" fmla="*/ 12 h 66"/>
                  <a:gd name="T10" fmla="*/ 8 w 64"/>
                  <a:gd name="T11" fmla="*/ 37 h 66"/>
                  <a:gd name="T12" fmla="*/ 4 w 64"/>
                  <a:gd name="T13" fmla="*/ 43 h 66"/>
                  <a:gd name="T14" fmla="*/ 11 w 64"/>
                  <a:gd name="T15" fmla="*/ 55 h 66"/>
                  <a:gd name="T16" fmla="*/ 18 w 64"/>
                  <a:gd name="T17" fmla="*/ 55 h 66"/>
                  <a:gd name="T18" fmla="*/ 19 w 64"/>
                  <a:gd name="T19" fmla="*/ 55 h 66"/>
                  <a:gd name="T20" fmla="*/ 19 w 64"/>
                  <a:gd name="T21" fmla="*/ 66 h 66"/>
                  <a:gd name="T22" fmla="*/ 32 w 64"/>
                  <a:gd name="T23" fmla="*/ 62 h 66"/>
                  <a:gd name="T24" fmla="*/ 32 w 64"/>
                  <a:gd name="T25" fmla="*/ 62 h 66"/>
                  <a:gd name="T26" fmla="*/ 46 w 64"/>
                  <a:gd name="T27" fmla="*/ 66 h 66"/>
                  <a:gd name="T28" fmla="*/ 46 w 64"/>
                  <a:gd name="T29" fmla="*/ 55 h 66"/>
                  <a:gd name="T30" fmla="*/ 46 w 64"/>
                  <a:gd name="T31" fmla="*/ 55 h 66"/>
                  <a:gd name="T32" fmla="*/ 53 w 64"/>
                  <a:gd name="T33" fmla="*/ 55 h 66"/>
                  <a:gd name="T34" fmla="*/ 60 w 64"/>
                  <a:gd name="T35" fmla="*/ 43 h 66"/>
                  <a:gd name="T36" fmla="*/ 57 w 64"/>
                  <a:gd name="T37" fmla="*/ 37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4" h="66">
                    <a:moveTo>
                      <a:pt x="57" y="37"/>
                    </a:moveTo>
                    <a:cubicBezTo>
                      <a:pt x="53" y="30"/>
                      <a:pt x="47" y="19"/>
                      <a:pt x="43" y="12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5" y="0"/>
                      <a:pt x="29" y="0"/>
                      <a:pt x="25" y="6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18" y="19"/>
                      <a:pt x="11" y="30"/>
                      <a:pt x="8" y="37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0" y="50"/>
                      <a:pt x="3" y="55"/>
                      <a:pt x="11" y="55"/>
                    </a:cubicBezTo>
                    <a:cubicBezTo>
                      <a:pt x="18" y="55"/>
                      <a:pt x="18" y="55"/>
                      <a:pt x="18" y="55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23" y="63"/>
                      <a:pt x="27" y="62"/>
                      <a:pt x="32" y="62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7" y="62"/>
                      <a:pt x="42" y="63"/>
                      <a:pt x="46" y="66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53" y="55"/>
                      <a:pt x="53" y="55"/>
                      <a:pt x="53" y="55"/>
                    </a:cubicBezTo>
                    <a:cubicBezTo>
                      <a:pt x="61" y="55"/>
                      <a:pt x="64" y="49"/>
                      <a:pt x="60" y="43"/>
                    </a:cubicBezTo>
                    <a:lnTo>
                      <a:pt x="57" y="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882" tIns="60941" rIns="121882" bIns="60941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zh-CN" altLang="en-US" sz="1899">
                  <a:latin typeface="+mj-lt"/>
                  <a:ea typeface="微软雅黑" panose="020B0503020204020204" pitchFamily="34" charset="-122"/>
                  <a:cs typeface="B Nazanin" panose="00000700000000000000" pitchFamily="2" charset="-78"/>
                </a:endParaRPr>
              </a:p>
            </p:txBody>
          </p:sp>
          <p:sp>
            <p:nvSpPr>
              <p:cNvPr id="79" name="Freeform 70"/>
              <p:cNvSpPr>
                <a:spLocks/>
              </p:cNvSpPr>
              <p:nvPr/>
            </p:nvSpPr>
            <p:spPr bwMode="auto">
              <a:xfrm>
                <a:off x="2290424" y="5688115"/>
                <a:ext cx="75013" cy="75013"/>
              </a:xfrm>
              <a:custGeom>
                <a:avLst/>
                <a:gdLst>
                  <a:gd name="T0" fmla="*/ 17 w 35"/>
                  <a:gd name="T1" fmla="*/ 0 h 35"/>
                  <a:gd name="T2" fmla="*/ 17 w 35"/>
                  <a:gd name="T3" fmla="*/ 0 h 35"/>
                  <a:gd name="T4" fmla="*/ 17 w 35"/>
                  <a:gd name="T5" fmla="*/ 0 h 35"/>
                  <a:gd name="T6" fmla="*/ 17 w 35"/>
                  <a:gd name="T7" fmla="*/ 0 h 35"/>
                  <a:gd name="T8" fmla="*/ 17 w 35"/>
                  <a:gd name="T9" fmla="*/ 0 h 35"/>
                  <a:gd name="T10" fmla="*/ 4 w 35"/>
                  <a:gd name="T11" fmla="*/ 6 h 35"/>
                  <a:gd name="T12" fmla="*/ 0 w 35"/>
                  <a:gd name="T13" fmla="*/ 17 h 35"/>
                  <a:gd name="T14" fmla="*/ 0 w 35"/>
                  <a:gd name="T15" fmla="*/ 17 h 35"/>
                  <a:gd name="T16" fmla="*/ 17 w 35"/>
                  <a:gd name="T17" fmla="*/ 35 h 35"/>
                  <a:gd name="T18" fmla="*/ 17 w 35"/>
                  <a:gd name="T19" fmla="*/ 35 h 35"/>
                  <a:gd name="T20" fmla="*/ 35 w 35"/>
                  <a:gd name="T21" fmla="*/ 17 h 35"/>
                  <a:gd name="T22" fmla="*/ 35 w 35"/>
                  <a:gd name="T23" fmla="*/ 17 h 35"/>
                  <a:gd name="T24" fmla="*/ 31 w 35"/>
                  <a:gd name="T25" fmla="*/ 6 h 35"/>
                  <a:gd name="T26" fmla="*/ 17 w 35"/>
                  <a:gd name="T2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35"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2" y="0"/>
                      <a:pt x="7" y="2"/>
                      <a:pt x="4" y="6"/>
                    </a:cubicBezTo>
                    <a:cubicBezTo>
                      <a:pt x="1" y="9"/>
                      <a:pt x="0" y="13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27"/>
                      <a:pt x="8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27" y="35"/>
                      <a:pt x="35" y="27"/>
                      <a:pt x="35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13"/>
                      <a:pt x="33" y="9"/>
                      <a:pt x="31" y="6"/>
                    </a:cubicBezTo>
                    <a:cubicBezTo>
                      <a:pt x="27" y="2"/>
                      <a:pt x="23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882" tIns="60941" rIns="121882" bIns="60941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zh-CN" altLang="en-US" sz="1899">
                  <a:latin typeface="+mj-lt"/>
                  <a:ea typeface="微软雅黑" panose="020B0503020204020204" pitchFamily="34" charset="-122"/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59" name="组合 58"/>
            <p:cNvGrpSpPr>
              <a:grpSpLocks noChangeAspect="1"/>
            </p:cNvGrpSpPr>
            <p:nvPr/>
          </p:nvGrpSpPr>
          <p:grpSpPr>
            <a:xfrm>
              <a:off x="478903" y="4355475"/>
              <a:ext cx="2158455" cy="2196000"/>
              <a:chOff x="5397500" y="5734050"/>
              <a:chExt cx="365125" cy="371476"/>
            </a:xfrm>
            <a:grpFill/>
          </p:grpSpPr>
          <p:sp>
            <p:nvSpPr>
              <p:cNvPr id="60" name="Freeform 288"/>
              <p:cNvSpPr>
                <a:spLocks/>
              </p:cNvSpPr>
              <p:nvPr/>
            </p:nvSpPr>
            <p:spPr bwMode="auto">
              <a:xfrm>
                <a:off x="5532438" y="5907088"/>
                <a:ext cx="71438" cy="68263"/>
              </a:xfrm>
              <a:custGeom>
                <a:avLst/>
                <a:gdLst>
                  <a:gd name="T0" fmla="*/ 45 w 45"/>
                  <a:gd name="T1" fmla="*/ 17 h 43"/>
                  <a:gd name="T2" fmla="*/ 17 w 45"/>
                  <a:gd name="T3" fmla="*/ 43 h 43"/>
                  <a:gd name="T4" fmla="*/ 0 w 45"/>
                  <a:gd name="T5" fmla="*/ 26 h 43"/>
                  <a:gd name="T6" fmla="*/ 29 w 45"/>
                  <a:gd name="T7" fmla="*/ 0 h 43"/>
                  <a:gd name="T8" fmla="*/ 45 w 45"/>
                  <a:gd name="T9" fmla="*/ 1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43">
                    <a:moveTo>
                      <a:pt x="45" y="17"/>
                    </a:moveTo>
                    <a:lnTo>
                      <a:pt x="17" y="43"/>
                    </a:lnTo>
                    <a:lnTo>
                      <a:pt x="0" y="26"/>
                    </a:lnTo>
                    <a:lnTo>
                      <a:pt x="29" y="0"/>
                    </a:lnTo>
                    <a:lnTo>
                      <a:pt x="45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882" tIns="60941" rIns="121882" bIns="60941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zh-CN" altLang="en-US" sz="1899">
                  <a:latin typeface="+mj-lt"/>
                  <a:ea typeface="微软雅黑" panose="020B0503020204020204" pitchFamily="34" charset="-122"/>
                  <a:cs typeface="B Nazanin" panose="00000700000000000000" pitchFamily="2" charset="-78"/>
                </a:endParaRPr>
              </a:p>
            </p:txBody>
          </p:sp>
          <p:sp>
            <p:nvSpPr>
              <p:cNvPr id="76" name="Freeform 289"/>
              <p:cNvSpPr>
                <a:spLocks noEditPoints="1"/>
              </p:cNvSpPr>
              <p:nvPr/>
            </p:nvSpPr>
            <p:spPr bwMode="auto">
              <a:xfrm>
                <a:off x="5537200" y="5734050"/>
                <a:ext cx="225425" cy="225425"/>
              </a:xfrm>
              <a:custGeom>
                <a:avLst/>
                <a:gdLst>
                  <a:gd name="T0" fmla="*/ 30 w 60"/>
                  <a:gd name="T1" fmla="*/ 0 h 60"/>
                  <a:gd name="T2" fmla="*/ 0 w 60"/>
                  <a:gd name="T3" fmla="*/ 30 h 60"/>
                  <a:gd name="T4" fmla="*/ 30 w 60"/>
                  <a:gd name="T5" fmla="*/ 60 h 60"/>
                  <a:gd name="T6" fmla="*/ 60 w 60"/>
                  <a:gd name="T7" fmla="*/ 30 h 60"/>
                  <a:gd name="T8" fmla="*/ 30 w 60"/>
                  <a:gd name="T9" fmla="*/ 0 h 60"/>
                  <a:gd name="T10" fmla="*/ 30 w 60"/>
                  <a:gd name="T11" fmla="*/ 51 h 60"/>
                  <a:gd name="T12" fmla="*/ 8 w 60"/>
                  <a:gd name="T13" fmla="*/ 30 h 60"/>
                  <a:gd name="T14" fmla="*/ 30 w 60"/>
                  <a:gd name="T15" fmla="*/ 8 h 60"/>
                  <a:gd name="T16" fmla="*/ 52 w 60"/>
                  <a:gd name="T17" fmla="*/ 30 h 60"/>
                  <a:gd name="T18" fmla="*/ 30 w 60"/>
                  <a:gd name="T19" fmla="*/ 5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0" h="60">
                    <a:moveTo>
                      <a:pt x="30" y="0"/>
                    </a:moveTo>
                    <a:cubicBezTo>
                      <a:pt x="13" y="0"/>
                      <a:pt x="0" y="13"/>
                      <a:pt x="0" y="30"/>
                    </a:cubicBezTo>
                    <a:cubicBezTo>
                      <a:pt x="0" y="47"/>
                      <a:pt x="13" y="60"/>
                      <a:pt x="30" y="60"/>
                    </a:cubicBezTo>
                    <a:cubicBezTo>
                      <a:pt x="47" y="60"/>
                      <a:pt x="60" y="47"/>
                      <a:pt x="60" y="30"/>
                    </a:cubicBezTo>
                    <a:cubicBezTo>
                      <a:pt x="60" y="13"/>
                      <a:pt x="47" y="0"/>
                      <a:pt x="30" y="0"/>
                    </a:cubicBezTo>
                    <a:close/>
                    <a:moveTo>
                      <a:pt x="30" y="51"/>
                    </a:moveTo>
                    <a:cubicBezTo>
                      <a:pt x="18" y="51"/>
                      <a:pt x="8" y="42"/>
                      <a:pt x="8" y="30"/>
                    </a:cubicBezTo>
                    <a:cubicBezTo>
                      <a:pt x="8" y="18"/>
                      <a:pt x="18" y="8"/>
                      <a:pt x="30" y="8"/>
                    </a:cubicBezTo>
                    <a:cubicBezTo>
                      <a:pt x="42" y="8"/>
                      <a:pt x="52" y="18"/>
                      <a:pt x="52" y="30"/>
                    </a:cubicBezTo>
                    <a:cubicBezTo>
                      <a:pt x="52" y="42"/>
                      <a:pt x="42" y="51"/>
                      <a:pt x="30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882" tIns="60941" rIns="121882" bIns="60941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zh-CN" altLang="en-US" sz="1899">
                  <a:latin typeface="+mj-lt"/>
                  <a:ea typeface="微软雅黑" panose="020B0503020204020204" pitchFamily="34" charset="-122"/>
                  <a:cs typeface="B Nazanin" panose="00000700000000000000" pitchFamily="2" charset="-78"/>
                </a:endParaRPr>
              </a:p>
            </p:txBody>
          </p:sp>
          <p:sp>
            <p:nvSpPr>
              <p:cNvPr id="77" name="Freeform 291"/>
              <p:cNvSpPr>
                <a:spLocks/>
              </p:cNvSpPr>
              <p:nvPr/>
            </p:nvSpPr>
            <p:spPr bwMode="auto">
              <a:xfrm>
                <a:off x="5397500" y="5951538"/>
                <a:ext cx="158750" cy="153988"/>
              </a:xfrm>
              <a:custGeom>
                <a:avLst/>
                <a:gdLst>
                  <a:gd name="T0" fmla="*/ 30 w 42"/>
                  <a:gd name="T1" fmla="*/ 0 h 41"/>
                  <a:gd name="T2" fmla="*/ 3 w 42"/>
                  <a:gd name="T3" fmla="*/ 26 h 41"/>
                  <a:gd name="T4" fmla="*/ 3 w 42"/>
                  <a:gd name="T5" fmla="*/ 38 h 41"/>
                  <a:gd name="T6" fmla="*/ 15 w 42"/>
                  <a:gd name="T7" fmla="*/ 38 h 41"/>
                  <a:gd name="T8" fmla="*/ 42 w 42"/>
                  <a:gd name="T9" fmla="*/ 12 h 41"/>
                  <a:gd name="T10" fmla="*/ 30 w 42"/>
                  <a:gd name="T1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41">
                    <a:moveTo>
                      <a:pt x="30" y="0"/>
                    </a:moveTo>
                    <a:cubicBezTo>
                      <a:pt x="3" y="26"/>
                      <a:pt x="3" y="26"/>
                      <a:pt x="3" y="26"/>
                    </a:cubicBezTo>
                    <a:cubicBezTo>
                      <a:pt x="0" y="29"/>
                      <a:pt x="0" y="34"/>
                      <a:pt x="3" y="38"/>
                    </a:cubicBezTo>
                    <a:cubicBezTo>
                      <a:pt x="6" y="41"/>
                      <a:pt x="12" y="41"/>
                      <a:pt x="15" y="38"/>
                    </a:cubicBezTo>
                    <a:cubicBezTo>
                      <a:pt x="42" y="12"/>
                      <a:pt x="42" y="12"/>
                      <a:pt x="42" y="12"/>
                    </a:cubicBezTo>
                    <a:lnTo>
                      <a:pt x="3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882" tIns="60941" rIns="121882" bIns="60941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zh-CN" altLang="en-US" sz="1899">
                  <a:latin typeface="+mj-lt"/>
                  <a:ea typeface="微软雅黑" panose="020B0503020204020204" pitchFamily="34" charset="-122"/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80" name="矩形 79"/>
          <p:cNvSpPr/>
          <p:nvPr/>
        </p:nvSpPr>
        <p:spPr>
          <a:xfrm>
            <a:off x="7037365" y="1166801"/>
            <a:ext cx="1066600" cy="330713"/>
          </a:xfrm>
          <a:prstGeom prst="rect">
            <a:avLst/>
          </a:prstGeom>
        </p:spPr>
        <p:txBody>
          <a:bodyPr wrap="none" lIns="68561" tIns="34281" rIns="68561" bIns="34281">
            <a:spAutoFit/>
          </a:bodyPr>
          <a:lstStyle/>
          <a:p>
            <a:pPr algn="r" rtl="1"/>
            <a:r>
              <a:rPr lang="fa-IR" altLang="zh-CN" sz="1699" b="1" dirty="0">
                <a:solidFill>
                  <a:srgbClr val="934D19"/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قدم در اینجا</a:t>
            </a:r>
            <a:endParaRPr lang="en-US" altLang="zh-CN" sz="1699" b="1" dirty="0">
              <a:solidFill>
                <a:srgbClr val="934D19"/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81" name="矩形 47"/>
          <p:cNvSpPr>
            <a:spLocks noChangeArrowheads="1"/>
          </p:cNvSpPr>
          <p:nvPr/>
        </p:nvSpPr>
        <p:spPr bwMode="auto">
          <a:xfrm>
            <a:off x="5436499" y="1437331"/>
            <a:ext cx="2715797" cy="475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61" tIns="34281" rIns="68561" bIns="34281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r" rtl="1">
              <a:lnSpc>
                <a:spcPct val="120000"/>
              </a:lnSpc>
              <a:spcBef>
                <a:spcPct val="0"/>
              </a:spcBef>
              <a:buNone/>
            </a:pPr>
            <a:r>
              <a:rPr lang="fa-IR" altLang="zh-CN" sz="1100" dirty="0">
                <a:solidFill>
                  <a:srgbClr val="333333"/>
                </a:solidFill>
                <a:latin typeface="+mj-lt"/>
                <a:cs typeface="B Nazanin" panose="00000700000000000000" pitchFamily="2" charset="-78"/>
                <a:sym typeface="微软雅黑" pitchFamily="34" charset="-122"/>
              </a:rPr>
              <a:t>من امیدوارم و معتقدم که این الگو زمان، پول و اعتبار شما را جلب کند.</a:t>
            </a:r>
            <a:endParaRPr lang="zh-CN" altLang="en-US" sz="1100" dirty="0">
              <a:solidFill>
                <a:srgbClr val="333333"/>
              </a:solidFill>
              <a:latin typeface="+mj-lt"/>
              <a:cs typeface="B Nazanin" panose="00000700000000000000" pitchFamily="2" charset="-78"/>
              <a:sym typeface="微软雅黑" pitchFamily="34" charset="-122"/>
            </a:endParaRPr>
          </a:p>
        </p:txBody>
      </p:sp>
      <p:sp>
        <p:nvSpPr>
          <p:cNvPr id="82" name="矩形 81"/>
          <p:cNvSpPr/>
          <p:nvPr/>
        </p:nvSpPr>
        <p:spPr>
          <a:xfrm>
            <a:off x="7085696" y="2269307"/>
            <a:ext cx="1066600" cy="330713"/>
          </a:xfrm>
          <a:prstGeom prst="rect">
            <a:avLst/>
          </a:prstGeom>
        </p:spPr>
        <p:txBody>
          <a:bodyPr wrap="none" lIns="68561" tIns="34281" rIns="68561" bIns="34281">
            <a:spAutoFit/>
          </a:bodyPr>
          <a:lstStyle/>
          <a:p>
            <a:pPr algn="r" rtl="1"/>
            <a:r>
              <a:rPr lang="fa-IR" altLang="zh-CN" sz="1699" b="1" dirty="0">
                <a:solidFill>
                  <a:srgbClr val="934D19"/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قدم در اینجا</a:t>
            </a:r>
            <a:endParaRPr lang="en-US" altLang="zh-CN" sz="1699" b="1" dirty="0">
              <a:solidFill>
                <a:srgbClr val="934D19"/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83" name="矩形 47"/>
          <p:cNvSpPr>
            <a:spLocks noChangeArrowheads="1"/>
          </p:cNvSpPr>
          <p:nvPr/>
        </p:nvSpPr>
        <p:spPr bwMode="auto">
          <a:xfrm>
            <a:off x="5436499" y="2580275"/>
            <a:ext cx="2715797" cy="475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61" tIns="34281" rIns="68561" bIns="34281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r" rtl="1">
              <a:lnSpc>
                <a:spcPct val="120000"/>
              </a:lnSpc>
              <a:spcBef>
                <a:spcPct val="0"/>
              </a:spcBef>
              <a:buNone/>
            </a:pPr>
            <a:r>
              <a:rPr lang="fa-IR" altLang="zh-CN" sz="1100" dirty="0">
                <a:solidFill>
                  <a:srgbClr val="333333"/>
                </a:solidFill>
                <a:latin typeface="+mj-lt"/>
                <a:cs typeface="B Nazanin" panose="00000700000000000000" pitchFamily="2" charset="-78"/>
                <a:sym typeface="微软雅黑" pitchFamily="34" charset="-122"/>
              </a:rPr>
              <a:t>من امیدوارم و معتقدم که این الگو زمان، پول و اعتبار شما را جلب کند.</a:t>
            </a:r>
            <a:endParaRPr lang="zh-CN" altLang="en-US" sz="1100" dirty="0">
              <a:solidFill>
                <a:srgbClr val="333333"/>
              </a:solidFill>
              <a:latin typeface="+mj-lt"/>
              <a:cs typeface="B Nazanin" panose="00000700000000000000" pitchFamily="2" charset="-78"/>
              <a:sym typeface="微软雅黑" pitchFamily="34" charset="-122"/>
            </a:endParaRPr>
          </a:p>
        </p:txBody>
      </p:sp>
      <p:sp>
        <p:nvSpPr>
          <p:cNvPr id="84" name="矩形 83"/>
          <p:cNvSpPr/>
          <p:nvPr/>
        </p:nvSpPr>
        <p:spPr>
          <a:xfrm>
            <a:off x="7126780" y="3347119"/>
            <a:ext cx="1066600" cy="330713"/>
          </a:xfrm>
          <a:prstGeom prst="rect">
            <a:avLst/>
          </a:prstGeom>
        </p:spPr>
        <p:txBody>
          <a:bodyPr wrap="none" lIns="68561" tIns="34281" rIns="68561" bIns="34281">
            <a:spAutoFit/>
          </a:bodyPr>
          <a:lstStyle/>
          <a:p>
            <a:pPr algn="r" rtl="1"/>
            <a:r>
              <a:rPr lang="fa-IR" altLang="zh-CN" sz="1699" b="1" dirty="0">
                <a:solidFill>
                  <a:srgbClr val="934D19"/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قدم در اینجا</a:t>
            </a:r>
            <a:endParaRPr lang="en-US" altLang="zh-CN" sz="1699" b="1" dirty="0">
              <a:solidFill>
                <a:srgbClr val="934D19"/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85" name="矩形 47"/>
          <p:cNvSpPr>
            <a:spLocks noChangeArrowheads="1"/>
          </p:cNvSpPr>
          <p:nvPr/>
        </p:nvSpPr>
        <p:spPr bwMode="auto">
          <a:xfrm>
            <a:off x="5436499" y="3723217"/>
            <a:ext cx="2715797" cy="475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61" tIns="34281" rIns="68561" bIns="34281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r" rtl="1">
              <a:lnSpc>
                <a:spcPct val="120000"/>
              </a:lnSpc>
              <a:spcBef>
                <a:spcPct val="0"/>
              </a:spcBef>
              <a:buNone/>
            </a:pPr>
            <a:r>
              <a:rPr lang="fa-IR" altLang="zh-CN" sz="1100" dirty="0">
                <a:solidFill>
                  <a:srgbClr val="333333"/>
                </a:solidFill>
                <a:latin typeface="+mj-lt"/>
                <a:cs typeface="B Nazanin" panose="00000700000000000000" pitchFamily="2" charset="-78"/>
                <a:sym typeface="微软雅黑" pitchFamily="34" charset="-122"/>
              </a:rPr>
              <a:t>من امیدوارم و معتقدم که این الگو زمان، پول و اعتبار شما را جلب کند.</a:t>
            </a:r>
            <a:endParaRPr lang="zh-CN" altLang="en-US" sz="1100" dirty="0">
              <a:solidFill>
                <a:srgbClr val="333333"/>
              </a:solidFill>
              <a:latin typeface="+mj-lt"/>
              <a:cs typeface="B Nazanin" panose="00000700000000000000" pitchFamily="2" charset="-78"/>
              <a:sym typeface="微软雅黑" pitchFamily="34" charset="-122"/>
            </a:endParaRPr>
          </a:p>
        </p:txBody>
      </p:sp>
      <p:sp>
        <p:nvSpPr>
          <p:cNvPr id="86" name="矩形 85"/>
          <p:cNvSpPr/>
          <p:nvPr/>
        </p:nvSpPr>
        <p:spPr>
          <a:xfrm>
            <a:off x="2625916" y="1048220"/>
            <a:ext cx="959199" cy="300064"/>
          </a:xfrm>
          <a:prstGeom prst="rect">
            <a:avLst/>
          </a:prstGeom>
        </p:spPr>
        <p:txBody>
          <a:bodyPr wrap="none" lIns="68561" tIns="34281" rIns="68561" bIns="34281">
            <a:spAutoFit/>
          </a:bodyPr>
          <a:lstStyle/>
          <a:p>
            <a:pPr algn="r" rtl="1"/>
            <a:r>
              <a:rPr lang="fa-IR" altLang="zh-CN" sz="1500" b="1" dirty="0">
                <a:solidFill>
                  <a:srgbClr val="934D19"/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قدم در اینجا</a:t>
            </a:r>
            <a:endParaRPr lang="en-US" altLang="zh-CN" sz="1500" b="1" dirty="0">
              <a:solidFill>
                <a:srgbClr val="934D19"/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87" name="矩形 47"/>
          <p:cNvSpPr>
            <a:spLocks noChangeArrowheads="1"/>
          </p:cNvSpPr>
          <p:nvPr/>
        </p:nvSpPr>
        <p:spPr bwMode="auto">
          <a:xfrm>
            <a:off x="2614095" y="1934775"/>
            <a:ext cx="2109213" cy="2354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61" tIns="34281" rIns="68561" bIns="34281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r" rtl="1">
              <a:lnSpc>
                <a:spcPct val="120000"/>
              </a:lnSpc>
              <a:spcBef>
                <a:spcPct val="0"/>
              </a:spcBef>
              <a:buNone/>
            </a:pPr>
            <a:r>
              <a:rPr lang="fa-IR" altLang="zh-CN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cs typeface="B Nazanin" panose="00000700000000000000" pitchFamily="2" charset="-78"/>
                <a:sym typeface="微软雅黑" pitchFamily="34" charset="-122"/>
              </a:rPr>
              <a:t>ادامه دهید و آن را با متن خود جایگزین کنید.</a:t>
            </a:r>
            <a:endParaRPr lang="zh-CN" altLang="en-US" sz="900" dirty="0">
              <a:solidFill>
                <a:schemeClr val="tx1">
                  <a:lumMod val="65000"/>
                  <a:lumOff val="35000"/>
                </a:schemeClr>
              </a:solidFill>
              <a:latin typeface="+mj-lt"/>
              <a:cs typeface="B Nazanin" panose="00000700000000000000" pitchFamily="2" charset="-78"/>
              <a:sym typeface="微软雅黑" pitchFamily="34" charset="-122"/>
            </a:endParaRPr>
          </a:p>
        </p:txBody>
      </p:sp>
      <p:sp>
        <p:nvSpPr>
          <p:cNvPr id="88" name="矩形 87"/>
          <p:cNvSpPr/>
          <p:nvPr/>
        </p:nvSpPr>
        <p:spPr>
          <a:xfrm>
            <a:off x="2625916" y="2702257"/>
            <a:ext cx="959199" cy="300064"/>
          </a:xfrm>
          <a:prstGeom prst="rect">
            <a:avLst/>
          </a:prstGeom>
        </p:spPr>
        <p:txBody>
          <a:bodyPr wrap="none" lIns="68561" tIns="34281" rIns="68561" bIns="34281">
            <a:spAutoFit/>
          </a:bodyPr>
          <a:lstStyle/>
          <a:p>
            <a:pPr algn="r" rtl="1"/>
            <a:r>
              <a:rPr lang="fa-IR" altLang="zh-CN" sz="1500" b="1" dirty="0">
                <a:solidFill>
                  <a:srgbClr val="934D19"/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قدم در اینجا</a:t>
            </a:r>
            <a:endParaRPr lang="en-US" altLang="zh-CN" sz="1500" b="1" dirty="0">
              <a:solidFill>
                <a:srgbClr val="934D19"/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89" name="矩形 47"/>
          <p:cNvSpPr>
            <a:spLocks noChangeArrowheads="1"/>
          </p:cNvSpPr>
          <p:nvPr/>
        </p:nvSpPr>
        <p:spPr bwMode="auto">
          <a:xfrm>
            <a:off x="2614095" y="3576988"/>
            <a:ext cx="2109213" cy="2354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61" tIns="34281" rIns="68561" bIns="34281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r" rtl="1">
              <a:lnSpc>
                <a:spcPct val="120000"/>
              </a:lnSpc>
              <a:spcBef>
                <a:spcPct val="0"/>
              </a:spcBef>
              <a:buNone/>
            </a:pPr>
            <a:r>
              <a:rPr lang="fa-IR" altLang="zh-CN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cs typeface="B Nazanin" panose="00000700000000000000" pitchFamily="2" charset="-78"/>
                <a:sym typeface="微软雅黑" pitchFamily="34" charset="-122"/>
              </a:rPr>
              <a:t>ادامه دهید و آن را با متن خود جایگزین کنید.</a:t>
            </a:r>
            <a:endParaRPr lang="zh-CN" altLang="en-US" sz="900" dirty="0">
              <a:solidFill>
                <a:schemeClr val="tx1">
                  <a:lumMod val="65000"/>
                  <a:lumOff val="35000"/>
                </a:schemeClr>
              </a:solidFill>
              <a:latin typeface="+mj-lt"/>
              <a:cs typeface="B Nazanin" panose="00000700000000000000" pitchFamily="2" charset="-78"/>
              <a:sym typeface="微软雅黑" pitchFamily="34" charset="-122"/>
            </a:endParaRPr>
          </a:p>
        </p:txBody>
      </p:sp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38150" y="133717"/>
            <a:ext cx="2980781" cy="450056"/>
          </a:xfrm>
        </p:spPr>
        <p:txBody>
          <a:bodyPr/>
          <a:lstStyle/>
          <a:p>
            <a:pPr algn="r" rtl="1"/>
            <a:r>
              <a:rPr lang="fa-IR" altLang="zh-CN" dirty="0">
                <a:cs typeface="B Nazanin" panose="00000700000000000000" pitchFamily="2" charset="-78"/>
              </a:rPr>
              <a:t>عنوان را اینجا بنویس</a:t>
            </a:r>
            <a:endParaRPr lang="zh-CN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443512020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35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2" presetClass="entr" presetSubtype="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grpId="0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1" fill="hold" grpId="0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3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3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35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nodeType="withEffect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nodeType="withEffect">
                                  <p:stCondLst>
                                    <p:cond delay="51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4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1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6" presetClass="entr" presetSubtype="26" fill="hold" nodeType="withEffect">
                                  <p:stCondLst>
                                    <p:cond delay="67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41" dur="2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695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7450"/>
                            </p:stCondLst>
                            <p:childTnLst>
                              <p:par>
                                <p:cTn id="50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8450"/>
                            </p:stCondLst>
                            <p:childTnLst>
                              <p:par>
                                <p:cTn id="57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" grpId="0"/>
      <p:bldP spid="81" grpId="0"/>
      <p:bldP spid="82" grpId="0"/>
      <p:bldP spid="83" grpId="0"/>
      <p:bldP spid="84" grpId="0"/>
      <p:bldP spid="85" grpId="0"/>
      <p:bldP spid="86" grpId="0"/>
      <p:bldP spid="87" grpId="0"/>
      <p:bldP spid="88" grpId="0"/>
      <p:bldP spid="89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/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70"/>
          <a:stretch/>
        </p:blipFill>
        <p:spPr>
          <a:xfrm>
            <a:off x="0" y="0"/>
            <a:ext cx="9144000" cy="5156200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31000" y="517454"/>
            <a:ext cx="2910700" cy="1314396"/>
          </a:xfrm>
          <a:prstGeom prst="rect">
            <a:avLst/>
          </a:prstGeom>
        </p:spPr>
      </p:pic>
      <p:sp>
        <p:nvSpPr>
          <p:cNvPr id="2" name="矩形 1"/>
          <p:cNvSpPr/>
          <p:nvPr/>
        </p:nvSpPr>
        <p:spPr>
          <a:xfrm>
            <a:off x="3124200" y="0"/>
            <a:ext cx="6019800" cy="5156200"/>
          </a:xfrm>
          <a:custGeom>
            <a:avLst/>
            <a:gdLst>
              <a:gd name="connsiteX0" fmla="*/ 0 w 6019800"/>
              <a:gd name="connsiteY0" fmla="*/ 0 h 5156200"/>
              <a:gd name="connsiteX1" fmla="*/ 6019800 w 6019800"/>
              <a:gd name="connsiteY1" fmla="*/ 0 h 5156200"/>
              <a:gd name="connsiteX2" fmla="*/ 6019800 w 6019800"/>
              <a:gd name="connsiteY2" fmla="*/ 5156200 h 5156200"/>
              <a:gd name="connsiteX3" fmla="*/ 0 w 6019800"/>
              <a:gd name="connsiteY3" fmla="*/ 5156200 h 5156200"/>
              <a:gd name="connsiteX4" fmla="*/ 0 w 6019800"/>
              <a:gd name="connsiteY4" fmla="*/ 0 h 5156200"/>
              <a:gd name="connsiteX0" fmla="*/ 0 w 6019800"/>
              <a:gd name="connsiteY0" fmla="*/ 0 h 5156200"/>
              <a:gd name="connsiteX1" fmla="*/ 6019800 w 6019800"/>
              <a:gd name="connsiteY1" fmla="*/ 0 h 5156200"/>
              <a:gd name="connsiteX2" fmla="*/ 6019800 w 6019800"/>
              <a:gd name="connsiteY2" fmla="*/ 5156200 h 5156200"/>
              <a:gd name="connsiteX3" fmla="*/ 1778000 w 6019800"/>
              <a:gd name="connsiteY3" fmla="*/ 5156200 h 5156200"/>
              <a:gd name="connsiteX4" fmla="*/ 0 w 6019800"/>
              <a:gd name="connsiteY4" fmla="*/ 0 h 515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19800" h="5156200">
                <a:moveTo>
                  <a:pt x="0" y="0"/>
                </a:moveTo>
                <a:lnTo>
                  <a:pt x="6019800" y="0"/>
                </a:lnTo>
                <a:lnTo>
                  <a:pt x="6019800" y="5156200"/>
                </a:lnTo>
                <a:lnTo>
                  <a:pt x="1778000" y="5156200"/>
                </a:lnTo>
                <a:lnTo>
                  <a:pt x="0" y="0"/>
                </a:lnTo>
                <a:close/>
              </a:path>
            </a:pathLst>
          </a:custGeom>
          <a:solidFill>
            <a:srgbClr val="432A1A">
              <a:alpha val="8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zh-CN" altLang="en-US" b="1">
              <a:latin typeface="+mj-lt"/>
              <a:cs typeface="B Nazanin" panose="00000700000000000000" pitchFamily="2" charset="-78"/>
            </a:endParaRPr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85608" y="3085932"/>
            <a:ext cx="3603253" cy="2070268"/>
          </a:xfrm>
          <a:prstGeom prst="rect">
            <a:avLst/>
          </a:prstGeom>
        </p:spPr>
      </p:pic>
      <p:sp>
        <p:nvSpPr>
          <p:cNvPr id="9" name="椭圆 8"/>
          <p:cNvSpPr/>
          <p:nvPr>
            <p:custDataLst>
              <p:tags r:id="rId1"/>
            </p:custDataLst>
          </p:nvPr>
        </p:nvSpPr>
        <p:spPr>
          <a:xfrm>
            <a:off x="3507519" y="2197101"/>
            <a:ext cx="1195208" cy="1200950"/>
          </a:xfrm>
          <a:prstGeom prst="ellipse">
            <a:avLst/>
          </a:prstGeom>
          <a:solidFill>
            <a:srgbClr val="FFFFFF"/>
          </a:solidFill>
          <a:ln w="63500" cap="flat" cmpd="sng" algn="ctr">
            <a:solidFill>
              <a:srgbClr val="7C5943"/>
            </a:solidFill>
            <a:prstDash val="solid"/>
          </a:ln>
          <a:effectLst>
            <a:innerShdw blurRad="63500" dist="63500" dir="13200000">
              <a:schemeClr val="tx1">
                <a:alpha val="20000"/>
              </a:schemeClr>
            </a:innerShdw>
          </a:effectLst>
        </p:spPr>
        <p:txBody>
          <a:bodyPr lIns="0" tIns="0" rIns="0" bIns="0" anchor="ctr"/>
          <a:lstStyle/>
          <a:p>
            <a:pPr algn="ctr" rtl="1">
              <a:defRPr/>
            </a:pPr>
            <a:r>
              <a:rPr lang="en-US" sz="6000" b="1" kern="0" dirty="0">
                <a:solidFill>
                  <a:srgbClr val="D0691A"/>
                </a:solidFill>
                <a:latin typeface="+mj-lt"/>
                <a:cs typeface="B Nazanin" panose="00000700000000000000" pitchFamily="2" charset="-78"/>
              </a:rPr>
              <a:t>04</a:t>
            </a:r>
          </a:p>
        </p:txBody>
      </p:sp>
      <p:sp>
        <p:nvSpPr>
          <p:cNvPr id="11" name="矩形 10"/>
          <p:cNvSpPr/>
          <p:nvPr>
            <p:custDataLst>
              <p:tags r:id="rId2"/>
            </p:custDataLst>
          </p:nvPr>
        </p:nvSpPr>
        <p:spPr>
          <a:xfrm>
            <a:off x="5086046" y="2506862"/>
            <a:ext cx="3708400" cy="693537"/>
          </a:xfrm>
          <a:prstGeom prst="rect">
            <a:avLst/>
          </a:prstGeom>
          <a:gradFill flip="none" rotWithShape="1">
            <a:gsLst>
              <a:gs pos="0">
                <a:srgbClr val="DB782B">
                  <a:shade val="30000"/>
                  <a:satMod val="115000"/>
                </a:srgbClr>
              </a:gs>
              <a:gs pos="50000">
                <a:srgbClr val="DB782B">
                  <a:shade val="67500"/>
                  <a:satMod val="115000"/>
                </a:srgbClr>
              </a:gs>
              <a:gs pos="100000">
                <a:srgbClr val="DB782B">
                  <a:shade val="100000"/>
                  <a:satMod val="115000"/>
                </a:srgbClr>
              </a:gs>
            </a:gsLst>
            <a:lin ang="2700000" scaled="1"/>
            <a:tileRect/>
          </a:gradFill>
          <a:ln>
            <a:noFill/>
          </a:ln>
        </p:spPr>
        <p:txBody>
          <a:bodyPr lIns="68568" tIns="34284" rIns="68568" bIns="34284" anchor="ctr"/>
          <a:lstStyle/>
          <a:p>
            <a:pPr algn="ctr" defTabSz="914126" rtl="1" fontAlgn="base">
              <a:spcBef>
                <a:spcPct val="0"/>
              </a:spcBef>
              <a:spcAft>
                <a:spcPct val="0"/>
              </a:spcAft>
            </a:pPr>
            <a:r>
              <a:rPr lang="tr-TR" altLang="zh-CN" sz="3200" b="1" kern="0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FIAT</a:t>
            </a:r>
            <a:endParaRPr lang="en-US" altLang="zh-CN" sz="3200" b="1" kern="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5086046" y="1689100"/>
            <a:ext cx="231666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fa-IR" altLang="zh-CN" sz="40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بخش چهارم</a:t>
            </a:r>
            <a:endParaRPr lang="zh-CN" altLang="en-US" sz="4000" b="1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5" name="文本框 14"/>
          <p:cNvSpPr txBox="1"/>
          <p:nvPr/>
        </p:nvSpPr>
        <p:spPr>
          <a:xfrm>
            <a:off x="5187646" y="3310275"/>
            <a:ext cx="172034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 algn="r" rtl="1">
              <a:buFont typeface="Wingdings" panose="05000000000000000000" pitchFamily="2" charset="2"/>
              <a:buChar char="Ø"/>
            </a:pPr>
            <a:r>
              <a:rPr lang="fa-IR" altLang="zh-CN" sz="16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اینجا پیامک بده...</a:t>
            </a:r>
            <a:endParaRPr lang="zh-CN" altLang="en-US" sz="1600" b="1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7" name="文本框 16"/>
          <p:cNvSpPr txBox="1"/>
          <p:nvPr/>
        </p:nvSpPr>
        <p:spPr>
          <a:xfrm>
            <a:off x="6989161" y="3310275"/>
            <a:ext cx="172034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 algn="r" rtl="1">
              <a:buFont typeface="Wingdings" panose="05000000000000000000" pitchFamily="2" charset="2"/>
              <a:buChar char="Ø"/>
            </a:pPr>
            <a:r>
              <a:rPr lang="fa-IR" altLang="zh-CN" sz="16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اینجا پیامک بده...</a:t>
            </a:r>
            <a:endParaRPr lang="zh-CN" altLang="en-US" sz="1600" b="1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9" name="文本框 18"/>
          <p:cNvSpPr txBox="1"/>
          <p:nvPr/>
        </p:nvSpPr>
        <p:spPr>
          <a:xfrm>
            <a:off x="5187646" y="3789483"/>
            <a:ext cx="172034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 algn="r" rtl="1">
              <a:buFont typeface="Wingdings" panose="05000000000000000000" pitchFamily="2" charset="2"/>
              <a:buChar char="Ø"/>
            </a:pPr>
            <a:r>
              <a:rPr lang="fa-IR" altLang="zh-CN" sz="16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اینجا پیامک بده...</a:t>
            </a:r>
            <a:endParaRPr lang="zh-CN" altLang="en-US" sz="1600" b="1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1" name="文本框 20"/>
          <p:cNvSpPr txBox="1"/>
          <p:nvPr/>
        </p:nvSpPr>
        <p:spPr>
          <a:xfrm>
            <a:off x="6989161" y="3789483"/>
            <a:ext cx="172034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 algn="r" rtl="1">
              <a:buFont typeface="Wingdings" panose="05000000000000000000" pitchFamily="2" charset="2"/>
              <a:buChar char="Ø"/>
            </a:pPr>
            <a:r>
              <a:rPr lang="fa-IR" altLang="zh-CN" sz="16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اینجا پیامک بده...</a:t>
            </a:r>
            <a:endParaRPr lang="zh-CN" altLang="en-US" sz="1600" b="1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652592971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75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250"/>
                            </p:stCondLst>
                            <p:childTnLst>
                              <p:par>
                                <p:cTn id="1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750"/>
                            </p:stCondLst>
                            <p:childTnLst>
                              <p:par>
                                <p:cTn id="24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250"/>
                            </p:stCondLst>
                            <p:childTnLst>
                              <p:par>
                                <p:cTn id="2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750"/>
                            </p:stCondLst>
                            <p:childTnLst>
                              <p:par>
                                <p:cTn id="34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1" grpId="0" animBg="1"/>
      <p:bldP spid="3" grpId="0"/>
      <p:bldP spid="15" grpId="0"/>
      <p:bldP spid="17" grpId="0"/>
      <p:bldP spid="19" grpId="0"/>
      <p:bldP spid="21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泪滴形 61"/>
          <p:cNvSpPr/>
          <p:nvPr/>
        </p:nvSpPr>
        <p:spPr>
          <a:xfrm>
            <a:off x="2438494" y="1086226"/>
            <a:ext cx="444907" cy="444907"/>
          </a:xfrm>
          <a:prstGeom prst="teardrop">
            <a:avLst/>
          </a:prstGeom>
          <a:solidFill>
            <a:srgbClr val="934D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zh-CN" altLang="en-US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63" name="TextBox 22"/>
          <p:cNvSpPr txBox="1"/>
          <p:nvPr/>
        </p:nvSpPr>
        <p:spPr>
          <a:xfrm>
            <a:off x="2497894" y="1144417"/>
            <a:ext cx="490613" cy="331041"/>
          </a:xfrm>
          <a:prstGeom prst="rect">
            <a:avLst/>
          </a:prstGeom>
          <a:noFill/>
        </p:spPr>
        <p:txBody>
          <a:bodyPr wrap="square" lIns="68568" tIns="34284" rIns="68568" bIns="34284" rtlCol="0">
            <a:spAutoFit/>
          </a:bodyPr>
          <a:lstStyle/>
          <a:p>
            <a:pPr lvl="0" algn="l">
              <a:lnSpc>
                <a:spcPct val="120000"/>
              </a:lnSpc>
              <a:spcAft>
                <a:spcPct val="40000"/>
              </a:spcAft>
              <a:buClr>
                <a:srgbClr val="292929"/>
              </a:buClr>
            </a:pPr>
            <a:r>
              <a:rPr lang="en-US" altLang="zh-CN" sz="1500" dirty="0">
                <a:solidFill>
                  <a:schemeClr val="bg1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rPr>
              <a:t>01</a:t>
            </a:r>
            <a:endParaRPr lang="en-US" altLang="zh-CN" sz="1500" noProof="1">
              <a:solidFill>
                <a:schemeClr val="bg1"/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64" name="TextBox 22"/>
          <p:cNvSpPr txBox="1"/>
          <p:nvPr/>
        </p:nvSpPr>
        <p:spPr>
          <a:xfrm>
            <a:off x="3047906" y="1010050"/>
            <a:ext cx="3239784" cy="475378"/>
          </a:xfrm>
          <a:prstGeom prst="rect">
            <a:avLst/>
          </a:prstGeom>
          <a:noFill/>
        </p:spPr>
        <p:txBody>
          <a:bodyPr wrap="square" lIns="68568" tIns="34284" rIns="68568" bIns="34284" rtlCol="0">
            <a:spAutoFit/>
          </a:bodyPr>
          <a:lstStyle/>
          <a:p>
            <a:pPr lvl="0" algn="r" rtl="1">
              <a:lnSpc>
                <a:spcPct val="120000"/>
              </a:lnSpc>
              <a:spcAft>
                <a:spcPct val="40000"/>
              </a:spcAft>
              <a:buClr>
                <a:srgbClr val="292929"/>
              </a:buClr>
            </a:pPr>
            <a:r>
              <a:rPr lang="fa-IR" altLang="zh-CN" sz="1100" dirty="0">
                <a:solidFill>
                  <a:srgbClr val="333333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rPr>
              <a:t>من امیدوارم و معتقدم که این الگو زمان، پول و اعتبار شما را جلب کند.</a:t>
            </a:r>
            <a:endParaRPr lang="en-US" altLang="zh-CN" sz="1100" noProof="1">
              <a:solidFill>
                <a:srgbClr val="333333"/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65" name="矩形 64"/>
          <p:cNvSpPr/>
          <p:nvPr/>
        </p:nvSpPr>
        <p:spPr>
          <a:xfrm>
            <a:off x="3047906" y="1485428"/>
            <a:ext cx="3163608" cy="45705"/>
          </a:xfrm>
          <a:prstGeom prst="rect">
            <a:avLst/>
          </a:prstGeom>
          <a:solidFill>
            <a:srgbClr val="934D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zh-CN" altLang="en-US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66" name="泪滴形 65"/>
          <p:cNvSpPr/>
          <p:nvPr/>
        </p:nvSpPr>
        <p:spPr>
          <a:xfrm>
            <a:off x="2438494" y="1943212"/>
            <a:ext cx="444907" cy="444907"/>
          </a:xfrm>
          <a:prstGeom prst="teardrop">
            <a:avLst/>
          </a:prstGeom>
          <a:solidFill>
            <a:srgbClr val="934D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zh-CN" altLang="en-US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67" name="TextBox 22"/>
          <p:cNvSpPr txBox="1"/>
          <p:nvPr/>
        </p:nvSpPr>
        <p:spPr>
          <a:xfrm>
            <a:off x="2497894" y="2001402"/>
            <a:ext cx="490613" cy="331041"/>
          </a:xfrm>
          <a:prstGeom prst="rect">
            <a:avLst/>
          </a:prstGeom>
          <a:noFill/>
        </p:spPr>
        <p:txBody>
          <a:bodyPr wrap="square" lIns="68568" tIns="34284" rIns="68568" bIns="34284" rtlCol="0">
            <a:spAutoFit/>
          </a:bodyPr>
          <a:lstStyle/>
          <a:p>
            <a:pPr lvl="0" algn="l">
              <a:lnSpc>
                <a:spcPct val="120000"/>
              </a:lnSpc>
              <a:spcAft>
                <a:spcPct val="40000"/>
              </a:spcAft>
              <a:buClr>
                <a:srgbClr val="292929"/>
              </a:buClr>
            </a:pPr>
            <a:r>
              <a:rPr lang="en-US" altLang="zh-CN" sz="1500" dirty="0">
                <a:solidFill>
                  <a:schemeClr val="bg1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rPr>
              <a:t>02</a:t>
            </a:r>
            <a:endParaRPr lang="en-US" altLang="zh-CN" sz="1500" noProof="1">
              <a:solidFill>
                <a:schemeClr val="bg1"/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68" name="TextBox 22"/>
          <p:cNvSpPr txBox="1"/>
          <p:nvPr/>
        </p:nvSpPr>
        <p:spPr>
          <a:xfrm>
            <a:off x="3047906" y="1867036"/>
            <a:ext cx="3239784" cy="475378"/>
          </a:xfrm>
          <a:prstGeom prst="rect">
            <a:avLst/>
          </a:prstGeom>
          <a:noFill/>
        </p:spPr>
        <p:txBody>
          <a:bodyPr wrap="square" lIns="68568" tIns="34284" rIns="68568" bIns="34284" rtlCol="0">
            <a:spAutoFit/>
          </a:bodyPr>
          <a:lstStyle/>
          <a:p>
            <a:pPr lvl="0" algn="r" rtl="1">
              <a:lnSpc>
                <a:spcPct val="120000"/>
              </a:lnSpc>
              <a:spcAft>
                <a:spcPct val="40000"/>
              </a:spcAft>
              <a:buClr>
                <a:srgbClr val="292929"/>
              </a:buClr>
            </a:pPr>
            <a:r>
              <a:rPr lang="fa-IR" altLang="zh-CN" sz="1100" dirty="0">
                <a:solidFill>
                  <a:srgbClr val="333333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rPr>
              <a:t>من امیدوارم و معتقدم که این الگو زمان، پول و اعتبار شما را جلب کند.</a:t>
            </a:r>
            <a:endParaRPr lang="en-US" altLang="zh-CN" sz="1100" noProof="1">
              <a:solidFill>
                <a:srgbClr val="333333"/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69" name="矩形 68"/>
          <p:cNvSpPr/>
          <p:nvPr/>
        </p:nvSpPr>
        <p:spPr>
          <a:xfrm>
            <a:off x="3047906" y="2342414"/>
            <a:ext cx="3163608" cy="45705"/>
          </a:xfrm>
          <a:prstGeom prst="rect">
            <a:avLst/>
          </a:prstGeom>
          <a:solidFill>
            <a:srgbClr val="934D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zh-CN" altLang="en-US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70" name="泪滴形 69"/>
          <p:cNvSpPr/>
          <p:nvPr/>
        </p:nvSpPr>
        <p:spPr>
          <a:xfrm>
            <a:off x="2438494" y="2819241"/>
            <a:ext cx="444907" cy="444907"/>
          </a:xfrm>
          <a:prstGeom prst="teardrop">
            <a:avLst/>
          </a:prstGeom>
          <a:solidFill>
            <a:srgbClr val="934D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zh-CN" altLang="en-US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71" name="TextBox 22"/>
          <p:cNvSpPr txBox="1"/>
          <p:nvPr/>
        </p:nvSpPr>
        <p:spPr>
          <a:xfrm>
            <a:off x="2497894" y="2877432"/>
            <a:ext cx="490613" cy="331041"/>
          </a:xfrm>
          <a:prstGeom prst="rect">
            <a:avLst/>
          </a:prstGeom>
          <a:noFill/>
        </p:spPr>
        <p:txBody>
          <a:bodyPr wrap="square" lIns="68568" tIns="34284" rIns="68568" bIns="34284" rtlCol="0">
            <a:spAutoFit/>
          </a:bodyPr>
          <a:lstStyle/>
          <a:p>
            <a:pPr lvl="0" algn="l">
              <a:lnSpc>
                <a:spcPct val="120000"/>
              </a:lnSpc>
              <a:spcAft>
                <a:spcPct val="40000"/>
              </a:spcAft>
              <a:buClr>
                <a:srgbClr val="292929"/>
              </a:buClr>
            </a:pPr>
            <a:r>
              <a:rPr lang="en-US" altLang="zh-CN" sz="1500" dirty="0">
                <a:solidFill>
                  <a:schemeClr val="bg1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rPr>
              <a:t>03</a:t>
            </a:r>
            <a:endParaRPr lang="en-US" altLang="zh-CN" sz="1500" noProof="1">
              <a:solidFill>
                <a:schemeClr val="bg1"/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72" name="TextBox 22"/>
          <p:cNvSpPr txBox="1"/>
          <p:nvPr/>
        </p:nvSpPr>
        <p:spPr>
          <a:xfrm>
            <a:off x="3047906" y="2743065"/>
            <a:ext cx="3239784" cy="475378"/>
          </a:xfrm>
          <a:prstGeom prst="rect">
            <a:avLst/>
          </a:prstGeom>
          <a:noFill/>
        </p:spPr>
        <p:txBody>
          <a:bodyPr wrap="square" lIns="68568" tIns="34284" rIns="68568" bIns="34284" rtlCol="0">
            <a:spAutoFit/>
          </a:bodyPr>
          <a:lstStyle/>
          <a:p>
            <a:pPr lvl="0" algn="r" rtl="1">
              <a:lnSpc>
                <a:spcPct val="120000"/>
              </a:lnSpc>
              <a:spcAft>
                <a:spcPct val="40000"/>
              </a:spcAft>
              <a:buClr>
                <a:srgbClr val="292929"/>
              </a:buClr>
            </a:pPr>
            <a:r>
              <a:rPr lang="fa-IR" altLang="zh-CN" sz="1100" dirty="0">
                <a:solidFill>
                  <a:srgbClr val="333333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rPr>
              <a:t>من امیدوارم و معتقدم که این الگو زمان، پول و اعتبار شما را جلب کند.</a:t>
            </a:r>
            <a:endParaRPr lang="en-US" altLang="zh-CN" sz="1100" noProof="1">
              <a:solidFill>
                <a:srgbClr val="333333"/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73" name="矩形 72"/>
          <p:cNvSpPr/>
          <p:nvPr/>
        </p:nvSpPr>
        <p:spPr>
          <a:xfrm>
            <a:off x="3047906" y="3218444"/>
            <a:ext cx="3163608" cy="45705"/>
          </a:xfrm>
          <a:prstGeom prst="rect">
            <a:avLst/>
          </a:prstGeom>
          <a:solidFill>
            <a:srgbClr val="934D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zh-CN" altLang="en-US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74" name="泪滴形 73"/>
          <p:cNvSpPr/>
          <p:nvPr/>
        </p:nvSpPr>
        <p:spPr>
          <a:xfrm>
            <a:off x="2438494" y="3714315"/>
            <a:ext cx="444907" cy="444907"/>
          </a:xfrm>
          <a:prstGeom prst="teardrop">
            <a:avLst/>
          </a:prstGeom>
          <a:solidFill>
            <a:srgbClr val="934D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zh-CN" altLang="en-US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75" name="TextBox 22"/>
          <p:cNvSpPr txBox="1"/>
          <p:nvPr/>
        </p:nvSpPr>
        <p:spPr>
          <a:xfrm>
            <a:off x="2497894" y="3772506"/>
            <a:ext cx="490613" cy="331041"/>
          </a:xfrm>
          <a:prstGeom prst="rect">
            <a:avLst/>
          </a:prstGeom>
          <a:noFill/>
        </p:spPr>
        <p:txBody>
          <a:bodyPr wrap="square" lIns="68568" tIns="34284" rIns="68568" bIns="34284" rtlCol="0">
            <a:spAutoFit/>
          </a:bodyPr>
          <a:lstStyle/>
          <a:p>
            <a:pPr lvl="0" algn="l">
              <a:lnSpc>
                <a:spcPct val="120000"/>
              </a:lnSpc>
              <a:spcAft>
                <a:spcPct val="40000"/>
              </a:spcAft>
              <a:buClr>
                <a:srgbClr val="292929"/>
              </a:buClr>
            </a:pPr>
            <a:r>
              <a:rPr lang="en-US" altLang="zh-CN" sz="1500" dirty="0">
                <a:solidFill>
                  <a:schemeClr val="bg1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rPr>
              <a:t>04</a:t>
            </a:r>
            <a:endParaRPr lang="en-US" altLang="zh-CN" sz="1500" noProof="1">
              <a:solidFill>
                <a:schemeClr val="bg1"/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76" name="TextBox 22"/>
          <p:cNvSpPr txBox="1"/>
          <p:nvPr/>
        </p:nvSpPr>
        <p:spPr>
          <a:xfrm>
            <a:off x="3047906" y="3638139"/>
            <a:ext cx="3239784" cy="475378"/>
          </a:xfrm>
          <a:prstGeom prst="rect">
            <a:avLst/>
          </a:prstGeom>
          <a:noFill/>
        </p:spPr>
        <p:txBody>
          <a:bodyPr wrap="square" lIns="68568" tIns="34284" rIns="68568" bIns="34284" rtlCol="0">
            <a:spAutoFit/>
          </a:bodyPr>
          <a:lstStyle/>
          <a:p>
            <a:pPr lvl="0" algn="r" rtl="1">
              <a:lnSpc>
                <a:spcPct val="120000"/>
              </a:lnSpc>
              <a:spcAft>
                <a:spcPct val="40000"/>
              </a:spcAft>
              <a:buClr>
                <a:srgbClr val="292929"/>
              </a:buClr>
            </a:pPr>
            <a:r>
              <a:rPr lang="fa-IR" altLang="zh-CN" sz="1100" dirty="0">
                <a:solidFill>
                  <a:srgbClr val="333333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rPr>
              <a:t>من امیدوارم و معتقدم که این الگو زمان، پول و اعتبار شما را جلب کند.</a:t>
            </a:r>
            <a:endParaRPr lang="en-US" altLang="zh-CN" sz="1100" noProof="1">
              <a:solidFill>
                <a:srgbClr val="333333"/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77" name="矩形 76"/>
          <p:cNvSpPr/>
          <p:nvPr/>
        </p:nvSpPr>
        <p:spPr>
          <a:xfrm>
            <a:off x="3047906" y="4113517"/>
            <a:ext cx="3163608" cy="45705"/>
          </a:xfrm>
          <a:prstGeom prst="rect">
            <a:avLst/>
          </a:prstGeom>
          <a:solidFill>
            <a:srgbClr val="934D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zh-CN" altLang="en-US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38150" y="133717"/>
            <a:ext cx="3163608" cy="450056"/>
          </a:xfrm>
        </p:spPr>
        <p:txBody>
          <a:bodyPr/>
          <a:lstStyle/>
          <a:p>
            <a:pPr algn="r" rtl="1"/>
            <a:r>
              <a:rPr lang="fa-IR" altLang="zh-CN" dirty="0">
                <a:cs typeface="B Nazanin" panose="00000700000000000000" pitchFamily="2" charset="-78"/>
              </a:rPr>
              <a:t>عنوان را اینجا بنویس</a:t>
            </a:r>
            <a:endParaRPr lang="zh-CN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599179111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000"/>
                            </p:stCondLst>
                            <p:childTnLst>
                              <p:par>
                                <p:cTn id="4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500"/>
                            </p:stCondLst>
                            <p:childTnLst>
                              <p:par>
                                <p:cTn id="56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000"/>
                            </p:stCondLst>
                            <p:childTnLst>
                              <p:par>
                                <p:cTn id="61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4500"/>
                            </p:stCondLst>
                            <p:childTnLst>
                              <p:par>
                                <p:cTn id="6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000"/>
                            </p:stCondLst>
                            <p:childTnLst>
                              <p:par>
                                <p:cTn id="76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5500"/>
                            </p:stCondLst>
                            <p:childTnLst>
                              <p:par>
                                <p:cTn id="81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3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" grpId="0" animBg="1"/>
      <p:bldP spid="63" grpId="0"/>
      <p:bldP spid="64" grpId="0"/>
      <p:bldP spid="65" grpId="0" animBg="1"/>
      <p:bldP spid="66" grpId="0" animBg="1"/>
      <p:bldP spid="67" grpId="0"/>
      <p:bldP spid="68" grpId="0"/>
      <p:bldP spid="69" grpId="0" animBg="1"/>
      <p:bldP spid="70" grpId="0" animBg="1"/>
      <p:bldP spid="71" grpId="0"/>
      <p:bldP spid="72" grpId="0"/>
      <p:bldP spid="73" grpId="0" animBg="1"/>
      <p:bldP spid="74" grpId="0" animBg="1"/>
      <p:bldP spid="75" grpId="0"/>
      <p:bldP spid="76" grpId="0"/>
      <p:bldP spid="77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7" name="直接连接符 66"/>
          <p:cNvCxnSpPr/>
          <p:nvPr/>
        </p:nvCxnSpPr>
        <p:spPr>
          <a:xfrm>
            <a:off x="1143682" y="2712541"/>
            <a:ext cx="7999701" cy="0"/>
          </a:xfrm>
          <a:prstGeom prst="line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椭圆 67"/>
          <p:cNvSpPr/>
          <p:nvPr/>
        </p:nvSpPr>
        <p:spPr>
          <a:xfrm>
            <a:off x="1836065" y="2636341"/>
            <a:ext cx="170747" cy="170770"/>
          </a:xfrm>
          <a:prstGeom prst="ellipse">
            <a:avLst/>
          </a:prstGeom>
          <a:solidFill>
            <a:srgbClr val="934D19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8" rIns="91416" bIns="45708" rtlCol="0" anchor="ctr"/>
          <a:lstStyle/>
          <a:p>
            <a:pPr algn="ctr" rtl="1"/>
            <a:endParaRPr lang="zh-CN" altLang="en-US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76" name="矩形 75"/>
          <p:cNvSpPr/>
          <p:nvPr/>
        </p:nvSpPr>
        <p:spPr>
          <a:xfrm>
            <a:off x="1630372" y="2326733"/>
            <a:ext cx="524454" cy="307752"/>
          </a:xfrm>
          <a:prstGeom prst="rect">
            <a:avLst/>
          </a:prstGeom>
        </p:spPr>
        <p:txBody>
          <a:bodyPr wrap="none" lIns="91416" tIns="45708" rIns="91416" bIns="45708">
            <a:spAutoFit/>
          </a:bodyPr>
          <a:lstStyle/>
          <a:p>
            <a:pPr algn="r" rtl="1"/>
            <a:r>
              <a:rPr lang="en-US" altLang="zh-CN" sz="1400" dirty="0">
                <a:solidFill>
                  <a:schemeClr val="accent3">
                    <a:lumMod val="75000"/>
                  </a:schemeClr>
                </a:solidFill>
                <a:latin typeface="+mj-lt"/>
                <a:ea typeface="方正大黑简体" pitchFamily="2" charset="-122"/>
                <a:cs typeface="B Nazanin" panose="00000700000000000000" pitchFamily="2" charset="-78"/>
              </a:rPr>
              <a:t>2013</a:t>
            </a:r>
            <a:endParaRPr lang="zh-CN" altLang="en-US" sz="1400" dirty="0">
              <a:solidFill>
                <a:schemeClr val="accent3">
                  <a:lumMod val="75000"/>
                </a:schemeClr>
              </a:solidFill>
              <a:latin typeface="+mj-lt"/>
              <a:ea typeface="方正大黑简体" pitchFamily="2" charset="-122"/>
              <a:cs typeface="B Nazanin" panose="00000700000000000000" pitchFamily="2" charset="-78"/>
            </a:endParaRPr>
          </a:p>
        </p:txBody>
      </p:sp>
      <p:grpSp>
        <p:nvGrpSpPr>
          <p:cNvPr id="77" name="组合 76"/>
          <p:cNvGrpSpPr/>
          <p:nvPr/>
        </p:nvGrpSpPr>
        <p:grpSpPr>
          <a:xfrm>
            <a:off x="552962" y="2482190"/>
            <a:ext cx="402462" cy="477877"/>
            <a:chOff x="641350" y="2287588"/>
            <a:chExt cx="720725" cy="855662"/>
          </a:xfrm>
          <a:solidFill>
            <a:srgbClr val="DB782B"/>
          </a:solidFill>
        </p:grpSpPr>
        <p:sp>
          <p:nvSpPr>
            <p:cNvPr id="78" name="Rectangle 6"/>
            <p:cNvSpPr>
              <a:spLocks noChangeArrowheads="1"/>
            </p:cNvSpPr>
            <p:nvPr/>
          </p:nvSpPr>
          <p:spPr bwMode="auto">
            <a:xfrm>
              <a:off x="820738" y="2663825"/>
              <a:ext cx="360363" cy="3016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12" tIns="45706" rIns="91412" bIns="45706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zh-CN" altLang="en-US"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79" name="Rectangle 7"/>
            <p:cNvSpPr>
              <a:spLocks noChangeArrowheads="1"/>
            </p:cNvSpPr>
            <p:nvPr/>
          </p:nvSpPr>
          <p:spPr bwMode="auto">
            <a:xfrm>
              <a:off x="820738" y="2782888"/>
              <a:ext cx="360363" cy="3016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12" tIns="45706" rIns="91412" bIns="45706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zh-CN" altLang="en-US"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80" name="Rectangle 8"/>
            <p:cNvSpPr>
              <a:spLocks noChangeArrowheads="1"/>
            </p:cNvSpPr>
            <p:nvPr/>
          </p:nvSpPr>
          <p:spPr bwMode="auto">
            <a:xfrm>
              <a:off x="820738" y="2903538"/>
              <a:ext cx="241300" cy="3016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12" tIns="45706" rIns="91412" bIns="45706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zh-CN" altLang="en-US"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81" name="Freeform 9"/>
            <p:cNvSpPr>
              <a:spLocks noEditPoints="1"/>
            </p:cNvSpPr>
            <p:nvPr/>
          </p:nvSpPr>
          <p:spPr bwMode="auto">
            <a:xfrm>
              <a:off x="641350" y="2287588"/>
              <a:ext cx="720725" cy="855662"/>
            </a:xfrm>
            <a:custGeom>
              <a:avLst/>
              <a:gdLst>
                <a:gd name="T0" fmla="*/ 120 w 192"/>
                <a:gd name="T1" fmla="*/ 20 h 228"/>
                <a:gd name="T2" fmla="*/ 96 w 192"/>
                <a:gd name="T3" fmla="*/ 0 h 228"/>
                <a:gd name="T4" fmla="*/ 73 w 192"/>
                <a:gd name="T5" fmla="*/ 20 h 228"/>
                <a:gd name="T6" fmla="*/ 0 w 192"/>
                <a:gd name="T7" fmla="*/ 20 h 228"/>
                <a:gd name="T8" fmla="*/ 0 w 192"/>
                <a:gd name="T9" fmla="*/ 228 h 228"/>
                <a:gd name="T10" fmla="*/ 192 w 192"/>
                <a:gd name="T11" fmla="*/ 228 h 228"/>
                <a:gd name="T12" fmla="*/ 192 w 192"/>
                <a:gd name="T13" fmla="*/ 20 h 228"/>
                <a:gd name="T14" fmla="*/ 120 w 192"/>
                <a:gd name="T15" fmla="*/ 20 h 228"/>
                <a:gd name="T16" fmla="*/ 80 w 192"/>
                <a:gd name="T17" fmla="*/ 39 h 228"/>
                <a:gd name="T18" fmla="*/ 80 w 192"/>
                <a:gd name="T19" fmla="*/ 34 h 228"/>
                <a:gd name="T20" fmla="*/ 80 w 192"/>
                <a:gd name="T21" fmla="*/ 24 h 228"/>
                <a:gd name="T22" fmla="*/ 96 w 192"/>
                <a:gd name="T23" fmla="*/ 8 h 228"/>
                <a:gd name="T24" fmla="*/ 112 w 192"/>
                <a:gd name="T25" fmla="*/ 24 h 228"/>
                <a:gd name="T26" fmla="*/ 112 w 192"/>
                <a:gd name="T27" fmla="*/ 34 h 228"/>
                <a:gd name="T28" fmla="*/ 112 w 192"/>
                <a:gd name="T29" fmla="*/ 39 h 228"/>
                <a:gd name="T30" fmla="*/ 116 w 192"/>
                <a:gd name="T31" fmla="*/ 41 h 228"/>
                <a:gd name="T32" fmla="*/ 134 w 192"/>
                <a:gd name="T33" fmla="*/ 60 h 228"/>
                <a:gd name="T34" fmla="*/ 59 w 192"/>
                <a:gd name="T35" fmla="*/ 60 h 228"/>
                <a:gd name="T36" fmla="*/ 76 w 192"/>
                <a:gd name="T37" fmla="*/ 41 h 228"/>
                <a:gd name="T38" fmla="*/ 80 w 192"/>
                <a:gd name="T39" fmla="*/ 39 h 228"/>
                <a:gd name="T40" fmla="*/ 184 w 192"/>
                <a:gd name="T41" fmla="*/ 220 h 228"/>
                <a:gd name="T42" fmla="*/ 8 w 192"/>
                <a:gd name="T43" fmla="*/ 220 h 228"/>
                <a:gd name="T44" fmla="*/ 8 w 192"/>
                <a:gd name="T45" fmla="*/ 28 h 228"/>
                <a:gd name="T46" fmla="*/ 72 w 192"/>
                <a:gd name="T47" fmla="*/ 28 h 228"/>
                <a:gd name="T48" fmla="*/ 72 w 192"/>
                <a:gd name="T49" fmla="*/ 34 h 228"/>
                <a:gd name="T50" fmla="*/ 48 w 192"/>
                <a:gd name="T51" fmla="*/ 68 h 228"/>
                <a:gd name="T52" fmla="*/ 144 w 192"/>
                <a:gd name="T53" fmla="*/ 68 h 228"/>
                <a:gd name="T54" fmla="*/ 120 w 192"/>
                <a:gd name="T55" fmla="*/ 34 h 228"/>
                <a:gd name="T56" fmla="*/ 120 w 192"/>
                <a:gd name="T57" fmla="*/ 28 h 228"/>
                <a:gd name="T58" fmla="*/ 184 w 192"/>
                <a:gd name="T59" fmla="*/ 28 h 228"/>
                <a:gd name="T60" fmla="*/ 184 w 192"/>
                <a:gd name="T61" fmla="*/ 22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92" h="228">
                  <a:moveTo>
                    <a:pt x="120" y="20"/>
                  </a:moveTo>
                  <a:cubicBezTo>
                    <a:pt x="118" y="9"/>
                    <a:pt x="108" y="0"/>
                    <a:pt x="96" y="0"/>
                  </a:cubicBezTo>
                  <a:cubicBezTo>
                    <a:pt x="84" y="0"/>
                    <a:pt x="75" y="9"/>
                    <a:pt x="73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192" y="228"/>
                    <a:pt x="192" y="228"/>
                    <a:pt x="192" y="228"/>
                  </a:cubicBezTo>
                  <a:cubicBezTo>
                    <a:pt x="192" y="20"/>
                    <a:pt x="192" y="20"/>
                    <a:pt x="192" y="20"/>
                  </a:cubicBezTo>
                  <a:lnTo>
                    <a:pt x="120" y="20"/>
                  </a:lnTo>
                  <a:close/>
                  <a:moveTo>
                    <a:pt x="80" y="39"/>
                  </a:moveTo>
                  <a:cubicBezTo>
                    <a:pt x="80" y="34"/>
                    <a:pt x="80" y="34"/>
                    <a:pt x="80" y="3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0" y="15"/>
                    <a:pt x="87" y="8"/>
                    <a:pt x="96" y="8"/>
                  </a:cubicBezTo>
                  <a:cubicBezTo>
                    <a:pt x="105" y="8"/>
                    <a:pt x="112" y="15"/>
                    <a:pt x="112" y="24"/>
                  </a:cubicBezTo>
                  <a:cubicBezTo>
                    <a:pt x="112" y="34"/>
                    <a:pt x="112" y="34"/>
                    <a:pt x="112" y="34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6" y="41"/>
                    <a:pt x="116" y="41"/>
                    <a:pt x="116" y="41"/>
                  </a:cubicBezTo>
                  <a:cubicBezTo>
                    <a:pt x="124" y="45"/>
                    <a:pt x="130" y="52"/>
                    <a:pt x="134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62" y="52"/>
                    <a:pt x="68" y="45"/>
                    <a:pt x="76" y="41"/>
                  </a:cubicBezTo>
                  <a:lnTo>
                    <a:pt x="80" y="39"/>
                  </a:lnTo>
                  <a:close/>
                  <a:moveTo>
                    <a:pt x="184" y="220"/>
                  </a:moveTo>
                  <a:cubicBezTo>
                    <a:pt x="8" y="220"/>
                    <a:pt x="8" y="220"/>
                    <a:pt x="8" y="220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2" y="34"/>
                    <a:pt x="72" y="34"/>
                    <a:pt x="72" y="34"/>
                  </a:cubicBezTo>
                  <a:cubicBezTo>
                    <a:pt x="60" y="41"/>
                    <a:pt x="51" y="54"/>
                    <a:pt x="48" y="68"/>
                  </a:cubicBezTo>
                  <a:cubicBezTo>
                    <a:pt x="144" y="68"/>
                    <a:pt x="144" y="68"/>
                    <a:pt x="144" y="68"/>
                  </a:cubicBezTo>
                  <a:cubicBezTo>
                    <a:pt x="142" y="54"/>
                    <a:pt x="133" y="41"/>
                    <a:pt x="120" y="34"/>
                  </a:cubicBezTo>
                  <a:cubicBezTo>
                    <a:pt x="120" y="28"/>
                    <a:pt x="120" y="28"/>
                    <a:pt x="120" y="28"/>
                  </a:cubicBezTo>
                  <a:cubicBezTo>
                    <a:pt x="184" y="28"/>
                    <a:pt x="184" y="28"/>
                    <a:pt x="184" y="28"/>
                  </a:cubicBezTo>
                  <a:lnTo>
                    <a:pt x="184" y="2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2" tIns="45706" rIns="91412" bIns="45706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zh-CN" altLang="en-US">
                <a:latin typeface="+mj-lt"/>
                <a:cs typeface="B Nazanin" panose="00000700000000000000" pitchFamily="2" charset="-78"/>
              </a:endParaRPr>
            </a:p>
          </p:txBody>
        </p:sp>
      </p:grpSp>
      <p:grpSp>
        <p:nvGrpSpPr>
          <p:cNvPr id="86" name="组合 85"/>
          <p:cNvGrpSpPr/>
          <p:nvPr/>
        </p:nvGrpSpPr>
        <p:grpSpPr>
          <a:xfrm>
            <a:off x="1744657" y="3203896"/>
            <a:ext cx="2149647" cy="1038771"/>
            <a:chOff x="1629975" y="3177529"/>
            <a:chExt cx="2149937" cy="1038771"/>
          </a:xfrm>
          <a:solidFill>
            <a:srgbClr val="DB782B"/>
          </a:solidFill>
        </p:grpSpPr>
        <p:grpSp>
          <p:nvGrpSpPr>
            <p:cNvPr id="87" name="组合 86"/>
            <p:cNvGrpSpPr/>
            <p:nvPr/>
          </p:nvGrpSpPr>
          <p:grpSpPr>
            <a:xfrm>
              <a:off x="1629975" y="3177529"/>
              <a:ext cx="2149937" cy="1038771"/>
              <a:chOff x="1629975" y="3215629"/>
              <a:chExt cx="2149937" cy="1038771"/>
            </a:xfrm>
            <a:grpFill/>
          </p:grpSpPr>
          <p:sp>
            <p:nvSpPr>
              <p:cNvPr id="89" name="矩形标注 88"/>
              <p:cNvSpPr/>
              <p:nvPr/>
            </p:nvSpPr>
            <p:spPr>
              <a:xfrm>
                <a:off x="1629975" y="3215629"/>
                <a:ext cx="2149937" cy="1038771"/>
              </a:xfrm>
              <a:prstGeom prst="wedgeRectCallout">
                <a:avLst>
                  <a:gd name="adj1" fmla="val -40918"/>
                  <a:gd name="adj2" fmla="val -96215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zh-CN" altLang="en-US">
                  <a:latin typeface="+mj-lt"/>
                  <a:cs typeface="B Nazanin" panose="00000700000000000000" pitchFamily="2" charset="-78"/>
                </a:endParaRPr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1820475" y="3314158"/>
                <a:ext cx="1819735" cy="338449"/>
              </a:xfrm>
              <a:prstGeom prst="rect">
                <a:avLst/>
              </a:prstGeom>
              <a:grp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zh-CN" sz="1600" dirty="0">
                    <a:solidFill>
                      <a:schemeClr val="bg1"/>
                    </a:solidFill>
                    <a:latin typeface="+mj-lt"/>
                    <a:ea typeface="微软雅黑" pitchFamily="34" charset="-122"/>
                    <a:cs typeface="B Nazanin" panose="00000700000000000000" pitchFamily="2" charset="-78"/>
                  </a:rPr>
                  <a:t>عنوان اینجا</a:t>
                </a:r>
                <a:endParaRPr lang="zh-CN" altLang="en-US" sz="1600" dirty="0">
                  <a:solidFill>
                    <a:schemeClr val="bg1"/>
                  </a:solidFill>
                  <a:latin typeface="+mj-lt"/>
                  <a:ea typeface="微软雅黑" pitchFamily="34" charset="-122"/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88" name="矩形 87"/>
            <p:cNvSpPr>
              <a:spLocks noChangeArrowheads="1"/>
            </p:cNvSpPr>
            <p:nvPr/>
          </p:nvSpPr>
          <p:spPr bwMode="auto">
            <a:xfrm>
              <a:off x="1855267" y="3599299"/>
              <a:ext cx="1815033" cy="50270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algn="just" rtl="1">
                <a:lnSpc>
                  <a:spcPts val="1600"/>
                </a:lnSpc>
              </a:pPr>
              <a:r>
                <a:rPr lang="fa-IR" altLang="zh-CN" sz="1000" dirty="0">
                  <a:solidFill>
                    <a:schemeClr val="bg1"/>
                  </a:solidFill>
                  <a:latin typeface="+mj-lt"/>
                  <a:ea typeface="微软雅黑" pitchFamily="34" charset="-122"/>
                  <a:cs typeface="B Nazanin" panose="00000700000000000000" pitchFamily="2" charset="-78"/>
                </a:rPr>
                <a:t>ادامه دهید و آن را با متن خود جایگزین کنید.</a:t>
              </a:r>
              <a:endParaRPr lang="zh-CN" altLang="en-US" sz="1000" dirty="0">
                <a:solidFill>
                  <a:schemeClr val="bg1"/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endParaRPr>
            </a:p>
          </p:txBody>
        </p:sp>
      </p:grpSp>
      <p:sp>
        <p:nvSpPr>
          <p:cNvPr id="91" name="椭圆 90"/>
          <p:cNvSpPr/>
          <p:nvPr/>
        </p:nvSpPr>
        <p:spPr>
          <a:xfrm>
            <a:off x="3423351" y="2636341"/>
            <a:ext cx="170747" cy="170770"/>
          </a:xfrm>
          <a:prstGeom prst="ellipse">
            <a:avLst/>
          </a:prstGeom>
          <a:solidFill>
            <a:srgbClr val="934D19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08" rIns="91416" bIns="45708" rtlCol="0" anchor="ctr"/>
          <a:lstStyle/>
          <a:p>
            <a:pPr algn="ctr" rtl="1"/>
            <a:endParaRPr lang="zh-CN" altLang="en-US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92" name="矩形 91"/>
          <p:cNvSpPr/>
          <p:nvPr/>
        </p:nvSpPr>
        <p:spPr>
          <a:xfrm>
            <a:off x="3217658" y="2783934"/>
            <a:ext cx="524454" cy="307752"/>
          </a:xfrm>
          <a:prstGeom prst="rect">
            <a:avLst/>
          </a:prstGeom>
        </p:spPr>
        <p:txBody>
          <a:bodyPr wrap="none" lIns="91416" tIns="45708" rIns="91416" bIns="45708">
            <a:spAutoFit/>
          </a:bodyPr>
          <a:lstStyle/>
          <a:p>
            <a:pPr algn="r" rtl="1"/>
            <a:r>
              <a:rPr lang="en-US" altLang="zh-CN" sz="1400" dirty="0">
                <a:solidFill>
                  <a:schemeClr val="accent3">
                    <a:lumMod val="75000"/>
                  </a:schemeClr>
                </a:solidFill>
                <a:latin typeface="+mj-lt"/>
                <a:ea typeface="方正大黑简体" pitchFamily="2" charset="-122"/>
                <a:cs typeface="B Nazanin" panose="00000700000000000000" pitchFamily="2" charset="-78"/>
              </a:rPr>
              <a:t>2014</a:t>
            </a:r>
            <a:endParaRPr lang="zh-CN" altLang="en-US" sz="1400" dirty="0">
              <a:solidFill>
                <a:schemeClr val="accent3">
                  <a:lumMod val="75000"/>
                </a:schemeClr>
              </a:solidFill>
              <a:latin typeface="+mj-lt"/>
              <a:ea typeface="方正大黑简体" pitchFamily="2" charset="-122"/>
              <a:cs typeface="B Nazanin" panose="00000700000000000000" pitchFamily="2" charset="-78"/>
            </a:endParaRPr>
          </a:p>
        </p:txBody>
      </p:sp>
      <p:grpSp>
        <p:nvGrpSpPr>
          <p:cNvPr id="94" name="组合 93"/>
          <p:cNvGrpSpPr/>
          <p:nvPr/>
        </p:nvGrpSpPr>
        <p:grpSpPr>
          <a:xfrm>
            <a:off x="3377990" y="1276750"/>
            <a:ext cx="2149647" cy="1038771"/>
            <a:chOff x="1629975" y="3177529"/>
            <a:chExt cx="2149937" cy="1038771"/>
          </a:xfrm>
          <a:solidFill>
            <a:srgbClr val="DB782B"/>
          </a:solidFill>
        </p:grpSpPr>
        <p:grpSp>
          <p:nvGrpSpPr>
            <p:cNvPr id="105" name="组合 104"/>
            <p:cNvGrpSpPr/>
            <p:nvPr/>
          </p:nvGrpSpPr>
          <p:grpSpPr>
            <a:xfrm>
              <a:off x="1629975" y="3177529"/>
              <a:ext cx="2149937" cy="1038771"/>
              <a:chOff x="1629975" y="3215629"/>
              <a:chExt cx="2149937" cy="1038771"/>
            </a:xfrm>
            <a:grpFill/>
          </p:grpSpPr>
          <p:sp>
            <p:nvSpPr>
              <p:cNvPr id="107" name="矩形标注 106"/>
              <p:cNvSpPr/>
              <p:nvPr/>
            </p:nvSpPr>
            <p:spPr>
              <a:xfrm>
                <a:off x="1629975" y="3215629"/>
                <a:ext cx="2149937" cy="1038771"/>
              </a:xfrm>
              <a:prstGeom prst="wedgeRectCallout">
                <a:avLst>
                  <a:gd name="adj1" fmla="val -43871"/>
                  <a:gd name="adj2" fmla="val 90843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zh-CN" altLang="en-US">
                  <a:latin typeface="+mj-lt"/>
                  <a:cs typeface="B Nazanin" panose="00000700000000000000" pitchFamily="2" charset="-78"/>
                </a:endParaRPr>
              </a:p>
            </p:txBody>
          </p:sp>
          <p:sp>
            <p:nvSpPr>
              <p:cNvPr id="108" name="TextBox 107"/>
              <p:cNvSpPr txBox="1"/>
              <p:nvPr/>
            </p:nvSpPr>
            <p:spPr>
              <a:xfrm>
                <a:off x="1820475" y="3314158"/>
                <a:ext cx="1819735" cy="338449"/>
              </a:xfrm>
              <a:prstGeom prst="rect">
                <a:avLst/>
              </a:prstGeom>
              <a:grp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zh-CN" sz="1600" dirty="0">
                    <a:solidFill>
                      <a:schemeClr val="bg1"/>
                    </a:solidFill>
                    <a:latin typeface="+mj-lt"/>
                    <a:ea typeface="微软雅黑" pitchFamily="34" charset="-122"/>
                    <a:cs typeface="B Nazanin" panose="00000700000000000000" pitchFamily="2" charset="-78"/>
                  </a:rPr>
                  <a:t>عنوان اینجا</a:t>
                </a:r>
                <a:endParaRPr lang="zh-CN" altLang="en-US" sz="1600" dirty="0">
                  <a:solidFill>
                    <a:schemeClr val="bg1"/>
                  </a:solidFill>
                  <a:latin typeface="+mj-lt"/>
                  <a:ea typeface="微软雅黑" pitchFamily="34" charset="-122"/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06" name="矩形 105"/>
            <p:cNvSpPr>
              <a:spLocks noChangeArrowheads="1"/>
            </p:cNvSpPr>
            <p:nvPr/>
          </p:nvSpPr>
          <p:spPr bwMode="auto">
            <a:xfrm>
              <a:off x="1855267" y="3599299"/>
              <a:ext cx="1815033" cy="50270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algn="just" rtl="1">
                <a:lnSpc>
                  <a:spcPts val="1600"/>
                </a:lnSpc>
              </a:pPr>
              <a:r>
                <a:rPr lang="fa-IR" altLang="zh-CN" sz="1000" dirty="0">
                  <a:solidFill>
                    <a:schemeClr val="bg1"/>
                  </a:solidFill>
                  <a:latin typeface="+mj-lt"/>
                  <a:ea typeface="微软雅黑" pitchFamily="34" charset="-122"/>
                  <a:cs typeface="B Nazanin" panose="00000700000000000000" pitchFamily="2" charset="-78"/>
                </a:rPr>
                <a:t>ادامه دهید و آن را با متن خود جایگزین کنید.</a:t>
              </a:r>
              <a:endParaRPr lang="zh-CN" altLang="en-US" sz="1000" dirty="0">
                <a:solidFill>
                  <a:schemeClr val="bg1"/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endParaRPr>
            </a:p>
          </p:txBody>
        </p:sp>
      </p:grpSp>
      <p:sp>
        <p:nvSpPr>
          <p:cNvPr id="125" name="椭圆 124"/>
          <p:cNvSpPr/>
          <p:nvPr/>
        </p:nvSpPr>
        <p:spPr>
          <a:xfrm>
            <a:off x="5112223" y="2636341"/>
            <a:ext cx="170747" cy="170770"/>
          </a:xfrm>
          <a:prstGeom prst="ellipse">
            <a:avLst/>
          </a:prstGeom>
          <a:solidFill>
            <a:srgbClr val="934D19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zh-CN" altLang="en-US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26" name="矩形 125"/>
          <p:cNvSpPr/>
          <p:nvPr/>
        </p:nvSpPr>
        <p:spPr>
          <a:xfrm>
            <a:off x="4906531" y="2326733"/>
            <a:ext cx="524454" cy="307752"/>
          </a:xfrm>
          <a:prstGeom prst="rect">
            <a:avLst/>
          </a:prstGeom>
        </p:spPr>
        <p:txBody>
          <a:bodyPr wrap="none" lIns="91416" tIns="45708" rIns="91416" bIns="45708">
            <a:spAutoFit/>
          </a:bodyPr>
          <a:lstStyle/>
          <a:p>
            <a:pPr algn="r" rtl="1"/>
            <a:r>
              <a:rPr lang="en-US" altLang="zh-CN" sz="1400" dirty="0">
                <a:solidFill>
                  <a:schemeClr val="accent3">
                    <a:lumMod val="75000"/>
                  </a:schemeClr>
                </a:solidFill>
                <a:latin typeface="+mj-lt"/>
                <a:ea typeface="方正大黑简体" pitchFamily="2" charset="-122"/>
                <a:cs typeface="B Nazanin" panose="00000700000000000000" pitchFamily="2" charset="-78"/>
              </a:rPr>
              <a:t>2015</a:t>
            </a:r>
            <a:endParaRPr lang="zh-CN" altLang="en-US" sz="1400" dirty="0">
              <a:solidFill>
                <a:schemeClr val="accent3">
                  <a:lumMod val="75000"/>
                </a:schemeClr>
              </a:solidFill>
              <a:latin typeface="+mj-lt"/>
              <a:ea typeface="方正大黑简体" pitchFamily="2" charset="-122"/>
              <a:cs typeface="B Nazanin" panose="00000700000000000000" pitchFamily="2" charset="-78"/>
            </a:endParaRPr>
          </a:p>
        </p:txBody>
      </p:sp>
      <p:grpSp>
        <p:nvGrpSpPr>
          <p:cNvPr id="127" name="组合 126"/>
          <p:cNvGrpSpPr/>
          <p:nvPr/>
        </p:nvGrpSpPr>
        <p:grpSpPr>
          <a:xfrm>
            <a:off x="5020815" y="3203896"/>
            <a:ext cx="2149647" cy="1038771"/>
            <a:chOff x="1629975" y="3177529"/>
            <a:chExt cx="2149937" cy="1038771"/>
          </a:xfrm>
          <a:solidFill>
            <a:srgbClr val="DB782B"/>
          </a:solidFill>
        </p:grpSpPr>
        <p:grpSp>
          <p:nvGrpSpPr>
            <p:cNvPr id="128" name="组合 127"/>
            <p:cNvGrpSpPr/>
            <p:nvPr/>
          </p:nvGrpSpPr>
          <p:grpSpPr>
            <a:xfrm>
              <a:off x="1629975" y="3177529"/>
              <a:ext cx="2149937" cy="1038771"/>
              <a:chOff x="1629975" y="3215629"/>
              <a:chExt cx="2149937" cy="1038771"/>
            </a:xfrm>
            <a:grpFill/>
          </p:grpSpPr>
          <p:sp>
            <p:nvSpPr>
              <p:cNvPr id="130" name="矩形标注 129"/>
              <p:cNvSpPr/>
              <p:nvPr/>
            </p:nvSpPr>
            <p:spPr>
              <a:xfrm>
                <a:off x="1629975" y="3215629"/>
                <a:ext cx="2149937" cy="1038771"/>
              </a:xfrm>
              <a:prstGeom prst="wedgeRectCallout">
                <a:avLst>
                  <a:gd name="adj1" fmla="val -40918"/>
                  <a:gd name="adj2" fmla="val -96215"/>
                </a:avLst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12" tIns="45706" rIns="91412" bIns="45706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zh-CN" altLang="en-US">
                  <a:latin typeface="+mj-lt"/>
                  <a:cs typeface="B Nazanin" panose="00000700000000000000" pitchFamily="2" charset="-78"/>
                </a:endParaRPr>
              </a:p>
            </p:txBody>
          </p:sp>
          <p:sp>
            <p:nvSpPr>
              <p:cNvPr id="131" name="TextBox 130"/>
              <p:cNvSpPr txBox="1"/>
              <p:nvPr/>
            </p:nvSpPr>
            <p:spPr>
              <a:xfrm>
                <a:off x="1820475" y="3314158"/>
                <a:ext cx="1819735" cy="338449"/>
              </a:xfrm>
              <a:prstGeom prst="rect">
                <a:avLst/>
              </a:prstGeom>
              <a:grp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zh-CN" sz="1600" dirty="0">
                    <a:solidFill>
                      <a:schemeClr val="bg1"/>
                    </a:solidFill>
                    <a:latin typeface="+mj-lt"/>
                    <a:ea typeface="微软雅黑" pitchFamily="34" charset="-122"/>
                    <a:cs typeface="B Nazanin" panose="00000700000000000000" pitchFamily="2" charset="-78"/>
                  </a:rPr>
                  <a:t>عنوان اینجا</a:t>
                </a:r>
                <a:endParaRPr lang="zh-CN" altLang="en-US" sz="1600" dirty="0">
                  <a:solidFill>
                    <a:schemeClr val="bg1"/>
                  </a:solidFill>
                  <a:latin typeface="+mj-lt"/>
                  <a:ea typeface="微软雅黑" pitchFamily="34" charset="-122"/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29" name="矩形 128"/>
            <p:cNvSpPr>
              <a:spLocks noChangeArrowheads="1"/>
            </p:cNvSpPr>
            <p:nvPr/>
          </p:nvSpPr>
          <p:spPr bwMode="auto">
            <a:xfrm>
              <a:off x="1855267" y="3599299"/>
              <a:ext cx="1815033" cy="50270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algn="just" rtl="1">
                <a:lnSpc>
                  <a:spcPts val="1600"/>
                </a:lnSpc>
              </a:pPr>
              <a:r>
                <a:rPr lang="fa-IR" altLang="zh-CN" sz="1000" dirty="0">
                  <a:solidFill>
                    <a:schemeClr val="bg1"/>
                  </a:solidFill>
                  <a:latin typeface="+mj-lt"/>
                  <a:ea typeface="微软雅黑" pitchFamily="34" charset="-122"/>
                  <a:cs typeface="B Nazanin" panose="00000700000000000000" pitchFamily="2" charset="-78"/>
                </a:rPr>
                <a:t>ادامه دهید و آن را با متن خود جایگزین کنید.</a:t>
              </a:r>
              <a:endParaRPr lang="zh-CN" altLang="en-US" sz="1000" dirty="0">
                <a:solidFill>
                  <a:schemeClr val="bg1"/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endParaRPr>
            </a:p>
          </p:txBody>
        </p:sp>
      </p:grpSp>
      <p:grpSp>
        <p:nvGrpSpPr>
          <p:cNvPr id="132" name="组合 131"/>
          <p:cNvGrpSpPr/>
          <p:nvPr/>
        </p:nvGrpSpPr>
        <p:grpSpPr>
          <a:xfrm>
            <a:off x="8087485" y="2034555"/>
            <a:ext cx="525745" cy="675482"/>
            <a:chOff x="7959725" y="1997075"/>
            <a:chExt cx="630238" cy="809625"/>
          </a:xfrm>
          <a:solidFill>
            <a:srgbClr val="934D19"/>
          </a:solidFill>
        </p:grpSpPr>
        <p:sp>
          <p:nvSpPr>
            <p:cNvPr id="133" name="Freeform 19"/>
            <p:cNvSpPr>
              <a:spLocks noEditPoints="1"/>
            </p:cNvSpPr>
            <p:nvPr/>
          </p:nvSpPr>
          <p:spPr bwMode="auto">
            <a:xfrm>
              <a:off x="7959725" y="1997075"/>
              <a:ext cx="630238" cy="809625"/>
            </a:xfrm>
            <a:custGeom>
              <a:avLst/>
              <a:gdLst>
                <a:gd name="T0" fmla="*/ 208 w 397"/>
                <a:gd name="T1" fmla="*/ 170 h 510"/>
                <a:gd name="T2" fmla="*/ 341 w 397"/>
                <a:gd name="T3" fmla="*/ 170 h 510"/>
                <a:gd name="T4" fmla="*/ 397 w 397"/>
                <a:gd name="T5" fmla="*/ 104 h 510"/>
                <a:gd name="T6" fmla="*/ 341 w 397"/>
                <a:gd name="T7" fmla="*/ 38 h 510"/>
                <a:gd name="T8" fmla="*/ 208 w 397"/>
                <a:gd name="T9" fmla="*/ 38 h 510"/>
                <a:gd name="T10" fmla="*/ 208 w 397"/>
                <a:gd name="T11" fmla="*/ 0 h 510"/>
                <a:gd name="T12" fmla="*/ 189 w 397"/>
                <a:gd name="T13" fmla="*/ 0 h 510"/>
                <a:gd name="T14" fmla="*/ 189 w 397"/>
                <a:gd name="T15" fmla="*/ 38 h 510"/>
                <a:gd name="T16" fmla="*/ 19 w 397"/>
                <a:gd name="T17" fmla="*/ 38 h 510"/>
                <a:gd name="T18" fmla="*/ 19 w 397"/>
                <a:gd name="T19" fmla="*/ 170 h 510"/>
                <a:gd name="T20" fmla="*/ 189 w 397"/>
                <a:gd name="T21" fmla="*/ 170 h 510"/>
                <a:gd name="T22" fmla="*/ 189 w 397"/>
                <a:gd name="T23" fmla="*/ 189 h 510"/>
                <a:gd name="T24" fmla="*/ 57 w 397"/>
                <a:gd name="T25" fmla="*/ 189 h 510"/>
                <a:gd name="T26" fmla="*/ 0 w 397"/>
                <a:gd name="T27" fmla="*/ 255 h 510"/>
                <a:gd name="T28" fmla="*/ 57 w 397"/>
                <a:gd name="T29" fmla="*/ 321 h 510"/>
                <a:gd name="T30" fmla="*/ 189 w 397"/>
                <a:gd name="T31" fmla="*/ 321 h 510"/>
                <a:gd name="T32" fmla="*/ 189 w 397"/>
                <a:gd name="T33" fmla="*/ 510 h 510"/>
                <a:gd name="T34" fmla="*/ 208 w 397"/>
                <a:gd name="T35" fmla="*/ 510 h 510"/>
                <a:gd name="T36" fmla="*/ 208 w 397"/>
                <a:gd name="T37" fmla="*/ 321 h 510"/>
                <a:gd name="T38" fmla="*/ 378 w 397"/>
                <a:gd name="T39" fmla="*/ 321 h 510"/>
                <a:gd name="T40" fmla="*/ 378 w 397"/>
                <a:gd name="T41" fmla="*/ 189 h 510"/>
                <a:gd name="T42" fmla="*/ 208 w 397"/>
                <a:gd name="T43" fmla="*/ 189 h 510"/>
                <a:gd name="T44" fmla="*/ 208 w 397"/>
                <a:gd name="T45" fmla="*/ 170 h 510"/>
                <a:gd name="T46" fmla="*/ 38 w 397"/>
                <a:gd name="T47" fmla="*/ 151 h 510"/>
                <a:gd name="T48" fmla="*/ 38 w 397"/>
                <a:gd name="T49" fmla="*/ 57 h 510"/>
                <a:gd name="T50" fmla="*/ 331 w 397"/>
                <a:gd name="T51" fmla="*/ 57 h 510"/>
                <a:gd name="T52" fmla="*/ 371 w 397"/>
                <a:gd name="T53" fmla="*/ 104 h 510"/>
                <a:gd name="T54" fmla="*/ 331 w 397"/>
                <a:gd name="T55" fmla="*/ 151 h 510"/>
                <a:gd name="T56" fmla="*/ 38 w 397"/>
                <a:gd name="T57" fmla="*/ 151 h 510"/>
                <a:gd name="T58" fmla="*/ 360 w 397"/>
                <a:gd name="T59" fmla="*/ 208 h 510"/>
                <a:gd name="T60" fmla="*/ 360 w 397"/>
                <a:gd name="T61" fmla="*/ 302 h 510"/>
                <a:gd name="T62" fmla="*/ 67 w 397"/>
                <a:gd name="T63" fmla="*/ 302 h 510"/>
                <a:gd name="T64" fmla="*/ 24 w 397"/>
                <a:gd name="T65" fmla="*/ 255 h 510"/>
                <a:gd name="T66" fmla="*/ 67 w 397"/>
                <a:gd name="T67" fmla="*/ 208 h 510"/>
                <a:gd name="T68" fmla="*/ 360 w 397"/>
                <a:gd name="T69" fmla="*/ 208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97" h="510">
                  <a:moveTo>
                    <a:pt x="208" y="170"/>
                  </a:moveTo>
                  <a:lnTo>
                    <a:pt x="341" y="170"/>
                  </a:lnTo>
                  <a:lnTo>
                    <a:pt x="397" y="104"/>
                  </a:lnTo>
                  <a:lnTo>
                    <a:pt x="341" y="38"/>
                  </a:lnTo>
                  <a:lnTo>
                    <a:pt x="208" y="38"/>
                  </a:lnTo>
                  <a:lnTo>
                    <a:pt x="208" y="0"/>
                  </a:lnTo>
                  <a:lnTo>
                    <a:pt x="189" y="0"/>
                  </a:lnTo>
                  <a:lnTo>
                    <a:pt x="189" y="38"/>
                  </a:lnTo>
                  <a:lnTo>
                    <a:pt x="19" y="38"/>
                  </a:lnTo>
                  <a:lnTo>
                    <a:pt x="19" y="170"/>
                  </a:lnTo>
                  <a:lnTo>
                    <a:pt x="189" y="170"/>
                  </a:lnTo>
                  <a:lnTo>
                    <a:pt x="189" y="189"/>
                  </a:lnTo>
                  <a:lnTo>
                    <a:pt x="57" y="189"/>
                  </a:lnTo>
                  <a:lnTo>
                    <a:pt x="0" y="255"/>
                  </a:lnTo>
                  <a:lnTo>
                    <a:pt x="57" y="321"/>
                  </a:lnTo>
                  <a:lnTo>
                    <a:pt x="189" y="321"/>
                  </a:lnTo>
                  <a:lnTo>
                    <a:pt x="189" y="510"/>
                  </a:lnTo>
                  <a:lnTo>
                    <a:pt x="208" y="510"/>
                  </a:lnTo>
                  <a:lnTo>
                    <a:pt x="208" y="321"/>
                  </a:lnTo>
                  <a:lnTo>
                    <a:pt x="378" y="321"/>
                  </a:lnTo>
                  <a:lnTo>
                    <a:pt x="378" y="189"/>
                  </a:lnTo>
                  <a:lnTo>
                    <a:pt x="208" y="189"/>
                  </a:lnTo>
                  <a:lnTo>
                    <a:pt x="208" y="170"/>
                  </a:lnTo>
                  <a:close/>
                  <a:moveTo>
                    <a:pt x="38" y="151"/>
                  </a:moveTo>
                  <a:lnTo>
                    <a:pt x="38" y="57"/>
                  </a:lnTo>
                  <a:lnTo>
                    <a:pt x="331" y="57"/>
                  </a:lnTo>
                  <a:lnTo>
                    <a:pt x="371" y="104"/>
                  </a:lnTo>
                  <a:lnTo>
                    <a:pt x="331" y="151"/>
                  </a:lnTo>
                  <a:lnTo>
                    <a:pt x="38" y="151"/>
                  </a:lnTo>
                  <a:close/>
                  <a:moveTo>
                    <a:pt x="360" y="208"/>
                  </a:moveTo>
                  <a:lnTo>
                    <a:pt x="360" y="302"/>
                  </a:lnTo>
                  <a:lnTo>
                    <a:pt x="67" y="302"/>
                  </a:lnTo>
                  <a:lnTo>
                    <a:pt x="24" y="255"/>
                  </a:lnTo>
                  <a:lnTo>
                    <a:pt x="67" y="208"/>
                  </a:lnTo>
                  <a:lnTo>
                    <a:pt x="360" y="20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2" tIns="45706" rIns="91412" bIns="45706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zh-CN" altLang="en-US"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134" name="Rectangle 20"/>
            <p:cNvSpPr>
              <a:spLocks noChangeArrowheads="1"/>
            </p:cNvSpPr>
            <p:nvPr/>
          </p:nvSpPr>
          <p:spPr bwMode="auto">
            <a:xfrm>
              <a:off x="8050213" y="2116138"/>
              <a:ext cx="150813" cy="301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12" tIns="45706" rIns="91412" bIns="45706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zh-CN" altLang="en-US"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135" name="Rectangle 21"/>
            <p:cNvSpPr>
              <a:spLocks noChangeArrowheads="1"/>
            </p:cNvSpPr>
            <p:nvPr/>
          </p:nvSpPr>
          <p:spPr bwMode="auto">
            <a:xfrm>
              <a:off x="8350250" y="2357438"/>
              <a:ext cx="150813" cy="285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12" tIns="45706" rIns="91412" bIns="45706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zh-CN" altLang="en-US">
                <a:latin typeface="+mj-lt"/>
                <a:cs typeface="B Nazanin" panose="00000700000000000000" pitchFamily="2" charset="-78"/>
              </a:endParaRPr>
            </a:p>
          </p:txBody>
        </p:sp>
      </p:grpSp>
      <p:sp>
        <p:nvSpPr>
          <p:cNvPr id="136" name="矩形 135"/>
          <p:cNvSpPr/>
          <p:nvPr/>
        </p:nvSpPr>
        <p:spPr>
          <a:xfrm>
            <a:off x="8064711" y="2746684"/>
            <a:ext cx="611016" cy="276975"/>
          </a:xfrm>
          <a:prstGeom prst="rect">
            <a:avLst/>
          </a:prstGeom>
        </p:spPr>
        <p:txBody>
          <a:bodyPr wrap="none" lIns="91416" tIns="45708" rIns="91416" bIns="45708">
            <a:spAutoFit/>
          </a:bodyPr>
          <a:lstStyle/>
          <a:p>
            <a:pPr algn="r" rtl="1"/>
            <a:r>
              <a:rPr lang="en-US" altLang="zh-CN" sz="12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  <a:ea typeface="方正大黑简体" pitchFamily="2" charset="-122"/>
                <a:cs typeface="B Nazanin" panose="00000700000000000000" pitchFamily="2" charset="-78"/>
              </a:rPr>
              <a:t>TEXT</a:t>
            </a:r>
            <a:endParaRPr lang="zh-CN" altLang="en-US" sz="1200" dirty="0">
              <a:solidFill>
                <a:schemeClr val="tx1">
                  <a:lumMod val="50000"/>
                  <a:lumOff val="50000"/>
                </a:schemeClr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38150" y="133717"/>
            <a:ext cx="3130314" cy="450056"/>
          </a:xfrm>
        </p:spPr>
        <p:txBody>
          <a:bodyPr/>
          <a:lstStyle/>
          <a:p>
            <a:pPr algn="r" rtl="1"/>
            <a:r>
              <a:rPr lang="fa-IR" altLang="zh-CN" dirty="0">
                <a:cs typeface="B Nazanin" panose="00000700000000000000" pitchFamily="2" charset="-78"/>
              </a:rPr>
              <a:t>عنوان را اینجا بنویس</a:t>
            </a:r>
            <a:endParaRPr lang="zh-CN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040843709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22" presetClass="entr" presetSubtype="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2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75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75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47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75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53" presetClass="entr" presetSubtype="16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7" presetClass="entr" presetSubtype="0" fill="hold" grpId="0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75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75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42" presetClass="entr" presetSubtype="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75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75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75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53" presetClass="entr" presetSubtype="16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42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75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75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75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7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75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75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75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2" presetClass="entr" presetSubtype="4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2" presetClass="entr" presetSubtype="1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64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 animBg="1"/>
      <p:bldP spid="76" grpId="0"/>
      <p:bldP spid="91" grpId="0" animBg="1"/>
      <p:bldP spid="92" grpId="0"/>
      <p:bldP spid="125" grpId="0" animBg="1"/>
      <p:bldP spid="126" grpId="0"/>
      <p:bldP spid="136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Oval 65"/>
          <p:cNvSpPr>
            <a:spLocks noChangeArrowheads="1"/>
          </p:cNvSpPr>
          <p:nvPr/>
        </p:nvSpPr>
        <p:spPr bwMode="auto">
          <a:xfrm rot="10800000">
            <a:off x="3674792" y="4513202"/>
            <a:ext cx="4846872" cy="648548"/>
          </a:xfrm>
          <a:prstGeom prst="ellipse">
            <a:avLst/>
          </a:prstGeom>
          <a:gradFill rotWithShape="1">
            <a:gsLst>
              <a:gs pos="0">
                <a:sysClr val="windowText" lastClr="000000">
                  <a:lumMod val="75000"/>
                  <a:lumOff val="25000"/>
                </a:sysClr>
              </a:gs>
              <a:gs pos="100000">
                <a:srgbClr val="EEECE1">
                  <a:alpha val="0"/>
                </a:srgbClr>
              </a:gs>
            </a:gsLst>
            <a:path path="shape">
              <a:fillToRect l="50000" t="50000" r="50000" b="50000"/>
            </a:path>
          </a:gradFill>
          <a:ln w="9525">
            <a:noFill/>
            <a:round/>
            <a:headEnd/>
            <a:tailEnd/>
          </a:ln>
          <a:effectLst/>
        </p:spPr>
        <p:txBody>
          <a:bodyPr wrap="none" lIns="68567" tIns="34283" rIns="68567" bIns="34283" anchor="ctr"/>
          <a:lstStyle/>
          <a:p>
            <a:pPr algn="r" rtl="1">
              <a:defRPr/>
            </a:pPr>
            <a:endParaRPr lang="zh-CN" altLang="en-US" kern="0">
              <a:solidFill>
                <a:sysClr val="windowText" lastClr="000000"/>
              </a:solidFill>
              <a:latin typeface="+mj-lt"/>
              <a:ea typeface="微软雅黑" panose="020B0503020204020204" pitchFamily="34" charset="-122"/>
              <a:cs typeface="B Nazanin" panose="00000700000000000000" pitchFamily="2" charset="-78"/>
            </a:endParaRPr>
          </a:p>
        </p:txBody>
      </p:sp>
      <p:sp>
        <p:nvSpPr>
          <p:cNvPr id="47" name="Rectangle 5"/>
          <p:cNvSpPr>
            <a:spLocks noChangeArrowheads="1"/>
          </p:cNvSpPr>
          <p:nvPr/>
        </p:nvSpPr>
        <p:spPr bwMode="auto">
          <a:xfrm>
            <a:off x="6049419" y="2683445"/>
            <a:ext cx="128570" cy="2156221"/>
          </a:xfrm>
          <a:prstGeom prst="rect">
            <a:avLst/>
          </a:prstGeom>
          <a:gradFill rotWithShape="0">
            <a:gsLst>
              <a:gs pos="0">
                <a:sysClr val="window" lastClr="FFFFFF">
                  <a:lumMod val="85000"/>
                </a:sysClr>
              </a:gs>
              <a:gs pos="100000">
                <a:sysClr val="windowText" lastClr="000000">
                  <a:lumMod val="85000"/>
                  <a:lumOff val="15000"/>
                </a:sysClr>
              </a:gs>
            </a:gsLst>
            <a:lin ang="0"/>
          </a:gradFill>
          <a:ln>
            <a:noFill/>
          </a:ln>
        </p:spPr>
        <p:txBody>
          <a:bodyPr lIns="91422" tIns="45711" rIns="91422" bIns="45711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r" defTabSz="914126" rtl="1" fontAlgn="base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500" kern="0">
              <a:solidFill>
                <a:srgbClr val="000000"/>
              </a:solidFill>
              <a:latin typeface="+mj-lt"/>
              <a:ea typeface="微软雅黑" panose="020B0503020204020204" pitchFamily="34" charset="-122"/>
              <a:cs typeface="B Nazanin" panose="00000700000000000000" pitchFamily="2" charset="-78"/>
            </a:endParaRPr>
          </a:p>
        </p:txBody>
      </p:sp>
      <p:grpSp>
        <p:nvGrpSpPr>
          <p:cNvPr id="48" name="组合 47"/>
          <p:cNvGrpSpPr>
            <a:grpSpLocks/>
          </p:cNvGrpSpPr>
          <p:nvPr/>
        </p:nvGrpSpPr>
        <p:grpSpPr bwMode="auto">
          <a:xfrm>
            <a:off x="4231581" y="824878"/>
            <a:ext cx="3771391" cy="3692128"/>
            <a:chOff x="2238026" y="1162668"/>
            <a:chExt cx="5028877" cy="4922375"/>
          </a:xfrm>
        </p:grpSpPr>
        <p:sp>
          <p:nvSpPr>
            <p:cNvPr id="49" name="Freeform 6"/>
            <p:cNvSpPr>
              <a:spLocks/>
            </p:cNvSpPr>
            <p:nvPr/>
          </p:nvSpPr>
          <p:spPr bwMode="auto">
            <a:xfrm>
              <a:off x="4756562" y="2942263"/>
              <a:ext cx="2510341" cy="2003069"/>
            </a:xfrm>
            <a:custGeom>
              <a:avLst/>
              <a:gdLst>
                <a:gd name="T0" fmla="*/ 2147483647 w 1002"/>
                <a:gd name="T1" fmla="*/ 2147483647 h 799"/>
                <a:gd name="T2" fmla="*/ 2147483647 w 1002"/>
                <a:gd name="T3" fmla="*/ 2147483647 h 799"/>
                <a:gd name="T4" fmla="*/ 2147483647 w 1002"/>
                <a:gd name="T5" fmla="*/ 0 h 799"/>
                <a:gd name="T6" fmla="*/ 2147483647 w 1002"/>
                <a:gd name="T7" fmla="*/ 2147483647 h 799"/>
                <a:gd name="T8" fmla="*/ 0 w 1002"/>
                <a:gd name="T9" fmla="*/ 2147483647 h 799"/>
                <a:gd name="T10" fmla="*/ 2147483647 w 1002"/>
                <a:gd name="T11" fmla="*/ 2147483647 h 799"/>
                <a:gd name="T12" fmla="*/ 2147483647 w 1002"/>
                <a:gd name="T13" fmla="*/ 2147483647 h 799"/>
                <a:gd name="T14" fmla="*/ 2147483647 w 1002"/>
                <a:gd name="T15" fmla="*/ 2147483647 h 7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02" h="799">
                  <a:moveTo>
                    <a:pt x="983" y="760"/>
                  </a:moveTo>
                  <a:cubicBezTo>
                    <a:pt x="964" y="722"/>
                    <a:pt x="828" y="324"/>
                    <a:pt x="763" y="226"/>
                  </a:cubicBezTo>
                  <a:cubicBezTo>
                    <a:pt x="696" y="126"/>
                    <a:pt x="433" y="0"/>
                    <a:pt x="433" y="0"/>
                  </a:cubicBezTo>
                  <a:cubicBezTo>
                    <a:pt x="8" y="249"/>
                    <a:pt x="8" y="249"/>
                    <a:pt x="8" y="249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0" y="256"/>
                    <a:pt x="355" y="459"/>
                    <a:pt x="513" y="533"/>
                  </a:cubicBezTo>
                  <a:cubicBezTo>
                    <a:pt x="671" y="608"/>
                    <a:pt x="963" y="779"/>
                    <a:pt x="963" y="779"/>
                  </a:cubicBezTo>
                  <a:cubicBezTo>
                    <a:pt x="963" y="779"/>
                    <a:pt x="1002" y="799"/>
                    <a:pt x="983" y="760"/>
                  </a:cubicBezTo>
                  <a:close/>
                </a:path>
              </a:pathLst>
            </a:custGeom>
            <a:solidFill>
              <a:srgbClr val="DB78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882" tIns="60941" rIns="121882" bIns="60941"/>
            <a:lstStyle/>
            <a:p>
              <a:pPr algn="r" defTabSz="914126" rtl="1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1799" kern="0">
                <a:solidFill>
                  <a:prstClr val="black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endParaRPr>
            </a:p>
          </p:txBody>
        </p:sp>
        <p:sp>
          <p:nvSpPr>
            <p:cNvPr id="50" name="Freeform 7"/>
            <p:cNvSpPr>
              <a:spLocks/>
            </p:cNvSpPr>
            <p:nvPr/>
          </p:nvSpPr>
          <p:spPr bwMode="auto">
            <a:xfrm>
              <a:off x="3322021" y="3574595"/>
              <a:ext cx="2074423" cy="2510448"/>
            </a:xfrm>
            <a:custGeom>
              <a:avLst/>
              <a:gdLst>
                <a:gd name="T0" fmla="*/ 2147483647 w 815"/>
                <a:gd name="T1" fmla="*/ 2147483647 h 986"/>
                <a:gd name="T2" fmla="*/ 2147483647 w 815"/>
                <a:gd name="T3" fmla="*/ 2147483647 h 986"/>
                <a:gd name="T4" fmla="*/ 2147483647 w 815"/>
                <a:gd name="T5" fmla="*/ 2147483647 h 986"/>
                <a:gd name="T6" fmla="*/ 2147483647 w 815"/>
                <a:gd name="T7" fmla="*/ 2147483647 h 986"/>
                <a:gd name="T8" fmla="*/ 2147483647 w 815"/>
                <a:gd name="T9" fmla="*/ 0 h 986"/>
                <a:gd name="T10" fmla="*/ 2147483647 w 815"/>
                <a:gd name="T11" fmla="*/ 2147483647 h 986"/>
                <a:gd name="T12" fmla="*/ 2147483647 w 815"/>
                <a:gd name="T13" fmla="*/ 2147483647 h 986"/>
                <a:gd name="T14" fmla="*/ 2147483647 w 815"/>
                <a:gd name="T15" fmla="*/ 2147483647 h 9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15" h="986">
                  <a:moveTo>
                    <a:pt x="39" y="968"/>
                  </a:moveTo>
                  <a:cubicBezTo>
                    <a:pt x="77" y="951"/>
                    <a:pt x="479" y="826"/>
                    <a:pt x="579" y="764"/>
                  </a:cubicBezTo>
                  <a:cubicBezTo>
                    <a:pt x="682" y="700"/>
                    <a:pt x="815" y="441"/>
                    <a:pt x="815" y="441"/>
                  </a:cubicBezTo>
                  <a:cubicBezTo>
                    <a:pt x="579" y="9"/>
                    <a:pt x="579" y="9"/>
                    <a:pt x="579" y="9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572" y="0"/>
                    <a:pt x="358" y="349"/>
                    <a:pt x="280" y="505"/>
                  </a:cubicBezTo>
                  <a:cubicBezTo>
                    <a:pt x="201" y="660"/>
                    <a:pt x="20" y="947"/>
                    <a:pt x="20" y="947"/>
                  </a:cubicBezTo>
                  <a:cubicBezTo>
                    <a:pt x="20" y="947"/>
                    <a:pt x="0" y="986"/>
                    <a:pt x="39" y="968"/>
                  </a:cubicBezTo>
                  <a:close/>
                </a:path>
              </a:pathLst>
            </a:custGeom>
            <a:solidFill>
              <a:srgbClr val="DB78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882" tIns="60941" rIns="121882" bIns="60941"/>
            <a:lstStyle/>
            <a:p>
              <a:pPr algn="r" defTabSz="914126" rtl="1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1799" kern="0">
                <a:solidFill>
                  <a:prstClr val="black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endParaRPr>
            </a:p>
          </p:txBody>
        </p:sp>
        <p:sp>
          <p:nvSpPr>
            <p:cNvPr id="51" name="Freeform 8"/>
            <p:cNvSpPr>
              <a:spLocks/>
            </p:cNvSpPr>
            <p:nvPr/>
          </p:nvSpPr>
          <p:spPr bwMode="auto">
            <a:xfrm>
              <a:off x="2238026" y="1916918"/>
              <a:ext cx="2539300" cy="2235270"/>
            </a:xfrm>
            <a:custGeom>
              <a:avLst/>
              <a:gdLst>
                <a:gd name="T0" fmla="*/ 2147483647 w 941"/>
                <a:gd name="T1" fmla="*/ 2147483647 h 853"/>
                <a:gd name="T2" fmla="*/ 2147483647 w 941"/>
                <a:gd name="T3" fmla="*/ 2147483647 h 853"/>
                <a:gd name="T4" fmla="*/ 2147483647 w 941"/>
                <a:gd name="T5" fmla="*/ 2147483647 h 853"/>
                <a:gd name="T6" fmla="*/ 2147483647 w 941"/>
                <a:gd name="T7" fmla="*/ 2147483647 h 853"/>
                <a:gd name="T8" fmla="*/ 2147483647 w 941"/>
                <a:gd name="T9" fmla="*/ 2147483647 h 853"/>
                <a:gd name="T10" fmla="*/ 2147483647 w 941"/>
                <a:gd name="T11" fmla="*/ 2147483647 h 853"/>
                <a:gd name="T12" fmla="*/ 2147483647 w 941"/>
                <a:gd name="T13" fmla="*/ 2147483647 h 853"/>
                <a:gd name="T14" fmla="*/ 2147483647 w 941"/>
                <a:gd name="T15" fmla="*/ 2147483647 h 8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41" h="853">
                  <a:moveTo>
                    <a:pt x="14" y="40"/>
                  </a:moveTo>
                  <a:cubicBezTo>
                    <a:pt x="29" y="80"/>
                    <a:pt x="124" y="490"/>
                    <a:pt x="179" y="594"/>
                  </a:cubicBezTo>
                  <a:cubicBezTo>
                    <a:pt x="236" y="701"/>
                    <a:pt x="484" y="853"/>
                    <a:pt x="484" y="853"/>
                  </a:cubicBezTo>
                  <a:cubicBezTo>
                    <a:pt x="932" y="648"/>
                    <a:pt x="932" y="648"/>
                    <a:pt x="932" y="648"/>
                  </a:cubicBezTo>
                  <a:cubicBezTo>
                    <a:pt x="941" y="642"/>
                    <a:pt x="941" y="642"/>
                    <a:pt x="941" y="642"/>
                  </a:cubicBezTo>
                  <a:cubicBezTo>
                    <a:pt x="941" y="642"/>
                    <a:pt x="609" y="404"/>
                    <a:pt x="459" y="314"/>
                  </a:cubicBezTo>
                  <a:cubicBezTo>
                    <a:pt x="310" y="224"/>
                    <a:pt x="37" y="24"/>
                    <a:pt x="37" y="24"/>
                  </a:cubicBezTo>
                  <a:cubicBezTo>
                    <a:pt x="37" y="24"/>
                    <a:pt x="0" y="0"/>
                    <a:pt x="14" y="40"/>
                  </a:cubicBezTo>
                  <a:close/>
                </a:path>
              </a:pathLst>
            </a:custGeom>
            <a:solidFill>
              <a:srgbClr val="DB78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882" tIns="60941" rIns="121882" bIns="60941"/>
            <a:lstStyle/>
            <a:p>
              <a:pPr algn="r" defTabSz="914126" rtl="1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1799" kern="0">
                <a:solidFill>
                  <a:prstClr val="black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endParaRPr>
            </a:p>
          </p:txBody>
        </p:sp>
        <p:sp>
          <p:nvSpPr>
            <p:cNvPr id="52" name="Freeform 9"/>
            <p:cNvSpPr>
              <a:spLocks/>
            </p:cNvSpPr>
            <p:nvPr/>
          </p:nvSpPr>
          <p:spPr bwMode="auto">
            <a:xfrm>
              <a:off x="4252585" y="1162668"/>
              <a:ext cx="2206551" cy="2470442"/>
            </a:xfrm>
            <a:custGeom>
              <a:avLst/>
              <a:gdLst>
                <a:gd name="T0" fmla="*/ 2147483647 w 867"/>
                <a:gd name="T1" fmla="*/ 2147483647 h 922"/>
                <a:gd name="T2" fmla="*/ 2147483647 w 867"/>
                <a:gd name="T3" fmla="*/ 2147483647 h 922"/>
                <a:gd name="T4" fmla="*/ 0 w 867"/>
                <a:gd name="T5" fmla="*/ 2147483647 h 922"/>
                <a:gd name="T6" fmla="*/ 2147483647 w 867"/>
                <a:gd name="T7" fmla="*/ 2147483647 h 922"/>
                <a:gd name="T8" fmla="*/ 2147483647 w 867"/>
                <a:gd name="T9" fmla="*/ 2147483647 h 922"/>
                <a:gd name="T10" fmla="*/ 2147483647 w 867"/>
                <a:gd name="T11" fmla="*/ 2147483647 h 922"/>
                <a:gd name="T12" fmla="*/ 2147483647 w 867"/>
                <a:gd name="T13" fmla="*/ 2147483647 h 922"/>
                <a:gd name="T14" fmla="*/ 2147483647 w 867"/>
                <a:gd name="T15" fmla="*/ 2147483647 h 9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67" h="922">
                  <a:moveTo>
                    <a:pt x="826" y="14"/>
                  </a:moveTo>
                  <a:cubicBezTo>
                    <a:pt x="786" y="27"/>
                    <a:pt x="374" y="110"/>
                    <a:pt x="268" y="162"/>
                  </a:cubicBezTo>
                  <a:cubicBezTo>
                    <a:pt x="159" y="215"/>
                    <a:pt x="0" y="459"/>
                    <a:pt x="0" y="459"/>
                  </a:cubicBezTo>
                  <a:cubicBezTo>
                    <a:pt x="191" y="913"/>
                    <a:pt x="191" y="913"/>
                    <a:pt x="191" y="913"/>
                  </a:cubicBezTo>
                  <a:cubicBezTo>
                    <a:pt x="197" y="922"/>
                    <a:pt x="197" y="922"/>
                    <a:pt x="197" y="922"/>
                  </a:cubicBezTo>
                  <a:cubicBezTo>
                    <a:pt x="197" y="922"/>
                    <a:pt x="445" y="597"/>
                    <a:pt x="539" y="450"/>
                  </a:cubicBezTo>
                  <a:cubicBezTo>
                    <a:pt x="634" y="303"/>
                    <a:pt x="842" y="36"/>
                    <a:pt x="842" y="36"/>
                  </a:cubicBezTo>
                  <a:cubicBezTo>
                    <a:pt x="842" y="36"/>
                    <a:pt x="867" y="0"/>
                    <a:pt x="826" y="14"/>
                  </a:cubicBezTo>
                  <a:close/>
                </a:path>
              </a:pathLst>
            </a:custGeom>
            <a:solidFill>
              <a:srgbClr val="DB78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882" tIns="60941" rIns="121882" bIns="60941"/>
            <a:lstStyle/>
            <a:p>
              <a:pPr algn="r" defTabSz="914126" rtl="1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1799" kern="0">
                <a:solidFill>
                  <a:prstClr val="black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endParaRPr>
            </a:p>
          </p:txBody>
        </p:sp>
        <p:sp>
          <p:nvSpPr>
            <p:cNvPr id="53" name="Freeform 10"/>
            <p:cNvSpPr>
              <a:spLocks/>
            </p:cNvSpPr>
            <p:nvPr/>
          </p:nvSpPr>
          <p:spPr bwMode="auto">
            <a:xfrm>
              <a:off x="4762225" y="2517564"/>
              <a:ext cx="1630848" cy="1087232"/>
            </a:xfrm>
            <a:custGeom>
              <a:avLst/>
              <a:gdLst>
                <a:gd name="T0" fmla="*/ 0 w 641"/>
                <a:gd name="T1" fmla="*/ 2147483647 h 427"/>
                <a:gd name="T2" fmla="*/ 2147483647 w 641"/>
                <a:gd name="T3" fmla="*/ 2147483647 h 427"/>
                <a:gd name="T4" fmla="*/ 2147483647 w 641"/>
                <a:gd name="T5" fmla="*/ 0 h 427"/>
                <a:gd name="T6" fmla="*/ 2147483647 w 641"/>
                <a:gd name="T7" fmla="*/ 2147483647 h 427"/>
                <a:gd name="T8" fmla="*/ 2147483647 w 641"/>
                <a:gd name="T9" fmla="*/ 2147483647 h 427"/>
                <a:gd name="T10" fmla="*/ 0 w 641"/>
                <a:gd name="T11" fmla="*/ 2147483647 h 4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1" h="427">
                  <a:moveTo>
                    <a:pt x="0" y="427"/>
                  </a:moveTo>
                  <a:cubicBezTo>
                    <a:pt x="0" y="427"/>
                    <a:pt x="34" y="242"/>
                    <a:pt x="61" y="164"/>
                  </a:cubicBezTo>
                  <a:cubicBezTo>
                    <a:pt x="88" y="85"/>
                    <a:pt x="115" y="7"/>
                    <a:pt x="183" y="0"/>
                  </a:cubicBezTo>
                  <a:cubicBezTo>
                    <a:pt x="641" y="283"/>
                    <a:pt x="641" y="283"/>
                    <a:pt x="641" y="283"/>
                  </a:cubicBezTo>
                  <a:cubicBezTo>
                    <a:pt x="641" y="283"/>
                    <a:pt x="523" y="193"/>
                    <a:pt x="363" y="271"/>
                  </a:cubicBezTo>
                  <a:cubicBezTo>
                    <a:pt x="202" y="350"/>
                    <a:pt x="0" y="427"/>
                    <a:pt x="0" y="427"/>
                  </a:cubicBezTo>
                  <a:close/>
                </a:path>
              </a:pathLst>
            </a:custGeom>
            <a:solidFill>
              <a:srgbClr val="934D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882" tIns="60941" rIns="121882" bIns="60941"/>
            <a:lstStyle/>
            <a:p>
              <a:pPr algn="r" defTabSz="914126" rtl="1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1799" kern="0">
                <a:solidFill>
                  <a:prstClr val="black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endParaRPr>
            </a:p>
          </p:txBody>
        </p:sp>
        <p:sp>
          <p:nvSpPr>
            <p:cNvPr id="54" name="Freeform 11"/>
            <p:cNvSpPr>
              <a:spLocks/>
            </p:cNvSpPr>
            <p:nvPr/>
          </p:nvSpPr>
          <p:spPr bwMode="auto">
            <a:xfrm>
              <a:off x="4727306" y="3553831"/>
              <a:ext cx="1106843" cy="1702236"/>
            </a:xfrm>
            <a:custGeom>
              <a:avLst/>
              <a:gdLst>
                <a:gd name="T0" fmla="*/ 0 w 421"/>
                <a:gd name="T1" fmla="*/ 0 h 646"/>
                <a:gd name="T2" fmla="*/ 2147483647 w 421"/>
                <a:gd name="T3" fmla="*/ 2147483647 h 646"/>
                <a:gd name="T4" fmla="*/ 2147483647 w 421"/>
                <a:gd name="T5" fmla="*/ 2147483647 h 646"/>
                <a:gd name="T6" fmla="*/ 2147483647 w 421"/>
                <a:gd name="T7" fmla="*/ 2147483647 h 646"/>
                <a:gd name="T8" fmla="*/ 2147483647 w 421"/>
                <a:gd name="T9" fmla="*/ 2147483647 h 646"/>
                <a:gd name="T10" fmla="*/ 0 w 421"/>
                <a:gd name="T11" fmla="*/ 0 h 6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1" h="646">
                  <a:moveTo>
                    <a:pt x="0" y="0"/>
                  </a:moveTo>
                  <a:cubicBezTo>
                    <a:pt x="0" y="0"/>
                    <a:pt x="184" y="40"/>
                    <a:pt x="262" y="69"/>
                  </a:cubicBezTo>
                  <a:cubicBezTo>
                    <a:pt x="339" y="98"/>
                    <a:pt x="417" y="128"/>
                    <a:pt x="421" y="196"/>
                  </a:cubicBezTo>
                  <a:cubicBezTo>
                    <a:pt x="125" y="646"/>
                    <a:pt x="125" y="646"/>
                    <a:pt x="125" y="646"/>
                  </a:cubicBezTo>
                  <a:cubicBezTo>
                    <a:pt x="125" y="646"/>
                    <a:pt x="219" y="531"/>
                    <a:pt x="145" y="368"/>
                  </a:cubicBezTo>
                  <a:cubicBezTo>
                    <a:pt x="71" y="20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34D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882" tIns="60941" rIns="121882" bIns="60941"/>
            <a:lstStyle/>
            <a:p>
              <a:pPr algn="r" defTabSz="914126" rtl="1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1799" kern="0">
                <a:solidFill>
                  <a:prstClr val="black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endParaRPr>
            </a:p>
          </p:txBody>
        </p:sp>
        <p:sp>
          <p:nvSpPr>
            <p:cNvPr id="55" name="Freeform 12"/>
            <p:cNvSpPr>
              <a:spLocks/>
            </p:cNvSpPr>
            <p:nvPr/>
          </p:nvSpPr>
          <p:spPr bwMode="auto">
            <a:xfrm>
              <a:off x="3062093" y="3604796"/>
              <a:ext cx="1709568" cy="1036268"/>
            </a:xfrm>
            <a:custGeom>
              <a:avLst/>
              <a:gdLst>
                <a:gd name="T0" fmla="*/ 2147483647 w 652"/>
                <a:gd name="T1" fmla="*/ 0 h 407"/>
                <a:gd name="T2" fmla="*/ 2147483647 w 652"/>
                <a:gd name="T3" fmla="*/ 2147483647 h 407"/>
                <a:gd name="T4" fmla="*/ 2147483647 w 652"/>
                <a:gd name="T5" fmla="*/ 2147483647 h 407"/>
                <a:gd name="T6" fmla="*/ 0 w 652"/>
                <a:gd name="T7" fmla="*/ 2147483647 h 407"/>
                <a:gd name="T8" fmla="*/ 2147483647 w 652"/>
                <a:gd name="T9" fmla="*/ 2147483647 h 407"/>
                <a:gd name="T10" fmla="*/ 2147483647 w 652"/>
                <a:gd name="T11" fmla="*/ 0 h 4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52" h="407">
                  <a:moveTo>
                    <a:pt x="652" y="0"/>
                  </a:moveTo>
                  <a:cubicBezTo>
                    <a:pt x="652" y="0"/>
                    <a:pt x="600" y="181"/>
                    <a:pt x="565" y="256"/>
                  </a:cubicBezTo>
                  <a:cubicBezTo>
                    <a:pt x="530" y="331"/>
                    <a:pt x="496" y="407"/>
                    <a:pt x="427" y="406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108" y="180"/>
                    <a:pt x="276" y="118"/>
                  </a:cubicBezTo>
                  <a:cubicBezTo>
                    <a:pt x="443" y="56"/>
                    <a:pt x="652" y="0"/>
                    <a:pt x="652" y="0"/>
                  </a:cubicBezTo>
                  <a:close/>
                </a:path>
              </a:pathLst>
            </a:custGeom>
            <a:solidFill>
              <a:srgbClr val="934D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882" tIns="60941" rIns="121882" bIns="60941"/>
            <a:lstStyle/>
            <a:p>
              <a:pPr algn="r" defTabSz="914126" rtl="1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1799" kern="0">
                <a:solidFill>
                  <a:prstClr val="black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endParaRPr>
            </a:p>
          </p:txBody>
        </p:sp>
        <p:sp>
          <p:nvSpPr>
            <p:cNvPr id="56" name="Freeform 13"/>
            <p:cNvSpPr>
              <a:spLocks/>
            </p:cNvSpPr>
            <p:nvPr/>
          </p:nvSpPr>
          <p:spPr bwMode="auto">
            <a:xfrm>
              <a:off x="3744833" y="1903450"/>
              <a:ext cx="1019280" cy="1723997"/>
            </a:xfrm>
            <a:custGeom>
              <a:avLst/>
              <a:gdLst>
                <a:gd name="T0" fmla="*/ 2147483647 w 401"/>
                <a:gd name="T1" fmla="*/ 2147483647 h 654"/>
                <a:gd name="T2" fmla="*/ 2147483647 w 401"/>
                <a:gd name="T3" fmla="*/ 2147483647 h 654"/>
                <a:gd name="T4" fmla="*/ 2147483647 w 401"/>
                <a:gd name="T5" fmla="*/ 2147483647 h 654"/>
                <a:gd name="T6" fmla="*/ 2147483647 w 401"/>
                <a:gd name="T7" fmla="*/ 0 h 654"/>
                <a:gd name="T8" fmla="*/ 2147483647 w 401"/>
                <a:gd name="T9" fmla="*/ 2147483647 h 654"/>
                <a:gd name="T10" fmla="*/ 2147483647 w 401"/>
                <a:gd name="T11" fmla="*/ 2147483647 h 6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1" h="654">
                  <a:moveTo>
                    <a:pt x="401" y="654"/>
                  </a:moveTo>
                  <a:cubicBezTo>
                    <a:pt x="401" y="654"/>
                    <a:pt x="222" y="596"/>
                    <a:pt x="148" y="559"/>
                  </a:cubicBezTo>
                  <a:cubicBezTo>
                    <a:pt x="74" y="522"/>
                    <a:pt x="0" y="485"/>
                    <a:pt x="2" y="417"/>
                  </a:cubicBezTo>
                  <a:cubicBezTo>
                    <a:pt x="343" y="0"/>
                    <a:pt x="343" y="0"/>
                    <a:pt x="343" y="0"/>
                  </a:cubicBezTo>
                  <a:cubicBezTo>
                    <a:pt x="343" y="0"/>
                    <a:pt x="238" y="105"/>
                    <a:pt x="294" y="274"/>
                  </a:cubicBezTo>
                  <a:cubicBezTo>
                    <a:pt x="351" y="444"/>
                    <a:pt x="401" y="654"/>
                    <a:pt x="401" y="654"/>
                  </a:cubicBezTo>
                  <a:close/>
                </a:path>
              </a:pathLst>
            </a:custGeom>
            <a:solidFill>
              <a:srgbClr val="934D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121882" tIns="60941" rIns="121882" bIns="60941"/>
            <a:lstStyle/>
            <a:p>
              <a:pPr algn="r" defTabSz="914126" rtl="1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1799" kern="0">
                <a:solidFill>
                  <a:prstClr val="black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endParaRPr>
            </a:p>
          </p:txBody>
        </p:sp>
        <p:sp>
          <p:nvSpPr>
            <p:cNvPr id="57" name="Freeform 14"/>
            <p:cNvSpPr>
              <a:spLocks/>
            </p:cNvSpPr>
            <p:nvPr/>
          </p:nvSpPr>
          <p:spPr bwMode="auto">
            <a:xfrm>
              <a:off x="4500069" y="3351625"/>
              <a:ext cx="506379" cy="507952"/>
            </a:xfrm>
            <a:custGeom>
              <a:avLst/>
              <a:gdLst>
                <a:gd name="T0" fmla="*/ 138 w 199"/>
                <a:gd name="T1" fmla="*/ 177 h 199"/>
                <a:gd name="T2" fmla="*/ 21 w 199"/>
                <a:gd name="T3" fmla="*/ 137 h 199"/>
                <a:gd name="T4" fmla="*/ 61 w 199"/>
                <a:gd name="T5" fmla="*/ 21 h 199"/>
                <a:gd name="T6" fmla="*/ 178 w 199"/>
                <a:gd name="T7" fmla="*/ 61 h 199"/>
                <a:gd name="T8" fmla="*/ 138 w 199"/>
                <a:gd name="T9" fmla="*/ 17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" h="199">
                  <a:moveTo>
                    <a:pt x="138" y="177"/>
                  </a:moveTo>
                  <a:cubicBezTo>
                    <a:pt x="95" y="199"/>
                    <a:pt x="43" y="181"/>
                    <a:pt x="21" y="137"/>
                  </a:cubicBezTo>
                  <a:cubicBezTo>
                    <a:pt x="0" y="94"/>
                    <a:pt x="18" y="42"/>
                    <a:pt x="61" y="21"/>
                  </a:cubicBezTo>
                  <a:cubicBezTo>
                    <a:pt x="105" y="0"/>
                    <a:pt x="157" y="18"/>
                    <a:pt x="178" y="61"/>
                  </a:cubicBezTo>
                  <a:cubicBezTo>
                    <a:pt x="199" y="104"/>
                    <a:pt x="181" y="156"/>
                    <a:pt x="138" y="177"/>
                  </a:cubicBezTo>
                  <a:close/>
                </a:path>
              </a:pathLst>
            </a:custGeom>
            <a:gradFill flip="none" rotWithShape="1">
              <a:gsLst>
                <a:gs pos="0">
                  <a:sysClr val="window" lastClr="FFFFFF">
                    <a:lumMod val="85000"/>
                  </a:sysClr>
                </a:gs>
                <a:gs pos="85000">
                  <a:sysClr val="windowText" lastClr="000000">
                    <a:lumMod val="95000"/>
                    <a:lumOff val="5000"/>
                  </a:sysClr>
                </a:gs>
              </a:gsLst>
              <a:path path="shap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lIns="121882" tIns="60941" rIns="121882" bIns="60941"/>
            <a:lstStyle/>
            <a:p>
              <a:pPr algn="r" defTabSz="914126" rtl="1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1500" kern="0">
                <a:solidFill>
                  <a:prstClr val="black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endParaRPr>
            </a:p>
          </p:txBody>
        </p:sp>
        <p:sp>
          <p:nvSpPr>
            <p:cNvPr id="68" name="文本框 3"/>
            <p:cNvSpPr txBox="1">
              <a:spLocks noChangeArrowheads="1"/>
            </p:cNvSpPr>
            <p:nvPr/>
          </p:nvSpPr>
          <p:spPr bwMode="auto">
            <a:xfrm rot="20054926" flipH="1">
              <a:off x="4002169" y="2815948"/>
              <a:ext cx="733466" cy="6153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r" defTabSz="914126" rtl="1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zh-CN" sz="2399" kern="0">
                  <a:solidFill>
                    <a:srgbClr val="F2F2F2"/>
                  </a:solidFill>
                  <a:latin typeface="+mj-lt"/>
                  <a:ea typeface="微软雅黑" panose="020B0503020204020204" pitchFamily="34" charset="-122"/>
                  <a:cs typeface="B Nazanin" panose="00000700000000000000" pitchFamily="2" charset="-78"/>
                </a:rPr>
                <a:t>01</a:t>
              </a:r>
              <a:endParaRPr lang="zh-CN" altLang="en-US" sz="2399" kern="0">
                <a:solidFill>
                  <a:srgbClr val="F2F2F2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endParaRPr>
            </a:p>
          </p:txBody>
        </p:sp>
        <p:sp>
          <p:nvSpPr>
            <p:cNvPr id="69" name="文本框 4"/>
            <p:cNvSpPr txBox="1">
              <a:spLocks noChangeArrowheads="1"/>
            </p:cNvSpPr>
            <p:nvPr/>
          </p:nvSpPr>
          <p:spPr bwMode="auto">
            <a:xfrm rot="2638511" flipH="1">
              <a:off x="4864846" y="2874560"/>
              <a:ext cx="733466" cy="6153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r" defTabSz="914126" rtl="1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zh-CN" sz="2399" kern="0" dirty="0">
                  <a:solidFill>
                    <a:srgbClr val="F2F2F2"/>
                  </a:solidFill>
                  <a:latin typeface="+mj-lt"/>
                  <a:ea typeface="微软雅黑" panose="020B0503020204020204" pitchFamily="34" charset="-122"/>
                  <a:cs typeface="B Nazanin" panose="00000700000000000000" pitchFamily="2" charset="-78"/>
                </a:rPr>
                <a:t>02</a:t>
              </a:r>
              <a:endParaRPr lang="zh-CN" altLang="en-US" sz="2399" kern="0" dirty="0">
                <a:solidFill>
                  <a:srgbClr val="F2F2F2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endParaRPr>
            </a:p>
          </p:txBody>
        </p:sp>
        <p:sp>
          <p:nvSpPr>
            <p:cNvPr id="70" name="文本框 5"/>
            <p:cNvSpPr txBox="1">
              <a:spLocks noChangeArrowheads="1"/>
            </p:cNvSpPr>
            <p:nvPr/>
          </p:nvSpPr>
          <p:spPr bwMode="auto">
            <a:xfrm rot="7723110" flipH="1">
              <a:off x="4881895" y="3739891"/>
              <a:ext cx="733466" cy="615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r" defTabSz="914126" rtl="1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zh-CN" sz="2399" kern="0">
                  <a:solidFill>
                    <a:srgbClr val="F2F2F2"/>
                  </a:solidFill>
                  <a:latin typeface="+mj-lt"/>
                  <a:ea typeface="微软雅黑" panose="020B0503020204020204" pitchFamily="34" charset="-122"/>
                  <a:cs typeface="B Nazanin" panose="00000700000000000000" pitchFamily="2" charset="-78"/>
                </a:rPr>
                <a:t>03</a:t>
              </a:r>
              <a:endParaRPr lang="zh-CN" altLang="en-US" sz="2399" kern="0">
                <a:solidFill>
                  <a:srgbClr val="F2F2F2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endParaRPr>
            </a:p>
          </p:txBody>
        </p:sp>
        <p:sp>
          <p:nvSpPr>
            <p:cNvPr id="71" name="文本框 6"/>
            <p:cNvSpPr txBox="1">
              <a:spLocks noChangeArrowheads="1"/>
            </p:cNvSpPr>
            <p:nvPr/>
          </p:nvSpPr>
          <p:spPr bwMode="auto">
            <a:xfrm rot="13796400" flipH="1">
              <a:off x="3914940" y="3728205"/>
              <a:ext cx="733466" cy="615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r" defTabSz="914126" rtl="1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zh-CN" sz="2399" kern="0" dirty="0">
                  <a:solidFill>
                    <a:srgbClr val="F2F2F2"/>
                  </a:solidFill>
                  <a:latin typeface="+mj-lt"/>
                  <a:ea typeface="微软雅黑" panose="020B0503020204020204" pitchFamily="34" charset="-122"/>
                  <a:cs typeface="B Nazanin" panose="00000700000000000000" pitchFamily="2" charset="-78"/>
                </a:rPr>
                <a:t>04</a:t>
              </a:r>
              <a:endParaRPr lang="zh-CN" altLang="en-US" sz="2399" kern="0" dirty="0">
                <a:solidFill>
                  <a:srgbClr val="F2F2F2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endParaRPr>
            </a:p>
          </p:txBody>
        </p:sp>
        <p:sp>
          <p:nvSpPr>
            <p:cNvPr id="72" name="文本框 7"/>
            <p:cNvSpPr txBox="1">
              <a:spLocks noChangeArrowheads="1"/>
            </p:cNvSpPr>
            <p:nvPr/>
          </p:nvSpPr>
          <p:spPr bwMode="auto">
            <a:xfrm rot="18741522">
              <a:off x="4394939" y="2006709"/>
              <a:ext cx="1409153" cy="3693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r" defTabSz="914126" rtl="1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fa-IR" altLang="zh-CN" sz="1200" kern="0" dirty="0">
                  <a:solidFill>
                    <a:srgbClr val="F2F2F2"/>
                  </a:solidFill>
                  <a:latin typeface="+mj-lt"/>
                  <a:ea typeface="微软雅黑" panose="020B0503020204020204" pitchFamily="34" charset="-122"/>
                  <a:cs typeface="B Nazanin" panose="00000700000000000000" pitchFamily="2" charset="-78"/>
                </a:rPr>
                <a:t>قدم در اینجا</a:t>
              </a:r>
              <a:endParaRPr lang="zh-CN" altLang="en-US" sz="1200" kern="0" dirty="0">
                <a:solidFill>
                  <a:srgbClr val="F2F2F2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endParaRPr>
            </a:p>
          </p:txBody>
        </p:sp>
        <p:sp>
          <p:nvSpPr>
            <p:cNvPr id="73" name="文本框 8"/>
            <p:cNvSpPr txBox="1">
              <a:spLocks noChangeArrowheads="1"/>
            </p:cNvSpPr>
            <p:nvPr/>
          </p:nvSpPr>
          <p:spPr bwMode="auto">
            <a:xfrm rot="1715377">
              <a:off x="5454983" y="3565054"/>
              <a:ext cx="1409153" cy="369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r" defTabSz="914126" rtl="1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fa-IR" altLang="zh-CN" sz="1200" kern="0" dirty="0">
                  <a:solidFill>
                    <a:srgbClr val="F2F2F2"/>
                  </a:solidFill>
                  <a:latin typeface="+mj-lt"/>
                  <a:ea typeface="微软雅黑" panose="020B0503020204020204" pitchFamily="34" charset="-122"/>
                  <a:cs typeface="B Nazanin" panose="00000700000000000000" pitchFamily="2" charset="-78"/>
                </a:rPr>
                <a:t>قدم در اینجا</a:t>
              </a:r>
              <a:endParaRPr lang="zh-CN" altLang="en-US" sz="1200" kern="0" dirty="0">
                <a:solidFill>
                  <a:srgbClr val="F2F2F2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endParaRPr>
            </a:p>
          </p:txBody>
        </p:sp>
        <p:sp>
          <p:nvSpPr>
            <p:cNvPr id="74" name="文本框 9"/>
            <p:cNvSpPr txBox="1">
              <a:spLocks noChangeArrowheads="1"/>
            </p:cNvSpPr>
            <p:nvPr/>
          </p:nvSpPr>
          <p:spPr bwMode="auto">
            <a:xfrm rot="7259512">
              <a:off x="3820425" y="4813708"/>
              <a:ext cx="1409153" cy="3693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r" defTabSz="914126" rtl="1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fa-IR" altLang="zh-CN" sz="1200" kern="0" dirty="0">
                  <a:solidFill>
                    <a:srgbClr val="F2F2F2"/>
                  </a:solidFill>
                  <a:latin typeface="+mj-lt"/>
                  <a:ea typeface="微软雅黑" panose="020B0503020204020204" pitchFamily="34" charset="-122"/>
                  <a:cs typeface="B Nazanin" panose="00000700000000000000" pitchFamily="2" charset="-78"/>
                </a:rPr>
                <a:t>قدم در اینجا</a:t>
              </a:r>
              <a:endParaRPr lang="zh-CN" altLang="en-US" sz="1200" kern="0" dirty="0">
                <a:solidFill>
                  <a:srgbClr val="F2F2F2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endParaRPr>
            </a:p>
          </p:txBody>
        </p:sp>
        <p:sp>
          <p:nvSpPr>
            <p:cNvPr id="75" name="文本框 10"/>
            <p:cNvSpPr txBox="1">
              <a:spLocks noChangeArrowheads="1"/>
            </p:cNvSpPr>
            <p:nvPr/>
          </p:nvSpPr>
          <p:spPr bwMode="auto">
            <a:xfrm rot="12883426">
              <a:off x="2740108" y="3167213"/>
              <a:ext cx="1409153" cy="369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r" defTabSz="914126" rtl="1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fa-IR" altLang="zh-CN" sz="1200" kern="0" dirty="0">
                  <a:solidFill>
                    <a:srgbClr val="F2F2F2"/>
                  </a:solidFill>
                  <a:latin typeface="+mj-lt"/>
                  <a:ea typeface="微软雅黑" panose="020B0503020204020204" pitchFamily="34" charset="-122"/>
                  <a:cs typeface="B Nazanin" panose="00000700000000000000" pitchFamily="2" charset="-78"/>
                </a:rPr>
                <a:t>قدم در اینجا</a:t>
              </a:r>
              <a:endParaRPr lang="zh-CN" altLang="en-US" sz="1200" kern="0" dirty="0">
                <a:solidFill>
                  <a:srgbClr val="F2F2F2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endParaRPr>
            </a:p>
          </p:txBody>
        </p:sp>
      </p:grpSp>
      <p:sp>
        <p:nvSpPr>
          <p:cNvPr id="76" name="TextBox 75"/>
          <p:cNvSpPr txBox="1"/>
          <p:nvPr/>
        </p:nvSpPr>
        <p:spPr>
          <a:xfrm>
            <a:off x="1067882" y="1860372"/>
            <a:ext cx="2970883" cy="2827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zh-CN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من امیدوارم و معتقدم که این الگو زمان، پول و اعتبار شما را جلب کند.</a:t>
            </a:r>
            <a:endParaRPr lang="en-US" altLang="zh-CN" sz="900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grpSp>
        <p:nvGrpSpPr>
          <p:cNvPr id="77" name="组合 76"/>
          <p:cNvGrpSpPr/>
          <p:nvPr/>
        </p:nvGrpSpPr>
        <p:grpSpPr>
          <a:xfrm flipH="1">
            <a:off x="2337503" y="1567332"/>
            <a:ext cx="2018347" cy="346249"/>
            <a:chOff x="4697914" y="1039781"/>
            <a:chExt cx="2255453" cy="346355"/>
          </a:xfrm>
        </p:grpSpPr>
        <p:sp>
          <p:nvSpPr>
            <p:cNvPr id="78" name="TextBox 77"/>
            <p:cNvSpPr txBox="1"/>
            <p:nvPr/>
          </p:nvSpPr>
          <p:spPr>
            <a:xfrm>
              <a:off x="4830086" y="1039781"/>
              <a:ext cx="2123281" cy="346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zh-CN" sz="1200" dirty="0">
                  <a:solidFill>
                    <a:srgbClr val="333333"/>
                  </a:solidFill>
                  <a:latin typeface="+mj-lt"/>
                  <a:ea typeface="微软雅黑" pitchFamily="34" charset="-122"/>
                  <a:cs typeface="B Nazanin" panose="00000700000000000000" pitchFamily="2" charset="-78"/>
                </a:rPr>
                <a:t>قدم در اینجا</a:t>
              </a:r>
              <a:endParaRPr lang="en-US" altLang="zh-CN" sz="1200" dirty="0">
                <a:solidFill>
                  <a:srgbClr val="333333"/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endParaRPr>
            </a:p>
          </p:txBody>
        </p:sp>
        <p:sp>
          <p:nvSpPr>
            <p:cNvPr id="79" name="等腰三角形 78"/>
            <p:cNvSpPr/>
            <p:nvPr/>
          </p:nvSpPr>
          <p:spPr>
            <a:xfrm rot="5400000">
              <a:off x="4687403" y="1171961"/>
              <a:ext cx="152399" cy="131378"/>
            </a:xfrm>
            <a:prstGeom prst="triangle">
              <a:avLst/>
            </a:prstGeom>
            <a:solidFill>
              <a:srgbClr val="008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zh-CN" altLang="en-US" dirty="0">
                <a:solidFill>
                  <a:srgbClr val="333333"/>
                </a:solidFill>
                <a:latin typeface="+mj-lt"/>
                <a:cs typeface="B Nazanin" panose="00000700000000000000" pitchFamily="2" charset="-78"/>
              </a:endParaRPr>
            </a:p>
          </p:txBody>
        </p:sp>
      </p:grpSp>
      <p:sp>
        <p:nvSpPr>
          <p:cNvPr id="80" name="TextBox 79"/>
          <p:cNvSpPr txBox="1"/>
          <p:nvPr/>
        </p:nvSpPr>
        <p:spPr>
          <a:xfrm>
            <a:off x="1067882" y="2800051"/>
            <a:ext cx="2970883" cy="2827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zh-CN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من امیدوارم و معتقدم که این الگو زمان، پول و اعتبار شما را جلب کند.</a:t>
            </a:r>
            <a:endParaRPr lang="en-US" altLang="zh-CN" sz="900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grpSp>
        <p:nvGrpSpPr>
          <p:cNvPr id="81" name="组合 80"/>
          <p:cNvGrpSpPr/>
          <p:nvPr/>
        </p:nvGrpSpPr>
        <p:grpSpPr>
          <a:xfrm flipH="1">
            <a:off x="2505912" y="2507011"/>
            <a:ext cx="1849937" cy="346249"/>
            <a:chOff x="4697914" y="1039781"/>
            <a:chExt cx="2255453" cy="346355"/>
          </a:xfrm>
        </p:grpSpPr>
        <p:sp>
          <p:nvSpPr>
            <p:cNvPr id="82" name="TextBox 81"/>
            <p:cNvSpPr txBox="1"/>
            <p:nvPr/>
          </p:nvSpPr>
          <p:spPr>
            <a:xfrm>
              <a:off x="4830086" y="1039781"/>
              <a:ext cx="2123281" cy="346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zh-CN" sz="1200" dirty="0">
                  <a:solidFill>
                    <a:srgbClr val="333333"/>
                  </a:solidFill>
                  <a:latin typeface="+mj-lt"/>
                  <a:ea typeface="微软雅黑" pitchFamily="34" charset="-122"/>
                  <a:cs typeface="B Nazanin" panose="00000700000000000000" pitchFamily="2" charset="-78"/>
                </a:rPr>
                <a:t>قدم در اینجا</a:t>
              </a:r>
              <a:endParaRPr lang="en-US" altLang="zh-CN" sz="1200" dirty="0">
                <a:solidFill>
                  <a:srgbClr val="333333"/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endParaRPr>
            </a:p>
          </p:txBody>
        </p:sp>
        <p:sp>
          <p:nvSpPr>
            <p:cNvPr id="83" name="等腰三角形 82"/>
            <p:cNvSpPr/>
            <p:nvPr/>
          </p:nvSpPr>
          <p:spPr>
            <a:xfrm rot="5400000">
              <a:off x="4687403" y="1171961"/>
              <a:ext cx="152399" cy="131378"/>
            </a:xfrm>
            <a:prstGeom prst="triangle">
              <a:avLst/>
            </a:prstGeom>
            <a:solidFill>
              <a:srgbClr val="008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zh-CN" altLang="en-US" dirty="0">
                <a:solidFill>
                  <a:srgbClr val="333333"/>
                </a:solidFill>
                <a:latin typeface="+mj-lt"/>
                <a:cs typeface="B Nazanin" panose="00000700000000000000" pitchFamily="2" charset="-78"/>
              </a:endParaRPr>
            </a:p>
          </p:txBody>
        </p:sp>
      </p:grpSp>
      <p:sp>
        <p:nvSpPr>
          <p:cNvPr id="84" name="TextBox 83"/>
          <p:cNvSpPr txBox="1"/>
          <p:nvPr/>
        </p:nvSpPr>
        <p:spPr>
          <a:xfrm>
            <a:off x="1067882" y="3764784"/>
            <a:ext cx="2970883" cy="2827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zh-CN" sz="9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من امیدوارم و معتقدم که این الگو زمان، پول و اعتبار شما را جلب کند.</a:t>
            </a:r>
            <a:endParaRPr lang="en-US" altLang="zh-CN" sz="900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grpSp>
        <p:nvGrpSpPr>
          <p:cNvPr id="85" name="组合 84"/>
          <p:cNvGrpSpPr/>
          <p:nvPr/>
        </p:nvGrpSpPr>
        <p:grpSpPr>
          <a:xfrm flipH="1">
            <a:off x="2337503" y="3326655"/>
            <a:ext cx="2080709" cy="346249"/>
            <a:chOff x="4697914" y="1039781"/>
            <a:chExt cx="2255453" cy="346355"/>
          </a:xfrm>
        </p:grpSpPr>
        <p:sp>
          <p:nvSpPr>
            <p:cNvPr id="86" name="TextBox 85"/>
            <p:cNvSpPr txBox="1"/>
            <p:nvPr/>
          </p:nvSpPr>
          <p:spPr>
            <a:xfrm>
              <a:off x="4830086" y="1039781"/>
              <a:ext cx="2123281" cy="3463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altLang="zh-CN" sz="1200" dirty="0">
                  <a:solidFill>
                    <a:srgbClr val="333333"/>
                  </a:solidFill>
                  <a:latin typeface="+mj-lt"/>
                  <a:ea typeface="微软雅黑" pitchFamily="34" charset="-122"/>
                  <a:cs typeface="B Nazanin" panose="00000700000000000000" pitchFamily="2" charset="-78"/>
                </a:rPr>
                <a:t>قدم در اینجا</a:t>
              </a:r>
              <a:endParaRPr lang="en-US" altLang="zh-CN" sz="1200" dirty="0">
                <a:solidFill>
                  <a:srgbClr val="333333"/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endParaRPr>
            </a:p>
          </p:txBody>
        </p:sp>
        <p:sp>
          <p:nvSpPr>
            <p:cNvPr id="87" name="等腰三角形 86"/>
            <p:cNvSpPr/>
            <p:nvPr/>
          </p:nvSpPr>
          <p:spPr>
            <a:xfrm rot="5400000">
              <a:off x="4687403" y="1171961"/>
              <a:ext cx="152399" cy="131378"/>
            </a:xfrm>
            <a:prstGeom prst="triangle">
              <a:avLst/>
            </a:prstGeom>
            <a:solidFill>
              <a:srgbClr val="008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zh-CN" altLang="en-US" dirty="0">
                <a:solidFill>
                  <a:srgbClr val="333333"/>
                </a:solidFill>
                <a:latin typeface="+mj-lt"/>
                <a:cs typeface="B Nazanin" panose="00000700000000000000" pitchFamily="2" charset="-78"/>
              </a:endParaRPr>
            </a:p>
          </p:txBody>
        </p:sp>
      </p:grpSp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38150" y="133717"/>
            <a:ext cx="3065214" cy="450056"/>
          </a:xfrm>
        </p:spPr>
        <p:txBody>
          <a:bodyPr/>
          <a:lstStyle/>
          <a:p>
            <a:pPr algn="r" rtl="1"/>
            <a:r>
              <a:rPr lang="fa-IR" altLang="zh-CN" dirty="0">
                <a:cs typeface="B Nazanin" panose="00000700000000000000" pitchFamily="2" charset="-78"/>
              </a:rPr>
              <a:t>عنوان را اینجا بنویس</a:t>
            </a:r>
            <a:endParaRPr lang="zh-CN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332080050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8" dur="72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6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5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" presetClass="entr" presetSubtype="8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6" presetClass="entr" presetSubtype="1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2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6" presetClass="entr" presetSubtype="16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9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 animBg="1"/>
      <p:bldP spid="47" grpId="0" animBg="1"/>
      <p:bldP spid="76" grpId="0"/>
      <p:bldP spid="80" grpId="0"/>
      <p:bldP spid="84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extBox 26"/>
          <p:cNvSpPr txBox="1"/>
          <p:nvPr/>
        </p:nvSpPr>
        <p:spPr bwMode="auto">
          <a:xfrm>
            <a:off x="1350999" y="3555172"/>
            <a:ext cx="1149675" cy="253916"/>
          </a:xfrm>
          <a:prstGeom prst="rect">
            <a:avLst/>
          </a:prstGeom>
          <a:noFill/>
        </p:spPr>
        <p:txBody>
          <a:bodyPr wrap="none">
            <a:spAutoFit/>
          </a:bodyPr>
          <a:lstStyle>
            <a:defPPr>
              <a:defRPr lang="zh-CN"/>
            </a:defPPr>
            <a:lvl1pPr algn="ctr" fontAlgn="auto">
              <a:spcBef>
                <a:spcPts val="0"/>
              </a:spcBef>
              <a:spcAft>
                <a:spcPts val="0"/>
              </a:spcAft>
              <a:defRPr sz="1600" spc="300">
                <a:solidFill>
                  <a:srgbClr val="EBAC07"/>
                </a:solidFill>
                <a:latin typeface="微软雅黑" pitchFamily="34" charset="-122"/>
                <a:ea typeface="微软雅黑" pitchFamily="34" charset="-122"/>
                <a:cs typeface="Arial" pitchFamily="34" charset="0"/>
              </a:defRPr>
            </a:lvl1pPr>
          </a:lstStyle>
          <a:p>
            <a:pPr rtl="1"/>
            <a:r>
              <a:rPr lang="fa-IR" altLang="zh-CN" sz="105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B Nazanin" panose="00000700000000000000" pitchFamily="2" charset="-78"/>
              </a:rPr>
              <a:t>مرحله اینجا</a:t>
            </a:r>
            <a:endParaRPr lang="zh-CN" altLang="en-US" sz="105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  <a:cs typeface="B Nazanin" panose="00000700000000000000" pitchFamily="2" charset="-78"/>
            </a:endParaRPr>
          </a:p>
        </p:txBody>
      </p:sp>
      <p:sp>
        <p:nvSpPr>
          <p:cNvPr id="28" name="TextBox 27"/>
          <p:cNvSpPr txBox="1"/>
          <p:nvPr/>
        </p:nvSpPr>
        <p:spPr bwMode="auto">
          <a:xfrm>
            <a:off x="6384548" y="2059542"/>
            <a:ext cx="1149675" cy="253916"/>
          </a:xfrm>
          <a:prstGeom prst="rect">
            <a:avLst/>
          </a:prstGeom>
          <a:noFill/>
        </p:spPr>
        <p:txBody>
          <a:bodyPr wrap="none">
            <a:spAutoFit/>
          </a:bodyPr>
          <a:lstStyle>
            <a:defPPr>
              <a:defRPr lang="zh-CN"/>
            </a:defPPr>
            <a:lvl1pPr algn="ctr" fontAlgn="auto">
              <a:spcBef>
                <a:spcPts val="0"/>
              </a:spcBef>
              <a:spcAft>
                <a:spcPts val="0"/>
              </a:spcAft>
              <a:defRPr sz="1600" spc="300">
                <a:solidFill>
                  <a:srgbClr val="EBAC07"/>
                </a:solidFill>
                <a:latin typeface="微软雅黑" pitchFamily="34" charset="-122"/>
                <a:ea typeface="微软雅黑" pitchFamily="34" charset="-122"/>
                <a:cs typeface="Arial" pitchFamily="34" charset="0"/>
              </a:defRPr>
            </a:lvl1pPr>
          </a:lstStyle>
          <a:p>
            <a:pPr rtl="1"/>
            <a:r>
              <a:rPr lang="fa-IR" altLang="zh-CN" sz="105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B Nazanin" panose="00000700000000000000" pitchFamily="2" charset="-78"/>
              </a:rPr>
              <a:t>مرحله اینجا</a:t>
            </a:r>
            <a:endParaRPr lang="zh-CN" altLang="en-US" sz="105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  <a:cs typeface="B Nazanin" panose="00000700000000000000" pitchFamily="2" charset="-78"/>
            </a:endParaRPr>
          </a:p>
        </p:txBody>
      </p:sp>
      <p:sp>
        <p:nvSpPr>
          <p:cNvPr id="29" name="TextBox 28"/>
          <p:cNvSpPr txBox="1"/>
          <p:nvPr/>
        </p:nvSpPr>
        <p:spPr bwMode="auto">
          <a:xfrm>
            <a:off x="5995978" y="3691481"/>
            <a:ext cx="1149675" cy="253916"/>
          </a:xfrm>
          <a:prstGeom prst="rect">
            <a:avLst/>
          </a:prstGeom>
          <a:noFill/>
        </p:spPr>
        <p:txBody>
          <a:bodyPr wrap="none">
            <a:spAutoFit/>
          </a:bodyPr>
          <a:lstStyle>
            <a:defPPr>
              <a:defRPr lang="zh-CN"/>
            </a:defPPr>
            <a:lvl1pPr algn="ctr" fontAlgn="auto">
              <a:spcBef>
                <a:spcPts val="0"/>
              </a:spcBef>
              <a:spcAft>
                <a:spcPts val="0"/>
              </a:spcAft>
              <a:defRPr sz="1600" spc="300">
                <a:solidFill>
                  <a:srgbClr val="8BC925"/>
                </a:solidFill>
                <a:latin typeface="微软雅黑" pitchFamily="34" charset="-122"/>
                <a:ea typeface="微软雅黑" pitchFamily="34" charset="-122"/>
                <a:cs typeface="Arial" pitchFamily="34" charset="0"/>
              </a:defRPr>
            </a:lvl1pPr>
          </a:lstStyle>
          <a:p>
            <a:pPr rtl="1"/>
            <a:r>
              <a:rPr lang="fa-IR" altLang="zh-CN" sz="105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B Nazanin" panose="00000700000000000000" pitchFamily="2" charset="-78"/>
              </a:rPr>
              <a:t>مرحله اینجا</a:t>
            </a:r>
            <a:endParaRPr lang="zh-CN" altLang="en-US" sz="105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  <a:cs typeface="B Nazanin" panose="00000700000000000000" pitchFamily="2" charset="-78"/>
            </a:endParaRPr>
          </a:p>
        </p:txBody>
      </p:sp>
      <p:sp>
        <p:nvSpPr>
          <p:cNvPr id="30" name="TextBox 29"/>
          <p:cNvSpPr txBox="1"/>
          <p:nvPr/>
        </p:nvSpPr>
        <p:spPr bwMode="auto">
          <a:xfrm>
            <a:off x="1350999" y="1867933"/>
            <a:ext cx="1149675" cy="253916"/>
          </a:xfrm>
          <a:prstGeom prst="rect">
            <a:avLst/>
          </a:prstGeom>
          <a:noFill/>
        </p:spPr>
        <p:txBody>
          <a:bodyPr wrap="none">
            <a:spAutoFit/>
          </a:bodyPr>
          <a:lstStyle>
            <a:defPPr>
              <a:defRPr lang="zh-CN"/>
            </a:defPPr>
            <a:lvl1pPr algn="ctr" fontAlgn="auto">
              <a:spcBef>
                <a:spcPts val="0"/>
              </a:spcBef>
              <a:spcAft>
                <a:spcPts val="0"/>
              </a:spcAft>
              <a:defRPr sz="1600" spc="300">
                <a:solidFill>
                  <a:srgbClr val="284848"/>
                </a:solidFill>
                <a:latin typeface="微软雅黑" pitchFamily="34" charset="-122"/>
                <a:ea typeface="微软雅黑" pitchFamily="34" charset="-122"/>
                <a:cs typeface="Arial" pitchFamily="34" charset="0"/>
              </a:defRPr>
            </a:lvl1pPr>
          </a:lstStyle>
          <a:p>
            <a:pPr rtl="1"/>
            <a:r>
              <a:rPr lang="fa-IR" altLang="zh-CN" sz="105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B Nazanin" panose="00000700000000000000" pitchFamily="2" charset="-78"/>
              </a:rPr>
              <a:t>مرحله اینجا</a:t>
            </a:r>
            <a:endParaRPr lang="zh-CN" altLang="en-US" sz="105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  <a:cs typeface="B Nazanin" panose="00000700000000000000" pitchFamily="2" charset="-78"/>
            </a:endParaRPr>
          </a:p>
        </p:txBody>
      </p:sp>
      <p:sp>
        <p:nvSpPr>
          <p:cNvPr id="31" name="TextBox 30"/>
          <p:cNvSpPr txBox="1"/>
          <p:nvPr/>
        </p:nvSpPr>
        <p:spPr bwMode="auto">
          <a:xfrm>
            <a:off x="4784842" y="1554633"/>
            <a:ext cx="1149675" cy="253916"/>
          </a:xfrm>
          <a:prstGeom prst="rect">
            <a:avLst/>
          </a:prstGeom>
          <a:noFill/>
        </p:spPr>
        <p:txBody>
          <a:bodyPr wrap="none">
            <a:spAutoFit/>
          </a:bodyPr>
          <a:lstStyle>
            <a:defPPr>
              <a:defRPr lang="zh-CN"/>
            </a:defPPr>
            <a:lvl1pPr algn="ctr" fontAlgn="auto">
              <a:spcBef>
                <a:spcPts val="0"/>
              </a:spcBef>
              <a:spcAft>
                <a:spcPts val="0"/>
              </a:spcAft>
              <a:defRPr sz="1600" spc="300">
                <a:solidFill>
                  <a:srgbClr val="3D9077"/>
                </a:solidFill>
                <a:latin typeface="微软雅黑" pitchFamily="34" charset="-122"/>
                <a:ea typeface="微软雅黑" pitchFamily="34" charset="-122"/>
                <a:cs typeface="Arial" pitchFamily="34" charset="0"/>
              </a:defRPr>
            </a:lvl1pPr>
          </a:lstStyle>
          <a:p>
            <a:pPr rtl="1"/>
            <a:r>
              <a:rPr lang="fa-IR" altLang="zh-CN" sz="105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B Nazanin" panose="00000700000000000000" pitchFamily="2" charset="-78"/>
              </a:rPr>
              <a:t>مرحله اینجا</a:t>
            </a:r>
            <a:endParaRPr lang="zh-CN" altLang="en-US" sz="105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  <a:cs typeface="B Nazanin" panose="00000700000000000000" pitchFamily="2" charset="-78"/>
            </a:endParaRPr>
          </a:p>
        </p:txBody>
      </p:sp>
      <p:sp>
        <p:nvSpPr>
          <p:cNvPr id="35" name="任意多边形 34"/>
          <p:cNvSpPr/>
          <p:nvPr/>
        </p:nvSpPr>
        <p:spPr>
          <a:xfrm>
            <a:off x="5909786" y="2225182"/>
            <a:ext cx="471763" cy="45705"/>
          </a:xfrm>
          <a:custGeom>
            <a:avLst/>
            <a:gdLst>
              <a:gd name="connsiteX0" fmla="*/ 0 w 361950"/>
              <a:gd name="connsiteY0" fmla="*/ 0 h 0"/>
              <a:gd name="connsiteX1" fmla="*/ 361950 w 361950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noFill/>
          <a:ln w="19050">
            <a:solidFill>
              <a:schemeClr val="tx1">
                <a:lumMod val="85000"/>
                <a:lumOff val="15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zh-CN" altLang="en-US">
              <a:cs typeface="B Nazanin" panose="00000700000000000000" pitchFamily="2" charset="-78"/>
            </a:endParaRPr>
          </a:p>
        </p:txBody>
      </p:sp>
      <p:sp>
        <p:nvSpPr>
          <p:cNvPr id="36" name="任意多边形 35"/>
          <p:cNvSpPr/>
          <p:nvPr/>
        </p:nvSpPr>
        <p:spPr>
          <a:xfrm>
            <a:off x="5671735" y="3851962"/>
            <a:ext cx="361838" cy="0"/>
          </a:xfrm>
          <a:custGeom>
            <a:avLst/>
            <a:gdLst>
              <a:gd name="connsiteX0" fmla="*/ 0 w 361950"/>
              <a:gd name="connsiteY0" fmla="*/ 0 h 0"/>
              <a:gd name="connsiteX1" fmla="*/ 361950 w 361950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noFill/>
          <a:ln w="19050">
            <a:solidFill>
              <a:schemeClr val="tx1">
                <a:lumMod val="85000"/>
                <a:lumOff val="15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zh-CN" altLang="en-US">
              <a:cs typeface="B Nazanin" panose="00000700000000000000" pitchFamily="2" charset="-78"/>
            </a:endParaRPr>
          </a:p>
        </p:txBody>
      </p:sp>
      <p:sp>
        <p:nvSpPr>
          <p:cNvPr id="37" name="任意多边形 36"/>
          <p:cNvSpPr/>
          <p:nvPr/>
        </p:nvSpPr>
        <p:spPr>
          <a:xfrm flipV="1">
            <a:off x="2399221" y="3677102"/>
            <a:ext cx="477790" cy="45705"/>
          </a:xfrm>
          <a:custGeom>
            <a:avLst/>
            <a:gdLst>
              <a:gd name="connsiteX0" fmla="*/ 0 w 361950"/>
              <a:gd name="connsiteY0" fmla="*/ 0 h 0"/>
              <a:gd name="connsiteX1" fmla="*/ 361950 w 361950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noFill/>
          <a:ln w="19050">
            <a:solidFill>
              <a:schemeClr val="tx1">
                <a:lumMod val="85000"/>
                <a:lumOff val="15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zh-CN" altLang="en-US">
              <a:cs typeface="B Nazanin" panose="00000700000000000000" pitchFamily="2" charset="-78"/>
            </a:endParaRPr>
          </a:p>
        </p:txBody>
      </p:sp>
      <p:sp>
        <p:nvSpPr>
          <p:cNvPr id="38" name="任意多边形 37"/>
          <p:cNvSpPr/>
          <p:nvPr/>
        </p:nvSpPr>
        <p:spPr>
          <a:xfrm>
            <a:off x="2399221" y="2041095"/>
            <a:ext cx="1452214" cy="74828"/>
          </a:xfrm>
          <a:custGeom>
            <a:avLst/>
            <a:gdLst>
              <a:gd name="connsiteX0" fmla="*/ 0 w 361950"/>
              <a:gd name="connsiteY0" fmla="*/ 0 h 0"/>
              <a:gd name="connsiteX1" fmla="*/ 361950 w 361950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noFill/>
          <a:ln w="19050">
            <a:solidFill>
              <a:schemeClr val="tx1">
                <a:lumMod val="85000"/>
                <a:lumOff val="15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zh-CN" altLang="en-US">
              <a:cs typeface="B Nazanin" panose="00000700000000000000" pitchFamily="2" charset="-78"/>
            </a:endParaRPr>
          </a:p>
        </p:txBody>
      </p:sp>
      <p:sp>
        <p:nvSpPr>
          <p:cNvPr id="39" name="任意多边形 38"/>
          <p:cNvSpPr/>
          <p:nvPr/>
        </p:nvSpPr>
        <p:spPr>
          <a:xfrm rot="16200000">
            <a:off x="4970619" y="2143839"/>
            <a:ext cx="530642" cy="45705"/>
          </a:xfrm>
          <a:custGeom>
            <a:avLst/>
            <a:gdLst>
              <a:gd name="connsiteX0" fmla="*/ 0 w 361950"/>
              <a:gd name="connsiteY0" fmla="*/ 0 h 0"/>
              <a:gd name="connsiteX1" fmla="*/ 361950 w 361950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61950">
                <a:moveTo>
                  <a:pt x="0" y="0"/>
                </a:moveTo>
                <a:lnTo>
                  <a:pt x="361950" y="0"/>
                </a:lnTo>
              </a:path>
            </a:pathLst>
          </a:custGeom>
          <a:noFill/>
          <a:ln w="19050">
            <a:solidFill>
              <a:srgbClr val="3D9077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zh-CN" altLang="en-US">
              <a:cs typeface="B Nazanin" panose="00000700000000000000" pitchFamily="2" charset="-78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620281" y="2188374"/>
            <a:ext cx="1850925" cy="5347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zh-CN" sz="10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من امیدوارم و معتقدم که این الگو زمان، پول و اعتبار شما را جلب کند.</a:t>
            </a:r>
            <a:endParaRPr lang="en-US" altLang="zh-CN" sz="10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567926" y="3864257"/>
            <a:ext cx="1850924" cy="5347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zh-CN" sz="10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من امیدوارم و معتقدم که این الگو زمان، پول و اعتبار شما را جلب کند.</a:t>
            </a:r>
            <a:endParaRPr lang="en-US" altLang="zh-CN" sz="10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6322446" y="2361319"/>
            <a:ext cx="2002404" cy="5347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zh-CN" sz="10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من امیدوارم و معتقدم که این الگو زمان، پول و اعتبار شما را جلب کند.</a:t>
            </a:r>
            <a:endParaRPr lang="en-US" altLang="zh-CN" sz="10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5939146" y="4016610"/>
            <a:ext cx="1838762" cy="5347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zh-CN" sz="10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من امیدوارم و معتقدم که این الگو زمان، پول و اعتبار شما را جلب کند.</a:t>
            </a:r>
            <a:endParaRPr lang="en-US" altLang="zh-CN" sz="10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4725877" y="778717"/>
            <a:ext cx="1655673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zh-CN" sz="10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من امیدوارم و معتقدم که این الگو زمان، پول و اعتبار شما را جلب کند.</a:t>
            </a:r>
            <a:endParaRPr lang="en-US" altLang="zh-CN" sz="10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45" name="Group 4"/>
          <p:cNvGrpSpPr>
            <a:grpSpLocks noChangeAspect="1"/>
          </p:cNvGrpSpPr>
          <p:nvPr/>
        </p:nvGrpSpPr>
        <p:grpSpPr bwMode="auto">
          <a:xfrm>
            <a:off x="2696091" y="1085710"/>
            <a:ext cx="3429529" cy="4017963"/>
            <a:chOff x="1797" y="304"/>
            <a:chExt cx="2161" cy="2634"/>
          </a:xfrm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</p:grpSpPr>
        <p:sp>
          <p:nvSpPr>
            <p:cNvPr id="46" name="Freeform 5"/>
            <p:cNvSpPr>
              <a:spLocks/>
            </p:cNvSpPr>
            <p:nvPr/>
          </p:nvSpPr>
          <p:spPr bwMode="auto">
            <a:xfrm>
              <a:off x="1940" y="635"/>
              <a:ext cx="1881" cy="2303"/>
            </a:xfrm>
            <a:custGeom>
              <a:avLst/>
              <a:gdLst>
                <a:gd name="T0" fmla="*/ 621 w 1045"/>
                <a:gd name="T1" fmla="*/ 1278 h 1279"/>
                <a:gd name="T2" fmla="*/ 493 w 1045"/>
                <a:gd name="T3" fmla="*/ 1279 h 1279"/>
                <a:gd name="T4" fmla="*/ 491 w 1045"/>
                <a:gd name="T5" fmla="*/ 1068 h 1279"/>
                <a:gd name="T6" fmla="*/ 362 w 1045"/>
                <a:gd name="T7" fmla="*/ 961 h 1279"/>
                <a:gd name="T8" fmla="*/ 239 w 1045"/>
                <a:gd name="T9" fmla="*/ 952 h 1279"/>
                <a:gd name="T10" fmla="*/ 0 w 1045"/>
                <a:gd name="T11" fmla="*/ 832 h 1279"/>
                <a:gd name="T12" fmla="*/ 322 w 1045"/>
                <a:gd name="T13" fmla="*/ 928 h 1279"/>
                <a:gd name="T14" fmla="*/ 117 w 1045"/>
                <a:gd name="T15" fmla="*/ 696 h 1279"/>
                <a:gd name="T16" fmla="*/ 430 w 1045"/>
                <a:gd name="T17" fmla="*/ 953 h 1279"/>
                <a:gd name="T18" fmla="*/ 494 w 1045"/>
                <a:gd name="T19" fmla="*/ 997 h 1279"/>
                <a:gd name="T20" fmla="*/ 494 w 1045"/>
                <a:gd name="T21" fmla="*/ 993 h 1279"/>
                <a:gd name="T22" fmla="*/ 469 w 1045"/>
                <a:gd name="T23" fmla="*/ 687 h 1279"/>
                <a:gd name="T24" fmla="*/ 248 w 1045"/>
                <a:gd name="T25" fmla="*/ 580 h 1279"/>
                <a:gd name="T26" fmla="*/ 11 w 1045"/>
                <a:gd name="T27" fmla="*/ 217 h 1279"/>
                <a:gd name="T28" fmla="*/ 275 w 1045"/>
                <a:gd name="T29" fmla="*/ 548 h 1279"/>
                <a:gd name="T30" fmla="*/ 320 w 1045"/>
                <a:gd name="T31" fmla="*/ 398 h 1279"/>
                <a:gd name="T32" fmla="*/ 316 w 1045"/>
                <a:gd name="T33" fmla="*/ 246 h 1279"/>
                <a:gd name="T34" fmla="*/ 349 w 1045"/>
                <a:gd name="T35" fmla="*/ 460 h 1279"/>
                <a:gd name="T36" fmla="*/ 328 w 1045"/>
                <a:gd name="T37" fmla="*/ 580 h 1279"/>
                <a:gd name="T38" fmla="*/ 471 w 1045"/>
                <a:gd name="T39" fmla="*/ 633 h 1279"/>
                <a:gd name="T40" fmla="*/ 547 w 1045"/>
                <a:gd name="T41" fmla="*/ 0 h 1279"/>
                <a:gd name="T42" fmla="*/ 529 w 1045"/>
                <a:gd name="T43" fmla="*/ 678 h 1279"/>
                <a:gd name="T44" fmla="*/ 576 w 1045"/>
                <a:gd name="T45" fmla="*/ 875 h 1279"/>
                <a:gd name="T46" fmla="*/ 741 w 1045"/>
                <a:gd name="T47" fmla="*/ 730 h 1279"/>
                <a:gd name="T48" fmla="*/ 809 w 1045"/>
                <a:gd name="T49" fmla="*/ 374 h 1279"/>
                <a:gd name="T50" fmla="*/ 791 w 1045"/>
                <a:gd name="T51" fmla="*/ 687 h 1279"/>
                <a:gd name="T52" fmla="*/ 903 w 1045"/>
                <a:gd name="T53" fmla="*/ 571 h 1279"/>
                <a:gd name="T54" fmla="*/ 1045 w 1045"/>
                <a:gd name="T55" fmla="*/ 321 h 1279"/>
                <a:gd name="T56" fmla="*/ 958 w 1045"/>
                <a:gd name="T57" fmla="*/ 545 h 1279"/>
                <a:gd name="T58" fmla="*/ 616 w 1045"/>
                <a:gd name="T59" fmla="*/ 966 h 1279"/>
                <a:gd name="T60" fmla="*/ 610 w 1045"/>
                <a:gd name="T61" fmla="*/ 1095 h 1279"/>
                <a:gd name="T62" fmla="*/ 939 w 1045"/>
                <a:gd name="T63" fmla="*/ 888 h 1279"/>
                <a:gd name="T64" fmla="*/ 610 w 1045"/>
                <a:gd name="T65" fmla="*/ 1140 h 1279"/>
                <a:gd name="T66" fmla="*/ 621 w 1045"/>
                <a:gd name="T67" fmla="*/ 1278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45" h="1279">
                  <a:moveTo>
                    <a:pt x="621" y="1278"/>
                  </a:moveTo>
                  <a:cubicBezTo>
                    <a:pt x="493" y="1279"/>
                    <a:pt x="493" y="1279"/>
                    <a:pt x="493" y="1279"/>
                  </a:cubicBezTo>
                  <a:cubicBezTo>
                    <a:pt x="480" y="1238"/>
                    <a:pt x="485" y="1193"/>
                    <a:pt x="491" y="1068"/>
                  </a:cubicBezTo>
                  <a:cubicBezTo>
                    <a:pt x="453" y="1033"/>
                    <a:pt x="408" y="998"/>
                    <a:pt x="362" y="961"/>
                  </a:cubicBezTo>
                  <a:cubicBezTo>
                    <a:pt x="310" y="963"/>
                    <a:pt x="280" y="960"/>
                    <a:pt x="239" y="952"/>
                  </a:cubicBezTo>
                  <a:cubicBezTo>
                    <a:pt x="153" y="935"/>
                    <a:pt x="123" y="906"/>
                    <a:pt x="0" y="832"/>
                  </a:cubicBezTo>
                  <a:cubicBezTo>
                    <a:pt x="134" y="888"/>
                    <a:pt x="210" y="930"/>
                    <a:pt x="322" y="928"/>
                  </a:cubicBezTo>
                  <a:cubicBezTo>
                    <a:pt x="244" y="861"/>
                    <a:pt x="168" y="787"/>
                    <a:pt x="117" y="696"/>
                  </a:cubicBezTo>
                  <a:cubicBezTo>
                    <a:pt x="236" y="800"/>
                    <a:pt x="263" y="854"/>
                    <a:pt x="430" y="953"/>
                  </a:cubicBezTo>
                  <a:cubicBezTo>
                    <a:pt x="448" y="964"/>
                    <a:pt x="467" y="976"/>
                    <a:pt x="494" y="997"/>
                  </a:cubicBezTo>
                  <a:cubicBezTo>
                    <a:pt x="494" y="993"/>
                    <a:pt x="494" y="993"/>
                    <a:pt x="494" y="993"/>
                  </a:cubicBezTo>
                  <a:cubicBezTo>
                    <a:pt x="497" y="887"/>
                    <a:pt x="467" y="762"/>
                    <a:pt x="469" y="687"/>
                  </a:cubicBezTo>
                  <a:cubicBezTo>
                    <a:pt x="371" y="661"/>
                    <a:pt x="303" y="619"/>
                    <a:pt x="248" y="580"/>
                  </a:cubicBezTo>
                  <a:cubicBezTo>
                    <a:pt x="105" y="480"/>
                    <a:pt x="40" y="342"/>
                    <a:pt x="11" y="217"/>
                  </a:cubicBezTo>
                  <a:cubicBezTo>
                    <a:pt x="94" y="400"/>
                    <a:pt x="163" y="479"/>
                    <a:pt x="275" y="548"/>
                  </a:cubicBezTo>
                  <a:cubicBezTo>
                    <a:pt x="285" y="525"/>
                    <a:pt x="324" y="475"/>
                    <a:pt x="320" y="398"/>
                  </a:cubicBezTo>
                  <a:cubicBezTo>
                    <a:pt x="315" y="314"/>
                    <a:pt x="306" y="285"/>
                    <a:pt x="316" y="246"/>
                  </a:cubicBezTo>
                  <a:cubicBezTo>
                    <a:pt x="332" y="334"/>
                    <a:pt x="354" y="416"/>
                    <a:pt x="349" y="460"/>
                  </a:cubicBezTo>
                  <a:cubicBezTo>
                    <a:pt x="345" y="497"/>
                    <a:pt x="340" y="510"/>
                    <a:pt x="328" y="580"/>
                  </a:cubicBezTo>
                  <a:cubicBezTo>
                    <a:pt x="394" y="614"/>
                    <a:pt x="436" y="623"/>
                    <a:pt x="471" y="633"/>
                  </a:cubicBezTo>
                  <a:cubicBezTo>
                    <a:pt x="480" y="526"/>
                    <a:pt x="544" y="250"/>
                    <a:pt x="547" y="0"/>
                  </a:cubicBezTo>
                  <a:cubicBezTo>
                    <a:pt x="602" y="287"/>
                    <a:pt x="501" y="515"/>
                    <a:pt x="529" y="678"/>
                  </a:cubicBezTo>
                  <a:cubicBezTo>
                    <a:pt x="546" y="776"/>
                    <a:pt x="564" y="812"/>
                    <a:pt x="576" y="875"/>
                  </a:cubicBezTo>
                  <a:cubicBezTo>
                    <a:pt x="617" y="825"/>
                    <a:pt x="645" y="811"/>
                    <a:pt x="741" y="730"/>
                  </a:cubicBezTo>
                  <a:cubicBezTo>
                    <a:pt x="723" y="598"/>
                    <a:pt x="730" y="473"/>
                    <a:pt x="809" y="374"/>
                  </a:cubicBezTo>
                  <a:cubicBezTo>
                    <a:pt x="738" y="537"/>
                    <a:pt x="772" y="588"/>
                    <a:pt x="791" y="687"/>
                  </a:cubicBezTo>
                  <a:cubicBezTo>
                    <a:pt x="841" y="647"/>
                    <a:pt x="874" y="615"/>
                    <a:pt x="903" y="571"/>
                  </a:cubicBezTo>
                  <a:cubicBezTo>
                    <a:pt x="937" y="523"/>
                    <a:pt x="988" y="442"/>
                    <a:pt x="1045" y="321"/>
                  </a:cubicBezTo>
                  <a:cubicBezTo>
                    <a:pt x="1027" y="404"/>
                    <a:pt x="992" y="483"/>
                    <a:pt x="958" y="545"/>
                  </a:cubicBezTo>
                  <a:cubicBezTo>
                    <a:pt x="854" y="740"/>
                    <a:pt x="738" y="767"/>
                    <a:pt x="616" y="966"/>
                  </a:cubicBezTo>
                  <a:cubicBezTo>
                    <a:pt x="614" y="992"/>
                    <a:pt x="612" y="1040"/>
                    <a:pt x="610" y="1095"/>
                  </a:cubicBezTo>
                  <a:cubicBezTo>
                    <a:pt x="698" y="1054"/>
                    <a:pt x="845" y="1010"/>
                    <a:pt x="939" y="888"/>
                  </a:cubicBezTo>
                  <a:cubicBezTo>
                    <a:pt x="901" y="979"/>
                    <a:pt x="728" y="1086"/>
                    <a:pt x="610" y="1140"/>
                  </a:cubicBezTo>
                  <a:cubicBezTo>
                    <a:pt x="613" y="1200"/>
                    <a:pt x="625" y="1222"/>
                    <a:pt x="621" y="1278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2" tIns="45706" rIns="91412" bIns="45706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zh-CN" altLang="en-US">
                <a:cs typeface="B Nazanin" panose="00000700000000000000" pitchFamily="2" charset="-78"/>
              </a:endParaRPr>
            </a:p>
          </p:txBody>
        </p:sp>
        <p:sp>
          <p:nvSpPr>
            <p:cNvPr id="47" name="Freeform 6"/>
            <p:cNvSpPr>
              <a:spLocks/>
            </p:cNvSpPr>
            <p:nvPr/>
          </p:nvSpPr>
          <p:spPr bwMode="auto">
            <a:xfrm>
              <a:off x="1839" y="687"/>
              <a:ext cx="257" cy="299"/>
            </a:xfrm>
            <a:custGeom>
              <a:avLst/>
              <a:gdLst>
                <a:gd name="T0" fmla="*/ 128 w 257"/>
                <a:gd name="T1" fmla="*/ 0 h 299"/>
                <a:gd name="T2" fmla="*/ 192 w 257"/>
                <a:gd name="T3" fmla="*/ 38 h 299"/>
                <a:gd name="T4" fmla="*/ 257 w 257"/>
                <a:gd name="T5" fmla="*/ 76 h 299"/>
                <a:gd name="T6" fmla="*/ 257 w 257"/>
                <a:gd name="T7" fmla="*/ 150 h 299"/>
                <a:gd name="T8" fmla="*/ 257 w 257"/>
                <a:gd name="T9" fmla="*/ 224 h 299"/>
                <a:gd name="T10" fmla="*/ 192 w 257"/>
                <a:gd name="T11" fmla="*/ 261 h 299"/>
                <a:gd name="T12" fmla="*/ 128 w 257"/>
                <a:gd name="T13" fmla="*/ 299 h 299"/>
                <a:gd name="T14" fmla="*/ 63 w 257"/>
                <a:gd name="T15" fmla="*/ 261 h 299"/>
                <a:gd name="T16" fmla="*/ 0 w 257"/>
                <a:gd name="T17" fmla="*/ 224 h 299"/>
                <a:gd name="T18" fmla="*/ 0 w 257"/>
                <a:gd name="T19" fmla="*/ 150 h 299"/>
                <a:gd name="T20" fmla="*/ 0 w 257"/>
                <a:gd name="T21" fmla="*/ 76 h 299"/>
                <a:gd name="T22" fmla="*/ 63 w 257"/>
                <a:gd name="T23" fmla="*/ 38 h 299"/>
                <a:gd name="T24" fmla="*/ 128 w 257"/>
                <a:gd name="T25" fmla="*/ 0 h 299"/>
                <a:gd name="T26" fmla="*/ 128 w 257"/>
                <a:gd name="T27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7" h="299">
                  <a:moveTo>
                    <a:pt x="128" y="0"/>
                  </a:moveTo>
                  <a:lnTo>
                    <a:pt x="192" y="38"/>
                  </a:lnTo>
                  <a:lnTo>
                    <a:pt x="257" y="76"/>
                  </a:lnTo>
                  <a:lnTo>
                    <a:pt x="257" y="150"/>
                  </a:lnTo>
                  <a:lnTo>
                    <a:pt x="257" y="224"/>
                  </a:lnTo>
                  <a:lnTo>
                    <a:pt x="192" y="261"/>
                  </a:lnTo>
                  <a:lnTo>
                    <a:pt x="128" y="299"/>
                  </a:lnTo>
                  <a:lnTo>
                    <a:pt x="63" y="261"/>
                  </a:lnTo>
                  <a:lnTo>
                    <a:pt x="0" y="224"/>
                  </a:lnTo>
                  <a:lnTo>
                    <a:pt x="0" y="150"/>
                  </a:lnTo>
                  <a:lnTo>
                    <a:pt x="0" y="76"/>
                  </a:lnTo>
                  <a:lnTo>
                    <a:pt x="63" y="38"/>
                  </a:lnTo>
                  <a:lnTo>
                    <a:pt x="128" y="0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rgbClr val="DB782B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/>
            <a:lstStyle/>
            <a:p>
              <a:pPr algn="r" rtl="1"/>
              <a:endParaRPr lang="zh-CN" altLang="en-US" sz="1600">
                <a:cs typeface="B Nazanin" panose="00000700000000000000" pitchFamily="2" charset="-78"/>
              </a:endParaRPr>
            </a:p>
          </p:txBody>
        </p:sp>
        <p:sp>
          <p:nvSpPr>
            <p:cNvPr id="48" name="Freeform 7"/>
            <p:cNvSpPr>
              <a:spLocks/>
            </p:cNvSpPr>
            <p:nvPr/>
          </p:nvSpPr>
          <p:spPr bwMode="auto">
            <a:xfrm>
              <a:off x="2781" y="304"/>
              <a:ext cx="259" cy="299"/>
            </a:xfrm>
            <a:custGeom>
              <a:avLst/>
              <a:gdLst>
                <a:gd name="T0" fmla="*/ 129 w 259"/>
                <a:gd name="T1" fmla="*/ 0 h 299"/>
                <a:gd name="T2" fmla="*/ 194 w 259"/>
                <a:gd name="T3" fmla="*/ 38 h 299"/>
                <a:gd name="T4" fmla="*/ 259 w 259"/>
                <a:gd name="T5" fmla="*/ 74 h 299"/>
                <a:gd name="T6" fmla="*/ 259 w 259"/>
                <a:gd name="T7" fmla="*/ 149 h 299"/>
                <a:gd name="T8" fmla="*/ 259 w 259"/>
                <a:gd name="T9" fmla="*/ 223 h 299"/>
                <a:gd name="T10" fmla="*/ 194 w 259"/>
                <a:gd name="T11" fmla="*/ 261 h 299"/>
                <a:gd name="T12" fmla="*/ 129 w 259"/>
                <a:gd name="T13" fmla="*/ 299 h 299"/>
                <a:gd name="T14" fmla="*/ 64 w 259"/>
                <a:gd name="T15" fmla="*/ 261 h 299"/>
                <a:gd name="T16" fmla="*/ 0 w 259"/>
                <a:gd name="T17" fmla="*/ 223 h 299"/>
                <a:gd name="T18" fmla="*/ 0 w 259"/>
                <a:gd name="T19" fmla="*/ 149 h 299"/>
                <a:gd name="T20" fmla="*/ 0 w 259"/>
                <a:gd name="T21" fmla="*/ 74 h 299"/>
                <a:gd name="T22" fmla="*/ 64 w 259"/>
                <a:gd name="T23" fmla="*/ 38 h 299"/>
                <a:gd name="T24" fmla="*/ 129 w 259"/>
                <a:gd name="T25" fmla="*/ 0 h 299"/>
                <a:gd name="T26" fmla="*/ 129 w 259"/>
                <a:gd name="T27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9" h="299">
                  <a:moveTo>
                    <a:pt x="129" y="0"/>
                  </a:moveTo>
                  <a:lnTo>
                    <a:pt x="194" y="38"/>
                  </a:lnTo>
                  <a:lnTo>
                    <a:pt x="259" y="74"/>
                  </a:lnTo>
                  <a:lnTo>
                    <a:pt x="259" y="149"/>
                  </a:lnTo>
                  <a:lnTo>
                    <a:pt x="259" y="223"/>
                  </a:lnTo>
                  <a:lnTo>
                    <a:pt x="194" y="261"/>
                  </a:lnTo>
                  <a:lnTo>
                    <a:pt x="129" y="299"/>
                  </a:lnTo>
                  <a:lnTo>
                    <a:pt x="64" y="261"/>
                  </a:lnTo>
                  <a:lnTo>
                    <a:pt x="0" y="223"/>
                  </a:lnTo>
                  <a:lnTo>
                    <a:pt x="0" y="149"/>
                  </a:lnTo>
                  <a:lnTo>
                    <a:pt x="0" y="74"/>
                  </a:lnTo>
                  <a:lnTo>
                    <a:pt x="64" y="38"/>
                  </a:lnTo>
                  <a:lnTo>
                    <a:pt x="129" y="0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934D19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/>
            <a:lstStyle/>
            <a:p>
              <a:pPr algn="r" rtl="1"/>
              <a:endParaRPr lang="zh-CN" altLang="en-US" sz="1600">
                <a:cs typeface="B Nazanin" panose="00000700000000000000" pitchFamily="2" charset="-78"/>
              </a:endParaRPr>
            </a:p>
          </p:txBody>
        </p:sp>
        <p:sp>
          <p:nvSpPr>
            <p:cNvPr id="49" name="Freeform 8"/>
            <p:cNvSpPr>
              <a:spLocks/>
            </p:cNvSpPr>
            <p:nvPr/>
          </p:nvSpPr>
          <p:spPr bwMode="auto">
            <a:xfrm>
              <a:off x="3701" y="876"/>
              <a:ext cx="257" cy="297"/>
            </a:xfrm>
            <a:custGeom>
              <a:avLst/>
              <a:gdLst>
                <a:gd name="T0" fmla="*/ 128 w 257"/>
                <a:gd name="T1" fmla="*/ 0 h 297"/>
                <a:gd name="T2" fmla="*/ 192 w 257"/>
                <a:gd name="T3" fmla="*/ 36 h 297"/>
                <a:gd name="T4" fmla="*/ 257 w 257"/>
                <a:gd name="T5" fmla="*/ 74 h 297"/>
                <a:gd name="T6" fmla="*/ 257 w 257"/>
                <a:gd name="T7" fmla="*/ 148 h 297"/>
                <a:gd name="T8" fmla="*/ 257 w 257"/>
                <a:gd name="T9" fmla="*/ 224 h 297"/>
                <a:gd name="T10" fmla="*/ 192 w 257"/>
                <a:gd name="T11" fmla="*/ 261 h 297"/>
                <a:gd name="T12" fmla="*/ 128 w 257"/>
                <a:gd name="T13" fmla="*/ 297 h 297"/>
                <a:gd name="T14" fmla="*/ 63 w 257"/>
                <a:gd name="T15" fmla="*/ 261 h 297"/>
                <a:gd name="T16" fmla="*/ 0 w 257"/>
                <a:gd name="T17" fmla="*/ 224 h 297"/>
                <a:gd name="T18" fmla="*/ 0 w 257"/>
                <a:gd name="T19" fmla="*/ 148 h 297"/>
                <a:gd name="T20" fmla="*/ 0 w 257"/>
                <a:gd name="T21" fmla="*/ 74 h 297"/>
                <a:gd name="T22" fmla="*/ 63 w 257"/>
                <a:gd name="T23" fmla="*/ 36 h 297"/>
                <a:gd name="T24" fmla="*/ 128 w 257"/>
                <a:gd name="T25" fmla="*/ 0 h 297"/>
                <a:gd name="T26" fmla="*/ 128 w 257"/>
                <a:gd name="T27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7" h="297">
                  <a:moveTo>
                    <a:pt x="128" y="0"/>
                  </a:moveTo>
                  <a:lnTo>
                    <a:pt x="192" y="36"/>
                  </a:lnTo>
                  <a:lnTo>
                    <a:pt x="257" y="74"/>
                  </a:lnTo>
                  <a:lnTo>
                    <a:pt x="257" y="148"/>
                  </a:lnTo>
                  <a:lnTo>
                    <a:pt x="257" y="224"/>
                  </a:lnTo>
                  <a:lnTo>
                    <a:pt x="192" y="261"/>
                  </a:lnTo>
                  <a:lnTo>
                    <a:pt x="128" y="297"/>
                  </a:lnTo>
                  <a:lnTo>
                    <a:pt x="63" y="261"/>
                  </a:lnTo>
                  <a:lnTo>
                    <a:pt x="0" y="224"/>
                  </a:lnTo>
                  <a:lnTo>
                    <a:pt x="0" y="148"/>
                  </a:lnTo>
                  <a:lnTo>
                    <a:pt x="0" y="74"/>
                  </a:lnTo>
                  <a:lnTo>
                    <a:pt x="63" y="36"/>
                  </a:lnTo>
                  <a:lnTo>
                    <a:pt x="128" y="0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rgbClr val="DB782B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/>
            <a:lstStyle/>
            <a:p>
              <a:pPr algn="r" rtl="1"/>
              <a:endParaRPr lang="zh-CN" altLang="en-US" sz="1600">
                <a:cs typeface="B Nazanin" panose="00000700000000000000" pitchFamily="2" charset="-78"/>
              </a:endParaRPr>
            </a:p>
          </p:txBody>
        </p:sp>
        <p:sp>
          <p:nvSpPr>
            <p:cNvPr id="50" name="Freeform 9"/>
            <p:cNvSpPr>
              <a:spLocks/>
            </p:cNvSpPr>
            <p:nvPr/>
          </p:nvSpPr>
          <p:spPr bwMode="auto">
            <a:xfrm>
              <a:off x="3540" y="1897"/>
              <a:ext cx="260" cy="299"/>
            </a:xfrm>
            <a:custGeom>
              <a:avLst/>
              <a:gdLst>
                <a:gd name="T0" fmla="*/ 130 w 260"/>
                <a:gd name="T1" fmla="*/ 0 h 299"/>
                <a:gd name="T2" fmla="*/ 195 w 260"/>
                <a:gd name="T3" fmla="*/ 38 h 299"/>
                <a:gd name="T4" fmla="*/ 260 w 260"/>
                <a:gd name="T5" fmla="*/ 76 h 299"/>
                <a:gd name="T6" fmla="*/ 260 w 260"/>
                <a:gd name="T7" fmla="*/ 150 h 299"/>
                <a:gd name="T8" fmla="*/ 260 w 260"/>
                <a:gd name="T9" fmla="*/ 224 h 299"/>
                <a:gd name="T10" fmla="*/ 195 w 260"/>
                <a:gd name="T11" fmla="*/ 261 h 299"/>
                <a:gd name="T12" fmla="*/ 130 w 260"/>
                <a:gd name="T13" fmla="*/ 299 h 299"/>
                <a:gd name="T14" fmla="*/ 65 w 260"/>
                <a:gd name="T15" fmla="*/ 261 h 299"/>
                <a:gd name="T16" fmla="*/ 0 w 260"/>
                <a:gd name="T17" fmla="*/ 224 h 299"/>
                <a:gd name="T18" fmla="*/ 0 w 260"/>
                <a:gd name="T19" fmla="*/ 150 h 299"/>
                <a:gd name="T20" fmla="*/ 0 w 260"/>
                <a:gd name="T21" fmla="*/ 76 h 299"/>
                <a:gd name="T22" fmla="*/ 65 w 260"/>
                <a:gd name="T23" fmla="*/ 38 h 299"/>
                <a:gd name="T24" fmla="*/ 130 w 260"/>
                <a:gd name="T25" fmla="*/ 0 h 299"/>
                <a:gd name="T26" fmla="*/ 130 w 260"/>
                <a:gd name="T27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0" h="299">
                  <a:moveTo>
                    <a:pt x="130" y="0"/>
                  </a:moveTo>
                  <a:lnTo>
                    <a:pt x="195" y="38"/>
                  </a:lnTo>
                  <a:lnTo>
                    <a:pt x="260" y="76"/>
                  </a:lnTo>
                  <a:lnTo>
                    <a:pt x="260" y="150"/>
                  </a:lnTo>
                  <a:lnTo>
                    <a:pt x="260" y="224"/>
                  </a:lnTo>
                  <a:lnTo>
                    <a:pt x="195" y="261"/>
                  </a:lnTo>
                  <a:lnTo>
                    <a:pt x="130" y="299"/>
                  </a:lnTo>
                  <a:lnTo>
                    <a:pt x="65" y="261"/>
                  </a:lnTo>
                  <a:lnTo>
                    <a:pt x="0" y="224"/>
                  </a:lnTo>
                  <a:lnTo>
                    <a:pt x="0" y="150"/>
                  </a:lnTo>
                  <a:lnTo>
                    <a:pt x="0" y="76"/>
                  </a:lnTo>
                  <a:lnTo>
                    <a:pt x="65" y="38"/>
                  </a:lnTo>
                  <a:lnTo>
                    <a:pt x="130" y="0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FF66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/>
            <a:lstStyle/>
            <a:p>
              <a:pPr algn="r" rtl="1"/>
              <a:endParaRPr lang="zh-CN" altLang="en-US" sz="1600">
                <a:cs typeface="B Nazanin" panose="00000700000000000000" pitchFamily="2" charset="-78"/>
              </a:endParaRPr>
            </a:p>
          </p:txBody>
        </p:sp>
        <p:sp>
          <p:nvSpPr>
            <p:cNvPr id="51" name="Freeform 10"/>
            <p:cNvSpPr>
              <a:spLocks/>
            </p:cNvSpPr>
            <p:nvPr/>
          </p:nvSpPr>
          <p:spPr bwMode="auto">
            <a:xfrm>
              <a:off x="2368" y="770"/>
              <a:ext cx="258" cy="299"/>
            </a:xfrm>
            <a:custGeom>
              <a:avLst/>
              <a:gdLst>
                <a:gd name="T0" fmla="*/ 128 w 258"/>
                <a:gd name="T1" fmla="*/ 0 h 299"/>
                <a:gd name="T2" fmla="*/ 193 w 258"/>
                <a:gd name="T3" fmla="*/ 38 h 299"/>
                <a:gd name="T4" fmla="*/ 258 w 258"/>
                <a:gd name="T5" fmla="*/ 76 h 299"/>
                <a:gd name="T6" fmla="*/ 258 w 258"/>
                <a:gd name="T7" fmla="*/ 150 h 299"/>
                <a:gd name="T8" fmla="*/ 258 w 258"/>
                <a:gd name="T9" fmla="*/ 223 h 299"/>
                <a:gd name="T10" fmla="*/ 193 w 258"/>
                <a:gd name="T11" fmla="*/ 261 h 299"/>
                <a:gd name="T12" fmla="*/ 128 w 258"/>
                <a:gd name="T13" fmla="*/ 299 h 299"/>
                <a:gd name="T14" fmla="*/ 63 w 258"/>
                <a:gd name="T15" fmla="*/ 261 h 299"/>
                <a:gd name="T16" fmla="*/ 0 w 258"/>
                <a:gd name="T17" fmla="*/ 223 h 299"/>
                <a:gd name="T18" fmla="*/ 0 w 258"/>
                <a:gd name="T19" fmla="*/ 150 h 299"/>
                <a:gd name="T20" fmla="*/ 0 w 258"/>
                <a:gd name="T21" fmla="*/ 76 h 299"/>
                <a:gd name="T22" fmla="*/ 63 w 258"/>
                <a:gd name="T23" fmla="*/ 38 h 299"/>
                <a:gd name="T24" fmla="*/ 128 w 258"/>
                <a:gd name="T25" fmla="*/ 0 h 299"/>
                <a:gd name="T26" fmla="*/ 128 w 258"/>
                <a:gd name="T27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8" h="299">
                  <a:moveTo>
                    <a:pt x="128" y="0"/>
                  </a:moveTo>
                  <a:lnTo>
                    <a:pt x="193" y="38"/>
                  </a:lnTo>
                  <a:lnTo>
                    <a:pt x="258" y="76"/>
                  </a:lnTo>
                  <a:lnTo>
                    <a:pt x="258" y="150"/>
                  </a:lnTo>
                  <a:lnTo>
                    <a:pt x="258" y="223"/>
                  </a:lnTo>
                  <a:lnTo>
                    <a:pt x="193" y="261"/>
                  </a:lnTo>
                  <a:lnTo>
                    <a:pt x="128" y="299"/>
                  </a:lnTo>
                  <a:lnTo>
                    <a:pt x="63" y="261"/>
                  </a:lnTo>
                  <a:lnTo>
                    <a:pt x="0" y="223"/>
                  </a:lnTo>
                  <a:lnTo>
                    <a:pt x="0" y="150"/>
                  </a:lnTo>
                  <a:lnTo>
                    <a:pt x="0" y="76"/>
                  </a:lnTo>
                  <a:lnTo>
                    <a:pt x="63" y="38"/>
                  </a:lnTo>
                  <a:lnTo>
                    <a:pt x="128" y="0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rgbClr val="934D19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/>
            <a:lstStyle/>
            <a:p>
              <a:pPr algn="r" rtl="1"/>
              <a:endParaRPr lang="zh-CN" altLang="en-US" sz="1600">
                <a:cs typeface="B Nazanin" panose="00000700000000000000" pitchFamily="2" charset="-78"/>
              </a:endParaRPr>
            </a:p>
          </p:txBody>
        </p:sp>
        <p:sp>
          <p:nvSpPr>
            <p:cNvPr id="52" name="Freeform 11"/>
            <p:cNvSpPr>
              <a:spLocks/>
            </p:cNvSpPr>
            <p:nvPr/>
          </p:nvSpPr>
          <p:spPr bwMode="auto">
            <a:xfrm>
              <a:off x="1797" y="1818"/>
              <a:ext cx="258" cy="297"/>
            </a:xfrm>
            <a:custGeom>
              <a:avLst/>
              <a:gdLst>
                <a:gd name="T0" fmla="*/ 130 w 258"/>
                <a:gd name="T1" fmla="*/ 0 h 297"/>
                <a:gd name="T2" fmla="*/ 193 w 258"/>
                <a:gd name="T3" fmla="*/ 36 h 297"/>
                <a:gd name="T4" fmla="*/ 258 w 258"/>
                <a:gd name="T5" fmla="*/ 74 h 297"/>
                <a:gd name="T6" fmla="*/ 258 w 258"/>
                <a:gd name="T7" fmla="*/ 148 h 297"/>
                <a:gd name="T8" fmla="*/ 258 w 258"/>
                <a:gd name="T9" fmla="*/ 223 h 297"/>
                <a:gd name="T10" fmla="*/ 193 w 258"/>
                <a:gd name="T11" fmla="*/ 261 h 297"/>
                <a:gd name="T12" fmla="*/ 130 w 258"/>
                <a:gd name="T13" fmla="*/ 297 h 297"/>
                <a:gd name="T14" fmla="*/ 65 w 258"/>
                <a:gd name="T15" fmla="*/ 261 h 297"/>
                <a:gd name="T16" fmla="*/ 0 w 258"/>
                <a:gd name="T17" fmla="*/ 223 h 297"/>
                <a:gd name="T18" fmla="*/ 0 w 258"/>
                <a:gd name="T19" fmla="*/ 148 h 297"/>
                <a:gd name="T20" fmla="*/ 0 w 258"/>
                <a:gd name="T21" fmla="*/ 74 h 297"/>
                <a:gd name="T22" fmla="*/ 65 w 258"/>
                <a:gd name="T23" fmla="*/ 36 h 297"/>
                <a:gd name="T24" fmla="*/ 130 w 258"/>
                <a:gd name="T25" fmla="*/ 0 h 297"/>
                <a:gd name="T26" fmla="*/ 130 w 258"/>
                <a:gd name="T27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8" h="297">
                  <a:moveTo>
                    <a:pt x="130" y="0"/>
                  </a:moveTo>
                  <a:lnTo>
                    <a:pt x="193" y="36"/>
                  </a:lnTo>
                  <a:lnTo>
                    <a:pt x="258" y="74"/>
                  </a:lnTo>
                  <a:lnTo>
                    <a:pt x="258" y="148"/>
                  </a:lnTo>
                  <a:lnTo>
                    <a:pt x="258" y="223"/>
                  </a:lnTo>
                  <a:lnTo>
                    <a:pt x="193" y="261"/>
                  </a:lnTo>
                  <a:lnTo>
                    <a:pt x="130" y="297"/>
                  </a:lnTo>
                  <a:lnTo>
                    <a:pt x="65" y="261"/>
                  </a:lnTo>
                  <a:lnTo>
                    <a:pt x="0" y="223"/>
                  </a:lnTo>
                  <a:lnTo>
                    <a:pt x="0" y="148"/>
                  </a:lnTo>
                  <a:lnTo>
                    <a:pt x="0" y="74"/>
                  </a:lnTo>
                  <a:lnTo>
                    <a:pt x="65" y="36"/>
                  </a:lnTo>
                  <a:lnTo>
                    <a:pt x="130" y="0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934D19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/>
            <a:lstStyle/>
            <a:p>
              <a:pPr algn="r" rtl="1"/>
              <a:endParaRPr lang="zh-CN" altLang="en-US" sz="1600">
                <a:cs typeface="B Nazanin" panose="00000700000000000000" pitchFamily="2" charset="-78"/>
              </a:endParaRPr>
            </a:p>
          </p:txBody>
        </p:sp>
        <p:sp>
          <p:nvSpPr>
            <p:cNvPr id="53" name="Freeform 12"/>
            <p:cNvSpPr>
              <a:spLocks/>
            </p:cNvSpPr>
            <p:nvPr/>
          </p:nvSpPr>
          <p:spPr bwMode="auto">
            <a:xfrm>
              <a:off x="3254" y="992"/>
              <a:ext cx="258" cy="297"/>
            </a:xfrm>
            <a:custGeom>
              <a:avLst/>
              <a:gdLst>
                <a:gd name="T0" fmla="*/ 130 w 258"/>
                <a:gd name="T1" fmla="*/ 0 h 297"/>
                <a:gd name="T2" fmla="*/ 195 w 258"/>
                <a:gd name="T3" fmla="*/ 36 h 297"/>
                <a:gd name="T4" fmla="*/ 258 w 258"/>
                <a:gd name="T5" fmla="*/ 73 h 297"/>
                <a:gd name="T6" fmla="*/ 258 w 258"/>
                <a:gd name="T7" fmla="*/ 147 h 297"/>
                <a:gd name="T8" fmla="*/ 258 w 258"/>
                <a:gd name="T9" fmla="*/ 223 h 297"/>
                <a:gd name="T10" fmla="*/ 195 w 258"/>
                <a:gd name="T11" fmla="*/ 259 h 297"/>
                <a:gd name="T12" fmla="*/ 130 w 258"/>
                <a:gd name="T13" fmla="*/ 297 h 297"/>
                <a:gd name="T14" fmla="*/ 65 w 258"/>
                <a:gd name="T15" fmla="*/ 259 h 297"/>
                <a:gd name="T16" fmla="*/ 0 w 258"/>
                <a:gd name="T17" fmla="*/ 223 h 297"/>
                <a:gd name="T18" fmla="*/ 0 w 258"/>
                <a:gd name="T19" fmla="*/ 147 h 297"/>
                <a:gd name="T20" fmla="*/ 0 w 258"/>
                <a:gd name="T21" fmla="*/ 73 h 297"/>
                <a:gd name="T22" fmla="*/ 65 w 258"/>
                <a:gd name="T23" fmla="*/ 36 h 297"/>
                <a:gd name="T24" fmla="*/ 130 w 258"/>
                <a:gd name="T25" fmla="*/ 0 h 297"/>
                <a:gd name="T26" fmla="*/ 130 w 258"/>
                <a:gd name="T27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8" h="297">
                  <a:moveTo>
                    <a:pt x="130" y="0"/>
                  </a:moveTo>
                  <a:lnTo>
                    <a:pt x="195" y="36"/>
                  </a:lnTo>
                  <a:lnTo>
                    <a:pt x="258" y="73"/>
                  </a:lnTo>
                  <a:lnTo>
                    <a:pt x="258" y="147"/>
                  </a:lnTo>
                  <a:lnTo>
                    <a:pt x="258" y="223"/>
                  </a:lnTo>
                  <a:lnTo>
                    <a:pt x="195" y="259"/>
                  </a:lnTo>
                  <a:lnTo>
                    <a:pt x="130" y="297"/>
                  </a:lnTo>
                  <a:lnTo>
                    <a:pt x="65" y="259"/>
                  </a:lnTo>
                  <a:lnTo>
                    <a:pt x="0" y="223"/>
                  </a:lnTo>
                  <a:lnTo>
                    <a:pt x="0" y="147"/>
                  </a:lnTo>
                  <a:lnTo>
                    <a:pt x="0" y="73"/>
                  </a:lnTo>
                  <a:lnTo>
                    <a:pt x="65" y="36"/>
                  </a:lnTo>
                  <a:lnTo>
                    <a:pt x="130" y="0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DB782B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/>
            <a:lstStyle/>
            <a:p>
              <a:pPr algn="r" rtl="1"/>
              <a:endParaRPr lang="zh-CN" altLang="en-US" sz="1600">
                <a:cs typeface="B Nazanin" panose="00000700000000000000" pitchFamily="2" charset="-78"/>
              </a:endParaRPr>
            </a:p>
          </p:txBody>
        </p:sp>
        <p:sp>
          <p:nvSpPr>
            <p:cNvPr id="54" name="Freeform 13"/>
            <p:cNvSpPr>
              <a:spLocks/>
            </p:cNvSpPr>
            <p:nvPr/>
          </p:nvSpPr>
          <p:spPr bwMode="auto">
            <a:xfrm>
              <a:off x="3200" y="2295"/>
              <a:ext cx="144" cy="166"/>
            </a:xfrm>
            <a:custGeom>
              <a:avLst/>
              <a:gdLst>
                <a:gd name="T0" fmla="*/ 72 w 144"/>
                <a:gd name="T1" fmla="*/ 0 h 166"/>
                <a:gd name="T2" fmla="*/ 108 w 144"/>
                <a:gd name="T3" fmla="*/ 22 h 166"/>
                <a:gd name="T4" fmla="*/ 144 w 144"/>
                <a:gd name="T5" fmla="*/ 42 h 166"/>
                <a:gd name="T6" fmla="*/ 144 w 144"/>
                <a:gd name="T7" fmla="*/ 83 h 166"/>
                <a:gd name="T8" fmla="*/ 144 w 144"/>
                <a:gd name="T9" fmla="*/ 124 h 166"/>
                <a:gd name="T10" fmla="*/ 108 w 144"/>
                <a:gd name="T11" fmla="*/ 144 h 166"/>
                <a:gd name="T12" fmla="*/ 72 w 144"/>
                <a:gd name="T13" fmla="*/ 166 h 166"/>
                <a:gd name="T14" fmla="*/ 36 w 144"/>
                <a:gd name="T15" fmla="*/ 144 h 166"/>
                <a:gd name="T16" fmla="*/ 0 w 144"/>
                <a:gd name="T17" fmla="*/ 124 h 166"/>
                <a:gd name="T18" fmla="*/ 0 w 144"/>
                <a:gd name="T19" fmla="*/ 83 h 166"/>
                <a:gd name="T20" fmla="*/ 0 w 144"/>
                <a:gd name="T21" fmla="*/ 42 h 166"/>
                <a:gd name="T22" fmla="*/ 36 w 144"/>
                <a:gd name="T23" fmla="*/ 22 h 166"/>
                <a:gd name="T24" fmla="*/ 72 w 144"/>
                <a:gd name="T25" fmla="*/ 0 h 166"/>
                <a:gd name="T26" fmla="*/ 72 w 144"/>
                <a:gd name="T27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4" h="166">
                  <a:moveTo>
                    <a:pt x="72" y="0"/>
                  </a:moveTo>
                  <a:lnTo>
                    <a:pt x="108" y="22"/>
                  </a:lnTo>
                  <a:lnTo>
                    <a:pt x="144" y="42"/>
                  </a:lnTo>
                  <a:lnTo>
                    <a:pt x="144" y="83"/>
                  </a:lnTo>
                  <a:lnTo>
                    <a:pt x="144" y="124"/>
                  </a:lnTo>
                  <a:lnTo>
                    <a:pt x="108" y="144"/>
                  </a:lnTo>
                  <a:lnTo>
                    <a:pt x="72" y="166"/>
                  </a:lnTo>
                  <a:lnTo>
                    <a:pt x="36" y="144"/>
                  </a:lnTo>
                  <a:lnTo>
                    <a:pt x="0" y="124"/>
                  </a:lnTo>
                  <a:lnTo>
                    <a:pt x="0" y="83"/>
                  </a:lnTo>
                  <a:lnTo>
                    <a:pt x="0" y="42"/>
                  </a:lnTo>
                  <a:lnTo>
                    <a:pt x="36" y="22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DB782B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/>
            <a:lstStyle/>
            <a:p>
              <a:pPr algn="r" rtl="1"/>
              <a:endParaRPr lang="zh-CN" altLang="en-US" sz="1600">
                <a:cs typeface="B Nazanin" panose="00000700000000000000" pitchFamily="2" charset="-78"/>
              </a:endParaRPr>
            </a:p>
          </p:txBody>
        </p:sp>
        <p:sp>
          <p:nvSpPr>
            <p:cNvPr id="55" name="Freeform 14"/>
            <p:cNvSpPr>
              <a:spLocks/>
            </p:cNvSpPr>
            <p:nvPr/>
          </p:nvSpPr>
          <p:spPr bwMode="auto">
            <a:xfrm>
              <a:off x="2228" y="1290"/>
              <a:ext cx="142" cy="166"/>
            </a:xfrm>
            <a:custGeom>
              <a:avLst/>
              <a:gdLst>
                <a:gd name="T0" fmla="*/ 70 w 142"/>
                <a:gd name="T1" fmla="*/ 0 h 166"/>
                <a:gd name="T2" fmla="*/ 106 w 142"/>
                <a:gd name="T3" fmla="*/ 22 h 166"/>
                <a:gd name="T4" fmla="*/ 142 w 142"/>
                <a:gd name="T5" fmla="*/ 42 h 166"/>
                <a:gd name="T6" fmla="*/ 142 w 142"/>
                <a:gd name="T7" fmla="*/ 83 h 166"/>
                <a:gd name="T8" fmla="*/ 142 w 142"/>
                <a:gd name="T9" fmla="*/ 125 h 166"/>
                <a:gd name="T10" fmla="*/ 106 w 142"/>
                <a:gd name="T11" fmla="*/ 144 h 166"/>
                <a:gd name="T12" fmla="*/ 70 w 142"/>
                <a:gd name="T13" fmla="*/ 166 h 166"/>
                <a:gd name="T14" fmla="*/ 34 w 142"/>
                <a:gd name="T15" fmla="*/ 144 h 166"/>
                <a:gd name="T16" fmla="*/ 0 w 142"/>
                <a:gd name="T17" fmla="*/ 125 h 166"/>
                <a:gd name="T18" fmla="*/ 0 w 142"/>
                <a:gd name="T19" fmla="*/ 83 h 166"/>
                <a:gd name="T20" fmla="*/ 0 w 142"/>
                <a:gd name="T21" fmla="*/ 42 h 166"/>
                <a:gd name="T22" fmla="*/ 34 w 142"/>
                <a:gd name="T23" fmla="*/ 22 h 166"/>
                <a:gd name="T24" fmla="*/ 70 w 142"/>
                <a:gd name="T25" fmla="*/ 0 h 166"/>
                <a:gd name="T26" fmla="*/ 70 w 142"/>
                <a:gd name="T27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2" h="166">
                  <a:moveTo>
                    <a:pt x="70" y="0"/>
                  </a:moveTo>
                  <a:lnTo>
                    <a:pt x="106" y="22"/>
                  </a:lnTo>
                  <a:lnTo>
                    <a:pt x="142" y="42"/>
                  </a:lnTo>
                  <a:lnTo>
                    <a:pt x="142" y="83"/>
                  </a:lnTo>
                  <a:lnTo>
                    <a:pt x="142" y="125"/>
                  </a:lnTo>
                  <a:lnTo>
                    <a:pt x="106" y="144"/>
                  </a:lnTo>
                  <a:lnTo>
                    <a:pt x="70" y="166"/>
                  </a:lnTo>
                  <a:lnTo>
                    <a:pt x="34" y="144"/>
                  </a:lnTo>
                  <a:lnTo>
                    <a:pt x="0" y="125"/>
                  </a:lnTo>
                  <a:lnTo>
                    <a:pt x="0" y="83"/>
                  </a:lnTo>
                  <a:lnTo>
                    <a:pt x="0" y="42"/>
                  </a:lnTo>
                  <a:lnTo>
                    <a:pt x="34" y="22"/>
                  </a:lnTo>
                  <a:lnTo>
                    <a:pt x="70" y="0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DB782B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/>
            <a:lstStyle/>
            <a:p>
              <a:pPr algn="r" rtl="1"/>
              <a:endParaRPr lang="zh-CN" altLang="en-US" sz="1600">
                <a:cs typeface="B Nazanin" panose="00000700000000000000" pitchFamily="2" charset="-78"/>
              </a:endParaRPr>
            </a:p>
          </p:txBody>
        </p:sp>
        <p:sp>
          <p:nvSpPr>
            <p:cNvPr id="56" name="Freeform 15"/>
            <p:cNvSpPr>
              <a:spLocks/>
            </p:cNvSpPr>
            <p:nvPr/>
          </p:nvSpPr>
          <p:spPr bwMode="auto">
            <a:xfrm>
              <a:off x="2712" y="1038"/>
              <a:ext cx="142" cy="164"/>
            </a:xfrm>
            <a:custGeom>
              <a:avLst/>
              <a:gdLst>
                <a:gd name="T0" fmla="*/ 70 w 142"/>
                <a:gd name="T1" fmla="*/ 0 h 164"/>
                <a:gd name="T2" fmla="*/ 106 w 142"/>
                <a:gd name="T3" fmla="*/ 20 h 164"/>
                <a:gd name="T4" fmla="*/ 142 w 142"/>
                <a:gd name="T5" fmla="*/ 40 h 164"/>
                <a:gd name="T6" fmla="*/ 142 w 142"/>
                <a:gd name="T7" fmla="*/ 81 h 164"/>
                <a:gd name="T8" fmla="*/ 142 w 142"/>
                <a:gd name="T9" fmla="*/ 123 h 164"/>
                <a:gd name="T10" fmla="*/ 106 w 142"/>
                <a:gd name="T11" fmla="*/ 143 h 164"/>
                <a:gd name="T12" fmla="*/ 70 w 142"/>
                <a:gd name="T13" fmla="*/ 164 h 164"/>
                <a:gd name="T14" fmla="*/ 36 w 142"/>
                <a:gd name="T15" fmla="*/ 143 h 164"/>
                <a:gd name="T16" fmla="*/ 0 w 142"/>
                <a:gd name="T17" fmla="*/ 123 h 164"/>
                <a:gd name="T18" fmla="*/ 0 w 142"/>
                <a:gd name="T19" fmla="*/ 81 h 164"/>
                <a:gd name="T20" fmla="*/ 0 w 142"/>
                <a:gd name="T21" fmla="*/ 40 h 164"/>
                <a:gd name="T22" fmla="*/ 36 w 142"/>
                <a:gd name="T23" fmla="*/ 20 h 164"/>
                <a:gd name="T24" fmla="*/ 70 w 142"/>
                <a:gd name="T25" fmla="*/ 0 h 164"/>
                <a:gd name="T26" fmla="*/ 70 w 142"/>
                <a:gd name="T27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2" h="164">
                  <a:moveTo>
                    <a:pt x="70" y="0"/>
                  </a:moveTo>
                  <a:lnTo>
                    <a:pt x="106" y="20"/>
                  </a:lnTo>
                  <a:lnTo>
                    <a:pt x="142" y="40"/>
                  </a:lnTo>
                  <a:lnTo>
                    <a:pt x="142" y="81"/>
                  </a:lnTo>
                  <a:lnTo>
                    <a:pt x="142" y="123"/>
                  </a:lnTo>
                  <a:lnTo>
                    <a:pt x="106" y="143"/>
                  </a:lnTo>
                  <a:lnTo>
                    <a:pt x="70" y="164"/>
                  </a:lnTo>
                  <a:lnTo>
                    <a:pt x="36" y="143"/>
                  </a:lnTo>
                  <a:lnTo>
                    <a:pt x="0" y="123"/>
                  </a:lnTo>
                  <a:lnTo>
                    <a:pt x="0" y="81"/>
                  </a:lnTo>
                  <a:lnTo>
                    <a:pt x="0" y="40"/>
                  </a:lnTo>
                  <a:lnTo>
                    <a:pt x="36" y="20"/>
                  </a:lnTo>
                  <a:lnTo>
                    <a:pt x="70" y="0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DB782B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/>
            <a:lstStyle/>
            <a:p>
              <a:pPr algn="r" rtl="1"/>
              <a:endParaRPr lang="zh-CN" altLang="en-US" sz="1600">
                <a:cs typeface="B Nazanin" panose="00000700000000000000" pitchFamily="2" charset="-78"/>
              </a:endParaRPr>
            </a:p>
          </p:txBody>
        </p:sp>
        <p:sp>
          <p:nvSpPr>
            <p:cNvPr id="57" name="Freeform 16"/>
            <p:cNvSpPr>
              <a:spLocks/>
            </p:cNvSpPr>
            <p:nvPr/>
          </p:nvSpPr>
          <p:spPr bwMode="auto">
            <a:xfrm>
              <a:off x="2998" y="1892"/>
              <a:ext cx="143" cy="164"/>
            </a:xfrm>
            <a:custGeom>
              <a:avLst/>
              <a:gdLst>
                <a:gd name="T0" fmla="*/ 72 w 143"/>
                <a:gd name="T1" fmla="*/ 0 h 164"/>
                <a:gd name="T2" fmla="*/ 108 w 143"/>
                <a:gd name="T3" fmla="*/ 20 h 164"/>
                <a:gd name="T4" fmla="*/ 143 w 143"/>
                <a:gd name="T5" fmla="*/ 39 h 164"/>
                <a:gd name="T6" fmla="*/ 143 w 143"/>
                <a:gd name="T7" fmla="*/ 81 h 164"/>
                <a:gd name="T8" fmla="*/ 143 w 143"/>
                <a:gd name="T9" fmla="*/ 122 h 164"/>
                <a:gd name="T10" fmla="*/ 108 w 143"/>
                <a:gd name="T11" fmla="*/ 144 h 164"/>
                <a:gd name="T12" fmla="*/ 72 w 143"/>
                <a:gd name="T13" fmla="*/ 164 h 164"/>
                <a:gd name="T14" fmla="*/ 36 w 143"/>
                <a:gd name="T15" fmla="*/ 144 h 164"/>
                <a:gd name="T16" fmla="*/ 0 w 143"/>
                <a:gd name="T17" fmla="*/ 122 h 164"/>
                <a:gd name="T18" fmla="*/ 0 w 143"/>
                <a:gd name="T19" fmla="*/ 81 h 164"/>
                <a:gd name="T20" fmla="*/ 0 w 143"/>
                <a:gd name="T21" fmla="*/ 39 h 164"/>
                <a:gd name="T22" fmla="*/ 36 w 143"/>
                <a:gd name="T23" fmla="*/ 20 h 164"/>
                <a:gd name="T24" fmla="*/ 72 w 143"/>
                <a:gd name="T25" fmla="*/ 0 h 164"/>
                <a:gd name="T26" fmla="*/ 72 w 143"/>
                <a:gd name="T27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3" h="164">
                  <a:moveTo>
                    <a:pt x="72" y="0"/>
                  </a:moveTo>
                  <a:lnTo>
                    <a:pt x="108" y="20"/>
                  </a:lnTo>
                  <a:lnTo>
                    <a:pt x="143" y="39"/>
                  </a:lnTo>
                  <a:lnTo>
                    <a:pt x="143" y="81"/>
                  </a:lnTo>
                  <a:lnTo>
                    <a:pt x="143" y="122"/>
                  </a:lnTo>
                  <a:lnTo>
                    <a:pt x="108" y="144"/>
                  </a:lnTo>
                  <a:lnTo>
                    <a:pt x="72" y="164"/>
                  </a:lnTo>
                  <a:lnTo>
                    <a:pt x="36" y="144"/>
                  </a:lnTo>
                  <a:lnTo>
                    <a:pt x="0" y="122"/>
                  </a:lnTo>
                  <a:lnTo>
                    <a:pt x="0" y="81"/>
                  </a:lnTo>
                  <a:lnTo>
                    <a:pt x="0" y="39"/>
                  </a:lnTo>
                  <a:lnTo>
                    <a:pt x="36" y="20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DB782B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/>
            <a:lstStyle/>
            <a:p>
              <a:pPr algn="r" rtl="1"/>
              <a:endParaRPr lang="zh-CN" altLang="en-US" sz="1600">
                <a:cs typeface="B Nazanin" panose="00000700000000000000" pitchFamily="2" charset="-78"/>
              </a:endParaRPr>
            </a:p>
          </p:txBody>
        </p:sp>
        <p:sp>
          <p:nvSpPr>
            <p:cNvPr id="58" name="Freeform 17"/>
            <p:cNvSpPr>
              <a:spLocks/>
            </p:cNvSpPr>
            <p:nvPr/>
          </p:nvSpPr>
          <p:spPr bwMode="auto">
            <a:xfrm>
              <a:off x="2150" y="1737"/>
              <a:ext cx="142" cy="166"/>
            </a:xfrm>
            <a:custGeom>
              <a:avLst/>
              <a:gdLst>
                <a:gd name="T0" fmla="*/ 70 w 142"/>
                <a:gd name="T1" fmla="*/ 0 h 166"/>
                <a:gd name="T2" fmla="*/ 106 w 142"/>
                <a:gd name="T3" fmla="*/ 22 h 166"/>
                <a:gd name="T4" fmla="*/ 142 w 142"/>
                <a:gd name="T5" fmla="*/ 41 h 166"/>
                <a:gd name="T6" fmla="*/ 142 w 142"/>
                <a:gd name="T7" fmla="*/ 83 h 166"/>
                <a:gd name="T8" fmla="*/ 142 w 142"/>
                <a:gd name="T9" fmla="*/ 124 h 166"/>
                <a:gd name="T10" fmla="*/ 106 w 142"/>
                <a:gd name="T11" fmla="*/ 144 h 166"/>
                <a:gd name="T12" fmla="*/ 70 w 142"/>
                <a:gd name="T13" fmla="*/ 166 h 166"/>
                <a:gd name="T14" fmla="*/ 34 w 142"/>
                <a:gd name="T15" fmla="*/ 144 h 166"/>
                <a:gd name="T16" fmla="*/ 0 w 142"/>
                <a:gd name="T17" fmla="*/ 124 h 166"/>
                <a:gd name="T18" fmla="*/ 0 w 142"/>
                <a:gd name="T19" fmla="*/ 83 h 166"/>
                <a:gd name="T20" fmla="*/ 0 w 142"/>
                <a:gd name="T21" fmla="*/ 41 h 166"/>
                <a:gd name="T22" fmla="*/ 34 w 142"/>
                <a:gd name="T23" fmla="*/ 22 h 166"/>
                <a:gd name="T24" fmla="*/ 70 w 142"/>
                <a:gd name="T25" fmla="*/ 0 h 166"/>
                <a:gd name="T26" fmla="*/ 70 w 142"/>
                <a:gd name="T27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2" h="166">
                  <a:moveTo>
                    <a:pt x="70" y="0"/>
                  </a:moveTo>
                  <a:lnTo>
                    <a:pt x="106" y="22"/>
                  </a:lnTo>
                  <a:lnTo>
                    <a:pt x="142" y="41"/>
                  </a:lnTo>
                  <a:lnTo>
                    <a:pt x="142" y="83"/>
                  </a:lnTo>
                  <a:lnTo>
                    <a:pt x="142" y="124"/>
                  </a:lnTo>
                  <a:lnTo>
                    <a:pt x="106" y="144"/>
                  </a:lnTo>
                  <a:lnTo>
                    <a:pt x="70" y="166"/>
                  </a:lnTo>
                  <a:lnTo>
                    <a:pt x="34" y="144"/>
                  </a:lnTo>
                  <a:lnTo>
                    <a:pt x="0" y="124"/>
                  </a:lnTo>
                  <a:lnTo>
                    <a:pt x="0" y="83"/>
                  </a:lnTo>
                  <a:lnTo>
                    <a:pt x="0" y="41"/>
                  </a:lnTo>
                  <a:lnTo>
                    <a:pt x="34" y="22"/>
                  </a:lnTo>
                  <a:lnTo>
                    <a:pt x="70" y="0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934D19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/>
            <a:lstStyle/>
            <a:p>
              <a:pPr algn="r" rtl="1"/>
              <a:endParaRPr lang="zh-CN" altLang="en-US" sz="1600">
                <a:cs typeface="B Nazanin" panose="00000700000000000000" pitchFamily="2" charset="-78"/>
              </a:endParaRPr>
            </a:p>
          </p:txBody>
        </p:sp>
        <p:sp>
          <p:nvSpPr>
            <p:cNvPr id="59" name="Freeform 18"/>
            <p:cNvSpPr>
              <a:spLocks/>
            </p:cNvSpPr>
            <p:nvPr/>
          </p:nvSpPr>
          <p:spPr bwMode="auto">
            <a:xfrm>
              <a:off x="3503" y="1355"/>
              <a:ext cx="144" cy="166"/>
            </a:xfrm>
            <a:custGeom>
              <a:avLst/>
              <a:gdLst>
                <a:gd name="T0" fmla="*/ 72 w 144"/>
                <a:gd name="T1" fmla="*/ 0 h 166"/>
                <a:gd name="T2" fmla="*/ 108 w 144"/>
                <a:gd name="T3" fmla="*/ 22 h 166"/>
                <a:gd name="T4" fmla="*/ 144 w 144"/>
                <a:gd name="T5" fmla="*/ 42 h 166"/>
                <a:gd name="T6" fmla="*/ 144 w 144"/>
                <a:gd name="T7" fmla="*/ 83 h 166"/>
                <a:gd name="T8" fmla="*/ 144 w 144"/>
                <a:gd name="T9" fmla="*/ 125 h 166"/>
                <a:gd name="T10" fmla="*/ 108 w 144"/>
                <a:gd name="T11" fmla="*/ 144 h 166"/>
                <a:gd name="T12" fmla="*/ 72 w 144"/>
                <a:gd name="T13" fmla="*/ 166 h 166"/>
                <a:gd name="T14" fmla="*/ 36 w 144"/>
                <a:gd name="T15" fmla="*/ 144 h 166"/>
                <a:gd name="T16" fmla="*/ 0 w 144"/>
                <a:gd name="T17" fmla="*/ 125 h 166"/>
                <a:gd name="T18" fmla="*/ 0 w 144"/>
                <a:gd name="T19" fmla="*/ 83 h 166"/>
                <a:gd name="T20" fmla="*/ 0 w 144"/>
                <a:gd name="T21" fmla="*/ 42 h 166"/>
                <a:gd name="T22" fmla="*/ 36 w 144"/>
                <a:gd name="T23" fmla="*/ 22 h 166"/>
                <a:gd name="T24" fmla="*/ 72 w 144"/>
                <a:gd name="T25" fmla="*/ 0 h 166"/>
                <a:gd name="T26" fmla="*/ 72 w 144"/>
                <a:gd name="T27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4" h="166">
                  <a:moveTo>
                    <a:pt x="72" y="0"/>
                  </a:moveTo>
                  <a:lnTo>
                    <a:pt x="108" y="22"/>
                  </a:lnTo>
                  <a:lnTo>
                    <a:pt x="144" y="42"/>
                  </a:lnTo>
                  <a:lnTo>
                    <a:pt x="144" y="83"/>
                  </a:lnTo>
                  <a:lnTo>
                    <a:pt x="144" y="125"/>
                  </a:lnTo>
                  <a:lnTo>
                    <a:pt x="108" y="144"/>
                  </a:lnTo>
                  <a:lnTo>
                    <a:pt x="72" y="166"/>
                  </a:lnTo>
                  <a:lnTo>
                    <a:pt x="36" y="144"/>
                  </a:lnTo>
                  <a:lnTo>
                    <a:pt x="0" y="125"/>
                  </a:lnTo>
                  <a:lnTo>
                    <a:pt x="0" y="83"/>
                  </a:lnTo>
                  <a:lnTo>
                    <a:pt x="0" y="42"/>
                  </a:lnTo>
                  <a:lnTo>
                    <a:pt x="36" y="22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DB782B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/>
            <a:lstStyle/>
            <a:p>
              <a:pPr algn="r" rtl="1"/>
              <a:endParaRPr lang="zh-CN" altLang="en-US" sz="1600">
                <a:cs typeface="B Nazanin" panose="00000700000000000000" pitchFamily="2" charset="-78"/>
              </a:endParaRPr>
            </a:p>
          </p:txBody>
        </p:sp>
        <p:sp>
          <p:nvSpPr>
            <p:cNvPr id="60" name="Freeform 19"/>
            <p:cNvSpPr>
              <a:spLocks/>
            </p:cNvSpPr>
            <p:nvPr/>
          </p:nvSpPr>
          <p:spPr bwMode="auto">
            <a:xfrm>
              <a:off x="2525" y="2057"/>
              <a:ext cx="142" cy="166"/>
            </a:xfrm>
            <a:custGeom>
              <a:avLst/>
              <a:gdLst>
                <a:gd name="T0" fmla="*/ 72 w 142"/>
                <a:gd name="T1" fmla="*/ 0 h 166"/>
                <a:gd name="T2" fmla="*/ 108 w 142"/>
                <a:gd name="T3" fmla="*/ 22 h 166"/>
                <a:gd name="T4" fmla="*/ 142 w 142"/>
                <a:gd name="T5" fmla="*/ 42 h 166"/>
                <a:gd name="T6" fmla="*/ 142 w 142"/>
                <a:gd name="T7" fmla="*/ 83 h 166"/>
                <a:gd name="T8" fmla="*/ 142 w 142"/>
                <a:gd name="T9" fmla="*/ 125 h 166"/>
                <a:gd name="T10" fmla="*/ 108 w 142"/>
                <a:gd name="T11" fmla="*/ 145 h 166"/>
                <a:gd name="T12" fmla="*/ 72 w 142"/>
                <a:gd name="T13" fmla="*/ 166 h 166"/>
                <a:gd name="T14" fmla="*/ 36 w 142"/>
                <a:gd name="T15" fmla="*/ 145 h 166"/>
                <a:gd name="T16" fmla="*/ 0 w 142"/>
                <a:gd name="T17" fmla="*/ 125 h 166"/>
                <a:gd name="T18" fmla="*/ 0 w 142"/>
                <a:gd name="T19" fmla="*/ 83 h 166"/>
                <a:gd name="T20" fmla="*/ 0 w 142"/>
                <a:gd name="T21" fmla="*/ 42 h 166"/>
                <a:gd name="T22" fmla="*/ 36 w 142"/>
                <a:gd name="T23" fmla="*/ 22 h 166"/>
                <a:gd name="T24" fmla="*/ 72 w 142"/>
                <a:gd name="T25" fmla="*/ 0 h 166"/>
                <a:gd name="T26" fmla="*/ 72 w 142"/>
                <a:gd name="T27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2" h="166">
                  <a:moveTo>
                    <a:pt x="72" y="0"/>
                  </a:moveTo>
                  <a:lnTo>
                    <a:pt x="108" y="22"/>
                  </a:lnTo>
                  <a:lnTo>
                    <a:pt x="142" y="42"/>
                  </a:lnTo>
                  <a:lnTo>
                    <a:pt x="142" y="83"/>
                  </a:lnTo>
                  <a:lnTo>
                    <a:pt x="142" y="125"/>
                  </a:lnTo>
                  <a:lnTo>
                    <a:pt x="108" y="145"/>
                  </a:lnTo>
                  <a:lnTo>
                    <a:pt x="72" y="166"/>
                  </a:lnTo>
                  <a:lnTo>
                    <a:pt x="36" y="145"/>
                  </a:lnTo>
                  <a:lnTo>
                    <a:pt x="0" y="125"/>
                  </a:lnTo>
                  <a:lnTo>
                    <a:pt x="0" y="83"/>
                  </a:lnTo>
                  <a:lnTo>
                    <a:pt x="0" y="42"/>
                  </a:lnTo>
                  <a:lnTo>
                    <a:pt x="36" y="22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DB782B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/>
            <a:lstStyle/>
            <a:p>
              <a:pPr algn="r" rtl="1"/>
              <a:endParaRPr lang="zh-CN" altLang="en-US" sz="1600">
                <a:cs typeface="B Nazanin" panose="00000700000000000000" pitchFamily="2" charset="-78"/>
              </a:endParaRPr>
            </a:p>
          </p:txBody>
        </p:sp>
        <p:sp>
          <p:nvSpPr>
            <p:cNvPr id="61" name="Freeform 20"/>
            <p:cNvSpPr>
              <a:spLocks/>
            </p:cNvSpPr>
            <p:nvPr/>
          </p:nvSpPr>
          <p:spPr bwMode="auto">
            <a:xfrm>
              <a:off x="2934" y="1397"/>
              <a:ext cx="142" cy="165"/>
            </a:xfrm>
            <a:custGeom>
              <a:avLst/>
              <a:gdLst>
                <a:gd name="T0" fmla="*/ 72 w 142"/>
                <a:gd name="T1" fmla="*/ 0 h 165"/>
                <a:gd name="T2" fmla="*/ 108 w 142"/>
                <a:gd name="T3" fmla="*/ 21 h 165"/>
                <a:gd name="T4" fmla="*/ 142 w 142"/>
                <a:gd name="T5" fmla="*/ 41 h 165"/>
                <a:gd name="T6" fmla="*/ 142 w 142"/>
                <a:gd name="T7" fmla="*/ 83 h 165"/>
                <a:gd name="T8" fmla="*/ 142 w 142"/>
                <a:gd name="T9" fmla="*/ 124 h 165"/>
                <a:gd name="T10" fmla="*/ 108 w 142"/>
                <a:gd name="T11" fmla="*/ 144 h 165"/>
                <a:gd name="T12" fmla="*/ 72 w 142"/>
                <a:gd name="T13" fmla="*/ 165 h 165"/>
                <a:gd name="T14" fmla="*/ 36 w 142"/>
                <a:gd name="T15" fmla="*/ 144 h 165"/>
                <a:gd name="T16" fmla="*/ 0 w 142"/>
                <a:gd name="T17" fmla="*/ 124 h 165"/>
                <a:gd name="T18" fmla="*/ 0 w 142"/>
                <a:gd name="T19" fmla="*/ 83 h 165"/>
                <a:gd name="T20" fmla="*/ 0 w 142"/>
                <a:gd name="T21" fmla="*/ 41 h 165"/>
                <a:gd name="T22" fmla="*/ 36 w 142"/>
                <a:gd name="T23" fmla="*/ 21 h 165"/>
                <a:gd name="T24" fmla="*/ 72 w 142"/>
                <a:gd name="T25" fmla="*/ 0 h 165"/>
                <a:gd name="T26" fmla="*/ 72 w 142"/>
                <a:gd name="T27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2" h="165">
                  <a:moveTo>
                    <a:pt x="72" y="0"/>
                  </a:moveTo>
                  <a:lnTo>
                    <a:pt x="108" y="21"/>
                  </a:lnTo>
                  <a:lnTo>
                    <a:pt x="142" y="41"/>
                  </a:lnTo>
                  <a:lnTo>
                    <a:pt x="142" y="83"/>
                  </a:lnTo>
                  <a:lnTo>
                    <a:pt x="142" y="124"/>
                  </a:lnTo>
                  <a:lnTo>
                    <a:pt x="108" y="144"/>
                  </a:lnTo>
                  <a:lnTo>
                    <a:pt x="72" y="165"/>
                  </a:lnTo>
                  <a:lnTo>
                    <a:pt x="36" y="144"/>
                  </a:lnTo>
                  <a:lnTo>
                    <a:pt x="0" y="124"/>
                  </a:lnTo>
                  <a:lnTo>
                    <a:pt x="0" y="83"/>
                  </a:lnTo>
                  <a:lnTo>
                    <a:pt x="0" y="41"/>
                  </a:lnTo>
                  <a:lnTo>
                    <a:pt x="36" y="21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934D19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/>
            <a:lstStyle/>
            <a:p>
              <a:pPr algn="r" rtl="1"/>
              <a:endParaRPr lang="zh-CN" altLang="en-US" sz="1600">
                <a:cs typeface="B Nazanin" panose="00000700000000000000" pitchFamily="2" charset="-78"/>
              </a:endParaRPr>
            </a:p>
          </p:txBody>
        </p:sp>
      </p:grpSp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38150" y="133717"/>
            <a:ext cx="3164124" cy="450056"/>
          </a:xfrm>
        </p:spPr>
        <p:txBody>
          <a:bodyPr/>
          <a:lstStyle/>
          <a:p>
            <a:pPr algn="r" rtl="1"/>
            <a:r>
              <a:rPr lang="fa-IR" altLang="zh-CN" dirty="0">
                <a:cs typeface="B Nazanin" panose="00000700000000000000" pitchFamily="2" charset="-78"/>
              </a:rPr>
              <a:t>عنوان را اینجا بنویس</a:t>
            </a:r>
            <a:endParaRPr lang="zh-CN" altLang="en-US" dirty="0">
              <a:latin typeface="+mn-lt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739247810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500"/>
                            </p:stCondLst>
                            <p:childTnLst>
                              <p:par>
                                <p:cTn id="46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28" grpId="0"/>
      <p:bldP spid="29" grpId="0"/>
      <p:bldP spid="30" grpId="0"/>
      <p:bldP spid="31" grpId="0"/>
      <p:bldP spid="35" grpId="0" animBg="1"/>
      <p:bldP spid="36" grpId="0" animBg="1"/>
      <p:bldP spid="37" grpId="0" animBg="1"/>
      <p:bldP spid="38" grpId="0" animBg="1"/>
      <p:bldP spid="39" grpId="0" animBg="1"/>
      <p:bldP spid="40" grpId="0"/>
      <p:bldP spid="41" grpId="0"/>
      <p:bldP spid="42" grpId="0"/>
      <p:bldP spid="43" grpId="0"/>
      <p:bldP spid="44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组合 10"/>
          <p:cNvGrpSpPr>
            <a:grpSpLocks/>
          </p:cNvGrpSpPr>
          <p:nvPr/>
        </p:nvGrpSpPr>
        <p:grpSpPr bwMode="auto">
          <a:xfrm>
            <a:off x="1424961" y="1619996"/>
            <a:ext cx="2766159" cy="528475"/>
            <a:chOff x="1950285" y="3117995"/>
            <a:chExt cx="2767151" cy="528183"/>
          </a:xfrm>
          <a:solidFill>
            <a:srgbClr val="DB782B"/>
          </a:solidFill>
        </p:grpSpPr>
        <p:sp>
          <p:nvSpPr>
            <p:cNvPr id="32" name="矩形 4"/>
            <p:cNvSpPr/>
            <p:nvPr/>
          </p:nvSpPr>
          <p:spPr>
            <a:xfrm>
              <a:off x="2089992" y="3124340"/>
              <a:ext cx="2627444" cy="52183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91412" tIns="45706" rIns="91412" bIns="45706" numCol="1" anchor="ctr" anchorCtr="0" compatLnSpc="1">
              <a:prstTxWarp prst="textNoShape">
                <a:avLst/>
              </a:prstTxWarp>
            </a:bodyPr>
            <a:lstStyle/>
            <a:p>
              <a:pPr algn="r" rtl="1"/>
              <a:r>
                <a:rPr lang="fa-IR" altLang="zh-CN" sz="1999" dirty="0">
                  <a:solidFill>
                    <a:prstClr val="white"/>
                  </a:solidFill>
                  <a:latin typeface="+mj-lt"/>
                  <a:ea typeface="微软雅黑" pitchFamily="34" charset="-122"/>
                  <a:cs typeface="B Nazanin" panose="00000700000000000000" pitchFamily="2" charset="-78"/>
                </a:rPr>
                <a:t>گزینه در اینجا</a:t>
              </a:r>
              <a:endParaRPr lang="zh-CN" altLang="en-US" dirty="0">
                <a:solidFill>
                  <a:prstClr val="black"/>
                </a:solidFill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33" name="直角三角形 5"/>
            <p:cNvSpPr>
              <a:spLocks noChangeArrowheads="1"/>
            </p:cNvSpPr>
            <p:nvPr/>
          </p:nvSpPr>
          <p:spPr bwMode="auto">
            <a:xfrm rot="5400000" flipH="1" flipV="1">
              <a:off x="1933408" y="3134872"/>
              <a:ext cx="185980" cy="152226"/>
            </a:xfrm>
            <a:prstGeom prst="rtTriangl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127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eaVert" wrap="square" lIns="91412" tIns="45706" rIns="91412" bIns="45706" numCol="1" anchor="ctr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zh-CN" altLang="zh-CN">
                <a:solidFill>
                  <a:prstClr val="black"/>
                </a:solidFill>
                <a:latin typeface="+mj-lt"/>
                <a:ea typeface="宋体" pitchFamily="2" charset="-122"/>
                <a:cs typeface="B Nazanin" panose="00000700000000000000" pitchFamily="2" charset="-78"/>
              </a:endParaRPr>
            </a:p>
          </p:txBody>
        </p:sp>
      </p:grpSp>
      <p:sp>
        <p:nvSpPr>
          <p:cNvPr id="34" name="文本框 18"/>
          <p:cNvSpPr txBox="1">
            <a:spLocks noChangeArrowheads="1"/>
          </p:cNvSpPr>
          <p:nvPr/>
        </p:nvSpPr>
        <p:spPr bwMode="auto">
          <a:xfrm>
            <a:off x="1524942" y="2277221"/>
            <a:ext cx="2690074" cy="5230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12" tIns="45706" rIns="91412" bIns="45706" numCol="1" anchor="t" anchorCtr="0" compatLnSpc="1">
            <a:prstTxWarp prst="textNoShape">
              <a:avLst/>
            </a:prstTxWarp>
            <a:spAutoFit/>
          </a:bodyPr>
          <a:lstStyle/>
          <a:p>
            <a:pPr algn="r" rtl="1"/>
            <a:r>
              <a:rPr lang="fa-IR" altLang="zh-CN" sz="1400" dirty="0">
                <a:solidFill>
                  <a:schemeClr val="bg1">
                    <a:lumMod val="50000"/>
                  </a:schemeClr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ادامه دهید و آن را با متن خود جایگزین کنید.</a:t>
            </a:r>
            <a:endParaRPr lang="zh-CN" altLang="en-US" dirty="0">
              <a:solidFill>
                <a:schemeClr val="bg1">
                  <a:lumMod val="50000"/>
                </a:schemeClr>
              </a:solidFill>
              <a:latin typeface="+mj-lt"/>
              <a:ea typeface="宋体" pitchFamily="2" charset="-122"/>
              <a:cs typeface="B Nazanin" panose="00000700000000000000" pitchFamily="2" charset="-78"/>
            </a:endParaRPr>
          </a:p>
        </p:txBody>
      </p:sp>
      <p:pic>
        <p:nvPicPr>
          <p:cNvPr id="35" name="图片 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35136" y="3599006"/>
            <a:ext cx="278400" cy="345937"/>
          </a:xfrm>
          <a:prstGeom prst="rect">
            <a:avLst/>
          </a:prstGeom>
        </p:spPr>
      </p:pic>
      <p:grpSp>
        <p:nvGrpSpPr>
          <p:cNvPr id="36" name="组合 35"/>
          <p:cNvGrpSpPr/>
          <p:nvPr/>
        </p:nvGrpSpPr>
        <p:grpSpPr>
          <a:xfrm>
            <a:off x="4729332" y="1622378"/>
            <a:ext cx="533328" cy="533400"/>
            <a:chOff x="838702" y="2412317"/>
            <a:chExt cx="711200" cy="711200"/>
          </a:xfrm>
        </p:grpSpPr>
        <p:sp>
          <p:nvSpPr>
            <p:cNvPr id="37" name="椭圆 36"/>
            <p:cNvSpPr/>
            <p:nvPr/>
          </p:nvSpPr>
          <p:spPr>
            <a:xfrm>
              <a:off x="838702" y="2412317"/>
              <a:ext cx="711200" cy="711200"/>
            </a:xfrm>
            <a:prstGeom prst="ellipse">
              <a:avLst/>
            </a:prstGeom>
            <a:solidFill>
              <a:srgbClr val="934D1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zh-CN" altLang="en-US">
                <a:latin typeface="+mj-lt"/>
                <a:cs typeface="B Nazanin" panose="00000700000000000000" pitchFamily="2" charset="-78"/>
              </a:endParaRPr>
            </a:p>
          </p:txBody>
        </p:sp>
        <p:pic>
          <p:nvPicPr>
            <p:cNvPr id="38" name="图片 3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963677" y="2509167"/>
              <a:ext cx="461250" cy="517500"/>
            </a:xfrm>
            <a:prstGeom prst="rect">
              <a:avLst/>
            </a:prstGeom>
          </p:spPr>
        </p:pic>
      </p:grpSp>
      <p:grpSp>
        <p:nvGrpSpPr>
          <p:cNvPr id="47" name="组合 46"/>
          <p:cNvGrpSpPr/>
          <p:nvPr/>
        </p:nvGrpSpPr>
        <p:grpSpPr>
          <a:xfrm>
            <a:off x="4800532" y="3143361"/>
            <a:ext cx="533328" cy="533400"/>
            <a:chOff x="7805270" y="2412317"/>
            <a:chExt cx="711200" cy="711200"/>
          </a:xfrm>
        </p:grpSpPr>
        <p:sp>
          <p:nvSpPr>
            <p:cNvPr id="48" name="椭圆 47"/>
            <p:cNvSpPr/>
            <p:nvPr/>
          </p:nvSpPr>
          <p:spPr>
            <a:xfrm>
              <a:off x="7805270" y="2412317"/>
              <a:ext cx="711200" cy="711200"/>
            </a:xfrm>
            <a:prstGeom prst="ellipse">
              <a:avLst/>
            </a:prstGeom>
            <a:solidFill>
              <a:srgbClr val="934D1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zh-CN" altLang="en-US">
                <a:latin typeface="+mj-lt"/>
                <a:cs typeface="B Nazanin" panose="00000700000000000000" pitchFamily="2" charset="-78"/>
              </a:endParaRPr>
            </a:p>
          </p:txBody>
        </p:sp>
        <p:pic>
          <p:nvPicPr>
            <p:cNvPr id="49" name="图片 48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930245" y="2582292"/>
              <a:ext cx="461250" cy="371250"/>
            </a:xfrm>
            <a:prstGeom prst="rect">
              <a:avLst/>
            </a:prstGeom>
          </p:spPr>
        </p:pic>
      </p:grpSp>
      <p:grpSp>
        <p:nvGrpSpPr>
          <p:cNvPr id="50" name="组合 49"/>
          <p:cNvGrpSpPr/>
          <p:nvPr/>
        </p:nvGrpSpPr>
        <p:grpSpPr>
          <a:xfrm>
            <a:off x="763178" y="1626344"/>
            <a:ext cx="533328" cy="533400"/>
            <a:chOff x="1709523" y="4870432"/>
            <a:chExt cx="711200" cy="711200"/>
          </a:xfrm>
          <a:solidFill>
            <a:srgbClr val="E42020"/>
          </a:solidFill>
        </p:grpSpPr>
        <p:sp>
          <p:nvSpPr>
            <p:cNvPr id="51" name="椭圆 50"/>
            <p:cNvSpPr/>
            <p:nvPr/>
          </p:nvSpPr>
          <p:spPr>
            <a:xfrm>
              <a:off x="1709523" y="4870432"/>
              <a:ext cx="711200" cy="711200"/>
            </a:xfrm>
            <a:prstGeom prst="ellipse">
              <a:avLst/>
            </a:prstGeom>
            <a:solidFill>
              <a:srgbClr val="934D1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zh-CN" altLang="en-US">
                <a:latin typeface="+mj-lt"/>
                <a:cs typeface="B Nazanin" panose="00000700000000000000" pitchFamily="2" charset="-78"/>
              </a:endParaRPr>
            </a:p>
          </p:txBody>
        </p:sp>
        <p:pic>
          <p:nvPicPr>
            <p:cNvPr id="52" name="图片 51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800748" y="4956032"/>
              <a:ext cx="528750" cy="540000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53" name="组合 52"/>
          <p:cNvGrpSpPr/>
          <p:nvPr/>
        </p:nvGrpSpPr>
        <p:grpSpPr>
          <a:xfrm>
            <a:off x="763176" y="3143361"/>
            <a:ext cx="533328" cy="533400"/>
            <a:chOff x="2580344" y="4963420"/>
            <a:chExt cx="711200" cy="711200"/>
          </a:xfrm>
        </p:grpSpPr>
        <p:sp>
          <p:nvSpPr>
            <p:cNvPr id="54" name="椭圆 53"/>
            <p:cNvSpPr/>
            <p:nvPr/>
          </p:nvSpPr>
          <p:spPr>
            <a:xfrm>
              <a:off x="2580344" y="4963420"/>
              <a:ext cx="711200" cy="711200"/>
            </a:xfrm>
            <a:prstGeom prst="ellipse">
              <a:avLst/>
            </a:prstGeom>
            <a:solidFill>
              <a:srgbClr val="934D1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zh-CN" altLang="en-US">
                <a:latin typeface="+mj-lt"/>
                <a:cs typeface="B Nazanin" panose="00000700000000000000" pitchFamily="2" charset="-78"/>
              </a:endParaRPr>
            </a:p>
          </p:txBody>
        </p:sp>
        <p:pic>
          <p:nvPicPr>
            <p:cNvPr id="55" name="图片 54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750319" y="5088395"/>
              <a:ext cx="371250" cy="461250"/>
            </a:xfrm>
            <a:prstGeom prst="rect">
              <a:avLst/>
            </a:prstGeom>
          </p:spPr>
        </p:pic>
      </p:grpSp>
      <p:grpSp>
        <p:nvGrpSpPr>
          <p:cNvPr id="56" name="组合 10"/>
          <p:cNvGrpSpPr>
            <a:grpSpLocks/>
          </p:cNvGrpSpPr>
          <p:nvPr/>
        </p:nvGrpSpPr>
        <p:grpSpPr bwMode="auto">
          <a:xfrm>
            <a:off x="5409944" y="1619996"/>
            <a:ext cx="2766159" cy="528475"/>
            <a:chOff x="1950285" y="3117995"/>
            <a:chExt cx="2767151" cy="528183"/>
          </a:xfrm>
          <a:solidFill>
            <a:srgbClr val="DB782B"/>
          </a:solidFill>
        </p:grpSpPr>
        <p:sp>
          <p:nvSpPr>
            <p:cNvPr id="57" name="矩形 4"/>
            <p:cNvSpPr/>
            <p:nvPr/>
          </p:nvSpPr>
          <p:spPr>
            <a:xfrm>
              <a:off x="2089992" y="3124340"/>
              <a:ext cx="2627444" cy="52183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91412" tIns="45706" rIns="91412" bIns="45706" numCol="1" anchor="ctr" anchorCtr="0" compatLnSpc="1">
              <a:prstTxWarp prst="textNoShape">
                <a:avLst/>
              </a:prstTxWarp>
            </a:bodyPr>
            <a:lstStyle/>
            <a:p>
              <a:pPr algn="r" rtl="1"/>
              <a:r>
                <a:rPr lang="fa-IR" altLang="zh-CN" sz="1999" dirty="0">
                  <a:solidFill>
                    <a:prstClr val="white"/>
                  </a:solidFill>
                  <a:latin typeface="+mj-lt"/>
                  <a:ea typeface="微软雅黑" pitchFamily="34" charset="-122"/>
                  <a:cs typeface="B Nazanin" panose="00000700000000000000" pitchFamily="2" charset="-78"/>
                </a:rPr>
                <a:t>گزینه در اینجا</a:t>
              </a:r>
              <a:endParaRPr lang="zh-CN" altLang="en-US" dirty="0">
                <a:solidFill>
                  <a:prstClr val="black"/>
                </a:solidFill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58" name="直角三角形 5"/>
            <p:cNvSpPr>
              <a:spLocks noChangeArrowheads="1"/>
            </p:cNvSpPr>
            <p:nvPr/>
          </p:nvSpPr>
          <p:spPr bwMode="auto">
            <a:xfrm rot="5400000" flipH="1" flipV="1">
              <a:off x="1933408" y="3134872"/>
              <a:ext cx="185980" cy="152226"/>
            </a:xfrm>
            <a:prstGeom prst="rtTriangl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127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eaVert" wrap="square" lIns="91412" tIns="45706" rIns="91412" bIns="45706" numCol="1" anchor="ctr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zh-CN" altLang="zh-CN">
                <a:solidFill>
                  <a:prstClr val="black"/>
                </a:solidFill>
                <a:latin typeface="+mj-lt"/>
                <a:ea typeface="宋体" pitchFamily="2" charset="-122"/>
                <a:cs typeface="B Nazanin" panose="00000700000000000000" pitchFamily="2" charset="-78"/>
              </a:endParaRPr>
            </a:p>
          </p:txBody>
        </p:sp>
      </p:grpSp>
      <p:sp>
        <p:nvSpPr>
          <p:cNvPr id="59" name="文本框 18"/>
          <p:cNvSpPr txBox="1">
            <a:spLocks noChangeArrowheads="1"/>
          </p:cNvSpPr>
          <p:nvPr/>
        </p:nvSpPr>
        <p:spPr bwMode="auto">
          <a:xfrm>
            <a:off x="5509925" y="2277221"/>
            <a:ext cx="2690074" cy="5230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12" tIns="45706" rIns="91412" bIns="45706" numCol="1" anchor="t" anchorCtr="0" compatLnSpc="1">
            <a:prstTxWarp prst="textNoShape">
              <a:avLst/>
            </a:prstTxWarp>
            <a:spAutoFit/>
          </a:bodyPr>
          <a:lstStyle/>
          <a:p>
            <a:pPr algn="r" rtl="1"/>
            <a:r>
              <a:rPr lang="fa-IR" altLang="zh-CN" sz="1400" dirty="0">
                <a:solidFill>
                  <a:schemeClr val="bg1">
                    <a:lumMod val="50000"/>
                  </a:schemeClr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ادامه دهید و آن را با متن خود جایگزین کنید.</a:t>
            </a:r>
            <a:endParaRPr lang="zh-CN" altLang="en-US" dirty="0">
              <a:solidFill>
                <a:schemeClr val="bg1">
                  <a:lumMod val="50000"/>
                </a:schemeClr>
              </a:solidFill>
              <a:latin typeface="+mj-lt"/>
              <a:ea typeface="宋体" pitchFamily="2" charset="-122"/>
              <a:cs typeface="B Nazanin" panose="00000700000000000000" pitchFamily="2" charset="-78"/>
            </a:endParaRPr>
          </a:p>
        </p:txBody>
      </p:sp>
      <p:grpSp>
        <p:nvGrpSpPr>
          <p:cNvPr id="60" name="组合 10"/>
          <p:cNvGrpSpPr>
            <a:grpSpLocks/>
          </p:cNvGrpSpPr>
          <p:nvPr/>
        </p:nvGrpSpPr>
        <p:grpSpPr bwMode="auto">
          <a:xfrm>
            <a:off x="1448767" y="3143525"/>
            <a:ext cx="2766159" cy="528475"/>
            <a:chOff x="1950285" y="3117995"/>
            <a:chExt cx="2767151" cy="528183"/>
          </a:xfrm>
          <a:solidFill>
            <a:srgbClr val="DB782B"/>
          </a:solidFill>
        </p:grpSpPr>
        <p:sp>
          <p:nvSpPr>
            <p:cNvPr id="61" name="矩形 4"/>
            <p:cNvSpPr/>
            <p:nvPr/>
          </p:nvSpPr>
          <p:spPr>
            <a:xfrm>
              <a:off x="2089992" y="3124340"/>
              <a:ext cx="2627444" cy="52183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91412" tIns="45706" rIns="91412" bIns="45706" numCol="1" anchor="ctr" anchorCtr="0" compatLnSpc="1">
              <a:prstTxWarp prst="textNoShape">
                <a:avLst/>
              </a:prstTxWarp>
            </a:bodyPr>
            <a:lstStyle/>
            <a:p>
              <a:pPr algn="r" rtl="1"/>
              <a:r>
                <a:rPr lang="fa-IR" altLang="zh-CN" sz="1999" dirty="0">
                  <a:solidFill>
                    <a:prstClr val="white"/>
                  </a:solidFill>
                  <a:latin typeface="+mj-lt"/>
                  <a:ea typeface="微软雅黑" pitchFamily="34" charset="-122"/>
                  <a:cs typeface="B Nazanin" panose="00000700000000000000" pitchFamily="2" charset="-78"/>
                </a:rPr>
                <a:t>گزینه در اینجا</a:t>
              </a:r>
              <a:endParaRPr lang="zh-CN" altLang="en-US" dirty="0">
                <a:solidFill>
                  <a:prstClr val="black"/>
                </a:solidFill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62" name="直角三角形 5"/>
            <p:cNvSpPr>
              <a:spLocks noChangeArrowheads="1"/>
            </p:cNvSpPr>
            <p:nvPr/>
          </p:nvSpPr>
          <p:spPr bwMode="auto">
            <a:xfrm rot="5400000" flipH="1" flipV="1">
              <a:off x="1933408" y="3134872"/>
              <a:ext cx="185980" cy="152226"/>
            </a:xfrm>
            <a:prstGeom prst="rtTriangl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127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eaVert" wrap="square" lIns="91412" tIns="45706" rIns="91412" bIns="45706" numCol="1" anchor="ctr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zh-CN" altLang="zh-CN">
                <a:solidFill>
                  <a:prstClr val="black"/>
                </a:solidFill>
                <a:latin typeface="+mj-lt"/>
                <a:ea typeface="宋体" pitchFamily="2" charset="-122"/>
                <a:cs typeface="B Nazanin" panose="00000700000000000000" pitchFamily="2" charset="-78"/>
              </a:endParaRPr>
            </a:p>
          </p:txBody>
        </p:sp>
      </p:grpSp>
      <p:sp>
        <p:nvSpPr>
          <p:cNvPr id="63" name="文本框 18"/>
          <p:cNvSpPr txBox="1">
            <a:spLocks noChangeArrowheads="1"/>
          </p:cNvSpPr>
          <p:nvPr/>
        </p:nvSpPr>
        <p:spPr bwMode="auto">
          <a:xfrm>
            <a:off x="1548748" y="3800750"/>
            <a:ext cx="2690074" cy="5230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12" tIns="45706" rIns="91412" bIns="45706" numCol="1" anchor="t" anchorCtr="0" compatLnSpc="1">
            <a:prstTxWarp prst="textNoShape">
              <a:avLst/>
            </a:prstTxWarp>
            <a:spAutoFit/>
          </a:bodyPr>
          <a:lstStyle/>
          <a:p>
            <a:pPr algn="r" rtl="1"/>
            <a:r>
              <a:rPr lang="fa-IR" altLang="zh-CN" sz="1400" dirty="0">
                <a:solidFill>
                  <a:schemeClr val="bg1">
                    <a:lumMod val="50000"/>
                  </a:schemeClr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ادامه دهید و آن را با متن خود جایگزین کنید.</a:t>
            </a:r>
            <a:endParaRPr lang="zh-CN" altLang="en-US" dirty="0">
              <a:solidFill>
                <a:schemeClr val="bg1">
                  <a:lumMod val="50000"/>
                </a:schemeClr>
              </a:solidFill>
              <a:latin typeface="+mj-lt"/>
              <a:ea typeface="宋体" pitchFamily="2" charset="-122"/>
              <a:cs typeface="B Nazanin" panose="00000700000000000000" pitchFamily="2" charset="-78"/>
            </a:endParaRPr>
          </a:p>
        </p:txBody>
      </p:sp>
      <p:grpSp>
        <p:nvGrpSpPr>
          <p:cNvPr id="64" name="组合 10"/>
          <p:cNvGrpSpPr>
            <a:grpSpLocks/>
          </p:cNvGrpSpPr>
          <p:nvPr/>
        </p:nvGrpSpPr>
        <p:grpSpPr bwMode="auto">
          <a:xfrm>
            <a:off x="5438418" y="3143525"/>
            <a:ext cx="2766159" cy="528475"/>
            <a:chOff x="1950285" y="3117995"/>
            <a:chExt cx="2767151" cy="528183"/>
          </a:xfrm>
          <a:solidFill>
            <a:srgbClr val="DB782B"/>
          </a:solidFill>
        </p:grpSpPr>
        <p:sp>
          <p:nvSpPr>
            <p:cNvPr id="65" name="矩形 4"/>
            <p:cNvSpPr/>
            <p:nvPr/>
          </p:nvSpPr>
          <p:spPr>
            <a:xfrm>
              <a:off x="2089992" y="3124340"/>
              <a:ext cx="2627444" cy="52183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91412" tIns="45706" rIns="91412" bIns="45706" numCol="1" anchor="ctr" anchorCtr="0" compatLnSpc="1">
              <a:prstTxWarp prst="textNoShape">
                <a:avLst/>
              </a:prstTxWarp>
            </a:bodyPr>
            <a:lstStyle/>
            <a:p>
              <a:pPr algn="r" rtl="1"/>
              <a:r>
                <a:rPr lang="fa-IR" altLang="zh-CN" sz="1999" dirty="0">
                  <a:solidFill>
                    <a:prstClr val="white"/>
                  </a:solidFill>
                  <a:latin typeface="+mj-lt"/>
                  <a:ea typeface="微软雅黑" pitchFamily="34" charset="-122"/>
                  <a:cs typeface="B Nazanin" panose="00000700000000000000" pitchFamily="2" charset="-78"/>
                </a:rPr>
                <a:t>گزینه در اینجا</a:t>
              </a:r>
              <a:endParaRPr lang="zh-CN" altLang="en-US" dirty="0">
                <a:solidFill>
                  <a:prstClr val="black"/>
                </a:solidFill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66" name="直角三角形 5"/>
            <p:cNvSpPr>
              <a:spLocks noChangeArrowheads="1"/>
            </p:cNvSpPr>
            <p:nvPr/>
          </p:nvSpPr>
          <p:spPr bwMode="auto">
            <a:xfrm rot="5400000" flipH="1" flipV="1">
              <a:off x="1933408" y="3134872"/>
              <a:ext cx="185980" cy="152226"/>
            </a:xfrm>
            <a:prstGeom prst="rtTriangl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127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eaVert" wrap="square" lIns="91412" tIns="45706" rIns="91412" bIns="45706" numCol="1" anchor="ctr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zh-CN" altLang="zh-CN">
                <a:solidFill>
                  <a:prstClr val="black"/>
                </a:solidFill>
                <a:latin typeface="+mj-lt"/>
                <a:ea typeface="宋体" pitchFamily="2" charset="-122"/>
                <a:cs typeface="B Nazanin" panose="00000700000000000000" pitchFamily="2" charset="-78"/>
              </a:endParaRPr>
            </a:p>
          </p:txBody>
        </p:sp>
      </p:grpSp>
      <p:sp>
        <p:nvSpPr>
          <p:cNvPr id="67" name="文本框 18"/>
          <p:cNvSpPr txBox="1">
            <a:spLocks noChangeArrowheads="1"/>
          </p:cNvSpPr>
          <p:nvPr/>
        </p:nvSpPr>
        <p:spPr bwMode="auto">
          <a:xfrm>
            <a:off x="5538400" y="3800750"/>
            <a:ext cx="2690074" cy="5230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12" tIns="45706" rIns="91412" bIns="45706" numCol="1" anchor="t" anchorCtr="0" compatLnSpc="1">
            <a:prstTxWarp prst="textNoShape">
              <a:avLst/>
            </a:prstTxWarp>
            <a:spAutoFit/>
          </a:bodyPr>
          <a:lstStyle/>
          <a:p>
            <a:pPr algn="r" rtl="1"/>
            <a:r>
              <a:rPr lang="fa-IR" altLang="zh-CN" sz="1400" dirty="0">
                <a:solidFill>
                  <a:schemeClr val="bg1">
                    <a:lumMod val="50000"/>
                  </a:schemeClr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ادامه دهید و آن را با متن خود جایگزین کنید.</a:t>
            </a:r>
            <a:endParaRPr lang="zh-CN" altLang="en-US" dirty="0">
              <a:solidFill>
                <a:schemeClr val="bg1">
                  <a:lumMod val="50000"/>
                </a:schemeClr>
              </a:solidFill>
              <a:latin typeface="+mj-lt"/>
              <a:ea typeface="宋体" pitchFamily="2" charset="-122"/>
              <a:cs typeface="B Nazanin" panose="00000700000000000000" pitchFamily="2" charset="-78"/>
            </a:endParaRPr>
          </a:p>
        </p:txBody>
      </p:sp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38150" y="133717"/>
            <a:ext cx="3010130" cy="450056"/>
          </a:xfrm>
        </p:spPr>
        <p:txBody>
          <a:bodyPr/>
          <a:lstStyle/>
          <a:p>
            <a:pPr algn="r" rtl="1"/>
            <a:r>
              <a:rPr lang="fa-IR" altLang="zh-CN" dirty="0">
                <a:cs typeface="B Nazanin" panose="00000700000000000000" pitchFamily="2" charset="-78"/>
              </a:rPr>
              <a:t>عنوان را اینجا بنویس</a:t>
            </a:r>
            <a:endParaRPr lang="zh-CN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52540060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 tmFilter="0,0; .5, 1; 1, 1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150"/>
                            </p:stCondLst>
                            <p:childTnLst>
                              <p:par>
                                <p:cTn id="23" presetID="5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2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2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650"/>
                            </p:stCondLst>
                            <p:childTnLst>
                              <p:par>
                                <p:cTn id="2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150"/>
                            </p:stCondLst>
                            <p:childTnLst>
                              <p:par>
                                <p:cTn id="33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 tmFilter="0,0; .5, 1; 1, 1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300"/>
                            </p:stCondLst>
                            <p:childTnLst>
                              <p:par>
                                <p:cTn id="41" presetID="5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4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4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6800"/>
                            </p:stCondLst>
                            <p:childTnLst>
                              <p:par>
                                <p:cTn id="4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7300"/>
                            </p:stCondLst>
                            <p:childTnLst>
                              <p:par>
                                <p:cTn id="51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 tmFilter="0,0; .5, 1; 1, 1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9450"/>
                            </p:stCondLst>
                            <p:childTnLst>
                              <p:par>
                                <p:cTn id="59" presetID="5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6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6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9950"/>
                            </p:stCondLst>
                            <p:childTnLst>
                              <p:par>
                                <p:cTn id="6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0450"/>
                            </p:stCondLst>
                            <p:childTnLst>
                              <p:par>
                                <p:cTn id="69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 tmFilter="0,0; .5, 1; 1, 1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  <p:bldP spid="59" grpId="0"/>
      <p:bldP spid="63" grpId="0"/>
      <p:bldP spid="67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70"/>
          <a:stretch/>
        </p:blipFill>
        <p:spPr>
          <a:xfrm>
            <a:off x="0" y="0"/>
            <a:ext cx="9144000" cy="5156200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68208" y="2066876"/>
            <a:ext cx="5354792" cy="3076624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31000" y="504754"/>
            <a:ext cx="2910700" cy="1314396"/>
          </a:xfrm>
          <a:prstGeom prst="rect">
            <a:avLst/>
          </a:prstGeom>
        </p:spPr>
      </p:pic>
      <p:sp>
        <p:nvSpPr>
          <p:cNvPr id="7" name="文本框 6"/>
          <p:cNvSpPr txBox="1"/>
          <p:nvPr/>
        </p:nvSpPr>
        <p:spPr>
          <a:xfrm>
            <a:off x="3546626" y="1111264"/>
            <a:ext cx="535274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r" rtl="1">
              <a:defRPr/>
            </a:pPr>
            <a:r>
              <a:rPr lang="fa-IR" altLang="zh-CN" sz="4000" b="1" dirty="0">
                <a:solidFill>
                  <a:srgbClr val="432A1A"/>
                </a:solidFill>
                <a:latin typeface="+mj-lt"/>
                <a:cs typeface="B Nazanin" panose="00000700000000000000" pitchFamily="2" charset="-78"/>
              </a:rPr>
              <a:t>باتشکر از شما دوستان عزیز</a:t>
            </a:r>
            <a:r>
              <a:rPr lang="fa-IR" altLang="zh-CN" sz="2800" b="1" dirty="0">
                <a:solidFill>
                  <a:srgbClr val="432A1A"/>
                </a:solidFill>
                <a:latin typeface="+mj-lt"/>
                <a:cs typeface="B Nazanin" panose="00000700000000000000" pitchFamily="2" charset="-78"/>
              </a:rPr>
              <a:t>...!</a:t>
            </a:r>
            <a:endParaRPr kumimoji="0" lang="zh-CN" altLang="en-US" sz="4000" b="1" i="0" u="none" strike="noStrike" kern="1200" cap="none" spc="0" normalizeH="0" baseline="0" noProof="0" dirty="0">
              <a:ln>
                <a:noFill/>
              </a:ln>
              <a:solidFill>
                <a:srgbClr val="432A1A"/>
              </a:solidFill>
              <a:effectLst/>
              <a:uLnTx/>
              <a:uFillTx/>
              <a:latin typeface="+mj-lt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460557903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0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4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1">
            <a:extLst>
              <a:ext uri="{FF2B5EF4-FFF2-40B4-BE49-F238E27FC236}">
                <a16:creationId xmlns:a16="http://schemas.microsoft.com/office/drawing/2014/main" id="{BF39C161-223C-1A81-C7C8-7F71A972EF69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1420232" y="79722"/>
            <a:ext cx="7412037" cy="542925"/>
          </a:xfrm>
          <a:prstGeom prst="rect">
            <a:avLst/>
          </a:prstGeom>
        </p:spPr>
        <p:txBody>
          <a:bodyPr>
            <a:normAutofit fontScale="92500" lnSpcReduction="10000"/>
          </a:bodyPr>
          <a:lstStyle>
            <a:defPPr/>
          </a:lstStyle>
          <a:p>
            <a:pPr rtl="1"/>
            <a:r>
              <a:rPr lang="fa-IR" sz="3600" dirty="0">
                <a:solidFill>
                  <a:schemeClr val="bg1"/>
                </a:solidFill>
                <a:cs typeface="B Nazanin" panose="00000700000000000000" pitchFamily="2" charset="-78"/>
              </a:rPr>
              <a:t>مجموعه آیکون های کاملا قابل ویرایش: </a:t>
            </a:r>
            <a:r>
              <a:rPr lang="en-US" sz="3600" dirty="0">
                <a:solidFill>
                  <a:schemeClr val="bg1"/>
                </a:solidFill>
                <a:cs typeface="B Nazanin" panose="00000700000000000000" pitchFamily="2" charset="-78"/>
              </a:rPr>
              <a:t>A</a:t>
            </a:r>
          </a:p>
        </p:txBody>
      </p:sp>
      <p:sp>
        <p:nvSpPr>
          <p:cNvPr id="4" name="Diamond 5">
            <a:extLst>
              <a:ext uri="{FF2B5EF4-FFF2-40B4-BE49-F238E27FC236}">
                <a16:creationId xmlns:a16="http://schemas.microsoft.com/office/drawing/2014/main" id="{7FC923C8-D553-A25E-021B-65D06820379F}"/>
              </a:ext>
            </a:extLst>
          </p:cNvPr>
          <p:cNvSpPr/>
          <p:nvPr/>
        </p:nvSpPr>
        <p:spPr>
          <a:xfrm>
            <a:off x="3316425" y="1026521"/>
            <a:ext cx="392362" cy="393521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5" name="Isosceles Triangle 51">
            <a:extLst>
              <a:ext uri="{FF2B5EF4-FFF2-40B4-BE49-F238E27FC236}">
                <a16:creationId xmlns:a16="http://schemas.microsoft.com/office/drawing/2014/main" id="{57D4F318-888F-24EB-7530-15DCD81FB386}"/>
              </a:ext>
            </a:extLst>
          </p:cNvPr>
          <p:cNvSpPr/>
          <p:nvPr/>
        </p:nvSpPr>
        <p:spPr>
          <a:xfrm>
            <a:off x="2687359" y="1079417"/>
            <a:ext cx="392360" cy="287720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6" name="Isosceles Triangle 57">
            <a:extLst>
              <a:ext uri="{FF2B5EF4-FFF2-40B4-BE49-F238E27FC236}">
                <a16:creationId xmlns:a16="http://schemas.microsoft.com/office/drawing/2014/main" id="{B9952616-591A-6A82-4687-1A5363CFE45B}"/>
              </a:ext>
            </a:extLst>
          </p:cNvPr>
          <p:cNvSpPr/>
          <p:nvPr/>
        </p:nvSpPr>
        <p:spPr>
          <a:xfrm>
            <a:off x="3317988" y="3297557"/>
            <a:ext cx="234850" cy="530924"/>
          </a:xfrm>
          <a:custGeom>
            <a:avLst/>
            <a:gdLst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7" name="Rectangle 7">
            <a:extLst>
              <a:ext uri="{FF2B5EF4-FFF2-40B4-BE49-F238E27FC236}">
                <a16:creationId xmlns:a16="http://schemas.microsoft.com/office/drawing/2014/main" id="{FE58436D-A35D-807C-DC07-87750B4B224F}"/>
              </a:ext>
            </a:extLst>
          </p:cNvPr>
          <p:cNvSpPr/>
          <p:nvPr/>
        </p:nvSpPr>
        <p:spPr>
          <a:xfrm rot="18900000">
            <a:off x="5921672" y="2648322"/>
            <a:ext cx="169248" cy="377049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8" name="Parallelogram 15">
            <a:extLst>
              <a:ext uri="{FF2B5EF4-FFF2-40B4-BE49-F238E27FC236}">
                <a16:creationId xmlns:a16="http://schemas.microsoft.com/office/drawing/2014/main" id="{84B3F997-14A9-C791-F543-A47494347A9E}"/>
              </a:ext>
            </a:extLst>
          </p:cNvPr>
          <p:cNvSpPr/>
          <p:nvPr/>
        </p:nvSpPr>
        <p:spPr>
          <a:xfrm flipH="1">
            <a:off x="2682642" y="3388834"/>
            <a:ext cx="348370" cy="348370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9" name="Freeform 19">
            <a:extLst>
              <a:ext uri="{FF2B5EF4-FFF2-40B4-BE49-F238E27FC236}">
                <a16:creationId xmlns:a16="http://schemas.microsoft.com/office/drawing/2014/main" id="{CC3047FB-1C74-8BB9-F630-E3ABBF34FD31}"/>
              </a:ext>
            </a:extLst>
          </p:cNvPr>
          <p:cNvSpPr/>
          <p:nvPr/>
        </p:nvSpPr>
        <p:spPr>
          <a:xfrm>
            <a:off x="4541428" y="2639284"/>
            <a:ext cx="345584" cy="340042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10" name="Rectangle 30">
            <a:extLst>
              <a:ext uri="{FF2B5EF4-FFF2-40B4-BE49-F238E27FC236}">
                <a16:creationId xmlns:a16="http://schemas.microsoft.com/office/drawing/2014/main" id="{2A4FAC64-0B07-E7AD-A4F3-512DFF855FDC}"/>
              </a:ext>
            </a:extLst>
          </p:cNvPr>
          <p:cNvSpPr/>
          <p:nvPr/>
        </p:nvSpPr>
        <p:spPr>
          <a:xfrm>
            <a:off x="7030146" y="2607831"/>
            <a:ext cx="348370" cy="347351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11" name="Rectangle 7">
            <a:extLst>
              <a:ext uri="{FF2B5EF4-FFF2-40B4-BE49-F238E27FC236}">
                <a16:creationId xmlns:a16="http://schemas.microsoft.com/office/drawing/2014/main" id="{AD0AB9A5-E840-EB1A-2EFB-EF1B0F98A7E1}"/>
              </a:ext>
            </a:extLst>
          </p:cNvPr>
          <p:cNvSpPr/>
          <p:nvPr/>
        </p:nvSpPr>
        <p:spPr>
          <a:xfrm>
            <a:off x="3945493" y="1046444"/>
            <a:ext cx="353675" cy="35367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12" name="Rectangle 15">
            <a:extLst>
              <a:ext uri="{FF2B5EF4-FFF2-40B4-BE49-F238E27FC236}">
                <a16:creationId xmlns:a16="http://schemas.microsoft.com/office/drawing/2014/main" id="{D7F6BC2C-7EE1-9B77-045A-ABDA3D4DCED6}"/>
              </a:ext>
            </a:extLst>
          </p:cNvPr>
          <p:cNvSpPr/>
          <p:nvPr/>
        </p:nvSpPr>
        <p:spPr>
          <a:xfrm rot="5400000">
            <a:off x="4535635" y="1046439"/>
            <a:ext cx="354146" cy="353676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13" name="Pie 24">
            <a:extLst>
              <a:ext uri="{FF2B5EF4-FFF2-40B4-BE49-F238E27FC236}">
                <a16:creationId xmlns:a16="http://schemas.microsoft.com/office/drawing/2014/main" id="{7B27866A-2B90-F0EE-F059-287F6EBBAA26}"/>
              </a:ext>
            </a:extLst>
          </p:cNvPr>
          <p:cNvSpPr/>
          <p:nvPr/>
        </p:nvSpPr>
        <p:spPr>
          <a:xfrm>
            <a:off x="3839820" y="3371644"/>
            <a:ext cx="384887" cy="382757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14" name="Block Arc 14">
            <a:extLst>
              <a:ext uri="{FF2B5EF4-FFF2-40B4-BE49-F238E27FC236}">
                <a16:creationId xmlns:a16="http://schemas.microsoft.com/office/drawing/2014/main" id="{4C66EDA0-5B64-9281-8F3E-3318691DE978}"/>
              </a:ext>
            </a:extLst>
          </p:cNvPr>
          <p:cNvSpPr/>
          <p:nvPr/>
        </p:nvSpPr>
        <p:spPr>
          <a:xfrm rot="16200000">
            <a:off x="5126390" y="1010366"/>
            <a:ext cx="425550" cy="425831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15" name="Block Arc 41">
            <a:extLst>
              <a:ext uri="{FF2B5EF4-FFF2-40B4-BE49-F238E27FC236}">
                <a16:creationId xmlns:a16="http://schemas.microsoft.com/office/drawing/2014/main" id="{3AA583AE-0814-4C6E-2BA8-01CC9D3A8DFF}"/>
              </a:ext>
            </a:extLst>
          </p:cNvPr>
          <p:cNvSpPr/>
          <p:nvPr/>
        </p:nvSpPr>
        <p:spPr>
          <a:xfrm>
            <a:off x="5788785" y="975629"/>
            <a:ext cx="354976" cy="495296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16" name="Right Triangle 17">
            <a:extLst>
              <a:ext uri="{FF2B5EF4-FFF2-40B4-BE49-F238E27FC236}">
                <a16:creationId xmlns:a16="http://schemas.microsoft.com/office/drawing/2014/main" id="{B97A1FA7-ECDF-B76C-1929-8F80550368D1}"/>
              </a:ext>
            </a:extLst>
          </p:cNvPr>
          <p:cNvSpPr/>
          <p:nvPr/>
        </p:nvSpPr>
        <p:spPr>
          <a:xfrm>
            <a:off x="4511684" y="3358122"/>
            <a:ext cx="289343" cy="409794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17" name="Oval 66">
            <a:extLst>
              <a:ext uri="{FF2B5EF4-FFF2-40B4-BE49-F238E27FC236}">
                <a16:creationId xmlns:a16="http://schemas.microsoft.com/office/drawing/2014/main" id="{91BCD0C0-CA17-E252-697B-BFCA870A1A07}"/>
              </a:ext>
            </a:extLst>
          </p:cNvPr>
          <p:cNvSpPr/>
          <p:nvPr/>
        </p:nvSpPr>
        <p:spPr>
          <a:xfrm rot="20700000">
            <a:off x="3335523" y="2633058"/>
            <a:ext cx="411510" cy="352491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18" name="Rectangle 9">
            <a:extLst>
              <a:ext uri="{FF2B5EF4-FFF2-40B4-BE49-F238E27FC236}">
                <a16:creationId xmlns:a16="http://schemas.microsoft.com/office/drawing/2014/main" id="{C485EE29-C938-8BB7-BFCE-285C3CFD6CD3}"/>
              </a:ext>
            </a:extLst>
          </p:cNvPr>
          <p:cNvSpPr/>
          <p:nvPr/>
        </p:nvSpPr>
        <p:spPr>
          <a:xfrm>
            <a:off x="2033255" y="2566342"/>
            <a:ext cx="395501" cy="370225"/>
          </a:xfrm>
          <a:custGeom>
            <a:avLst/>
            <a:gdLst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19" name="Frame 17">
            <a:extLst>
              <a:ext uri="{FF2B5EF4-FFF2-40B4-BE49-F238E27FC236}">
                <a16:creationId xmlns:a16="http://schemas.microsoft.com/office/drawing/2014/main" id="{7334C074-674D-83D4-0A65-834DF05F568F}"/>
              </a:ext>
            </a:extLst>
          </p:cNvPr>
          <p:cNvSpPr/>
          <p:nvPr/>
        </p:nvSpPr>
        <p:spPr>
          <a:xfrm>
            <a:off x="2014551" y="3367469"/>
            <a:ext cx="381115" cy="38111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20" name="Teardrop 1">
            <a:extLst>
              <a:ext uri="{FF2B5EF4-FFF2-40B4-BE49-F238E27FC236}">
                <a16:creationId xmlns:a16="http://schemas.microsoft.com/office/drawing/2014/main" id="{36DAFB0B-D066-04CB-0C4F-4218A38DD00A}"/>
              </a:ext>
            </a:extLst>
          </p:cNvPr>
          <p:cNvSpPr/>
          <p:nvPr/>
        </p:nvSpPr>
        <p:spPr>
          <a:xfrm rot="18805992">
            <a:off x="6327391" y="1061917"/>
            <a:ext cx="413882" cy="409565"/>
          </a:xfrm>
          <a:custGeom>
            <a:avLst/>
            <a:gdLst/>
            <a:ahLst/>
            <a:cxnLst/>
            <a:rect l="l" t="t" r="r" b="b"/>
            <a:pathLst>
              <a:path w="1807240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21" name="Rectangle 130">
            <a:extLst>
              <a:ext uri="{FF2B5EF4-FFF2-40B4-BE49-F238E27FC236}">
                <a16:creationId xmlns:a16="http://schemas.microsoft.com/office/drawing/2014/main" id="{04ACF216-C9EC-419D-0081-45DF44B0C1F1}"/>
              </a:ext>
            </a:extLst>
          </p:cNvPr>
          <p:cNvSpPr/>
          <p:nvPr/>
        </p:nvSpPr>
        <p:spPr>
          <a:xfrm>
            <a:off x="6931990" y="1061967"/>
            <a:ext cx="408433" cy="410287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22" name="Right Triangle 17">
            <a:extLst>
              <a:ext uri="{FF2B5EF4-FFF2-40B4-BE49-F238E27FC236}">
                <a16:creationId xmlns:a16="http://schemas.microsoft.com/office/drawing/2014/main" id="{72D0E63F-B9EF-7630-4D56-330E459AAD04}"/>
              </a:ext>
            </a:extLst>
          </p:cNvPr>
          <p:cNvSpPr>
            <a:spLocks noChangeAspect="1"/>
          </p:cNvSpPr>
          <p:nvPr/>
        </p:nvSpPr>
        <p:spPr>
          <a:xfrm>
            <a:off x="5754977" y="3340923"/>
            <a:ext cx="358611" cy="426993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23" name="Right Triangle 17">
            <a:extLst>
              <a:ext uri="{FF2B5EF4-FFF2-40B4-BE49-F238E27FC236}">
                <a16:creationId xmlns:a16="http://schemas.microsoft.com/office/drawing/2014/main" id="{CB220058-4F89-8638-6F56-673C757BAAD4}"/>
              </a:ext>
            </a:extLst>
          </p:cNvPr>
          <p:cNvSpPr>
            <a:spLocks noChangeAspect="1"/>
          </p:cNvSpPr>
          <p:nvPr/>
        </p:nvSpPr>
        <p:spPr>
          <a:xfrm>
            <a:off x="5098694" y="3340923"/>
            <a:ext cx="358611" cy="426993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24" name="Right Triangle 17">
            <a:extLst>
              <a:ext uri="{FF2B5EF4-FFF2-40B4-BE49-F238E27FC236}">
                <a16:creationId xmlns:a16="http://schemas.microsoft.com/office/drawing/2014/main" id="{46A8DD32-1CC2-B88B-8304-17F76365A9C3}"/>
              </a:ext>
            </a:extLst>
          </p:cNvPr>
          <p:cNvSpPr>
            <a:spLocks noChangeAspect="1"/>
          </p:cNvSpPr>
          <p:nvPr/>
        </p:nvSpPr>
        <p:spPr>
          <a:xfrm>
            <a:off x="6411257" y="3340923"/>
            <a:ext cx="358611" cy="426993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25" name="Oval 44">
            <a:extLst>
              <a:ext uri="{FF2B5EF4-FFF2-40B4-BE49-F238E27FC236}">
                <a16:creationId xmlns:a16="http://schemas.microsoft.com/office/drawing/2014/main" id="{119EBE2E-BD89-5AC3-BD83-1F8BBEF14537}"/>
              </a:ext>
            </a:extLst>
          </p:cNvPr>
          <p:cNvSpPr>
            <a:spLocks noChangeAspect="1"/>
          </p:cNvSpPr>
          <p:nvPr/>
        </p:nvSpPr>
        <p:spPr>
          <a:xfrm>
            <a:off x="7067540" y="3340923"/>
            <a:ext cx="358611" cy="426993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26" name="Google Shape;6000;p67">
            <a:extLst>
              <a:ext uri="{FF2B5EF4-FFF2-40B4-BE49-F238E27FC236}">
                <a16:creationId xmlns:a16="http://schemas.microsoft.com/office/drawing/2014/main" id="{402A4DB0-216C-6FDA-B63D-24B2BE62782A}"/>
              </a:ext>
            </a:extLst>
          </p:cNvPr>
          <p:cNvSpPr/>
          <p:nvPr/>
        </p:nvSpPr>
        <p:spPr>
          <a:xfrm>
            <a:off x="1995768" y="1016484"/>
            <a:ext cx="453184" cy="462359"/>
          </a:xfrm>
          <a:custGeom>
            <a:avLst/>
            <a:gdLst/>
            <a:ahLst/>
            <a:cxnLst/>
            <a:rect l="l" t="t" r="r" b="b"/>
            <a:pathLst>
              <a:path w="12446" h="12698" extrusionOk="0">
                <a:moveTo>
                  <a:pt x="6239" y="1"/>
                </a:moveTo>
                <a:cubicBezTo>
                  <a:pt x="5105" y="1"/>
                  <a:pt x="4191" y="915"/>
                  <a:pt x="4159" y="2112"/>
                </a:cubicBezTo>
                <a:cubicBezTo>
                  <a:pt x="4159" y="3088"/>
                  <a:pt x="4852" y="3939"/>
                  <a:pt x="5798" y="4097"/>
                </a:cubicBezTo>
                <a:lnTo>
                  <a:pt x="5798" y="5294"/>
                </a:lnTo>
                <a:cubicBezTo>
                  <a:pt x="4852" y="5483"/>
                  <a:pt x="4159" y="6333"/>
                  <a:pt x="4159" y="7310"/>
                </a:cubicBezTo>
                <a:cubicBezTo>
                  <a:pt x="4159" y="7657"/>
                  <a:pt x="4222" y="7972"/>
                  <a:pt x="4380" y="8255"/>
                </a:cubicBezTo>
                <a:lnTo>
                  <a:pt x="3403" y="9043"/>
                </a:lnTo>
                <a:cubicBezTo>
                  <a:pt x="3057" y="8728"/>
                  <a:pt x="2584" y="8570"/>
                  <a:pt x="2112" y="8570"/>
                </a:cubicBezTo>
                <a:cubicBezTo>
                  <a:pt x="946" y="8602"/>
                  <a:pt x="1" y="9515"/>
                  <a:pt x="1" y="10650"/>
                </a:cubicBezTo>
                <a:cubicBezTo>
                  <a:pt x="1" y="11784"/>
                  <a:pt x="946" y="12697"/>
                  <a:pt x="2112" y="12697"/>
                </a:cubicBezTo>
                <a:cubicBezTo>
                  <a:pt x="3246" y="12697"/>
                  <a:pt x="4128" y="11752"/>
                  <a:pt x="4191" y="10650"/>
                </a:cubicBezTo>
                <a:cubicBezTo>
                  <a:pt x="4191" y="10303"/>
                  <a:pt x="4096" y="9988"/>
                  <a:pt x="3939" y="9704"/>
                </a:cubicBezTo>
                <a:lnTo>
                  <a:pt x="4947" y="8917"/>
                </a:lnTo>
                <a:cubicBezTo>
                  <a:pt x="5294" y="9232"/>
                  <a:pt x="5766" y="9389"/>
                  <a:pt x="6239" y="9389"/>
                </a:cubicBezTo>
                <a:cubicBezTo>
                  <a:pt x="6743" y="9389"/>
                  <a:pt x="7184" y="9200"/>
                  <a:pt x="7530" y="8917"/>
                </a:cubicBezTo>
                <a:lnTo>
                  <a:pt x="8507" y="9704"/>
                </a:lnTo>
                <a:cubicBezTo>
                  <a:pt x="8350" y="9988"/>
                  <a:pt x="8287" y="10303"/>
                  <a:pt x="8287" y="10650"/>
                </a:cubicBezTo>
                <a:cubicBezTo>
                  <a:pt x="8287" y="11784"/>
                  <a:pt x="9232" y="12697"/>
                  <a:pt x="10366" y="12697"/>
                </a:cubicBezTo>
                <a:cubicBezTo>
                  <a:pt x="11500" y="12697"/>
                  <a:pt x="12414" y="11752"/>
                  <a:pt x="12445" y="10650"/>
                </a:cubicBezTo>
                <a:cubicBezTo>
                  <a:pt x="12445" y="9515"/>
                  <a:pt x="11563" y="8602"/>
                  <a:pt x="10366" y="8570"/>
                </a:cubicBezTo>
                <a:cubicBezTo>
                  <a:pt x="9862" y="8570"/>
                  <a:pt x="9421" y="8759"/>
                  <a:pt x="9074" y="9043"/>
                </a:cubicBezTo>
                <a:lnTo>
                  <a:pt x="8097" y="8255"/>
                </a:lnTo>
                <a:cubicBezTo>
                  <a:pt x="8255" y="7972"/>
                  <a:pt x="8318" y="7657"/>
                  <a:pt x="8318" y="7310"/>
                </a:cubicBezTo>
                <a:cubicBezTo>
                  <a:pt x="8318" y="6333"/>
                  <a:pt x="7625" y="5451"/>
                  <a:pt x="6680" y="5294"/>
                </a:cubicBezTo>
                <a:lnTo>
                  <a:pt x="6680" y="4097"/>
                </a:lnTo>
                <a:cubicBezTo>
                  <a:pt x="7625" y="3908"/>
                  <a:pt x="8318" y="3088"/>
                  <a:pt x="8318" y="2112"/>
                </a:cubicBezTo>
                <a:cubicBezTo>
                  <a:pt x="8318" y="946"/>
                  <a:pt x="7404" y="64"/>
                  <a:pt x="6239" y="1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>
            <a:defPPr/>
          </a:lstStyle>
          <a:p>
            <a:endParaRPr sz="1050">
              <a:solidFill>
                <a:srgbClr val="AE4500"/>
              </a:solidFill>
            </a:endParaRPr>
          </a:p>
        </p:txBody>
      </p:sp>
      <p:grpSp>
        <p:nvGrpSpPr>
          <p:cNvPr id="27" name="Google Shape;6029;p67">
            <a:extLst>
              <a:ext uri="{FF2B5EF4-FFF2-40B4-BE49-F238E27FC236}">
                <a16:creationId xmlns:a16="http://schemas.microsoft.com/office/drawing/2014/main" id="{963F6052-6E07-A5D7-7E10-F0B9D5665A32}"/>
              </a:ext>
            </a:extLst>
          </p:cNvPr>
          <p:cNvGrpSpPr/>
          <p:nvPr/>
        </p:nvGrpSpPr>
        <p:grpSpPr>
          <a:xfrm>
            <a:off x="5758231" y="3972331"/>
            <a:ext cx="303110" cy="420181"/>
            <a:chOff x="-38860326" y="3221750"/>
            <a:chExt cx="228425" cy="316650"/>
          </a:xfrm>
          <a:solidFill>
            <a:srgbClr val="FFC000"/>
          </a:solidFill>
        </p:grpSpPr>
        <p:sp>
          <p:nvSpPr>
            <p:cNvPr id="28" name="Google Shape;6030;p67">
              <a:extLst>
                <a:ext uri="{FF2B5EF4-FFF2-40B4-BE49-F238E27FC236}">
                  <a16:creationId xmlns:a16="http://schemas.microsoft.com/office/drawing/2014/main" id="{37845E52-2C28-F187-8B9D-33F90B6EE5DF}"/>
                </a:ext>
              </a:extLst>
            </p:cNvPr>
            <p:cNvSpPr/>
            <p:nvPr/>
          </p:nvSpPr>
          <p:spPr>
            <a:xfrm>
              <a:off x="-38735874" y="3222550"/>
              <a:ext cx="103975" cy="123675"/>
            </a:xfrm>
            <a:custGeom>
              <a:avLst/>
              <a:gdLst/>
              <a:ahLst/>
              <a:cxnLst/>
              <a:rect l="l" t="t" r="r" b="b"/>
              <a:pathLst>
                <a:path w="4159" h="4947" extrusionOk="0">
                  <a:moveTo>
                    <a:pt x="0" y="0"/>
                  </a:moveTo>
                  <a:lnTo>
                    <a:pt x="0" y="2552"/>
                  </a:lnTo>
                  <a:cubicBezTo>
                    <a:pt x="473" y="2710"/>
                    <a:pt x="851" y="3182"/>
                    <a:pt x="851" y="3750"/>
                  </a:cubicBezTo>
                  <a:lnTo>
                    <a:pt x="851" y="4947"/>
                  </a:lnTo>
                  <a:lnTo>
                    <a:pt x="4159" y="4947"/>
                  </a:lnTo>
                  <a:lnTo>
                    <a:pt x="4159" y="3687"/>
                  </a:lnTo>
                  <a:cubicBezTo>
                    <a:pt x="4159" y="1639"/>
                    <a:pt x="2489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29" name="Google Shape;6031;p67">
              <a:extLst>
                <a:ext uri="{FF2B5EF4-FFF2-40B4-BE49-F238E27FC236}">
                  <a16:creationId xmlns:a16="http://schemas.microsoft.com/office/drawing/2014/main" id="{7BDA6468-0D99-86B3-E88A-AC3D539DF405}"/>
                </a:ext>
              </a:extLst>
            </p:cNvPr>
            <p:cNvSpPr/>
            <p:nvPr/>
          </p:nvSpPr>
          <p:spPr>
            <a:xfrm>
              <a:off x="-38756375" y="3302875"/>
              <a:ext cx="22075" cy="63050"/>
            </a:xfrm>
            <a:custGeom>
              <a:avLst/>
              <a:gdLst/>
              <a:ahLst/>
              <a:cxnLst/>
              <a:rect l="l" t="t" r="r" b="b"/>
              <a:pathLst>
                <a:path w="883" h="2522" extrusionOk="0">
                  <a:moveTo>
                    <a:pt x="474" y="1"/>
                  </a:moveTo>
                  <a:cubicBezTo>
                    <a:pt x="253" y="1"/>
                    <a:pt x="95" y="222"/>
                    <a:pt x="95" y="442"/>
                  </a:cubicBezTo>
                  <a:lnTo>
                    <a:pt x="95" y="2112"/>
                  </a:lnTo>
                  <a:cubicBezTo>
                    <a:pt x="1" y="2332"/>
                    <a:pt x="190" y="2521"/>
                    <a:pt x="442" y="2521"/>
                  </a:cubicBezTo>
                  <a:cubicBezTo>
                    <a:pt x="663" y="2521"/>
                    <a:pt x="820" y="2332"/>
                    <a:pt x="883" y="2112"/>
                  </a:cubicBezTo>
                  <a:lnTo>
                    <a:pt x="883" y="442"/>
                  </a:lnTo>
                  <a:cubicBezTo>
                    <a:pt x="883" y="222"/>
                    <a:pt x="663" y="64"/>
                    <a:pt x="4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30" name="Google Shape;6032;p67">
              <a:extLst>
                <a:ext uri="{FF2B5EF4-FFF2-40B4-BE49-F238E27FC236}">
                  <a16:creationId xmlns:a16="http://schemas.microsoft.com/office/drawing/2014/main" id="{9540046B-3979-AA55-1D35-CC280C8F9B71}"/>
                </a:ext>
              </a:extLst>
            </p:cNvPr>
            <p:cNvSpPr/>
            <p:nvPr/>
          </p:nvSpPr>
          <p:spPr>
            <a:xfrm>
              <a:off x="-38859551" y="3221750"/>
              <a:ext cx="103200" cy="122900"/>
            </a:xfrm>
            <a:custGeom>
              <a:avLst/>
              <a:gdLst/>
              <a:ahLst/>
              <a:cxnLst/>
              <a:rect l="l" t="t" r="r" b="b"/>
              <a:pathLst>
                <a:path w="4128" h="4916" extrusionOk="0">
                  <a:moveTo>
                    <a:pt x="3687" y="1"/>
                  </a:moveTo>
                  <a:cubicBezTo>
                    <a:pt x="1671" y="1"/>
                    <a:pt x="1" y="1639"/>
                    <a:pt x="1" y="3687"/>
                  </a:cubicBezTo>
                  <a:lnTo>
                    <a:pt x="1" y="4916"/>
                  </a:lnTo>
                  <a:lnTo>
                    <a:pt x="3309" y="4916"/>
                  </a:lnTo>
                  <a:lnTo>
                    <a:pt x="3309" y="3687"/>
                  </a:lnTo>
                  <a:cubicBezTo>
                    <a:pt x="3309" y="3151"/>
                    <a:pt x="3655" y="2710"/>
                    <a:pt x="4128" y="2521"/>
                  </a:cubicBezTo>
                  <a:lnTo>
                    <a:pt x="41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31" name="Google Shape;6033;p67">
              <a:extLst>
                <a:ext uri="{FF2B5EF4-FFF2-40B4-BE49-F238E27FC236}">
                  <a16:creationId xmlns:a16="http://schemas.microsoft.com/office/drawing/2014/main" id="{8123F630-140C-1D45-CC8A-879360B96E05}"/>
                </a:ext>
              </a:extLst>
            </p:cNvPr>
            <p:cNvSpPr/>
            <p:nvPr/>
          </p:nvSpPr>
          <p:spPr>
            <a:xfrm>
              <a:off x="-38860326" y="3367475"/>
              <a:ext cx="228425" cy="170925"/>
            </a:xfrm>
            <a:custGeom>
              <a:avLst/>
              <a:gdLst/>
              <a:ahLst/>
              <a:cxnLst/>
              <a:rect l="l" t="t" r="r" b="b"/>
              <a:pathLst>
                <a:path w="9137" h="6837" extrusionOk="0">
                  <a:moveTo>
                    <a:pt x="0" y="0"/>
                  </a:moveTo>
                  <a:lnTo>
                    <a:pt x="0" y="3151"/>
                  </a:lnTo>
                  <a:cubicBezTo>
                    <a:pt x="0" y="5199"/>
                    <a:pt x="1639" y="6837"/>
                    <a:pt x="3686" y="6837"/>
                  </a:cubicBezTo>
                  <a:lnTo>
                    <a:pt x="5356" y="6837"/>
                  </a:lnTo>
                  <a:cubicBezTo>
                    <a:pt x="7467" y="6837"/>
                    <a:pt x="9137" y="5199"/>
                    <a:pt x="9137" y="3151"/>
                  </a:cubicBezTo>
                  <a:lnTo>
                    <a:pt x="9137" y="0"/>
                  </a:lnTo>
                  <a:lnTo>
                    <a:pt x="5734" y="0"/>
                  </a:lnTo>
                  <a:cubicBezTo>
                    <a:pt x="5577" y="473"/>
                    <a:pt x="5104" y="819"/>
                    <a:pt x="4568" y="819"/>
                  </a:cubicBezTo>
                  <a:cubicBezTo>
                    <a:pt x="4001" y="819"/>
                    <a:pt x="3560" y="473"/>
                    <a:pt x="3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32" name="Google Shape;6066;p67">
            <a:extLst>
              <a:ext uri="{FF2B5EF4-FFF2-40B4-BE49-F238E27FC236}">
                <a16:creationId xmlns:a16="http://schemas.microsoft.com/office/drawing/2014/main" id="{5F179910-C0AB-90B7-0606-4A5FDC997BF8}"/>
              </a:ext>
            </a:extLst>
          </p:cNvPr>
          <p:cNvGrpSpPr/>
          <p:nvPr/>
        </p:nvGrpSpPr>
        <p:grpSpPr>
          <a:xfrm>
            <a:off x="1967722" y="1708077"/>
            <a:ext cx="483152" cy="480761"/>
            <a:chOff x="-38538975" y="3954250"/>
            <a:chExt cx="318225" cy="316650"/>
          </a:xfrm>
          <a:solidFill>
            <a:srgbClr val="FFC000"/>
          </a:solidFill>
        </p:grpSpPr>
        <p:sp>
          <p:nvSpPr>
            <p:cNvPr id="33" name="Google Shape;6067;p67">
              <a:extLst>
                <a:ext uri="{FF2B5EF4-FFF2-40B4-BE49-F238E27FC236}">
                  <a16:creationId xmlns:a16="http://schemas.microsoft.com/office/drawing/2014/main" id="{EDE07B0A-2861-66FB-6C95-073A74D8DE9F}"/>
                </a:ext>
              </a:extLst>
            </p:cNvPr>
            <p:cNvSpPr/>
            <p:nvPr/>
          </p:nvSpPr>
          <p:spPr>
            <a:xfrm>
              <a:off x="-38538975" y="3954250"/>
              <a:ext cx="254425" cy="253625"/>
            </a:xfrm>
            <a:custGeom>
              <a:avLst/>
              <a:gdLst/>
              <a:ahLst/>
              <a:cxnLst/>
              <a:rect l="l" t="t" r="r" b="b"/>
              <a:pathLst>
                <a:path w="10177" h="10145" extrusionOk="0">
                  <a:moveTo>
                    <a:pt x="5104" y="3813"/>
                  </a:moveTo>
                  <a:cubicBezTo>
                    <a:pt x="5797" y="3813"/>
                    <a:pt x="6364" y="4348"/>
                    <a:pt x="6364" y="5073"/>
                  </a:cubicBezTo>
                  <a:cubicBezTo>
                    <a:pt x="6364" y="5766"/>
                    <a:pt x="5797" y="6333"/>
                    <a:pt x="5104" y="6333"/>
                  </a:cubicBezTo>
                  <a:cubicBezTo>
                    <a:pt x="4379" y="6333"/>
                    <a:pt x="3844" y="5766"/>
                    <a:pt x="3844" y="5073"/>
                  </a:cubicBezTo>
                  <a:cubicBezTo>
                    <a:pt x="3844" y="4411"/>
                    <a:pt x="4411" y="3813"/>
                    <a:pt x="5104" y="3813"/>
                  </a:cubicBezTo>
                  <a:close/>
                  <a:moveTo>
                    <a:pt x="5104" y="0"/>
                  </a:moveTo>
                  <a:cubicBezTo>
                    <a:pt x="2300" y="0"/>
                    <a:pt x="0" y="2269"/>
                    <a:pt x="0" y="5073"/>
                  </a:cubicBezTo>
                  <a:cubicBezTo>
                    <a:pt x="63" y="7908"/>
                    <a:pt x="2300" y="10145"/>
                    <a:pt x="5104" y="10145"/>
                  </a:cubicBezTo>
                  <a:cubicBezTo>
                    <a:pt x="7877" y="10145"/>
                    <a:pt x="10176" y="7877"/>
                    <a:pt x="10176" y="5073"/>
                  </a:cubicBezTo>
                  <a:cubicBezTo>
                    <a:pt x="10176" y="2269"/>
                    <a:pt x="7877" y="0"/>
                    <a:pt x="5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34" name="Google Shape;6068;p67">
              <a:extLst>
                <a:ext uri="{FF2B5EF4-FFF2-40B4-BE49-F238E27FC236}">
                  <a16:creationId xmlns:a16="http://schemas.microsoft.com/office/drawing/2014/main" id="{24EF1123-31CA-2D1A-1EB2-1733D0123E1E}"/>
                </a:ext>
              </a:extLst>
            </p:cNvPr>
            <p:cNvSpPr/>
            <p:nvPr/>
          </p:nvSpPr>
          <p:spPr>
            <a:xfrm>
              <a:off x="-38496450" y="4081725"/>
              <a:ext cx="275700" cy="189175"/>
            </a:xfrm>
            <a:custGeom>
              <a:avLst/>
              <a:gdLst/>
              <a:ahLst/>
              <a:cxnLst/>
              <a:rect l="l" t="t" r="r" b="b"/>
              <a:pathLst>
                <a:path w="11028" h="7566" extrusionOk="0">
                  <a:moveTo>
                    <a:pt x="9774" y="0"/>
                  </a:moveTo>
                  <a:cubicBezTo>
                    <a:pt x="9040" y="0"/>
                    <a:pt x="8444" y="548"/>
                    <a:pt x="8444" y="1265"/>
                  </a:cubicBezTo>
                  <a:cubicBezTo>
                    <a:pt x="8444" y="1801"/>
                    <a:pt x="8790" y="2305"/>
                    <a:pt x="9295" y="2463"/>
                  </a:cubicBezTo>
                  <a:lnTo>
                    <a:pt x="9295" y="2967"/>
                  </a:lnTo>
                  <a:cubicBezTo>
                    <a:pt x="9295" y="4416"/>
                    <a:pt x="8192" y="5645"/>
                    <a:pt x="6774" y="5834"/>
                  </a:cubicBezTo>
                  <a:lnTo>
                    <a:pt x="6774" y="4825"/>
                  </a:lnTo>
                  <a:cubicBezTo>
                    <a:pt x="5829" y="5487"/>
                    <a:pt x="4663" y="5865"/>
                    <a:pt x="3403" y="5865"/>
                  </a:cubicBezTo>
                  <a:cubicBezTo>
                    <a:pt x="2143" y="5865"/>
                    <a:pt x="977" y="5487"/>
                    <a:pt x="1" y="4825"/>
                  </a:cubicBezTo>
                  <a:lnTo>
                    <a:pt x="1" y="6306"/>
                  </a:lnTo>
                  <a:cubicBezTo>
                    <a:pt x="1" y="7031"/>
                    <a:pt x="568" y="7566"/>
                    <a:pt x="1261" y="7566"/>
                  </a:cubicBezTo>
                  <a:lnTo>
                    <a:pt x="5388" y="7566"/>
                  </a:lnTo>
                  <a:cubicBezTo>
                    <a:pt x="5955" y="7566"/>
                    <a:pt x="6459" y="7220"/>
                    <a:pt x="6617" y="6716"/>
                  </a:cubicBezTo>
                  <a:cubicBezTo>
                    <a:pt x="8601" y="6495"/>
                    <a:pt x="10082" y="4920"/>
                    <a:pt x="10114" y="2904"/>
                  </a:cubicBezTo>
                  <a:lnTo>
                    <a:pt x="10114" y="2400"/>
                  </a:lnTo>
                  <a:cubicBezTo>
                    <a:pt x="10649" y="2211"/>
                    <a:pt x="11027" y="1706"/>
                    <a:pt x="10996" y="1108"/>
                  </a:cubicBezTo>
                  <a:cubicBezTo>
                    <a:pt x="10964" y="572"/>
                    <a:pt x="10492" y="100"/>
                    <a:pt x="9893" y="5"/>
                  </a:cubicBezTo>
                  <a:cubicBezTo>
                    <a:pt x="9853" y="2"/>
                    <a:pt x="9813" y="0"/>
                    <a:pt x="9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35" name="Google Shape;5976;p67">
            <a:extLst>
              <a:ext uri="{FF2B5EF4-FFF2-40B4-BE49-F238E27FC236}">
                <a16:creationId xmlns:a16="http://schemas.microsoft.com/office/drawing/2014/main" id="{5D392EAB-307B-33AB-B600-AA68E4628254}"/>
              </a:ext>
            </a:extLst>
          </p:cNvPr>
          <p:cNvGrpSpPr/>
          <p:nvPr/>
        </p:nvGrpSpPr>
        <p:grpSpPr>
          <a:xfrm>
            <a:off x="2032285" y="4121597"/>
            <a:ext cx="371546" cy="331550"/>
            <a:chOff x="-42996151" y="3612600"/>
            <a:chExt cx="323750" cy="288900"/>
          </a:xfrm>
          <a:solidFill>
            <a:srgbClr val="FFC000"/>
          </a:solidFill>
        </p:grpSpPr>
        <p:sp>
          <p:nvSpPr>
            <p:cNvPr id="36" name="Google Shape;5977;p67">
              <a:extLst>
                <a:ext uri="{FF2B5EF4-FFF2-40B4-BE49-F238E27FC236}">
                  <a16:creationId xmlns:a16="http://schemas.microsoft.com/office/drawing/2014/main" id="{B24D585A-965E-4C84-C1A6-C6C6E327756A}"/>
                </a:ext>
              </a:extLst>
            </p:cNvPr>
            <p:cNvSpPr/>
            <p:nvPr/>
          </p:nvSpPr>
          <p:spPr>
            <a:xfrm>
              <a:off x="-42914224" y="3612600"/>
              <a:ext cx="241825" cy="239275"/>
            </a:xfrm>
            <a:custGeom>
              <a:avLst/>
              <a:gdLst/>
              <a:ahLst/>
              <a:cxnLst/>
              <a:rect l="l" t="t" r="r" b="b"/>
              <a:pathLst>
                <a:path w="9673" h="9571" extrusionOk="0">
                  <a:moveTo>
                    <a:pt x="5963" y="1"/>
                  </a:moveTo>
                  <a:cubicBezTo>
                    <a:pt x="5661" y="1"/>
                    <a:pt x="5365" y="127"/>
                    <a:pt x="5136" y="371"/>
                  </a:cubicBezTo>
                  <a:lnTo>
                    <a:pt x="0" y="5507"/>
                  </a:lnTo>
                  <a:lnTo>
                    <a:pt x="4064" y="9571"/>
                  </a:lnTo>
                  <a:lnTo>
                    <a:pt x="9200" y="4436"/>
                  </a:lnTo>
                  <a:cubicBezTo>
                    <a:pt x="9672" y="3963"/>
                    <a:pt x="9672" y="3207"/>
                    <a:pt x="9200" y="2734"/>
                  </a:cubicBezTo>
                  <a:lnTo>
                    <a:pt x="6868" y="434"/>
                  </a:lnTo>
                  <a:cubicBezTo>
                    <a:pt x="6609" y="143"/>
                    <a:pt x="6283" y="1"/>
                    <a:pt x="5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37" name="Google Shape;5978;p67">
              <a:extLst>
                <a:ext uri="{FF2B5EF4-FFF2-40B4-BE49-F238E27FC236}">
                  <a16:creationId xmlns:a16="http://schemas.microsoft.com/office/drawing/2014/main" id="{8BBE7A09-3150-A511-F9BB-63F881C8BFC9}"/>
                </a:ext>
              </a:extLst>
            </p:cNvPr>
            <p:cNvSpPr/>
            <p:nvPr/>
          </p:nvSpPr>
          <p:spPr>
            <a:xfrm>
              <a:off x="-42946526" y="3762850"/>
              <a:ext cx="118950" cy="118950"/>
            </a:xfrm>
            <a:custGeom>
              <a:avLst/>
              <a:gdLst/>
              <a:ahLst/>
              <a:cxnLst/>
              <a:rect l="l" t="t" r="r" b="b"/>
              <a:pathLst>
                <a:path w="4758" h="4758" extrusionOk="0">
                  <a:moveTo>
                    <a:pt x="725" y="1"/>
                  </a:moveTo>
                  <a:lnTo>
                    <a:pt x="473" y="284"/>
                  </a:lnTo>
                  <a:cubicBezTo>
                    <a:pt x="253" y="505"/>
                    <a:pt x="95" y="820"/>
                    <a:pt x="95" y="1198"/>
                  </a:cubicBezTo>
                  <a:cubicBezTo>
                    <a:pt x="95" y="1450"/>
                    <a:pt x="190" y="1765"/>
                    <a:pt x="442" y="1986"/>
                  </a:cubicBezTo>
                  <a:cubicBezTo>
                    <a:pt x="631" y="2112"/>
                    <a:pt x="599" y="2458"/>
                    <a:pt x="442" y="2616"/>
                  </a:cubicBezTo>
                  <a:lnTo>
                    <a:pt x="1" y="3025"/>
                  </a:lnTo>
                  <a:lnTo>
                    <a:pt x="1733" y="4758"/>
                  </a:lnTo>
                  <a:lnTo>
                    <a:pt x="2174" y="4348"/>
                  </a:lnTo>
                  <a:cubicBezTo>
                    <a:pt x="2253" y="4270"/>
                    <a:pt x="2363" y="4230"/>
                    <a:pt x="2478" y="4230"/>
                  </a:cubicBezTo>
                  <a:cubicBezTo>
                    <a:pt x="2592" y="4230"/>
                    <a:pt x="2710" y="4270"/>
                    <a:pt x="2804" y="4348"/>
                  </a:cubicBezTo>
                  <a:cubicBezTo>
                    <a:pt x="3025" y="4569"/>
                    <a:pt x="3340" y="4695"/>
                    <a:pt x="3655" y="4695"/>
                  </a:cubicBezTo>
                  <a:cubicBezTo>
                    <a:pt x="3970" y="4695"/>
                    <a:pt x="4254" y="4569"/>
                    <a:pt x="4506" y="4348"/>
                  </a:cubicBezTo>
                  <a:lnTo>
                    <a:pt x="4758" y="4065"/>
                  </a:lnTo>
                  <a:lnTo>
                    <a:pt x="72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38" name="Google Shape;5979;p67">
              <a:extLst>
                <a:ext uri="{FF2B5EF4-FFF2-40B4-BE49-F238E27FC236}">
                  <a16:creationId xmlns:a16="http://schemas.microsoft.com/office/drawing/2014/main" id="{A93FB637-68C3-BA9D-7E6E-6517CD6DF611}"/>
                </a:ext>
              </a:extLst>
            </p:cNvPr>
            <p:cNvSpPr/>
            <p:nvPr/>
          </p:nvSpPr>
          <p:spPr>
            <a:xfrm>
              <a:off x="-42996151" y="3855800"/>
              <a:ext cx="78000" cy="45700"/>
            </a:xfrm>
            <a:custGeom>
              <a:avLst/>
              <a:gdLst/>
              <a:ahLst/>
              <a:cxnLst/>
              <a:rect l="l" t="t" r="r" b="b"/>
              <a:pathLst>
                <a:path w="3120" h="1828" extrusionOk="0">
                  <a:moveTo>
                    <a:pt x="1450" y="0"/>
                  </a:moveTo>
                  <a:lnTo>
                    <a:pt x="253" y="1166"/>
                  </a:lnTo>
                  <a:cubicBezTo>
                    <a:pt x="1" y="1355"/>
                    <a:pt x="190" y="1828"/>
                    <a:pt x="536" y="1828"/>
                  </a:cubicBezTo>
                  <a:lnTo>
                    <a:pt x="2773" y="1828"/>
                  </a:lnTo>
                  <a:cubicBezTo>
                    <a:pt x="2931" y="1828"/>
                    <a:pt x="3025" y="1765"/>
                    <a:pt x="3120" y="1670"/>
                  </a:cubicBezTo>
                  <a:lnTo>
                    <a:pt x="145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39" name="Google Shape;5989;p67">
            <a:extLst>
              <a:ext uri="{FF2B5EF4-FFF2-40B4-BE49-F238E27FC236}">
                <a16:creationId xmlns:a16="http://schemas.microsoft.com/office/drawing/2014/main" id="{3C5279F2-8FA7-FB81-F7C8-60F1179A522E}"/>
              </a:ext>
            </a:extLst>
          </p:cNvPr>
          <p:cNvGrpSpPr/>
          <p:nvPr/>
        </p:nvGrpSpPr>
        <p:grpSpPr>
          <a:xfrm>
            <a:off x="5056899" y="4033876"/>
            <a:ext cx="372406" cy="364373"/>
            <a:chOff x="-41117651" y="3605525"/>
            <a:chExt cx="324500" cy="317500"/>
          </a:xfrm>
          <a:solidFill>
            <a:srgbClr val="FFC000"/>
          </a:solidFill>
        </p:grpSpPr>
        <p:sp>
          <p:nvSpPr>
            <p:cNvPr id="40" name="Google Shape;5990;p67">
              <a:extLst>
                <a:ext uri="{FF2B5EF4-FFF2-40B4-BE49-F238E27FC236}">
                  <a16:creationId xmlns:a16="http://schemas.microsoft.com/office/drawing/2014/main" id="{68001505-A6AA-FDAF-208B-CDC51EB83110}"/>
                </a:ext>
              </a:extLst>
            </p:cNvPr>
            <p:cNvSpPr/>
            <p:nvPr/>
          </p:nvSpPr>
          <p:spPr>
            <a:xfrm>
              <a:off x="-41016851" y="3605525"/>
              <a:ext cx="106350" cy="105375"/>
            </a:xfrm>
            <a:custGeom>
              <a:avLst/>
              <a:gdLst/>
              <a:ahLst/>
              <a:cxnLst/>
              <a:rect l="l" t="t" r="r" b="b"/>
              <a:pathLst>
                <a:path w="4254" h="4215" extrusionOk="0">
                  <a:moveTo>
                    <a:pt x="2064" y="1"/>
                  </a:moveTo>
                  <a:cubicBezTo>
                    <a:pt x="1954" y="1"/>
                    <a:pt x="1844" y="40"/>
                    <a:pt x="1765" y="119"/>
                  </a:cubicBezTo>
                  <a:lnTo>
                    <a:pt x="1" y="1883"/>
                  </a:lnTo>
                  <a:lnTo>
                    <a:pt x="2332" y="4214"/>
                  </a:lnTo>
                  <a:lnTo>
                    <a:pt x="4096" y="2450"/>
                  </a:lnTo>
                  <a:cubicBezTo>
                    <a:pt x="4254" y="2293"/>
                    <a:pt x="4254" y="2009"/>
                    <a:pt x="4096" y="1852"/>
                  </a:cubicBezTo>
                  <a:lnTo>
                    <a:pt x="2364" y="119"/>
                  </a:lnTo>
                  <a:cubicBezTo>
                    <a:pt x="2285" y="40"/>
                    <a:pt x="2175" y="1"/>
                    <a:pt x="20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41" name="Google Shape;5991;p67">
              <a:extLst>
                <a:ext uri="{FF2B5EF4-FFF2-40B4-BE49-F238E27FC236}">
                  <a16:creationId xmlns:a16="http://schemas.microsoft.com/office/drawing/2014/main" id="{2B4C0234-99F8-B606-C25B-6B99841EFBAA}"/>
                </a:ext>
              </a:extLst>
            </p:cNvPr>
            <p:cNvSpPr/>
            <p:nvPr/>
          </p:nvSpPr>
          <p:spPr>
            <a:xfrm>
              <a:off x="-40900276" y="3721300"/>
              <a:ext cx="107125" cy="105375"/>
            </a:xfrm>
            <a:custGeom>
              <a:avLst/>
              <a:gdLst/>
              <a:ahLst/>
              <a:cxnLst/>
              <a:rect l="l" t="t" r="r" b="b"/>
              <a:pathLst>
                <a:path w="4285" h="4215" extrusionOk="0">
                  <a:moveTo>
                    <a:pt x="2064" y="1"/>
                  </a:moveTo>
                  <a:cubicBezTo>
                    <a:pt x="1954" y="1"/>
                    <a:pt x="1843" y="40"/>
                    <a:pt x="1765" y="119"/>
                  </a:cubicBezTo>
                  <a:lnTo>
                    <a:pt x="0" y="1915"/>
                  </a:lnTo>
                  <a:lnTo>
                    <a:pt x="2300" y="4215"/>
                  </a:lnTo>
                  <a:lnTo>
                    <a:pt x="4128" y="2482"/>
                  </a:lnTo>
                  <a:cubicBezTo>
                    <a:pt x="4285" y="2324"/>
                    <a:pt x="4285" y="2072"/>
                    <a:pt x="4128" y="1915"/>
                  </a:cubicBezTo>
                  <a:lnTo>
                    <a:pt x="2363" y="119"/>
                  </a:lnTo>
                  <a:cubicBezTo>
                    <a:pt x="2285" y="40"/>
                    <a:pt x="2174" y="1"/>
                    <a:pt x="20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42" name="Google Shape;5992;p67">
              <a:extLst>
                <a:ext uri="{FF2B5EF4-FFF2-40B4-BE49-F238E27FC236}">
                  <a16:creationId xmlns:a16="http://schemas.microsoft.com/office/drawing/2014/main" id="{404B63F1-EC6E-4F14-9AE7-99D4D5344A1A}"/>
                </a:ext>
              </a:extLst>
            </p:cNvPr>
            <p:cNvSpPr/>
            <p:nvPr/>
          </p:nvSpPr>
          <p:spPr>
            <a:xfrm>
              <a:off x="-41117651" y="3668350"/>
              <a:ext cx="262300" cy="254675"/>
            </a:xfrm>
            <a:custGeom>
              <a:avLst/>
              <a:gdLst/>
              <a:ahLst/>
              <a:cxnLst/>
              <a:rect l="l" t="t" r="r" b="b"/>
              <a:pathLst>
                <a:path w="10492" h="10187" extrusionOk="0">
                  <a:moveTo>
                    <a:pt x="3497" y="0"/>
                  </a:moveTo>
                  <a:lnTo>
                    <a:pt x="1764" y="1733"/>
                  </a:lnTo>
                  <a:cubicBezTo>
                    <a:pt x="1166" y="2332"/>
                    <a:pt x="725" y="3088"/>
                    <a:pt x="504" y="3812"/>
                  </a:cubicBezTo>
                  <a:cubicBezTo>
                    <a:pt x="0" y="5514"/>
                    <a:pt x="410" y="7404"/>
                    <a:pt x="1764" y="8759"/>
                  </a:cubicBezTo>
                  <a:cubicBezTo>
                    <a:pt x="2667" y="9661"/>
                    <a:pt x="3919" y="10187"/>
                    <a:pt x="5273" y="10187"/>
                  </a:cubicBezTo>
                  <a:cubicBezTo>
                    <a:pt x="5384" y="10187"/>
                    <a:pt x="5496" y="10183"/>
                    <a:pt x="5608" y="10176"/>
                  </a:cubicBezTo>
                  <a:cubicBezTo>
                    <a:pt x="6679" y="10082"/>
                    <a:pt x="7876" y="9609"/>
                    <a:pt x="8758" y="8759"/>
                  </a:cubicBezTo>
                  <a:lnTo>
                    <a:pt x="10491" y="7026"/>
                  </a:lnTo>
                  <a:lnTo>
                    <a:pt x="8191" y="4694"/>
                  </a:lnTo>
                  <a:lnTo>
                    <a:pt x="6396" y="6396"/>
                  </a:lnTo>
                  <a:cubicBezTo>
                    <a:pt x="6077" y="6715"/>
                    <a:pt x="5645" y="6880"/>
                    <a:pt x="5214" y="6880"/>
                  </a:cubicBezTo>
                  <a:cubicBezTo>
                    <a:pt x="4794" y="6880"/>
                    <a:pt x="4375" y="6722"/>
                    <a:pt x="4064" y="6396"/>
                  </a:cubicBezTo>
                  <a:cubicBezTo>
                    <a:pt x="3434" y="5766"/>
                    <a:pt x="3434" y="4694"/>
                    <a:pt x="4064" y="4064"/>
                  </a:cubicBezTo>
                  <a:lnTo>
                    <a:pt x="5797" y="2332"/>
                  </a:lnTo>
                  <a:lnTo>
                    <a:pt x="349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43" name="Google Shape;6007;p67">
            <a:extLst>
              <a:ext uri="{FF2B5EF4-FFF2-40B4-BE49-F238E27FC236}">
                <a16:creationId xmlns:a16="http://schemas.microsoft.com/office/drawing/2014/main" id="{F63FE75F-643D-7BC4-06EE-484AF88EC76C}"/>
              </a:ext>
            </a:extLst>
          </p:cNvPr>
          <p:cNvGrpSpPr/>
          <p:nvPr/>
        </p:nvGrpSpPr>
        <p:grpSpPr>
          <a:xfrm>
            <a:off x="2696537" y="4064445"/>
            <a:ext cx="352265" cy="356769"/>
            <a:chOff x="-42617299" y="3587775"/>
            <a:chExt cx="306950" cy="310875"/>
          </a:xfrm>
          <a:solidFill>
            <a:srgbClr val="FFC000"/>
          </a:solidFill>
        </p:grpSpPr>
        <p:sp>
          <p:nvSpPr>
            <p:cNvPr id="44" name="Google Shape;6008;p67">
              <a:extLst>
                <a:ext uri="{FF2B5EF4-FFF2-40B4-BE49-F238E27FC236}">
                  <a16:creationId xmlns:a16="http://schemas.microsoft.com/office/drawing/2014/main" id="{C686F859-E73E-24CB-B8F2-844E47904F69}"/>
                </a:ext>
              </a:extLst>
            </p:cNvPr>
            <p:cNvSpPr/>
            <p:nvPr/>
          </p:nvSpPr>
          <p:spPr>
            <a:xfrm>
              <a:off x="-42617299" y="3587775"/>
              <a:ext cx="306950" cy="310875"/>
            </a:xfrm>
            <a:custGeom>
              <a:avLst/>
              <a:gdLst/>
              <a:ahLst/>
              <a:cxnLst/>
              <a:rect l="l" t="t" r="r" b="b"/>
              <a:pathLst>
                <a:path w="12278" h="12435" extrusionOk="0">
                  <a:moveTo>
                    <a:pt x="5905" y="860"/>
                  </a:moveTo>
                  <a:cubicBezTo>
                    <a:pt x="6421" y="860"/>
                    <a:pt x="6926" y="1412"/>
                    <a:pt x="7341" y="2467"/>
                  </a:cubicBezTo>
                  <a:cubicBezTo>
                    <a:pt x="6837" y="2593"/>
                    <a:pt x="6365" y="2782"/>
                    <a:pt x="5892" y="3003"/>
                  </a:cubicBezTo>
                  <a:cubicBezTo>
                    <a:pt x="5419" y="2782"/>
                    <a:pt x="4947" y="2593"/>
                    <a:pt x="4443" y="2467"/>
                  </a:cubicBezTo>
                  <a:cubicBezTo>
                    <a:pt x="4893" y="1381"/>
                    <a:pt x="5404" y="860"/>
                    <a:pt x="5905" y="860"/>
                  </a:cubicBezTo>
                  <a:close/>
                  <a:moveTo>
                    <a:pt x="4191" y="3255"/>
                  </a:moveTo>
                  <a:cubicBezTo>
                    <a:pt x="4443" y="3349"/>
                    <a:pt x="4632" y="3381"/>
                    <a:pt x="4884" y="3475"/>
                  </a:cubicBezTo>
                  <a:cubicBezTo>
                    <a:pt x="4726" y="3538"/>
                    <a:pt x="4600" y="3601"/>
                    <a:pt x="4443" y="3696"/>
                  </a:cubicBezTo>
                  <a:cubicBezTo>
                    <a:pt x="4285" y="3790"/>
                    <a:pt x="4159" y="3853"/>
                    <a:pt x="4002" y="3948"/>
                  </a:cubicBezTo>
                  <a:cubicBezTo>
                    <a:pt x="4096" y="3727"/>
                    <a:pt x="4159" y="3507"/>
                    <a:pt x="4191" y="3255"/>
                  </a:cubicBezTo>
                  <a:close/>
                  <a:moveTo>
                    <a:pt x="7625" y="3318"/>
                  </a:moveTo>
                  <a:cubicBezTo>
                    <a:pt x="7688" y="3507"/>
                    <a:pt x="7751" y="3727"/>
                    <a:pt x="7782" y="3979"/>
                  </a:cubicBezTo>
                  <a:cubicBezTo>
                    <a:pt x="7499" y="3790"/>
                    <a:pt x="7247" y="3633"/>
                    <a:pt x="6963" y="3507"/>
                  </a:cubicBezTo>
                  <a:cubicBezTo>
                    <a:pt x="7184" y="3412"/>
                    <a:pt x="7404" y="3349"/>
                    <a:pt x="7625" y="3318"/>
                  </a:cubicBezTo>
                  <a:close/>
                  <a:moveTo>
                    <a:pt x="2611" y="3034"/>
                  </a:moveTo>
                  <a:cubicBezTo>
                    <a:pt x="2846" y="3034"/>
                    <a:pt x="3110" y="3054"/>
                    <a:pt x="3403" y="3097"/>
                  </a:cubicBezTo>
                  <a:cubicBezTo>
                    <a:pt x="3309" y="3570"/>
                    <a:pt x="3183" y="4042"/>
                    <a:pt x="3151" y="4609"/>
                  </a:cubicBezTo>
                  <a:cubicBezTo>
                    <a:pt x="2742" y="4924"/>
                    <a:pt x="2363" y="5240"/>
                    <a:pt x="1954" y="5586"/>
                  </a:cubicBezTo>
                  <a:cubicBezTo>
                    <a:pt x="712" y="4068"/>
                    <a:pt x="945" y="3034"/>
                    <a:pt x="2611" y="3034"/>
                  </a:cubicBezTo>
                  <a:close/>
                  <a:moveTo>
                    <a:pt x="9301" y="3075"/>
                  </a:moveTo>
                  <a:cubicBezTo>
                    <a:pt x="10879" y="3075"/>
                    <a:pt x="11079" y="4102"/>
                    <a:pt x="9862" y="5618"/>
                  </a:cubicBezTo>
                  <a:cubicBezTo>
                    <a:pt x="9515" y="5271"/>
                    <a:pt x="9137" y="4924"/>
                    <a:pt x="8696" y="4641"/>
                  </a:cubicBezTo>
                  <a:cubicBezTo>
                    <a:pt x="8601" y="4137"/>
                    <a:pt x="8538" y="3601"/>
                    <a:pt x="8412" y="3160"/>
                  </a:cubicBezTo>
                  <a:cubicBezTo>
                    <a:pt x="8746" y="3102"/>
                    <a:pt x="9042" y="3075"/>
                    <a:pt x="9301" y="3075"/>
                  </a:cubicBezTo>
                  <a:close/>
                  <a:moveTo>
                    <a:pt x="8822" y="5744"/>
                  </a:moveTo>
                  <a:cubicBezTo>
                    <a:pt x="9011" y="5901"/>
                    <a:pt x="9169" y="6059"/>
                    <a:pt x="9326" y="6216"/>
                  </a:cubicBezTo>
                  <a:cubicBezTo>
                    <a:pt x="9169" y="6374"/>
                    <a:pt x="8980" y="6531"/>
                    <a:pt x="8822" y="6689"/>
                  </a:cubicBezTo>
                  <a:lnTo>
                    <a:pt x="8822" y="5744"/>
                  </a:lnTo>
                  <a:close/>
                  <a:moveTo>
                    <a:pt x="3025" y="5775"/>
                  </a:moveTo>
                  <a:lnTo>
                    <a:pt x="3025" y="6720"/>
                  </a:lnTo>
                  <a:cubicBezTo>
                    <a:pt x="2836" y="6563"/>
                    <a:pt x="2679" y="6405"/>
                    <a:pt x="2521" y="6248"/>
                  </a:cubicBezTo>
                  <a:cubicBezTo>
                    <a:pt x="2679" y="6090"/>
                    <a:pt x="2868" y="5933"/>
                    <a:pt x="3025" y="5775"/>
                  </a:cubicBezTo>
                  <a:close/>
                  <a:moveTo>
                    <a:pt x="5892" y="3885"/>
                  </a:moveTo>
                  <a:cubicBezTo>
                    <a:pt x="6617" y="4200"/>
                    <a:pt x="7278" y="4609"/>
                    <a:pt x="7908" y="5082"/>
                  </a:cubicBezTo>
                  <a:cubicBezTo>
                    <a:pt x="8003" y="5838"/>
                    <a:pt x="8003" y="6626"/>
                    <a:pt x="7908" y="7413"/>
                  </a:cubicBezTo>
                  <a:cubicBezTo>
                    <a:pt x="7278" y="7823"/>
                    <a:pt x="6585" y="8232"/>
                    <a:pt x="5892" y="8579"/>
                  </a:cubicBezTo>
                  <a:cubicBezTo>
                    <a:pt x="5545" y="8421"/>
                    <a:pt x="5230" y="8232"/>
                    <a:pt x="4884" y="8043"/>
                  </a:cubicBezTo>
                  <a:cubicBezTo>
                    <a:pt x="4537" y="7823"/>
                    <a:pt x="4191" y="7634"/>
                    <a:pt x="3876" y="7413"/>
                  </a:cubicBezTo>
                  <a:cubicBezTo>
                    <a:pt x="3844" y="6657"/>
                    <a:pt x="3844" y="5870"/>
                    <a:pt x="3876" y="5082"/>
                  </a:cubicBezTo>
                  <a:cubicBezTo>
                    <a:pt x="4191" y="4830"/>
                    <a:pt x="4537" y="4641"/>
                    <a:pt x="4884" y="4452"/>
                  </a:cubicBezTo>
                  <a:cubicBezTo>
                    <a:pt x="5230" y="4263"/>
                    <a:pt x="5577" y="4042"/>
                    <a:pt x="5892" y="3885"/>
                  </a:cubicBezTo>
                  <a:close/>
                  <a:moveTo>
                    <a:pt x="4033" y="8516"/>
                  </a:moveTo>
                  <a:cubicBezTo>
                    <a:pt x="4159" y="8579"/>
                    <a:pt x="4317" y="8674"/>
                    <a:pt x="4474" y="8737"/>
                  </a:cubicBezTo>
                  <a:cubicBezTo>
                    <a:pt x="4632" y="8831"/>
                    <a:pt x="4758" y="8894"/>
                    <a:pt x="4915" y="8989"/>
                  </a:cubicBezTo>
                  <a:cubicBezTo>
                    <a:pt x="4663" y="9052"/>
                    <a:pt x="4474" y="9146"/>
                    <a:pt x="4254" y="9178"/>
                  </a:cubicBezTo>
                  <a:cubicBezTo>
                    <a:pt x="4159" y="8926"/>
                    <a:pt x="4096" y="8737"/>
                    <a:pt x="4033" y="8516"/>
                  </a:cubicBezTo>
                  <a:close/>
                  <a:moveTo>
                    <a:pt x="7782" y="8516"/>
                  </a:moveTo>
                  <a:cubicBezTo>
                    <a:pt x="7751" y="8737"/>
                    <a:pt x="7688" y="8989"/>
                    <a:pt x="7625" y="9178"/>
                  </a:cubicBezTo>
                  <a:cubicBezTo>
                    <a:pt x="7404" y="9083"/>
                    <a:pt x="7184" y="9052"/>
                    <a:pt x="6963" y="8989"/>
                  </a:cubicBezTo>
                  <a:cubicBezTo>
                    <a:pt x="7278" y="8831"/>
                    <a:pt x="7499" y="8674"/>
                    <a:pt x="7782" y="8516"/>
                  </a:cubicBezTo>
                  <a:close/>
                  <a:moveTo>
                    <a:pt x="1954" y="6846"/>
                  </a:moveTo>
                  <a:cubicBezTo>
                    <a:pt x="2300" y="7193"/>
                    <a:pt x="2710" y="7571"/>
                    <a:pt x="3151" y="7823"/>
                  </a:cubicBezTo>
                  <a:cubicBezTo>
                    <a:pt x="3214" y="8358"/>
                    <a:pt x="3309" y="8863"/>
                    <a:pt x="3403" y="9335"/>
                  </a:cubicBezTo>
                  <a:cubicBezTo>
                    <a:pt x="3090" y="9388"/>
                    <a:pt x="2806" y="9414"/>
                    <a:pt x="2555" y="9414"/>
                  </a:cubicBezTo>
                  <a:cubicBezTo>
                    <a:pt x="1015" y="9414"/>
                    <a:pt x="681" y="8445"/>
                    <a:pt x="1954" y="6846"/>
                  </a:cubicBezTo>
                  <a:close/>
                  <a:moveTo>
                    <a:pt x="9925" y="6846"/>
                  </a:moveTo>
                  <a:lnTo>
                    <a:pt x="9925" y="6846"/>
                  </a:lnTo>
                  <a:cubicBezTo>
                    <a:pt x="11167" y="8392"/>
                    <a:pt x="10934" y="9430"/>
                    <a:pt x="9267" y="9430"/>
                  </a:cubicBezTo>
                  <a:cubicBezTo>
                    <a:pt x="9032" y="9430"/>
                    <a:pt x="8768" y="9410"/>
                    <a:pt x="8475" y="9367"/>
                  </a:cubicBezTo>
                  <a:cubicBezTo>
                    <a:pt x="8538" y="8894"/>
                    <a:pt x="8664" y="8390"/>
                    <a:pt x="8727" y="7823"/>
                  </a:cubicBezTo>
                  <a:cubicBezTo>
                    <a:pt x="9137" y="7508"/>
                    <a:pt x="9515" y="7193"/>
                    <a:pt x="9925" y="6846"/>
                  </a:cubicBezTo>
                  <a:close/>
                  <a:moveTo>
                    <a:pt x="5924" y="9461"/>
                  </a:moveTo>
                  <a:cubicBezTo>
                    <a:pt x="6396" y="9650"/>
                    <a:pt x="6869" y="9839"/>
                    <a:pt x="7404" y="9965"/>
                  </a:cubicBezTo>
                  <a:cubicBezTo>
                    <a:pt x="6962" y="11056"/>
                    <a:pt x="6440" y="11607"/>
                    <a:pt x="5922" y="11607"/>
                  </a:cubicBezTo>
                  <a:cubicBezTo>
                    <a:pt x="5408" y="11607"/>
                    <a:pt x="4898" y="11064"/>
                    <a:pt x="4474" y="9965"/>
                  </a:cubicBezTo>
                  <a:cubicBezTo>
                    <a:pt x="4978" y="9839"/>
                    <a:pt x="5451" y="9650"/>
                    <a:pt x="5924" y="9461"/>
                  </a:cubicBezTo>
                  <a:close/>
                  <a:moveTo>
                    <a:pt x="5931" y="1"/>
                  </a:moveTo>
                  <a:cubicBezTo>
                    <a:pt x="5817" y="1"/>
                    <a:pt x="5699" y="14"/>
                    <a:pt x="5577" y="41"/>
                  </a:cubicBezTo>
                  <a:cubicBezTo>
                    <a:pt x="4632" y="262"/>
                    <a:pt x="4002" y="1333"/>
                    <a:pt x="3655" y="2278"/>
                  </a:cubicBezTo>
                  <a:cubicBezTo>
                    <a:pt x="3326" y="2223"/>
                    <a:pt x="2973" y="2187"/>
                    <a:pt x="2624" y="2187"/>
                  </a:cubicBezTo>
                  <a:cubicBezTo>
                    <a:pt x="1770" y="2187"/>
                    <a:pt x="939" y="2404"/>
                    <a:pt x="536" y="3097"/>
                  </a:cubicBezTo>
                  <a:cubicBezTo>
                    <a:pt x="1" y="4074"/>
                    <a:pt x="662" y="5334"/>
                    <a:pt x="1387" y="6216"/>
                  </a:cubicBezTo>
                  <a:cubicBezTo>
                    <a:pt x="788" y="6972"/>
                    <a:pt x="158" y="8043"/>
                    <a:pt x="379" y="8926"/>
                  </a:cubicBezTo>
                  <a:cubicBezTo>
                    <a:pt x="599" y="9650"/>
                    <a:pt x="1166" y="10028"/>
                    <a:pt x="1922" y="10186"/>
                  </a:cubicBezTo>
                  <a:cubicBezTo>
                    <a:pt x="2157" y="10241"/>
                    <a:pt x="2410" y="10266"/>
                    <a:pt x="2668" y="10266"/>
                  </a:cubicBezTo>
                  <a:cubicBezTo>
                    <a:pt x="2998" y="10266"/>
                    <a:pt x="3337" y="10225"/>
                    <a:pt x="3655" y="10154"/>
                  </a:cubicBezTo>
                  <a:cubicBezTo>
                    <a:pt x="4221" y="11678"/>
                    <a:pt x="5076" y="12434"/>
                    <a:pt x="5929" y="12434"/>
                  </a:cubicBezTo>
                  <a:cubicBezTo>
                    <a:pt x="6786" y="12434"/>
                    <a:pt x="7639" y="11670"/>
                    <a:pt x="8192" y="10154"/>
                  </a:cubicBezTo>
                  <a:cubicBezTo>
                    <a:pt x="8550" y="10215"/>
                    <a:pt x="8882" y="10243"/>
                    <a:pt x="9186" y="10243"/>
                  </a:cubicBezTo>
                  <a:cubicBezTo>
                    <a:pt x="11589" y="10243"/>
                    <a:pt x="12278" y="8453"/>
                    <a:pt x="10460" y="6216"/>
                  </a:cubicBezTo>
                  <a:cubicBezTo>
                    <a:pt x="12272" y="4014"/>
                    <a:pt x="11618" y="2182"/>
                    <a:pt x="9217" y="2182"/>
                  </a:cubicBezTo>
                  <a:cubicBezTo>
                    <a:pt x="8904" y="2182"/>
                    <a:pt x="8562" y="2213"/>
                    <a:pt x="8192" y="2278"/>
                  </a:cubicBezTo>
                  <a:cubicBezTo>
                    <a:pt x="7765" y="1139"/>
                    <a:pt x="7004" y="1"/>
                    <a:pt x="59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45" name="Google Shape;6009;p67">
              <a:extLst>
                <a:ext uri="{FF2B5EF4-FFF2-40B4-BE49-F238E27FC236}">
                  <a16:creationId xmlns:a16="http://schemas.microsoft.com/office/drawing/2014/main" id="{8BC7CB36-FCBB-0E32-E051-DBFFD7220205}"/>
                </a:ext>
              </a:extLst>
            </p:cNvPr>
            <p:cNvSpPr/>
            <p:nvPr/>
          </p:nvSpPr>
          <p:spPr>
            <a:xfrm>
              <a:off x="-42500724" y="3712425"/>
              <a:ext cx="63025" cy="62275"/>
            </a:xfrm>
            <a:custGeom>
              <a:avLst/>
              <a:gdLst/>
              <a:ahLst/>
              <a:cxnLst/>
              <a:rect l="l" t="t" r="r" b="b"/>
              <a:pathLst>
                <a:path w="2521" h="2491" extrusionOk="0">
                  <a:moveTo>
                    <a:pt x="1313" y="0"/>
                  </a:moveTo>
                  <a:cubicBezTo>
                    <a:pt x="1295" y="0"/>
                    <a:pt x="1278" y="1"/>
                    <a:pt x="1261" y="1"/>
                  </a:cubicBezTo>
                  <a:cubicBezTo>
                    <a:pt x="599" y="1"/>
                    <a:pt x="0" y="569"/>
                    <a:pt x="63" y="1230"/>
                  </a:cubicBezTo>
                  <a:cubicBezTo>
                    <a:pt x="0" y="1955"/>
                    <a:pt x="567" y="2490"/>
                    <a:pt x="1261" y="2490"/>
                  </a:cubicBezTo>
                  <a:cubicBezTo>
                    <a:pt x="1954" y="2490"/>
                    <a:pt x="2521" y="1955"/>
                    <a:pt x="2489" y="1230"/>
                  </a:cubicBezTo>
                  <a:cubicBezTo>
                    <a:pt x="2489" y="585"/>
                    <a:pt x="1980" y="0"/>
                    <a:pt x="13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46" name="Google Shape;6018;p67">
            <a:extLst>
              <a:ext uri="{FF2B5EF4-FFF2-40B4-BE49-F238E27FC236}">
                <a16:creationId xmlns:a16="http://schemas.microsoft.com/office/drawing/2014/main" id="{5409BE8B-5ADE-1FA0-94D6-CB96E19AF1DE}"/>
              </a:ext>
            </a:extLst>
          </p:cNvPr>
          <p:cNvGrpSpPr/>
          <p:nvPr/>
        </p:nvGrpSpPr>
        <p:grpSpPr>
          <a:xfrm>
            <a:off x="6398299" y="4080916"/>
            <a:ext cx="365204" cy="332669"/>
            <a:chOff x="-40745125" y="3632900"/>
            <a:chExt cx="318225" cy="289875"/>
          </a:xfrm>
          <a:solidFill>
            <a:srgbClr val="FFC000"/>
          </a:solidFill>
        </p:grpSpPr>
        <p:sp>
          <p:nvSpPr>
            <p:cNvPr id="47" name="Google Shape;6019;p67">
              <a:extLst>
                <a:ext uri="{FF2B5EF4-FFF2-40B4-BE49-F238E27FC236}">
                  <a16:creationId xmlns:a16="http://schemas.microsoft.com/office/drawing/2014/main" id="{7F14D5B7-61BD-DB00-3365-753837963BE5}"/>
                </a:ext>
              </a:extLst>
            </p:cNvPr>
            <p:cNvSpPr/>
            <p:nvPr/>
          </p:nvSpPr>
          <p:spPr>
            <a:xfrm>
              <a:off x="-40745125" y="3632900"/>
              <a:ext cx="300125" cy="82725"/>
            </a:xfrm>
            <a:custGeom>
              <a:avLst/>
              <a:gdLst/>
              <a:ahLst/>
              <a:cxnLst/>
              <a:rect l="l" t="t" r="r" b="b"/>
              <a:pathLst>
                <a:path w="12005" h="3309" extrusionOk="0">
                  <a:moveTo>
                    <a:pt x="1671" y="0"/>
                  </a:moveTo>
                  <a:cubicBezTo>
                    <a:pt x="757" y="0"/>
                    <a:pt x="1" y="757"/>
                    <a:pt x="1" y="1670"/>
                  </a:cubicBezTo>
                  <a:cubicBezTo>
                    <a:pt x="1" y="2552"/>
                    <a:pt x="757" y="3308"/>
                    <a:pt x="1671" y="3308"/>
                  </a:cubicBezTo>
                  <a:lnTo>
                    <a:pt x="11469" y="3308"/>
                  </a:lnTo>
                  <a:cubicBezTo>
                    <a:pt x="11815" y="3308"/>
                    <a:pt x="12004" y="2930"/>
                    <a:pt x="11784" y="2647"/>
                  </a:cubicBezTo>
                  <a:cubicBezTo>
                    <a:pt x="11595" y="2363"/>
                    <a:pt x="11469" y="2017"/>
                    <a:pt x="11469" y="1670"/>
                  </a:cubicBezTo>
                  <a:cubicBezTo>
                    <a:pt x="11469" y="1292"/>
                    <a:pt x="11595" y="946"/>
                    <a:pt x="11784" y="662"/>
                  </a:cubicBezTo>
                  <a:cubicBezTo>
                    <a:pt x="11973" y="410"/>
                    <a:pt x="11784" y="0"/>
                    <a:pt x="114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48" name="Google Shape;6020;p67">
              <a:extLst>
                <a:ext uri="{FF2B5EF4-FFF2-40B4-BE49-F238E27FC236}">
                  <a16:creationId xmlns:a16="http://schemas.microsoft.com/office/drawing/2014/main" id="{418B5FB6-E56B-E9B5-0F55-6D2774EDBE34}"/>
                </a:ext>
              </a:extLst>
            </p:cNvPr>
            <p:cNvSpPr/>
            <p:nvPr/>
          </p:nvSpPr>
          <p:spPr>
            <a:xfrm>
              <a:off x="-40508051" y="3736075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2" y="3309"/>
                  </a:lnTo>
                  <a:lnTo>
                    <a:pt x="85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49" name="Google Shape;6021;p67">
              <a:extLst>
                <a:ext uri="{FF2B5EF4-FFF2-40B4-BE49-F238E27FC236}">
                  <a16:creationId xmlns:a16="http://schemas.microsoft.com/office/drawing/2014/main" id="{163F4D5D-E061-535C-2320-9CFE6E493BAD}"/>
                </a:ext>
              </a:extLst>
            </p:cNvPr>
            <p:cNvSpPr/>
            <p:nvPr/>
          </p:nvSpPr>
          <p:spPr>
            <a:xfrm>
              <a:off x="-40466299" y="3736875"/>
              <a:ext cx="39400" cy="82725"/>
            </a:xfrm>
            <a:custGeom>
              <a:avLst/>
              <a:gdLst/>
              <a:ahLst/>
              <a:cxnLst/>
              <a:rect l="l" t="t" r="r" b="b"/>
              <a:pathLst>
                <a:path w="1576" h="3309" extrusionOk="0">
                  <a:moveTo>
                    <a:pt x="1" y="0"/>
                  </a:moveTo>
                  <a:lnTo>
                    <a:pt x="1" y="3308"/>
                  </a:lnTo>
                  <a:lnTo>
                    <a:pt x="1198" y="3308"/>
                  </a:lnTo>
                  <a:cubicBezTo>
                    <a:pt x="1387" y="3277"/>
                    <a:pt x="1576" y="3088"/>
                    <a:pt x="1576" y="2899"/>
                  </a:cubicBezTo>
                  <a:lnTo>
                    <a:pt x="1576" y="410"/>
                  </a:lnTo>
                  <a:cubicBezTo>
                    <a:pt x="1576" y="158"/>
                    <a:pt x="1387" y="0"/>
                    <a:pt x="11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50" name="Google Shape;6022;p67">
              <a:extLst>
                <a:ext uri="{FF2B5EF4-FFF2-40B4-BE49-F238E27FC236}">
                  <a16:creationId xmlns:a16="http://schemas.microsoft.com/office/drawing/2014/main" id="{57B6FA57-7BCD-4C3D-61A5-6E0283FA8E9F}"/>
                </a:ext>
              </a:extLst>
            </p:cNvPr>
            <p:cNvSpPr/>
            <p:nvPr/>
          </p:nvSpPr>
          <p:spPr>
            <a:xfrm>
              <a:off x="-40723049" y="3736075"/>
              <a:ext cx="194550" cy="82725"/>
            </a:xfrm>
            <a:custGeom>
              <a:avLst/>
              <a:gdLst/>
              <a:ahLst/>
              <a:cxnLst/>
              <a:rect l="l" t="t" r="r" b="b"/>
              <a:pathLst>
                <a:path w="7782" h="3309" extrusionOk="0"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931"/>
                  </a:lnTo>
                  <a:cubicBezTo>
                    <a:pt x="0" y="3151"/>
                    <a:pt x="189" y="3309"/>
                    <a:pt x="441" y="3309"/>
                  </a:cubicBezTo>
                  <a:lnTo>
                    <a:pt x="7782" y="3309"/>
                  </a:lnTo>
                  <a:lnTo>
                    <a:pt x="778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51" name="Google Shape;6023;p67">
              <a:extLst>
                <a:ext uri="{FF2B5EF4-FFF2-40B4-BE49-F238E27FC236}">
                  <a16:creationId xmlns:a16="http://schemas.microsoft.com/office/drawing/2014/main" id="{903A6745-D408-5AFB-D970-FB80C1CBBF89}"/>
                </a:ext>
              </a:extLst>
            </p:cNvPr>
            <p:cNvSpPr/>
            <p:nvPr/>
          </p:nvSpPr>
          <p:spPr>
            <a:xfrm>
              <a:off x="-40681325" y="3839250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1" y="3309"/>
                  </a:lnTo>
                  <a:lnTo>
                    <a:pt x="85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52" name="Google Shape;6024;p67">
              <a:extLst>
                <a:ext uri="{FF2B5EF4-FFF2-40B4-BE49-F238E27FC236}">
                  <a16:creationId xmlns:a16="http://schemas.microsoft.com/office/drawing/2014/main" id="{7E9F42D7-918A-4F18-5F13-FDC183B583CF}"/>
                </a:ext>
              </a:extLst>
            </p:cNvPr>
            <p:cNvSpPr/>
            <p:nvPr/>
          </p:nvSpPr>
          <p:spPr>
            <a:xfrm>
              <a:off x="-40639575" y="3840825"/>
              <a:ext cx="190625" cy="81950"/>
            </a:xfrm>
            <a:custGeom>
              <a:avLst/>
              <a:gdLst/>
              <a:ahLst/>
              <a:cxnLst/>
              <a:rect l="l" t="t" r="r" b="b"/>
              <a:pathLst>
                <a:path w="7625" h="3278" extrusionOk="0">
                  <a:moveTo>
                    <a:pt x="1" y="1"/>
                  </a:moveTo>
                  <a:lnTo>
                    <a:pt x="1" y="3277"/>
                  </a:lnTo>
                  <a:lnTo>
                    <a:pt x="7247" y="3277"/>
                  </a:lnTo>
                  <a:cubicBezTo>
                    <a:pt x="7467" y="3277"/>
                    <a:pt x="7625" y="3057"/>
                    <a:pt x="7625" y="2868"/>
                  </a:cubicBezTo>
                  <a:lnTo>
                    <a:pt x="7625" y="379"/>
                  </a:lnTo>
                  <a:cubicBezTo>
                    <a:pt x="7625" y="158"/>
                    <a:pt x="7436" y="1"/>
                    <a:pt x="72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53" name="Google Shape;6025;p67">
              <a:extLst>
                <a:ext uri="{FF2B5EF4-FFF2-40B4-BE49-F238E27FC236}">
                  <a16:creationId xmlns:a16="http://schemas.microsoft.com/office/drawing/2014/main" id="{8460062E-DBA5-7AF4-A963-E92092E4B80C}"/>
                </a:ext>
              </a:extLst>
            </p:cNvPr>
            <p:cNvSpPr/>
            <p:nvPr/>
          </p:nvSpPr>
          <p:spPr>
            <a:xfrm>
              <a:off x="-40745125" y="3840050"/>
              <a:ext cx="43350" cy="82725"/>
            </a:xfrm>
            <a:custGeom>
              <a:avLst/>
              <a:gdLst/>
              <a:ahLst/>
              <a:cxnLst/>
              <a:rect l="l" t="t" r="r" b="b"/>
              <a:pathLst>
                <a:path w="1733" h="3309" extrusionOk="0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lnTo>
                    <a:pt x="1" y="2867"/>
                  </a:lnTo>
                  <a:cubicBezTo>
                    <a:pt x="1" y="3088"/>
                    <a:pt x="190" y="3308"/>
                    <a:pt x="442" y="3308"/>
                  </a:cubicBezTo>
                  <a:lnTo>
                    <a:pt x="1734" y="3308"/>
                  </a:lnTo>
                  <a:lnTo>
                    <a:pt x="173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</p:grpSp>
      <p:sp>
        <p:nvSpPr>
          <p:cNvPr id="54" name="Google Shape;6043;p67">
            <a:extLst>
              <a:ext uri="{FF2B5EF4-FFF2-40B4-BE49-F238E27FC236}">
                <a16:creationId xmlns:a16="http://schemas.microsoft.com/office/drawing/2014/main" id="{6D20F202-1973-C21A-B5F1-4E8DA6389979}"/>
              </a:ext>
            </a:extLst>
          </p:cNvPr>
          <p:cNvSpPr/>
          <p:nvPr/>
        </p:nvSpPr>
        <p:spPr>
          <a:xfrm>
            <a:off x="3290472" y="4065104"/>
            <a:ext cx="309172" cy="365204"/>
          </a:xfrm>
          <a:custGeom>
            <a:avLst/>
            <a:gdLst/>
            <a:ahLst/>
            <a:cxnLst/>
            <a:rect l="l" t="t" r="r" b="b"/>
            <a:pathLst>
              <a:path w="10776" h="12729" extrusionOk="0">
                <a:moveTo>
                  <a:pt x="1670" y="851"/>
                </a:moveTo>
                <a:lnTo>
                  <a:pt x="1670" y="9326"/>
                </a:lnTo>
                <a:cubicBezTo>
                  <a:pt x="1355" y="9326"/>
                  <a:pt x="1072" y="9421"/>
                  <a:pt x="851" y="9578"/>
                </a:cubicBezTo>
                <a:lnTo>
                  <a:pt x="851" y="2049"/>
                </a:lnTo>
                <a:cubicBezTo>
                  <a:pt x="851" y="1481"/>
                  <a:pt x="1198" y="1072"/>
                  <a:pt x="1670" y="851"/>
                </a:cubicBezTo>
                <a:close/>
                <a:moveTo>
                  <a:pt x="9925" y="10177"/>
                </a:moveTo>
                <a:lnTo>
                  <a:pt x="9925" y="10208"/>
                </a:lnTo>
                <a:lnTo>
                  <a:pt x="9925" y="11846"/>
                </a:lnTo>
                <a:lnTo>
                  <a:pt x="1670" y="11846"/>
                </a:lnTo>
                <a:cubicBezTo>
                  <a:pt x="1229" y="11846"/>
                  <a:pt x="851" y="11468"/>
                  <a:pt x="851" y="11027"/>
                </a:cubicBezTo>
                <a:cubicBezTo>
                  <a:pt x="851" y="10586"/>
                  <a:pt x="1229" y="10177"/>
                  <a:pt x="1670" y="10177"/>
                </a:cubicBezTo>
                <a:close/>
                <a:moveTo>
                  <a:pt x="2111" y="1"/>
                </a:moveTo>
                <a:cubicBezTo>
                  <a:pt x="914" y="1"/>
                  <a:pt x="1" y="946"/>
                  <a:pt x="1" y="2080"/>
                </a:cubicBezTo>
                <a:lnTo>
                  <a:pt x="1" y="11059"/>
                </a:lnTo>
                <a:cubicBezTo>
                  <a:pt x="1" y="11973"/>
                  <a:pt x="757" y="12729"/>
                  <a:pt x="1670" y="12729"/>
                </a:cubicBezTo>
                <a:lnTo>
                  <a:pt x="10334" y="12729"/>
                </a:lnTo>
                <a:cubicBezTo>
                  <a:pt x="10586" y="12729"/>
                  <a:pt x="10775" y="12508"/>
                  <a:pt x="10775" y="12319"/>
                </a:cubicBezTo>
                <a:lnTo>
                  <a:pt x="10775" y="473"/>
                </a:lnTo>
                <a:cubicBezTo>
                  <a:pt x="10775" y="221"/>
                  <a:pt x="10586" y="64"/>
                  <a:pt x="10334" y="64"/>
                </a:cubicBezTo>
                <a:lnTo>
                  <a:pt x="9105" y="64"/>
                </a:lnTo>
                <a:lnTo>
                  <a:pt x="9105" y="3781"/>
                </a:lnTo>
                <a:cubicBezTo>
                  <a:pt x="9105" y="4011"/>
                  <a:pt x="8912" y="4171"/>
                  <a:pt x="8708" y="4171"/>
                </a:cubicBezTo>
                <a:cubicBezTo>
                  <a:pt x="8604" y="4171"/>
                  <a:pt x="8498" y="4129"/>
                  <a:pt x="8412" y="4033"/>
                </a:cubicBezTo>
                <a:lnTo>
                  <a:pt x="7845" y="3498"/>
                </a:lnTo>
                <a:lnTo>
                  <a:pt x="7310" y="4033"/>
                </a:lnTo>
                <a:cubicBezTo>
                  <a:pt x="7214" y="4129"/>
                  <a:pt x="7100" y="4171"/>
                  <a:pt x="6991" y="4171"/>
                </a:cubicBezTo>
                <a:cubicBezTo>
                  <a:pt x="6778" y="4171"/>
                  <a:pt x="6585" y="4011"/>
                  <a:pt x="6585" y="3781"/>
                </a:cubicBezTo>
                <a:lnTo>
                  <a:pt x="6585" y="64"/>
                </a:lnTo>
                <a:lnTo>
                  <a:pt x="2111" y="64"/>
                </a:lnTo>
                <a:lnTo>
                  <a:pt x="2111" y="1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>
            <a:defPPr/>
          </a:lstStyle>
          <a:p>
            <a:endParaRPr sz="1050">
              <a:solidFill>
                <a:srgbClr val="AE4500"/>
              </a:solidFill>
            </a:endParaRPr>
          </a:p>
        </p:txBody>
      </p:sp>
      <p:grpSp>
        <p:nvGrpSpPr>
          <p:cNvPr id="55" name="Google Shape;6052;p67">
            <a:extLst>
              <a:ext uri="{FF2B5EF4-FFF2-40B4-BE49-F238E27FC236}">
                <a16:creationId xmlns:a16="http://schemas.microsoft.com/office/drawing/2014/main" id="{580345FA-21E1-0759-F436-1D0C158B3EA9}"/>
              </a:ext>
            </a:extLst>
          </p:cNvPr>
          <p:cNvGrpSpPr/>
          <p:nvPr/>
        </p:nvGrpSpPr>
        <p:grpSpPr>
          <a:xfrm>
            <a:off x="7061317" y="4048217"/>
            <a:ext cx="357086" cy="363398"/>
            <a:chOff x="-40372574" y="3604550"/>
            <a:chExt cx="311150" cy="316650"/>
          </a:xfrm>
          <a:solidFill>
            <a:srgbClr val="FFC000"/>
          </a:solidFill>
        </p:grpSpPr>
        <p:sp>
          <p:nvSpPr>
            <p:cNvPr id="56" name="Google Shape;6053;p67">
              <a:extLst>
                <a:ext uri="{FF2B5EF4-FFF2-40B4-BE49-F238E27FC236}">
                  <a16:creationId xmlns:a16="http://schemas.microsoft.com/office/drawing/2014/main" id="{9E3CD66C-A5A1-0199-A07C-C87AFF79AD8A}"/>
                </a:ext>
              </a:extLst>
            </p:cNvPr>
            <p:cNvSpPr/>
            <p:nvPr/>
          </p:nvSpPr>
          <p:spPr>
            <a:xfrm>
              <a:off x="-40372574" y="3604550"/>
              <a:ext cx="311150" cy="134475"/>
            </a:xfrm>
            <a:custGeom>
              <a:avLst/>
              <a:gdLst/>
              <a:ahLst/>
              <a:cxnLst/>
              <a:rect l="l" t="t" r="r" b="b"/>
              <a:pathLst>
                <a:path w="12446" h="5379" extrusionOk="0">
                  <a:moveTo>
                    <a:pt x="3088" y="0"/>
                  </a:moveTo>
                  <a:cubicBezTo>
                    <a:pt x="1639" y="0"/>
                    <a:pt x="316" y="1008"/>
                    <a:pt x="95" y="2489"/>
                  </a:cubicBezTo>
                  <a:cubicBezTo>
                    <a:pt x="1" y="3214"/>
                    <a:pt x="190" y="3938"/>
                    <a:pt x="568" y="4506"/>
                  </a:cubicBezTo>
                  <a:cubicBezTo>
                    <a:pt x="962" y="5071"/>
                    <a:pt x="1607" y="5366"/>
                    <a:pt x="2240" y="5366"/>
                  </a:cubicBezTo>
                  <a:cubicBezTo>
                    <a:pt x="2772" y="5366"/>
                    <a:pt x="3296" y="5157"/>
                    <a:pt x="3655" y="4726"/>
                  </a:cubicBezTo>
                  <a:cubicBezTo>
                    <a:pt x="4569" y="3655"/>
                    <a:pt x="3844" y="2489"/>
                    <a:pt x="2836" y="2489"/>
                  </a:cubicBezTo>
                  <a:cubicBezTo>
                    <a:pt x="2584" y="2489"/>
                    <a:pt x="2427" y="2678"/>
                    <a:pt x="2427" y="2899"/>
                  </a:cubicBezTo>
                  <a:cubicBezTo>
                    <a:pt x="2427" y="3151"/>
                    <a:pt x="2616" y="3308"/>
                    <a:pt x="2836" y="3340"/>
                  </a:cubicBezTo>
                  <a:cubicBezTo>
                    <a:pt x="3057" y="3340"/>
                    <a:pt x="3214" y="3529"/>
                    <a:pt x="3214" y="3749"/>
                  </a:cubicBezTo>
                  <a:cubicBezTo>
                    <a:pt x="3214" y="3970"/>
                    <a:pt x="3025" y="4127"/>
                    <a:pt x="2836" y="4127"/>
                  </a:cubicBezTo>
                  <a:cubicBezTo>
                    <a:pt x="2049" y="4127"/>
                    <a:pt x="1450" y="3434"/>
                    <a:pt x="1608" y="2584"/>
                  </a:cubicBezTo>
                  <a:cubicBezTo>
                    <a:pt x="1754" y="1999"/>
                    <a:pt x="2279" y="1632"/>
                    <a:pt x="2882" y="1632"/>
                  </a:cubicBezTo>
                  <a:cubicBezTo>
                    <a:pt x="2930" y="1632"/>
                    <a:pt x="2977" y="1634"/>
                    <a:pt x="3025" y="1639"/>
                  </a:cubicBezTo>
                  <a:cubicBezTo>
                    <a:pt x="3624" y="1733"/>
                    <a:pt x="4128" y="2048"/>
                    <a:pt x="4474" y="2489"/>
                  </a:cubicBezTo>
                  <a:lnTo>
                    <a:pt x="7908" y="2489"/>
                  </a:lnTo>
                  <a:cubicBezTo>
                    <a:pt x="8255" y="2017"/>
                    <a:pt x="8759" y="1702"/>
                    <a:pt x="9358" y="1639"/>
                  </a:cubicBezTo>
                  <a:cubicBezTo>
                    <a:pt x="9406" y="1634"/>
                    <a:pt x="9453" y="1632"/>
                    <a:pt x="9501" y="1632"/>
                  </a:cubicBezTo>
                  <a:cubicBezTo>
                    <a:pt x="10104" y="1632"/>
                    <a:pt x="10629" y="1999"/>
                    <a:pt x="10775" y="2584"/>
                  </a:cubicBezTo>
                  <a:cubicBezTo>
                    <a:pt x="10964" y="3434"/>
                    <a:pt x="10334" y="4127"/>
                    <a:pt x="9547" y="4127"/>
                  </a:cubicBezTo>
                  <a:cubicBezTo>
                    <a:pt x="9326" y="4127"/>
                    <a:pt x="9137" y="3938"/>
                    <a:pt x="9137" y="3749"/>
                  </a:cubicBezTo>
                  <a:cubicBezTo>
                    <a:pt x="9137" y="3497"/>
                    <a:pt x="9326" y="3340"/>
                    <a:pt x="9547" y="3340"/>
                  </a:cubicBezTo>
                  <a:cubicBezTo>
                    <a:pt x="9799" y="3340"/>
                    <a:pt x="9956" y="3151"/>
                    <a:pt x="9956" y="2899"/>
                  </a:cubicBezTo>
                  <a:cubicBezTo>
                    <a:pt x="9956" y="2678"/>
                    <a:pt x="9767" y="2521"/>
                    <a:pt x="9547" y="2489"/>
                  </a:cubicBezTo>
                  <a:cubicBezTo>
                    <a:pt x="8539" y="2489"/>
                    <a:pt x="7814" y="3686"/>
                    <a:pt x="8728" y="4726"/>
                  </a:cubicBezTo>
                  <a:cubicBezTo>
                    <a:pt x="9099" y="5169"/>
                    <a:pt x="9626" y="5379"/>
                    <a:pt x="10158" y="5379"/>
                  </a:cubicBezTo>
                  <a:cubicBezTo>
                    <a:pt x="10800" y="5379"/>
                    <a:pt x="11451" y="5074"/>
                    <a:pt x="11847" y="4506"/>
                  </a:cubicBezTo>
                  <a:cubicBezTo>
                    <a:pt x="12225" y="3970"/>
                    <a:pt x="12445" y="3277"/>
                    <a:pt x="12319" y="2489"/>
                  </a:cubicBezTo>
                  <a:cubicBezTo>
                    <a:pt x="12130" y="1008"/>
                    <a:pt x="10775" y="0"/>
                    <a:pt x="93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57" name="Google Shape;6054;p67">
              <a:extLst>
                <a:ext uri="{FF2B5EF4-FFF2-40B4-BE49-F238E27FC236}">
                  <a16:creationId xmlns:a16="http://schemas.microsoft.com/office/drawing/2014/main" id="{E47BE06F-28D6-95FC-1316-B885962F0FCA}"/>
                </a:ext>
              </a:extLst>
            </p:cNvPr>
            <p:cNvSpPr/>
            <p:nvPr/>
          </p:nvSpPr>
          <p:spPr>
            <a:xfrm>
              <a:off x="-40312699" y="3730575"/>
              <a:ext cx="185100" cy="190625"/>
            </a:xfrm>
            <a:custGeom>
              <a:avLst/>
              <a:gdLst/>
              <a:ahLst/>
              <a:cxnLst/>
              <a:rect l="l" t="t" r="r" b="b"/>
              <a:pathLst>
                <a:path w="7404" h="7625" extrusionOk="0">
                  <a:moveTo>
                    <a:pt x="2426" y="0"/>
                  </a:moveTo>
                  <a:lnTo>
                    <a:pt x="2426" y="5639"/>
                  </a:lnTo>
                  <a:cubicBezTo>
                    <a:pt x="2426" y="5860"/>
                    <a:pt x="2237" y="6017"/>
                    <a:pt x="2048" y="6017"/>
                  </a:cubicBezTo>
                  <a:cubicBezTo>
                    <a:pt x="1796" y="6017"/>
                    <a:pt x="1638" y="5828"/>
                    <a:pt x="1638" y="5639"/>
                  </a:cubicBezTo>
                  <a:lnTo>
                    <a:pt x="1638" y="473"/>
                  </a:lnTo>
                  <a:cubicBezTo>
                    <a:pt x="1229" y="851"/>
                    <a:pt x="630" y="1103"/>
                    <a:pt x="0" y="1134"/>
                  </a:cubicBezTo>
                  <a:lnTo>
                    <a:pt x="0" y="7246"/>
                  </a:lnTo>
                  <a:cubicBezTo>
                    <a:pt x="0" y="7467"/>
                    <a:pt x="189" y="7624"/>
                    <a:pt x="378" y="7624"/>
                  </a:cubicBezTo>
                  <a:lnTo>
                    <a:pt x="6994" y="7624"/>
                  </a:lnTo>
                  <a:cubicBezTo>
                    <a:pt x="7246" y="7624"/>
                    <a:pt x="7404" y="7435"/>
                    <a:pt x="7404" y="7246"/>
                  </a:cubicBezTo>
                  <a:lnTo>
                    <a:pt x="7404" y="1134"/>
                  </a:lnTo>
                  <a:cubicBezTo>
                    <a:pt x="6774" y="1071"/>
                    <a:pt x="6175" y="788"/>
                    <a:pt x="5734" y="315"/>
                  </a:cubicBezTo>
                  <a:lnTo>
                    <a:pt x="5734" y="5639"/>
                  </a:lnTo>
                  <a:cubicBezTo>
                    <a:pt x="5734" y="5860"/>
                    <a:pt x="5545" y="6017"/>
                    <a:pt x="5324" y="6017"/>
                  </a:cubicBezTo>
                  <a:cubicBezTo>
                    <a:pt x="5072" y="6017"/>
                    <a:pt x="4915" y="5828"/>
                    <a:pt x="4915" y="5639"/>
                  </a:cubicBezTo>
                  <a:lnTo>
                    <a:pt x="4915" y="0"/>
                  </a:lnTo>
                  <a:lnTo>
                    <a:pt x="4096" y="0"/>
                  </a:lnTo>
                  <a:lnTo>
                    <a:pt x="4096" y="5639"/>
                  </a:lnTo>
                  <a:cubicBezTo>
                    <a:pt x="4096" y="5860"/>
                    <a:pt x="3907" y="6017"/>
                    <a:pt x="3686" y="6017"/>
                  </a:cubicBezTo>
                  <a:cubicBezTo>
                    <a:pt x="3466" y="6017"/>
                    <a:pt x="3277" y="5828"/>
                    <a:pt x="3277" y="5639"/>
                  </a:cubicBezTo>
                  <a:lnTo>
                    <a:pt x="327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58" name="Google Shape;6055;p67">
              <a:extLst>
                <a:ext uri="{FF2B5EF4-FFF2-40B4-BE49-F238E27FC236}">
                  <a16:creationId xmlns:a16="http://schemas.microsoft.com/office/drawing/2014/main" id="{BEED2F1C-7B27-9F0E-3A1B-82E4EC53FCC0}"/>
                </a:ext>
              </a:extLst>
            </p:cNvPr>
            <p:cNvSpPr/>
            <p:nvPr/>
          </p:nvSpPr>
          <p:spPr>
            <a:xfrm>
              <a:off x="-40250476" y="3688025"/>
              <a:ext cx="66950" cy="20500"/>
            </a:xfrm>
            <a:custGeom>
              <a:avLst/>
              <a:gdLst/>
              <a:ahLst/>
              <a:cxnLst/>
              <a:rect l="l" t="t" r="r" b="b"/>
              <a:pathLst>
                <a:path w="2678" h="820" extrusionOk="0">
                  <a:moveTo>
                    <a:pt x="0" y="1"/>
                  </a:moveTo>
                  <a:cubicBezTo>
                    <a:pt x="32" y="127"/>
                    <a:pt x="32" y="284"/>
                    <a:pt x="32" y="379"/>
                  </a:cubicBezTo>
                  <a:cubicBezTo>
                    <a:pt x="32" y="536"/>
                    <a:pt x="32" y="662"/>
                    <a:pt x="0" y="788"/>
                  </a:cubicBezTo>
                  <a:lnTo>
                    <a:pt x="2666" y="788"/>
                  </a:lnTo>
                  <a:cubicBezTo>
                    <a:pt x="2615" y="649"/>
                    <a:pt x="2615" y="555"/>
                    <a:pt x="2615" y="379"/>
                  </a:cubicBezTo>
                  <a:cubicBezTo>
                    <a:pt x="2615" y="284"/>
                    <a:pt x="2615" y="127"/>
                    <a:pt x="2678" y="1"/>
                  </a:cubicBezTo>
                  <a:close/>
                  <a:moveTo>
                    <a:pt x="2666" y="788"/>
                  </a:moveTo>
                  <a:cubicBezTo>
                    <a:pt x="2670" y="799"/>
                    <a:pt x="2674" y="809"/>
                    <a:pt x="2678" y="820"/>
                  </a:cubicBezTo>
                  <a:lnTo>
                    <a:pt x="2678" y="78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59" name="Google Shape;6078;p67">
            <a:extLst>
              <a:ext uri="{FF2B5EF4-FFF2-40B4-BE49-F238E27FC236}">
                <a16:creationId xmlns:a16="http://schemas.microsoft.com/office/drawing/2014/main" id="{F2839E40-2DE4-656B-6497-FD6469ECF232}"/>
              </a:ext>
            </a:extLst>
          </p:cNvPr>
          <p:cNvGrpSpPr/>
          <p:nvPr/>
        </p:nvGrpSpPr>
        <p:grpSpPr>
          <a:xfrm>
            <a:off x="3858622" y="4066007"/>
            <a:ext cx="365204" cy="363398"/>
            <a:chOff x="-41893474" y="3584850"/>
            <a:chExt cx="318225" cy="316650"/>
          </a:xfrm>
          <a:solidFill>
            <a:srgbClr val="FFC000"/>
          </a:solidFill>
        </p:grpSpPr>
        <p:sp>
          <p:nvSpPr>
            <p:cNvPr id="60" name="Google Shape;6079;p67">
              <a:extLst>
                <a:ext uri="{FF2B5EF4-FFF2-40B4-BE49-F238E27FC236}">
                  <a16:creationId xmlns:a16="http://schemas.microsoft.com/office/drawing/2014/main" id="{C213E684-1B40-EFAF-AD1D-3E738928B192}"/>
                </a:ext>
              </a:extLst>
            </p:cNvPr>
            <p:cNvSpPr/>
            <p:nvPr/>
          </p:nvSpPr>
          <p:spPr>
            <a:xfrm>
              <a:off x="-41827301" y="3715600"/>
              <a:ext cx="186675" cy="185900"/>
            </a:xfrm>
            <a:custGeom>
              <a:avLst/>
              <a:gdLst/>
              <a:ahLst/>
              <a:cxnLst/>
              <a:rect l="l" t="t" r="r" b="b"/>
              <a:pathLst>
                <a:path w="7466" h="7436" extrusionOk="0">
                  <a:moveTo>
                    <a:pt x="3686" y="1465"/>
                  </a:moveTo>
                  <a:cubicBezTo>
                    <a:pt x="3836" y="1465"/>
                    <a:pt x="3985" y="1544"/>
                    <a:pt x="4064" y="1702"/>
                  </a:cubicBezTo>
                  <a:lnTo>
                    <a:pt x="4537" y="2678"/>
                  </a:lnTo>
                  <a:lnTo>
                    <a:pt x="5608" y="2836"/>
                  </a:lnTo>
                  <a:cubicBezTo>
                    <a:pt x="5955" y="2867"/>
                    <a:pt x="6081" y="3308"/>
                    <a:pt x="5829" y="3561"/>
                  </a:cubicBezTo>
                  <a:lnTo>
                    <a:pt x="5041" y="4285"/>
                  </a:lnTo>
                  <a:lnTo>
                    <a:pt x="5261" y="5356"/>
                  </a:lnTo>
                  <a:cubicBezTo>
                    <a:pt x="5286" y="5630"/>
                    <a:pt x="5075" y="5845"/>
                    <a:pt x="4845" y="5845"/>
                  </a:cubicBezTo>
                  <a:cubicBezTo>
                    <a:pt x="4784" y="5845"/>
                    <a:pt x="4722" y="5830"/>
                    <a:pt x="4663" y="5797"/>
                  </a:cubicBezTo>
                  <a:lnTo>
                    <a:pt x="3686" y="5262"/>
                  </a:lnTo>
                  <a:lnTo>
                    <a:pt x="2678" y="5797"/>
                  </a:lnTo>
                  <a:cubicBezTo>
                    <a:pt x="2616" y="5828"/>
                    <a:pt x="2553" y="5842"/>
                    <a:pt x="2492" y="5842"/>
                  </a:cubicBezTo>
                  <a:cubicBezTo>
                    <a:pt x="2244" y="5842"/>
                    <a:pt x="2035" y="5609"/>
                    <a:pt x="2111" y="5356"/>
                  </a:cubicBezTo>
                  <a:lnTo>
                    <a:pt x="2300" y="4285"/>
                  </a:lnTo>
                  <a:lnTo>
                    <a:pt x="1512" y="3561"/>
                  </a:lnTo>
                  <a:cubicBezTo>
                    <a:pt x="1323" y="3308"/>
                    <a:pt x="1418" y="2867"/>
                    <a:pt x="1796" y="2836"/>
                  </a:cubicBezTo>
                  <a:lnTo>
                    <a:pt x="2836" y="2678"/>
                  </a:lnTo>
                  <a:lnTo>
                    <a:pt x="3308" y="1702"/>
                  </a:lnTo>
                  <a:cubicBezTo>
                    <a:pt x="3387" y="1544"/>
                    <a:pt x="3537" y="1465"/>
                    <a:pt x="3686" y="1465"/>
                  </a:cubicBezTo>
                  <a:close/>
                  <a:moveTo>
                    <a:pt x="3718" y="0"/>
                  </a:moveTo>
                  <a:cubicBezTo>
                    <a:pt x="1670" y="0"/>
                    <a:pt x="32" y="1670"/>
                    <a:pt x="32" y="3750"/>
                  </a:cubicBezTo>
                  <a:cubicBezTo>
                    <a:pt x="0" y="5766"/>
                    <a:pt x="1670" y="7436"/>
                    <a:pt x="3718" y="7436"/>
                  </a:cubicBezTo>
                  <a:cubicBezTo>
                    <a:pt x="5765" y="7436"/>
                    <a:pt x="7404" y="5797"/>
                    <a:pt x="7467" y="3750"/>
                  </a:cubicBezTo>
                  <a:cubicBezTo>
                    <a:pt x="7467" y="1702"/>
                    <a:pt x="5797" y="32"/>
                    <a:pt x="3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61" name="Google Shape;6080;p67">
              <a:extLst>
                <a:ext uri="{FF2B5EF4-FFF2-40B4-BE49-F238E27FC236}">
                  <a16:creationId xmlns:a16="http://schemas.microsoft.com/office/drawing/2014/main" id="{7083F31C-EA59-B2AF-D7D5-A335769C4522}"/>
                </a:ext>
              </a:extLst>
            </p:cNvPr>
            <p:cNvSpPr/>
            <p:nvPr/>
          </p:nvSpPr>
          <p:spPr>
            <a:xfrm>
              <a:off x="-41726501" y="3586725"/>
              <a:ext cx="151250" cy="147800"/>
            </a:xfrm>
            <a:custGeom>
              <a:avLst/>
              <a:gdLst/>
              <a:ahLst/>
              <a:cxnLst/>
              <a:rect l="l" t="t" r="r" b="b"/>
              <a:pathLst>
                <a:path w="6050" h="5912" extrusionOk="0">
                  <a:moveTo>
                    <a:pt x="3829" y="0"/>
                  </a:moveTo>
                  <a:cubicBezTo>
                    <a:pt x="3706" y="0"/>
                    <a:pt x="3580" y="47"/>
                    <a:pt x="3498" y="146"/>
                  </a:cubicBezTo>
                  <a:lnTo>
                    <a:pt x="1" y="4336"/>
                  </a:lnTo>
                  <a:cubicBezTo>
                    <a:pt x="1229" y="4399"/>
                    <a:pt x="2332" y="4998"/>
                    <a:pt x="3088" y="5912"/>
                  </a:cubicBezTo>
                  <a:lnTo>
                    <a:pt x="5861" y="2446"/>
                  </a:lnTo>
                  <a:cubicBezTo>
                    <a:pt x="6050" y="2289"/>
                    <a:pt x="6050" y="2037"/>
                    <a:pt x="5924" y="1879"/>
                  </a:cubicBezTo>
                  <a:lnTo>
                    <a:pt x="4128" y="115"/>
                  </a:lnTo>
                  <a:cubicBezTo>
                    <a:pt x="4053" y="40"/>
                    <a:pt x="3942" y="0"/>
                    <a:pt x="38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62" name="Google Shape;6081;p67">
              <a:extLst>
                <a:ext uri="{FF2B5EF4-FFF2-40B4-BE49-F238E27FC236}">
                  <a16:creationId xmlns:a16="http://schemas.microsoft.com/office/drawing/2014/main" id="{0DDD5630-A581-F2B8-5BE5-A7ACCD72C125}"/>
                </a:ext>
              </a:extLst>
            </p:cNvPr>
            <p:cNvSpPr/>
            <p:nvPr/>
          </p:nvSpPr>
          <p:spPr>
            <a:xfrm>
              <a:off x="-41808400" y="3584850"/>
              <a:ext cx="148100" cy="89825"/>
            </a:xfrm>
            <a:custGeom>
              <a:avLst/>
              <a:gdLst/>
              <a:ahLst/>
              <a:cxnLst/>
              <a:rect l="l" t="t" r="r" b="b"/>
              <a:pathLst>
                <a:path w="5924" h="3593" extrusionOk="0">
                  <a:moveTo>
                    <a:pt x="0" y="1"/>
                  </a:moveTo>
                  <a:lnTo>
                    <a:pt x="2962" y="3592"/>
                  </a:lnTo>
                  <a:lnTo>
                    <a:pt x="592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63" name="Google Shape;6082;p67">
              <a:extLst>
                <a:ext uri="{FF2B5EF4-FFF2-40B4-BE49-F238E27FC236}">
                  <a16:creationId xmlns:a16="http://schemas.microsoft.com/office/drawing/2014/main" id="{A2048AAD-3D41-19B3-EBA0-AEE64253E037}"/>
                </a:ext>
              </a:extLst>
            </p:cNvPr>
            <p:cNvSpPr/>
            <p:nvPr/>
          </p:nvSpPr>
          <p:spPr>
            <a:xfrm>
              <a:off x="-41893474" y="3586725"/>
              <a:ext cx="148875" cy="147025"/>
            </a:xfrm>
            <a:custGeom>
              <a:avLst/>
              <a:gdLst/>
              <a:ahLst/>
              <a:cxnLst/>
              <a:rect l="l" t="t" r="r" b="b"/>
              <a:pathLst>
                <a:path w="5955" h="5881" extrusionOk="0">
                  <a:moveTo>
                    <a:pt x="2194" y="0"/>
                  </a:moveTo>
                  <a:cubicBezTo>
                    <a:pt x="2084" y="0"/>
                    <a:pt x="1965" y="40"/>
                    <a:pt x="1859" y="115"/>
                  </a:cubicBezTo>
                  <a:lnTo>
                    <a:pt x="95" y="1879"/>
                  </a:lnTo>
                  <a:cubicBezTo>
                    <a:pt x="1" y="2037"/>
                    <a:pt x="1" y="2289"/>
                    <a:pt x="95" y="2446"/>
                  </a:cubicBezTo>
                  <a:lnTo>
                    <a:pt x="2899" y="5880"/>
                  </a:lnTo>
                  <a:cubicBezTo>
                    <a:pt x="3655" y="4998"/>
                    <a:pt x="4758" y="4399"/>
                    <a:pt x="5955" y="4305"/>
                  </a:cubicBezTo>
                  <a:lnTo>
                    <a:pt x="2490" y="146"/>
                  </a:lnTo>
                  <a:cubicBezTo>
                    <a:pt x="2424" y="47"/>
                    <a:pt x="2315" y="0"/>
                    <a:pt x="2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64" name="Google Shape;6110;p67">
            <a:extLst>
              <a:ext uri="{FF2B5EF4-FFF2-40B4-BE49-F238E27FC236}">
                <a16:creationId xmlns:a16="http://schemas.microsoft.com/office/drawing/2014/main" id="{A5E11ACC-92F1-DD74-3934-0ED57DA58664}"/>
              </a:ext>
            </a:extLst>
          </p:cNvPr>
          <p:cNvGrpSpPr/>
          <p:nvPr/>
        </p:nvGrpSpPr>
        <p:grpSpPr>
          <a:xfrm>
            <a:off x="4465412" y="4100898"/>
            <a:ext cx="362507" cy="283867"/>
            <a:chOff x="-41526451" y="3653375"/>
            <a:chExt cx="315875" cy="247350"/>
          </a:xfrm>
          <a:solidFill>
            <a:srgbClr val="FFC000"/>
          </a:solidFill>
        </p:grpSpPr>
        <p:sp>
          <p:nvSpPr>
            <p:cNvPr id="65" name="Google Shape;6111;p67">
              <a:extLst>
                <a:ext uri="{FF2B5EF4-FFF2-40B4-BE49-F238E27FC236}">
                  <a16:creationId xmlns:a16="http://schemas.microsoft.com/office/drawing/2014/main" id="{C79DAAE8-E2A6-E699-4037-4E94632CB795}"/>
                </a:ext>
              </a:extLst>
            </p:cNvPr>
            <p:cNvSpPr/>
            <p:nvPr/>
          </p:nvSpPr>
          <p:spPr>
            <a:xfrm>
              <a:off x="-41526451" y="3860525"/>
              <a:ext cx="315875" cy="40200"/>
            </a:xfrm>
            <a:custGeom>
              <a:avLst/>
              <a:gdLst/>
              <a:ahLst/>
              <a:cxnLst/>
              <a:rect l="l" t="t" r="r" b="b"/>
              <a:pathLst>
                <a:path w="12635" h="1608" extrusionOk="0">
                  <a:moveTo>
                    <a:pt x="379" y="0"/>
                  </a:moveTo>
                  <a:cubicBezTo>
                    <a:pt x="159" y="0"/>
                    <a:pt x="1" y="189"/>
                    <a:pt x="1" y="378"/>
                  </a:cubicBezTo>
                  <a:cubicBezTo>
                    <a:pt x="1" y="1040"/>
                    <a:pt x="537" y="1607"/>
                    <a:pt x="1198" y="1607"/>
                  </a:cubicBezTo>
                  <a:lnTo>
                    <a:pt x="11406" y="1607"/>
                  </a:lnTo>
                  <a:cubicBezTo>
                    <a:pt x="12067" y="1607"/>
                    <a:pt x="12634" y="1072"/>
                    <a:pt x="12634" y="378"/>
                  </a:cubicBezTo>
                  <a:cubicBezTo>
                    <a:pt x="12603" y="158"/>
                    <a:pt x="12445" y="0"/>
                    <a:pt x="12193" y="0"/>
                  </a:cubicBezTo>
                  <a:lnTo>
                    <a:pt x="10965" y="0"/>
                  </a:lnTo>
                  <a:lnTo>
                    <a:pt x="10965" y="378"/>
                  </a:lnTo>
                  <a:cubicBezTo>
                    <a:pt x="10965" y="630"/>
                    <a:pt x="10776" y="819"/>
                    <a:pt x="10555" y="819"/>
                  </a:cubicBezTo>
                  <a:cubicBezTo>
                    <a:pt x="10303" y="819"/>
                    <a:pt x="10146" y="630"/>
                    <a:pt x="10146" y="378"/>
                  </a:cubicBezTo>
                  <a:lnTo>
                    <a:pt x="10146" y="0"/>
                  </a:lnTo>
                  <a:lnTo>
                    <a:pt x="9326" y="0"/>
                  </a:lnTo>
                  <a:lnTo>
                    <a:pt x="9326" y="378"/>
                  </a:lnTo>
                  <a:cubicBezTo>
                    <a:pt x="9326" y="630"/>
                    <a:pt x="9137" y="819"/>
                    <a:pt x="8917" y="819"/>
                  </a:cubicBezTo>
                  <a:cubicBezTo>
                    <a:pt x="8696" y="819"/>
                    <a:pt x="8507" y="630"/>
                    <a:pt x="8507" y="378"/>
                  </a:cubicBezTo>
                  <a:lnTo>
                    <a:pt x="85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66" name="Google Shape;6112;p67">
              <a:extLst>
                <a:ext uri="{FF2B5EF4-FFF2-40B4-BE49-F238E27FC236}">
                  <a16:creationId xmlns:a16="http://schemas.microsoft.com/office/drawing/2014/main" id="{CED8131B-6746-D873-7300-E8863EF4BC31}"/>
                </a:ext>
              </a:extLst>
            </p:cNvPr>
            <p:cNvSpPr/>
            <p:nvPr/>
          </p:nvSpPr>
          <p:spPr>
            <a:xfrm>
              <a:off x="-41506750" y="3653375"/>
              <a:ext cx="275700" cy="186700"/>
            </a:xfrm>
            <a:custGeom>
              <a:avLst/>
              <a:gdLst/>
              <a:ahLst/>
              <a:cxnLst/>
              <a:rect l="l" t="t" r="r" b="b"/>
              <a:pathLst>
                <a:path w="11028" h="7468" extrusionOk="0">
                  <a:moveTo>
                    <a:pt x="3794" y="1673"/>
                  </a:moveTo>
                  <a:cubicBezTo>
                    <a:pt x="3841" y="1673"/>
                    <a:pt x="3890" y="1682"/>
                    <a:pt x="3939" y="1702"/>
                  </a:cubicBezTo>
                  <a:lnTo>
                    <a:pt x="6428" y="2521"/>
                  </a:lnTo>
                  <a:cubicBezTo>
                    <a:pt x="6680" y="2616"/>
                    <a:pt x="6806" y="2994"/>
                    <a:pt x="6585" y="3214"/>
                  </a:cubicBezTo>
                  <a:lnTo>
                    <a:pt x="6018" y="3750"/>
                  </a:lnTo>
                  <a:lnTo>
                    <a:pt x="7404" y="5136"/>
                  </a:lnTo>
                  <a:cubicBezTo>
                    <a:pt x="7593" y="5262"/>
                    <a:pt x="7593" y="5514"/>
                    <a:pt x="7436" y="5671"/>
                  </a:cubicBezTo>
                  <a:cubicBezTo>
                    <a:pt x="7357" y="5750"/>
                    <a:pt x="7247" y="5790"/>
                    <a:pt x="7136" y="5790"/>
                  </a:cubicBezTo>
                  <a:cubicBezTo>
                    <a:pt x="7026" y="5790"/>
                    <a:pt x="6916" y="5750"/>
                    <a:pt x="6837" y="5671"/>
                  </a:cubicBezTo>
                  <a:lnTo>
                    <a:pt x="5451" y="4317"/>
                  </a:lnTo>
                  <a:lnTo>
                    <a:pt x="4915" y="4852"/>
                  </a:lnTo>
                  <a:cubicBezTo>
                    <a:pt x="4821" y="4947"/>
                    <a:pt x="4714" y="4988"/>
                    <a:pt x="4613" y="4988"/>
                  </a:cubicBezTo>
                  <a:cubicBezTo>
                    <a:pt x="4444" y="4988"/>
                    <a:pt x="4293" y="4872"/>
                    <a:pt x="4254" y="4695"/>
                  </a:cubicBezTo>
                  <a:lnTo>
                    <a:pt x="3435" y="2206"/>
                  </a:lnTo>
                  <a:cubicBezTo>
                    <a:pt x="3328" y="1940"/>
                    <a:pt x="3537" y="1673"/>
                    <a:pt x="3794" y="1673"/>
                  </a:cubicBezTo>
                  <a:close/>
                  <a:moveTo>
                    <a:pt x="1198" y="1"/>
                  </a:moveTo>
                  <a:cubicBezTo>
                    <a:pt x="536" y="1"/>
                    <a:pt x="1" y="568"/>
                    <a:pt x="1" y="1229"/>
                  </a:cubicBezTo>
                  <a:lnTo>
                    <a:pt x="1" y="7467"/>
                  </a:lnTo>
                  <a:lnTo>
                    <a:pt x="11027" y="7467"/>
                  </a:lnTo>
                  <a:lnTo>
                    <a:pt x="11027" y="1229"/>
                  </a:lnTo>
                  <a:cubicBezTo>
                    <a:pt x="11027" y="568"/>
                    <a:pt x="10460" y="1"/>
                    <a:pt x="97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67" name="Google Shape;5972;p67">
            <a:extLst>
              <a:ext uri="{FF2B5EF4-FFF2-40B4-BE49-F238E27FC236}">
                <a16:creationId xmlns:a16="http://schemas.microsoft.com/office/drawing/2014/main" id="{FF32F623-A695-7925-47EA-099F8D44118B}"/>
              </a:ext>
            </a:extLst>
          </p:cNvPr>
          <p:cNvGrpSpPr/>
          <p:nvPr/>
        </p:nvGrpSpPr>
        <p:grpSpPr>
          <a:xfrm>
            <a:off x="2655988" y="1799151"/>
            <a:ext cx="360504" cy="414709"/>
            <a:chOff x="-42971724" y="3217825"/>
            <a:chExt cx="275675" cy="317125"/>
          </a:xfrm>
          <a:solidFill>
            <a:srgbClr val="FFC000"/>
          </a:solidFill>
        </p:grpSpPr>
        <p:sp>
          <p:nvSpPr>
            <p:cNvPr id="68" name="Google Shape;5973;p67">
              <a:extLst>
                <a:ext uri="{FF2B5EF4-FFF2-40B4-BE49-F238E27FC236}">
                  <a16:creationId xmlns:a16="http://schemas.microsoft.com/office/drawing/2014/main" id="{AE1CBA82-86F4-D7BA-3339-1880AC94D3BC}"/>
                </a:ext>
              </a:extLst>
            </p:cNvPr>
            <p:cNvSpPr/>
            <p:nvPr/>
          </p:nvSpPr>
          <p:spPr>
            <a:xfrm>
              <a:off x="-42951251" y="3279250"/>
              <a:ext cx="233950" cy="152050"/>
            </a:xfrm>
            <a:custGeom>
              <a:avLst/>
              <a:gdLst/>
              <a:ahLst/>
              <a:cxnLst/>
              <a:rect l="l" t="t" r="r" b="b"/>
              <a:pathLst>
                <a:path w="9358" h="6082" extrusionOk="0">
                  <a:moveTo>
                    <a:pt x="379" y="1"/>
                  </a:moveTo>
                  <a:cubicBezTo>
                    <a:pt x="158" y="1"/>
                    <a:pt x="1" y="221"/>
                    <a:pt x="1" y="410"/>
                  </a:cubicBezTo>
                  <a:lnTo>
                    <a:pt x="1" y="6081"/>
                  </a:lnTo>
                  <a:lnTo>
                    <a:pt x="9357" y="6081"/>
                  </a:lnTo>
                  <a:lnTo>
                    <a:pt x="9357" y="410"/>
                  </a:lnTo>
                  <a:cubicBezTo>
                    <a:pt x="9357" y="158"/>
                    <a:pt x="9168" y="1"/>
                    <a:pt x="89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69" name="Google Shape;5974;p67">
              <a:extLst>
                <a:ext uri="{FF2B5EF4-FFF2-40B4-BE49-F238E27FC236}">
                  <a16:creationId xmlns:a16="http://schemas.microsoft.com/office/drawing/2014/main" id="{3983C4C4-8E4B-7CB4-EF9C-5ED0261CA55B}"/>
                </a:ext>
              </a:extLst>
            </p:cNvPr>
            <p:cNvSpPr/>
            <p:nvPr/>
          </p:nvSpPr>
          <p:spPr>
            <a:xfrm>
              <a:off x="-42971724" y="3451750"/>
              <a:ext cx="275675" cy="83200"/>
            </a:xfrm>
            <a:custGeom>
              <a:avLst/>
              <a:gdLst/>
              <a:ahLst/>
              <a:cxnLst/>
              <a:rect l="l" t="t" r="r" b="b"/>
              <a:pathLst>
                <a:path w="11027" h="3328" extrusionOk="0">
                  <a:moveTo>
                    <a:pt x="63" y="0"/>
                  </a:moveTo>
                  <a:cubicBezTo>
                    <a:pt x="32" y="126"/>
                    <a:pt x="0" y="284"/>
                    <a:pt x="0" y="410"/>
                  </a:cubicBezTo>
                  <a:cubicBezTo>
                    <a:pt x="0" y="1103"/>
                    <a:pt x="536" y="1670"/>
                    <a:pt x="1198" y="1670"/>
                  </a:cubicBezTo>
                  <a:lnTo>
                    <a:pt x="3151" y="1670"/>
                  </a:lnTo>
                  <a:lnTo>
                    <a:pt x="2615" y="2710"/>
                  </a:lnTo>
                  <a:cubicBezTo>
                    <a:pt x="2521" y="2930"/>
                    <a:pt x="2615" y="3182"/>
                    <a:pt x="2836" y="3277"/>
                  </a:cubicBezTo>
                  <a:cubicBezTo>
                    <a:pt x="2889" y="3312"/>
                    <a:pt x="2949" y="3328"/>
                    <a:pt x="3009" y="3328"/>
                  </a:cubicBezTo>
                  <a:cubicBezTo>
                    <a:pt x="3166" y="3328"/>
                    <a:pt x="3326" y="3224"/>
                    <a:pt x="3371" y="3088"/>
                  </a:cubicBezTo>
                  <a:lnTo>
                    <a:pt x="4096" y="1639"/>
                  </a:lnTo>
                  <a:lnTo>
                    <a:pt x="5073" y="1639"/>
                  </a:lnTo>
                  <a:lnTo>
                    <a:pt x="5073" y="2867"/>
                  </a:lnTo>
                  <a:cubicBezTo>
                    <a:pt x="5073" y="3119"/>
                    <a:pt x="5262" y="3308"/>
                    <a:pt x="5514" y="3308"/>
                  </a:cubicBezTo>
                  <a:cubicBezTo>
                    <a:pt x="5734" y="3308"/>
                    <a:pt x="5892" y="3119"/>
                    <a:pt x="5892" y="2867"/>
                  </a:cubicBezTo>
                  <a:lnTo>
                    <a:pt x="5892" y="1639"/>
                  </a:lnTo>
                  <a:lnTo>
                    <a:pt x="6868" y="1639"/>
                  </a:lnTo>
                  <a:lnTo>
                    <a:pt x="7593" y="3088"/>
                  </a:lnTo>
                  <a:cubicBezTo>
                    <a:pt x="7688" y="3230"/>
                    <a:pt x="7835" y="3301"/>
                    <a:pt x="7983" y="3301"/>
                  </a:cubicBezTo>
                  <a:cubicBezTo>
                    <a:pt x="8032" y="3301"/>
                    <a:pt x="8081" y="3293"/>
                    <a:pt x="8129" y="3277"/>
                  </a:cubicBezTo>
                  <a:cubicBezTo>
                    <a:pt x="8349" y="3151"/>
                    <a:pt x="8412" y="2930"/>
                    <a:pt x="8349" y="2710"/>
                  </a:cubicBezTo>
                  <a:lnTo>
                    <a:pt x="7814" y="1670"/>
                  </a:lnTo>
                  <a:lnTo>
                    <a:pt x="9767" y="1670"/>
                  </a:lnTo>
                  <a:cubicBezTo>
                    <a:pt x="10429" y="1670"/>
                    <a:pt x="11027" y="1103"/>
                    <a:pt x="11027" y="410"/>
                  </a:cubicBezTo>
                  <a:cubicBezTo>
                    <a:pt x="11027" y="252"/>
                    <a:pt x="10964" y="126"/>
                    <a:pt x="109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70" name="Google Shape;5975;p67">
              <a:extLst>
                <a:ext uri="{FF2B5EF4-FFF2-40B4-BE49-F238E27FC236}">
                  <a16:creationId xmlns:a16="http://schemas.microsoft.com/office/drawing/2014/main" id="{CD6E8542-ECA2-977A-B1BA-908216A0FEF9}"/>
                </a:ext>
              </a:extLst>
            </p:cNvPr>
            <p:cNvSpPr/>
            <p:nvPr/>
          </p:nvSpPr>
          <p:spPr>
            <a:xfrm>
              <a:off x="-42866974" y="3217825"/>
              <a:ext cx="63025" cy="40975"/>
            </a:xfrm>
            <a:custGeom>
              <a:avLst/>
              <a:gdLst/>
              <a:ahLst/>
              <a:cxnLst/>
              <a:rect l="l" t="t" r="r" b="b"/>
              <a:pathLst>
                <a:path w="2521" h="1639" extrusionOk="0">
                  <a:moveTo>
                    <a:pt x="442" y="0"/>
                  </a:moveTo>
                  <a:cubicBezTo>
                    <a:pt x="221" y="0"/>
                    <a:pt x="1" y="189"/>
                    <a:pt x="1" y="410"/>
                  </a:cubicBezTo>
                  <a:lnTo>
                    <a:pt x="1" y="1639"/>
                  </a:lnTo>
                  <a:lnTo>
                    <a:pt x="2489" y="1639"/>
                  </a:lnTo>
                  <a:lnTo>
                    <a:pt x="2489" y="410"/>
                  </a:lnTo>
                  <a:lnTo>
                    <a:pt x="2521" y="410"/>
                  </a:lnTo>
                  <a:cubicBezTo>
                    <a:pt x="2521" y="189"/>
                    <a:pt x="2332" y="0"/>
                    <a:pt x="2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71" name="Google Shape;5984;p67">
            <a:extLst>
              <a:ext uri="{FF2B5EF4-FFF2-40B4-BE49-F238E27FC236}">
                <a16:creationId xmlns:a16="http://schemas.microsoft.com/office/drawing/2014/main" id="{BA642720-F83D-665C-1734-6C6AFCAA999F}"/>
              </a:ext>
            </a:extLst>
          </p:cNvPr>
          <p:cNvGrpSpPr/>
          <p:nvPr/>
        </p:nvGrpSpPr>
        <p:grpSpPr>
          <a:xfrm>
            <a:off x="5725852" y="1796084"/>
            <a:ext cx="416114" cy="415100"/>
            <a:chOff x="-41111351" y="3239100"/>
            <a:chExt cx="318200" cy="317425"/>
          </a:xfrm>
          <a:solidFill>
            <a:srgbClr val="FFC000"/>
          </a:solidFill>
        </p:grpSpPr>
        <p:sp>
          <p:nvSpPr>
            <p:cNvPr id="72" name="Google Shape;5985;p67">
              <a:extLst>
                <a:ext uri="{FF2B5EF4-FFF2-40B4-BE49-F238E27FC236}">
                  <a16:creationId xmlns:a16="http://schemas.microsoft.com/office/drawing/2014/main" id="{C9CF2B42-5E14-FCA5-46FA-FF094AC67C76}"/>
                </a:ext>
              </a:extLst>
            </p:cNvPr>
            <p:cNvSpPr/>
            <p:nvPr/>
          </p:nvSpPr>
          <p:spPr>
            <a:xfrm>
              <a:off x="-41111351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2930" y="1670"/>
                  </a:moveTo>
                  <a:cubicBezTo>
                    <a:pt x="3119" y="1670"/>
                    <a:pt x="3308" y="1859"/>
                    <a:pt x="3308" y="2048"/>
                  </a:cubicBezTo>
                  <a:lnTo>
                    <a:pt x="3308" y="2489"/>
                  </a:lnTo>
                  <a:lnTo>
                    <a:pt x="3749" y="2489"/>
                  </a:lnTo>
                  <a:cubicBezTo>
                    <a:pt x="4001" y="2489"/>
                    <a:pt x="4159" y="2678"/>
                    <a:pt x="4159" y="2930"/>
                  </a:cubicBezTo>
                  <a:cubicBezTo>
                    <a:pt x="4159" y="3151"/>
                    <a:pt x="3938" y="3340"/>
                    <a:pt x="3749" y="3340"/>
                  </a:cubicBezTo>
                  <a:lnTo>
                    <a:pt x="3308" y="3340"/>
                  </a:lnTo>
                  <a:lnTo>
                    <a:pt x="3308" y="3781"/>
                  </a:lnTo>
                  <a:cubicBezTo>
                    <a:pt x="3308" y="4001"/>
                    <a:pt x="3119" y="4159"/>
                    <a:pt x="2930" y="4159"/>
                  </a:cubicBezTo>
                  <a:cubicBezTo>
                    <a:pt x="2710" y="4159"/>
                    <a:pt x="2520" y="3970"/>
                    <a:pt x="2520" y="3781"/>
                  </a:cubicBezTo>
                  <a:lnTo>
                    <a:pt x="2520" y="3340"/>
                  </a:lnTo>
                  <a:lnTo>
                    <a:pt x="2079" y="3340"/>
                  </a:lnTo>
                  <a:cubicBezTo>
                    <a:pt x="1859" y="3340"/>
                    <a:pt x="1701" y="3151"/>
                    <a:pt x="1701" y="2930"/>
                  </a:cubicBezTo>
                  <a:cubicBezTo>
                    <a:pt x="1701" y="2678"/>
                    <a:pt x="1859" y="2489"/>
                    <a:pt x="2079" y="2489"/>
                  </a:cubicBezTo>
                  <a:lnTo>
                    <a:pt x="2520" y="2489"/>
                  </a:lnTo>
                  <a:lnTo>
                    <a:pt x="2520" y="2048"/>
                  </a:lnTo>
                  <a:cubicBezTo>
                    <a:pt x="2520" y="1827"/>
                    <a:pt x="2710" y="1670"/>
                    <a:pt x="2930" y="1670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441"/>
                  </a:cubicBezTo>
                  <a:lnTo>
                    <a:pt x="0" y="5387"/>
                  </a:lnTo>
                  <a:cubicBezTo>
                    <a:pt x="32" y="5639"/>
                    <a:pt x="221" y="5797"/>
                    <a:pt x="441" y="5797"/>
                  </a:cubicBezTo>
                  <a:lnTo>
                    <a:pt x="5387" y="5797"/>
                  </a:lnTo>
                  <a:cubicBezTo>
                    <a:pt x="5639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39" y="0"/>
                    <a:pt x="5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73" name="Google Shape;5986;p67">
              <a:extLst>
                <a:ext uri="{FF2B5EF4-FFF2-40B4-BE49-F238E27FC236}">
                  <a16:creationId xmlns:a16="http://schemas.microsoft.com/office/drawing/2014/main" id="{56811E80-4342-A4ED-FE02-7E0F28206B6F}"/>
                </a:ext>
              </a:extLst>
            </p:cNvPr>
            <p:cNvSpPr/>
            <p:nvPr/>
          </p:nvSpPr>
          <p:spPr>
            <a:xfrm>
              <a:off x="-41110576" y="3412375"/>
              <a:ext cx="146525" cy="144150"/>
            </a:xfrm>
            <a:custGeom>
              <a:avLst/>
              <a:gdLst/>
              <a:ahLst/>
              <a:cxnLst/>
              <a:rect l="l" t="t" r="r" b="b"/>
              <a:pathLst>
                <a:path w="5861" h="5766" extrusionOk="0">
                  <a:moveTo>
                    <a:pt x="3450" y="1859"/>
                  </a:moveTo>
                  <a:cubicBezTo>
                    <a:pt x="3561" y="1859"/>
                    <a:pt x="3671" y="1890"/>
                    <a:pt x="3750" y="1953"/>
                  </a:cubicBezTo>
                  <a:cubicBezTo>
                    <a:pt x="3907" y="2111"/>
                    <a:pt x="3907" y="2395"/>
                    <a:pt x="3750" y="2552"/>
                  </a:cubicBezTo>
                  <a:lnTo>
                    <a:pt x="3466" y="2836"/>
                  </a:lnTo>
                  <a:lnTo>
                    <a:pt x="3750" y="3119"/>
                  </a:lnTo>
                  <a:cubicBezTo>
                    <a:pt x="3907" y="3277"/>
                    <a:pt x="3907" y="3529"/>
                    <a:pt x="3750" y="3686"/>
                  </a:cubicBezTo>
                  <a:cubicBezTo>
                    <a:pt x="3671" y="3765"/>
                    <a:pt x="3561" y="3804"/>
                    <a:pt x="3450" y="3804"/>
                  </a:cubicBezTo>
                  <a:cubicBezTo>
                    <a:pt x="3340" y="3804"/>
                    <a:pt x="3230" y="3765"/>
                    <a:pt x="3151" y="3686"/>
                  </a:cubicBezTo>
                  <a:lnTo>
                    <a:pt x="2899" y="3434"/>
                  </a:lnTo>
                  <a:lnTo>
                    <a:pt x="2616" y="3686"/>
                  </a:lnTo>
                  <a:cubicBezTo>
                    <a:pt x="2537" y="3765"/>
                    <a:pt x="2426" y="3804"/>
                    <a:pt x="2316" y="3804"/>
                  </a:cubicBezTo>
                  <a:cubicBezTo>
                    <a:pt x="2206" y="3804"/>
                    <a:pt x="2096" y="3765"/>
                    <a:pt x="2017" y="3686"/>
                  </a:cubicBezTo>
                  <a:cubicBezTo>
                    <a:pt x="1859" y="3529"/>
                    <a:pt x="1859" y="3277"/>
                    <a:pt x="2017" y="3119"/>
                  </a:cubicBezTo>
                  <a:lnTo>
                    <a:pt x="2300" y="2836"/>
                  </a:lnTo>
                  <a:lnTo>
                    <a:pt x="2017" y="2552"/>
                  </a:lnTo>
                  <a:cubicBezTo>
                    <a:pt x="1859" y="2395"/>
                    <a:pt x="1859" y="2111"/>
                    <a:pt x="2017" y="1953"/>
                  </a:cubicBezTo>
                  <a:cubicBezTo>
                    <a:pt x="2096" y="1890"/>
                    <a:pt x="2206" y="1859"/>
                    <a:pt x="2316" y="1859"/>
                  </a:cubicBezTo>
                  <a:cubicBezTo>
                    <a:pt x="2426" y="1859"/>
                    <a:pt x="2537" y="1890"/>
                    <a:pt x="2616" y="1953"/>
                  </a:cubicBezTo>
                  <a:lnTo>
                    <a:pt x="2899" y="2237"/>
                  </a:lnTo>
                  <a:lnTo>
                    <a:pt x="3151" y="1953"/>
                  </a:lnTo>
                  <a:cubicBezTo>
                    <a:pt x="3230" y="1890"/>
                    <a:pt x="3340" y="1859"/>
                    <a:pt x="3450" y="1859"/>
                  </a:cubicBez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lnTo>
                    <a:pt x="1" y="5356"/>
                  </a:lnTo>
                  <a:cubicBezTo>
                    <a:pt x="1" y="5608"/>
                    <a:pt x="221" y="5766"/>
                    <a:pt x="442" y="5766"/>
                  </a:cubicBezTo>
                  <a:lnTo>
                    <a:pt x="5419" y="5766"/>
                  </a:lnTo>
                  <a:cubicBezTo>
                    <a:pt x="5640" y="5766"/>
                    <a:pt x="5861" y="5545"/>
                    <a:pt x="5861" y="5356"/>
                  </a:cubicBezTo>
                  <a:lnTo>
                    <a:pt x="5861" y="378"/>
                  </a:lnTo>
                  <a:cubicBezTo>
                    <a:pt x="5861" y="158"/>
                    <a:pt x="5640" y="0"/>
                    <a:pt x="5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74" name="Google Shape;5987;p67">
              <a:extLst>
                <a:ext uri="{FF2B5EF4-FFF2-40B4-BE49-F238E27FC236}">
                  <a16:creationId xmlns:a16="http://schemas.microsoft.com/office/drawing/2014/main" id="{42BDBB0E-8CFE-F813-0FB1-228F0B5CE510}"/>
                </a:ext>
              </a:extLst>
            </p:cNvPr>
            <p:cNvSpPr/>
            <p:nvPr/>
          </p:nvSpPr>
          <p:spPr>
            <a:xfrm>
              <a:off x="-40938875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3750" y="2457"/>
                  </a:moveTo>
                  <a:cubicBezTo>
                    <a:pt x="3970" y="2457"/>
                    <a:pt x="4128" y="2646"/>
                    <a:pt x="4128" y="2867"/>
                  </a:cubicBezTo>
                  <a:cubicBezTo>
                    <a:pt x="4159" y="3151"/>
                    <a:pt x="3970" y="3308"/>
                    <a:pt x="3750" y="3308"/>
                  </a:cubicBezTo>
                  <a:lnTo>
                    <a:pt x="2080" y="3308"/>
                  </a:lnTo>
                  <a:cubicBezTo>
                    <a:pt x="1859" y="3308"/>
                    <a:pt x="1702" y="3119"/>
                    <a:pt x="1702" y="2867"/>
                  </a:cubicBezTo>
                  <a:cubicBezTo>
                    <a:pt x="1702" y="2646"/>
                    <a:pt x="1891" y="2457"/>
                    <a:pt x="2080" y="2457"/>
                  </a:cubicBez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387"/>
                  </a:lnTo>
                  <a:cubicBezTo>
                    <a:pt x="1" y="5639"/>
                    <a:pt x="190" y="5797"/>
                    <a:pt x="442" y="5797"/>
                  </a:cubicBezTo>
                  <a:lnTo>
                    <a:pt x="5388" y="5797"/>
                  </a:lnTo>
                  <a:cubicBezTo>
                    <a:pt x="5640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75" name="Google Shape;5988;p67">
              <a:extLst>
                <a:ext uri="{FF2B5EF4-FFF2-40B4-BE49-F238E27FC236}">
                  <a16:creationId xmlns:a16="http://schemas.microsoft.com/office/drawing/2014/main" id="{9CBF5AF3-F8FF-817E-44C8-BCB914FD83C2}"/>
                </a:ext>
              </a:extLst>
            </p:cNvPr>
            <p:cNvSpPr/>
            <p:nvPr/>
          </p:nvSpPr>
          <p:spPr>
            <a:xfrm>
              <a:off x="-40938875" y="3411575"/>
              <a:ext cx="145725" cy="144950"/>
            </a:xfrm>
            <a:custGeom>
              <a:avLst/>
              <a:gdLst/>
              <a:ahLst/>
              <a:cxnLst/>
              <a:rect l="l" t="t" r="r" b="b"/>
              <a:pathLst>
                <a:path w="5829" h="5798" extrusionOk="0">
                  <a:moveTo>
                    <a:pt x="3750" y="1639"/>
                  </a:moveTo>
                  <a:cubicBezTo>
                    <a:pt x="3970" y="1639"/>
                    <a:pt x="4128" y="1859"/>
                    <a:pt x="4128" y="2080"/>
                  </a:cubicBezTo>
                  <a:cubicBezTo>
                    <a:pt x="4159" y="2332"/>
                    <a:pt x="3970" y="2490"/>
                    <a:pt x="3750" y="2490"/>
                  </a:cubicBezTo>
                  <a:lnTo>
                    <a:pt x="2080" y="2490"/>
                  </a:lnTo>
                  <a:cubicBezTo>
                    <a:pt x="1859" y="2490"/>
                    <a:pt x="1702" y="2269"/>
                    <a:pt x="1702" y="2080"/>
                  </a:cubicBezTo>
                  <a:cubicBezTo>
                    <a:pt x="1702" y="1859"/>
                    <a:pt x="1891" y="1639"/>
                    <a:pt x="2080" y="1639"/>
                  </a:cubicBezTo>
                  <a:close/>
                  <a:moveTo>
                    <a:pt x="3750" y="3309"/>
                  </a:moveTo>
                  <a:cubicBezTo>
                    <a:pt x="3970" y="3309"/>
                    <a:pt x="4128" y="3498"/>
                    <a:pt x="4128" y="3687"/>
                  </a:cubicBezTo>
                  <a:cubicBezTo>
                    <a:pt x="4159" y="3970"/>
                    <a:pt x="3970" y="4128"/>
                    <a:pt x="3750" y="4128"/>
                  </a:cubicBezTo>
                  <a:lnTo>
                    <a:pt x="2080" y="4128"/>
                  </a:lnTo>
                  <a:cubicBezTo>
                    <a:pt x="1859" y="4128"/>
                    <a:pt x="1702" y="3939"/>
                    <a:pt x="1702" y="3687"/>
                  </a:cubicBezTo>
                  <a:cubicBezTo>
                    <a:pt x="1702" y="3466"/>
                    <a:pt x="1891" y="3309"/>
                    <a:pt x="2080" y="3309"/>
                  </a:cubicBez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5388"/>
                  </a:lnTo>
                  <a:cubicBezTo>
                    <a:pt x="1" y="5640"/>
                    <a:pt x="190" y="5798"/>
                    <a:pt x="442" y="5798"/>
                  </a:cubicBezTo>
                  <a:lnTo>
                    <a:pt x="5388" y="5798"/>
                  </a:lnTo>
                  <a:cubicBezTo>
                    <a:pt x="5640" y="5798"/>
                    <a:pt x="5829" y="5577"/>
                    <a:pt x="5829" y="5388"/>
                  </a:cubicBezTo>
                  <a:lnTo>
                    <a:pt x="5829" y="410"/>
                  </a:ln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76" name="Google Shape;6002;p67">
            <a:extLst>
              <a:ext uri="{FF2B5EF4-FFF2-40B4-BE49-F238E27FC236}">
                <a16:creationId xmlns:a16="http://schemas.microsoft.com/office/drawing/2014/main" id="{BBA0BC5C-B979-84B4-9809-F311264A0FFD}"/>
              </a:ext>
            </a:extLst>
          </p:cNvPr>
          <p:cNvGrpSpPr/>
          <p:nvPr/>
        </p:nvGrpSpPr>
        <p:grpSpPr>
          <a:xfrm>
            <a:off x="3302185" y="1799147"/>
            <a:ext cx="480716" cy="415100"/>
            <a:chOff x="-42651700" y="3217825"/>
            <a:chExt cx="367600" cy="317425"/>
          </a:xfrm>
          <a:solidFill>
            <a:srgbClr val="FFC000"/>
          </a:solidFill>
        </p:grpSpPr>
        <p:sp>
          <p:nvSpPr>
            <p:cNvPr id="77" name="Google Shape;6003;p67">
              <a:extLst>
                <a:ext uri="{FF2B5EF4-FFF2-40B4-BE49-F238E27FC236}">
                  <a16:creationId xmlns:a16="http://schemas.microsoft.com/office/drawing/2014/main" id="{2A33A679-810C-BDBF-9A40-57252F2CBA01}"/>
                </a:ext>
              </a:extLst>
            </p:cNvPr>
            <p:cNvSpPr/>
            <p:nvPr/>
          </p:nvSpPr>
          <p:spPr>
            <a:xfrm>
              <a:off x="-42651700" y="3239075"/>
              <a:ext cx="367600" cy="296175"/>
            </a:xfrm>
            <a:custGeom>
              <a:avLst/>
              <a:gdLst/>
              <a:ahLst/>
              <a:cxnLst/>
              <a:rect l="l" t="t" r="r" b="b"/>
              <a:pathLst>
                <a:path w="14704" h="11847" extrusionOk="0">
                  <a:moveTo>
                    <a:pt x="7370" y="797"/>
                  </a:moveTo>
                  <a:cubicBezTo>
                    <a:pt x="8536" y="797"/>
                    <a:pt x="9694" y="1246"/>
                    <a:pt x="10576" y="2143"/>
                  </a:cubicBezTo>
                  <a:cubicBezTo>
                    <a:pt x="12340" y="3908"/>
                    <a:pt x="12340" y="6775"/>
                    <a:pt x="10576" y="8539"/>
                  </a:cubicBezTo>
                  <a:cubicBezTo>
                    <a:pt x="9757" y="9390"/>
                    <a:pt x="8623" y="9894"/>
                    <a:pt x="7363" y="9894"/>
                  </a:cubicBezTo>
                  <a:cubicBezTo>
                    <a:pt x="6102" y="9894"/>
                    <a:pt x="4937" y="9358"/>
                    <a:pt x="4118" y="8539"/>
                  </a:cubicBezTo>
                  <a:cubicBezTo>
                    <a:pt x="2353" y="6775"/>
                    <a:pt x="2353" y="3908"/>
                    <a:pt x="4118" y="2143"/>
                  </a:cubicBezTo>
                  <a:cubicBezTo>
                    <a:pt x="5031" y="1246"/>
                    <a:pt x="6205" y="797"/>
                    <a:pt x="7370" y="797"/>
                  </a:cubicBezTo>
                  <a:close/>
                  <a:moveTo>
                    <a:pt x="7326" y="1"/>
                  </a:moveTo>
                  <a:cubicBezTo>
                    <a:pt x="2091" y="1"/>
                    <a:pt x="0" y="6750"/>
                    <a:pt x="4275" y="9768"/>
                  </a:cubicBezTo>
                  <a:lnTo>
                    <a:pt x="3424" y="11280"/>
                  </a:lnTo>
                  <a:cubicBezTo>
                    <a:pt x="3298" y="11532"/>
                    <a:pt x="3487" y="11847"/>
                    <a:pt x="3771" y="11847"/>
                  </a:cubicBezTo>
                  <a:cubicBezTo>
                    <a:pt x="3929" y="11847"/>
                    <a:pt x="4086" y="11784"/>
                    <a:pt x="4118" y="11626"/>
                  </a:cubicBezTo>
                  <a:lnTo>
                    <a:pt x="5000" y="10209"/>
                  </a:lnTo>
                  <a:cubicBezTo>
                    <a:pt x="5740" y="10571"/>
                    <a:pt x="6543" y="10752"/>
                    <a:pt x="7351" y="10752"/>
                  </a:cubicBezTo>
                  <a:cubicBezTo>
                    <a:pt x="8158" y="10752"/>
                    <a:pt x="8969" y="10571"/>
                    <a:pt x="9725" y="10209"/>
                  </a:cubicBezTo>
                  <a:lnTo>
                    <a:pt x="10576" y="11626"/>
                  </a:lnTo>
                  <a:cubicBezTo>
                    <a:pt x="10671" y="11784"/>
                    <a:pt x="10828" y="11847"/>
                    <a:pt x="10923" y="11847"/>
                  </a:cubicBezTo>
                  <a:cubicBezTo>
                    <a:pt x="11238" y="11847"/>
                    <a:pt x="11458" y="11532"/>
                    <a:pt x="11301" y="11280"/>
                  </a:cubicBezTo>
                  <a:lnTo>
                    <a:pt x="10419" y="9768"/>
                  </a:lnTo>
                  <a:cubicBezTo>
                    <a:pt x="14703" y="6775"/>
                    <a:pt x="12592" y="1"/>
                    <a:pt x="7363" y="1"/>
                  </a:cubicBezTo>
                  <a:cubicBezTo>
                    <a:pt x="7350" y="1"/>
                    <a:pt x="7338" y="1"/>
                    <a:pt x="73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78" name="Google Shape;6004;p67">
              <a:extLst>
                <a:ext uri="{FF2B5EF4-FFF2-40B4-BE49-F238E27FC236}">
                  <a16:creationId xmlns:a16="http://schemas.microsoft.com/office/drawing/2014/main" id="{CC4BED78-CD28-AB86-962B-EA42360995C5}"/>
                </a:ext>
              </a:extLst>
            </p:cNvPr>
            <p:cNvSpPr/>
            <p:nvPr/>
          </p:nvSpPr>
          <p:spPr>
            <a:xfrm>
              <a:off x="-42419600" y="3217825"/>
              <a:ext cx="106350" cy="106350"/>
            </a:xfrm>
            <a:custGeom>
              <a:avLst/>
              <a:gdLst/>
              <a:ahLst/>
              <a:cxnLst/>
              <a:rect l="l" t="t" r="r" b="b"/>
              <a:pathLst>
                <a:path w="4254" h="4254" extrusionOk="0">
                  <a:moveTo>
                    <a:pt x="1355" y="0"/>
                  </a:moveTo>
                  <a:cubicBezTo>
                    <a:pt x="882" y="0"/>
                    <a:pt x="410" y="95"/>
                    <a:pt x="0" y="315"/>
                  </a:cubicBezTo>
                  <a:cubicBezTo>
                    <a:pt x="1891" y="946"/>
                    <a:pt x="3340" y="2395"/>
                    <a:pt x="3938" y="4254"/>
                  </a:cubicBezTo>
                  <a:cubicBezTo>
                    <a:pt x="4128" y="3844"/>
                    <a:pt x="4254" y="3371"/>
                    <a:pt x="4254" y="2899"/>
                  </a:cubicBezTo>
                  <a:cubicBezTo>
                    <a:pt x="4254" y="1292"/>
                    <a:pt x="2962" y="0"/>
                    <a:pt x="13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79" name="Google Shape;6005;p67">
              <a:extLst>
                <a:ext uri="{FF2B5EF4-FFF2-40B4-BE49-F238E27FC236}">
                  <a16:creationId xmlns:a16="http://schemas.microsoft.com/office/drawing/2014/main" id="{2E3878BD-A9ED-2435-D618-C49B369DD6B0}"/>
                </a:ext>
              </a:extLst>
            </p:cNvPr>
            <p:cNvSpPr/>
            <p:nvPr/>
          </p:nvSpPr>
          <p:spPr>
            <a:xfrm>
              <a:off x="-42623600" y="3218600"/>
              <a:ext cx="106350" cy="106375"/>
            </a:xfrm>
            <a:custGeom>
              <a:avLst/>
              <a:gdLst/>
              <a:ahLst/>
              <a:cxnLst/>
              <a:rect l="l" t="t" r="r" b="b"/>
              <a:pathLst>
                <a:path w="4254" h="4255" extrusionOk="0">
                  <a:moveTo>
                    <a:pt x="2931" y="1"/>
                  </a:moveTo>
                  <a:cubicBezTo>
                    <a:pt x="1292" y="1"/>
                    <a:pt x="1" y="1293"/>
                    <a:pt x="1" y="2899"/>
                  </a:cubicBezTo>
                  <a:cubicBezTo>
                    <a:pt x="1" y="3372"/>
                    <a:pt x="127" y="3845"/>
                    <a:pt x="316" y="4254"/>
                  </a:cubicBezTo>
                  <a:cubicBezTo>
                    <a:pt x="977" y="2364"/>
                    <a:pt x="2426" y="915"/>
                    <a:pt x="4254" y="316"/>
                  </a:cubicBezTo>
                  <a:cubicBezTo>
                    <a:pt x="3876" y="127"/>
                    <a:pt x="3403" y="1"/>
                    <a:pt x="29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80" name="Google Shape;6006;p67">
              <a:extLst>
                <a:ext uri="{FF2B5EF4-FFF2-40B4-BE49-F238E27FC236}">
                  <a16:creationId xmlns:a16="http://schemas.microsoft.com/office/drawing/2014/main" id="{6CDC74F8-7A64-08DB-7E52-EB849BE902D9}"/>
                </a:ext>
              </a:extLst>
            </p:cNvPr>
            <p:cNvSpPr/>
            <p:nvPr/>
          </p:nvSpPr>
          <p:spPr>
            <a:xfrm>
              <a:off x="-42561374" y="3279250"/>
              <a:ext cx="185900" cy="186700"/>
            </a:xfrm>
            <a:custGeom>
              <a:avLst/>
              <a:gdLst/>
              <a:ahLst/>
              <a:cxnLst/>
              <a:rect l="l" t="t" r="r" b="b"/>
              <a:pathLst>
                <a:path w="7436" h="7468" extrusionOk="0">
                  <a:moveTo>
                    <a:pt x="3781" y="1671"/>
                  </a:moveTo>
                  <a:cubicBezTo>
                    <a:pt x="4033" y="1671"/>
                    <a:pt x="4191" y="1860"/>
                    <a:pt x="4191" y="2112"/>
                  </a:cubicBezTo>
                  <a:lnTo>
                    <a:pt x="4191" y="3340"/>
                  </a:lnTo>
                  <a:lnTo>
                    <a:pt x="5388" y="3340"/>
                  </a:lnTo>
                  <a:cubicBezTo>
                    <a:pt x="5640" y="3340"/>
                    <a:pt x="5829" y="3529"/>
                    <a:pt x="5829" y="3750"/>
                  </a:cubicBezTo>
                  <a:cubicBezTo>
                    <a:pt x="5829" y="4002"/>
                    <a:pt x="5640" y="4128"/>
                    <a:pt x="5388" y="4128"/>
                  </a:cubicBezTo>
                  <a:lnTo>
                    <a:pt x="3750" y="4128"/>
                  </a:lnTo>
                  <a:cubicBezTo>
                    <a:pt x="3498" y="4128"/>
                    <a:pt x="3308" y="3939"/>
                    <a:pt x="3308" y="3750"/>
                  </a:cubicBezTo>
                  <a:lnTo>
                    <a:pt x="3308" y="2112"/>
                  </a:lnTo>
                  <a:lnTo>
                    <a:pt x="3340" y="2112"/>
                  </a:lnTo>
                  <a:cubicBezTo>
                    <a:pt x="3340" y="1860"/>
                    <a:pt x="3529" y="1671"/>
                    <a:pt x="3781" y="1671"/>
                  </a:cubicBezTo>
                  <a:close/>
                  <a:moveTo>
                    <a:pt x="3750" y="1"/>
                  </a:moveTo>
                  <a:cubicBezTo>
                    <a:pt x="1702" y="1"/>
                    <a:pt x="32" y="1671"/>
                    <a:pt x="0" y="3750"/>
                  </a:cubicBezTo>
                  <a:cubicBezTo>
                    <a:pt x="32" y="5798"/>
                    <a:pt x="1702" y="7467"/>
                    <a:pt x="3750" y="7467"/>
                  </a:cubicBezTo>
                  <a:cubicBezTo>
                    <a:pt x="5797" y="7467"/>
                    <a:pt x="7436" y="5798"/>
                    <a:pt x="7436" y="3750"/>
                  </a:cubicBezTo>
                  <a:cubicBezTo>
                    <a:pt x="7436" y="1702"/>
                    <a:pt x="5797" y="64"/>
                    <a:pt x="3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81" name="Google Shape;6011;p67">
            <a:extLst>
              <a:ext uri="{FF2B5EF4-FFF2-40B4-BE49-F238E27FC236}">
                <a16:creationId xmlns:a16="http://schemas.microsoft.com/office/drawing/2014/main" id="{79F69F3A-F0D8-5D4F-6E5E-8763B514744F}"/>
              </a:ext>
            </a:extLst>
          </p:cNvPr>
          <p:cNvGrpSpPr/>
          <p:nvPr/>
        </p:nvGrpSpPr>
        <p:grpSpPr>
          <a:xfrm>
            <a:off x="6317524" y="1774920"/>
            <a:ext cx="421868" cy="414479"/>
            <a:chOff x="-40748276" y="3238700"/>
            <a:chExt cx="322600" cy="316950"/>
          </a:xfrm>
          <a:solidFill>
            <a:srgbClr val="FFC000"/>
          </a:solidFill>
        </p:grpSpPr>
        <p:sp>
          <p:nvSpPr>
            <p:cNvPr id="82" name="Google Shape;6012;p67">
              <a:extLst>
                <a:ext uri="{FF2B5EF4-FFF2-40B4-BE49-F238E27FC236}">
                  <a16:creationId xmlns:a16="http://schemas.microsoft.com/office/drawing/2014/main" id="{74713AD3-C49A-02CF-A2B7-267B9A929B4F}"/>
                </a:ext>
              </a:extLst>
            </p:cNvPr>
            <p:cNvSpPr/>
            <p:nvPr/>
          </p:nvSpPr>
          <p:spPr>
            <a:xfrm>
              <a:off x="-40709676" y="3273750"/>
              <a:ext cx="84300" cy="84300"/>
            </a:xfrm>
            <a:custGeom>
              <a:avLst/>
              <a:gdLst/>
              <a:ahLst/>
              <a:cxnLst/>
              <a:rect l="l" t="t" r="r" b="b"/>
              <a:pathLst>
                <a:path w="3372" h="3372" extrusionOk="0">
                  <a:moveTo>
                    <a:pt x="2710" y="0"/>
                  </a:moveTo>
                  <a:lnTo>
                    <a:pt x="1" y="2710"/>
                  </a:lnTo>
                  <a:lnTo>
                    <a:pt x="694" y="3371"/>
                  </a:lnTo>
                  <a:lnTo>
                    <a:pt x="3372" y="662"/>
                  </a:lnTo>
                  <a:lnTo>
                    <a:pt x="271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83" name="Google Shape;6013;p67">
              <a:extLst>
                <a:ext uri="{FF2B5EF4-FFF2-40B4-BE49-F238E27FC236}">
                  <a16:creationId xmlns:a16="http://schemas.microsoft.com/office/drawing/2014/main" id="{9FAEBC8E-8271-397A-8B66-FEA60F3F5F6C}"/>
                </a:ext>
              </a:extLst>
            </p:cNvPr>
            <p:cNvSpPr/>
            <p:nvPr/>
          </p:nvSpPr>
          <p:spPr>
            <a:xfrm>
              <a:off x="-40578925" y="3247175"/>
              <a:ext cx="151250" cy="149475"/>
            </a:xfrm>
            <a:custGeom>
              <a:avLst/>
              <a:gdLst/>
              <a:ahLst/>
              <a:cxnLst/>
              <a:rect l="l" t="t" r="r" b="b"/>
              <a:pathLst>
                <a:path w="6050" h="5979" extrusionOk="0">
                  <a:moveTo>
                    <a:pt x="2663" y="0"/>
                  </a:moveTo>
                  <a:cubicBezTo>
                    <a:pt x="2552" y="0"/>
                    <a:pt x="2442" y="39"/>
                    <a:pt x="2363" y="118"/>
                  </a:cubicBezTo>
                  <a:lnTo>
                    <a:pt x="1261" y="1221"/>
                  </a:lnTo>
                  <a:lnTo>
                    <a:pt x="2678" y="2639"/>
                  </a:lnTo>
                  <a:cubicBezTo>
                    <a:pt x="2836" y="2796"/>
                    <a:pt x="2836" y="3080"/>
                    <a:pt x="2678" y="3237"/>
                  </a:cubicBezTo>
                  <a:cubicBezTo>
                    <a:pt x="2637" y="3278"/>
                    <a:pt x="2560" y="3302"/>
                    <a:pt x="2473" y="3302"/>
                  </a:cubicBezTo>
                  <a:cubicBezTo>
                    <a:pt x="2360" y="3302"/>
                    <a:pt x="2232" y="3263"/>
                    <a:pt x="2143" y="3174"/>
                  </a:cubicBezTo>
                  <a:lnTo>
                    <a:pt x="725" y="1756"/>
                  </a:lnTo>
                  <a:lnTo>
                    <a:pt x="0" y="2481"/>
                  </a:lnTo>
                  <a:lnTo>
                    <a:pt x="3529" y="5978"/>
                  </a:lnTo>
                  <a:lnTo>
                    <a:pt x="5892" y="3615"/>
                  </a:lnTo>
                  <a:cubicBezTo>
                    <a:pt x="6049" y="3458"/>
                    <a:pt x="6049" y="3174"/>
                    <a:pt x="5892" y="3017"/>
                  </a:cubicBezTo>
                  <a:lnTo>
                    <a:pt x="2962" y="118"/>
                  </a:lnTo>
                  <a:cubicBezTo>
                    <a:pt x="2883" y="39"/>
                    <a:pt x="2773" y="0"/>
                    <a:pt x="2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84" name="Google Shape;6014;p67">
              <a:extLst>
                <a:ext uri="{FF2B5EF4-FFF2-40B4-BE49-F238E27FC236}">
                  <a16:creationId xmlns:a16="http://schemas.microsoft.com/office/drawing/2014/main" id="{7B7D69CC-7E84-C7FB-807F-C32DF83EC164}"/>
                </a:ext>
              </a:extLst>
            </p:cNvPr>
            <p:cNvSpPr/>
            <p:nvPr/>
          </p:nvSpPr>
          <p:spPr>
            <a:xfrm>
              <a:off x="-40678174" y="3305250"/>
              <a:ext cx="213475" cy="213475"/>
            </a:xfrm>
            <a:custGeom>
              <a:avLst/>
              <a:gdLst/>
              <a:ahLst/>
              <a:cxnLst/>
              <a:rect l="l" t="t" r="r" b="b"/>
              <a:pathLst>
                <a:path w="8539" h="8539" extrusionOk="0">
                  <a:moveTo>
                    <a:pt x="2679" y="0"/>
                  </a:moveTo>
                  <a:lnTo>
                    <a:pt x="1" y="2678"/>
                  </a:lnTo>
                  <a:lnTo>
                    <a:pt x="5861" y="8538"/>
                  </a:lnTo>
                  <a:lnTo>
                    <a:pt x="8539" y="5860"/>
                  </a:lnTo>
                  <a:lnTo>
                    <a:pt x="267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85" name="Google Shape;6015;p67">
              <a:extLst>
                <a:ext uri="{FF2B5EF4-FFF2-40B4-BE49-F238E27FC236}">
                  <a16:creationId xmlns:a16="http://schemas.microsoft.com/office/drawing/2014/main" id="{10CD0C29-8205-8F05-C5E0-93226DF1A469}"/>
                </a:ext>
              </a:extLst>
            </p:cNvPr>
            <p:cNvSpPr/>
            <p:nvPr/>
          </p:nvSpPr>
          <p:spPr>
            <a:xfrm>
              <a:off x="-40513549" y="3469850"/>
              <a:ext cx="87875" cy="85800"/>
            </a:xfrm>
            <a:custGeom>
              <a:avLst/>
              <a:gdLst/>
              <a:ahLst/>
              <a:cxnLst/>
              <a:rect l="l" t="t" r="r" b="b"/>
              <a:pathLst>
                <a:path w="3515" h="3432" extrusionOk="0">
                  <a:moveTo>
                    <a:pt x="2426" y="1"/>
                  </a:moveTo>
                  <a:lnTo>
                    <a:pt x="0" y="2427"/>
                  </a:lnTo>
                  <a:lnTo>
                    <a:pt x="2899" y="3404"/>
                  </a:lnTo>
                  <a:cubicBezTo>
                    <a:pt x="2948" y="3423"/>
                    <a:pt x="2996" y="3432"/>
                    <a:pt x="3044" y="3432"/>
                  </a:cubicBezTo>
                  <a:cubicBezTo>
                    <a:pt x="3302" y="3432"/>
                    <a:pt x="3514" y="3166"/>
                    <a:pt x="3434" y="2899"/>
                  </a:cubicBezTo>
                  <a:lnTo>
                    <a:pt x="242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86" name="Google Shape;6016;p67">
              <a:extLst>
                <a:ext uri="{FF2B5EF4-FFF2-40B4-BE49-F238E27FC236}">
                  <a16:creationId xmlns:a16="http://schemas.microsoft.com/office/drawing/2014/main" id="{02853755-70E5-D376-5337-224DC9EC09B6}"/>
                </a:ext>
              </a:extLst>
            </p:cNvPr>
            <p:cNvSpPr/>
            <p:nvPr/>
          </p:nvSpPr>
          <p:spPr>
            <a:xfrm>
              <a:off x="-40738025" y="3404500"/>
              <a:ext cx="150450" cy="149475"/>
            </a:xfrm>
            <a:custGeom>
              <a:avLst/>
              <a:gdLst/>
              <a:ahLst/>
              <a:cxnLst/>
              <a:rect l="l" t="t" r="r" b="b"/>
              <a:pathLst>
                <a:path w="6018" h="5979" extrusionOk="0">
                  <a:moveTo>
                    <a:pt x="2521" y="0"/>
                  </a:moveTo>
                  <a:lnTo>
                    <a:pt x="1796" y="725"/>
                  </a:lnTo>
                  <a:lnTo>
                    <a:pt x="3308" y="2205"/>
                  </a:lnTo>
                  <a:cubicBezTo>
                    <a:pt x="3466" y="2363"/>
                    <a:pt x="3466" y="2646"/>
                    <a:pt x="3308" y="2804"/>
                  </a:cubicBezTo>
                  <a:cubicBezTo>
                    <a:pt x="3230" y="2883"/>
                    <a:pt x="3119" y="2922"/>
                    <a:pt x="3009" y="2922"/>
                  </a:cubicBezTo>
                  <a:cubicBezTo>
                    <a:pt x="2899" y="2922"/>
                    <a:pt x="2789" y="2883"/>
                    <a:pt x="2710" y="2804"/>
                  </a:cubicBezTo>
                  <a:lnTo>
                    <a:pt x="1229" y="1292"/>
                  </a:lnTo>
                  <a:lnTo>
                    <a:pt x="158" y="2363"/>
                  </a:lnTo>
                  <a:cubicBezTo>
                    <a:pt x="0" y="2520"/>
                    <a:pt x="0" y="2804"/>
                    <a:pt x="158" y="2962"/>
                  </a:cubicBezTo>
                  <a:lnTo>
                    <a:pt x="3056" y="5860"/>
                  </a:lnTo>
                  <a:cubicBezTo>
                    <a:pt x="3135" y="5939"/>
                    <a:pt x="3245" y="5978"/>
                    <a:pt x="3356" y="5978"/>
                  </a:cubicBezTo>
                  <a:cubicBezTo>
                    <a:pt x="3466" y="5978"/>
                    <a:pt x="3576" y="5939"/>
                    <a:pt x="3655" y="5860"/>
                  </a:cubicBezTo>
                  <a:lnTo>
                    <a:pt x="6018" y="3497"/>
                  </a:lnTo>
                  <a:lnTo>
                    <a:pt x="252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87" name="Google Shape;6017;p67">
              <a:extLst>
                <a:ext uri="{FF2B5EF4-FFF2-40B4-BE49-F238E27FC236}">
                  <a16:creationId xmlns:a16="http://schemas.microsoft.com/office/drawing/2014/main" id="{0BA6F5E0-05EA-D690-5FA2-3F6EA328D23B}"/>
                </a:ext>
              </a:extLst>
            </p:cNvPr>
            <p:cNvSpPr/>
            <p:nvPr/>
          </p:nvSpPr>
          <p:spPr>
            <a:xfrm>
              <a:off x="-40748276" y="3238700"/>
              <a:ext cx="92175" cy="87850"/>
            </a:xfrm>
            <a:custGeom>
              <a:avLst/>
              <a:gdLst/>
              <a:ahLst/>
              <a:cxnLst/>
              <a:rect l="l" t="t" r="r" b="b"/>
              <a:pathLst>
                <a:path w="3686" h="3513" extrusionOk="0">
                  <a:moveTo>
                    <a:pt x="2281" y="0"/>
                  </a:moveTo>
                  <a:cubicBezTo>
                    <a:pt x="1915" y="0"/>
                    <a:pt x="1545" y="142"/>
                    <a:pt x="1261" y="426"/>
                  </a:cubicBezTo>
                  <a:lnTo>
                    <a:pt x="568" y="1119"/>
                  </a:lnTo>
                  <a:cubicBezTo>
                    <a:pt x="1" y="1686"/>
                    <a:pt x="1" y="2568"/>
                    <a:pt x="568" y="3135"/>
                  </a:cubicBezTo>
                  <a:lnTo>
                    <a:pt x="946" y="3513"/>
                  </a:lnTo>
                  <a:lnTo>
                    <a:pt x="3687" y="804"/>
                  </a:lnTo>
                  <a:lnTo>
                    <a:pt x="3277" y="426"/>
                  </a:lnTo>
                  <a:cubicBezTo>
                    <a:pt x="3010" y="142"/>
                    <a:pt x="2647" y="0"/>
                    <a:pt x="22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</p:grpSp>
      <p:sp>
        <p:nvSpPr>
          <p:cNvPr id="88" name="Google Shape;6042;p67">
            <a:extLst>
              <a:ext uri="{FF2B5EF4-FFF2-40B4-BE49-F238E27FC236}">
                <a16:creationId xmlns:a16="http://schemas.microsoft.com/office/drawing/2014/main" id="{4A0B64CB-7DCD-E4A2-C6D5-7A1FC6F51D51}"/>
              </a:ext>
            </a:extLst>
          </p:cNvPr>
          <p:cNvSpPr/>
          <p:nvPr/>
        </p:nvSpPr>
        <p:spPr>
          <a:xfrm>
            <a:off x="3934212" y="1799964"/>
            <a:ext cx="407908" cy="413466"/>
          </a:xfrm>
          <a:custGeom>
            <a:avLst/>
            <a:gdLst/>
            <a:ahLst/>
            <a:cxnLst/>
            <a:rect l="l" t="t" r="r" b="b"/>
            <a:pathLst>
              <a:path w="12477" h="12647" extrusionOk="0">
                <a:moveTo>
                  <a:pt x="3750" y="4538"/>
                </a:moveTo>
                <a:cubicBezTo>
                  <a:pt x="4223" y="4538"/>
                  <a:pt x="4601" y="4884"/>
                  <a:pt x="4601" y="5357"/>
                </a:cubicBezTo>
                <a:cubicBezTo>
                  <a:pt x="4601" y="5829"/>
                  <a:pt x="4223" y="6176"/>
                  <a:pt x="3750" y="6176"/>
                </a:cubicBezTo>
                <a:cubicBezTo>
                  <a:pt x="3277" y="6176"/>
                  <a:pt x="2931" y="5829"/>
                  <a:pt x="2931" y="5357"/>
                </a:cubicBezTo>
                <a:cubicBezTo>
                  <a:pt x="2931" y="4884"/>
                  <a:pt x="3277" y="4538"/>
                  <a:pt x="3750" y="4538"/>
                </a:cubicBezTo>
                <a:close/>
                <a:moveTo>
                  <a:pt x="6239" y="4538"/>
                </a:moveTo>
                <a:cubicBezTo>
                  <a:pt x="6711" y="4538"/>
                  <a:pt x="7058" y="4884"/>
                  <a:pt x="7058" y="5357"/>
                </a:cubicBezTo>
                <a:cubicBezTo>
                  <a:pt x="7058" y="5829"/>
                  <a:pt x="6711" y="6176"/>
                  <a:pt x="6239" y="6176"/>
                </a:cubicBezTo>
                <a:cubicBezTo>
                  <a:pt x="5766" y="6176"/>
                  <a:pt x="5420" y="5829"/>
                  <a:pt x="5420" y="5357"/>
                </a:cubicBezTo>
                <a:cubicBezTo>
                  <a:pt x="5420" y="4884"/>
                  <a:pt x="5766" y="4538"/>
                  <a:pt x="6239" y="4538"/>
                </a:cubicBezTo>
                <a:close/>
                <a:moveTo>
                  <a:pt x="8728" y="4538"/>
                </a:moveTo>
                <a:cubicBezTo>
                  <a:pt x="9200" y="4538"/>
                  <a:pt x="9547" y="4884"/>
                  <a:pt x="9547" y="5357"/>
                </a:cubicBezTo>
                <a:cubicBezTo>
                  <a:pt x="9547" y="5829"/>
                  <a:pt x="9200" y="6176"/>
                  <a:pt x="8728" y="6176"/>
                </a:cubicBezTo>
                <a:cubicBezTo>
                  <a:pt x="8255" y="6176"/>
                  <a:pt x="7877" y="5829"/>
                  <a:pt x="7877" y="5357"/>
                </a:cubicBezTo>
                <a:cubicBezTo>
                  <a:pt x="7877" y="4884"/>
                  <a:pt x="8255" y="4538"/>
                  <a:pt x="8728" y="4538"/>
                </a:cubicBezTo>
                <a:close/>
                <a:moveTo>
                  <a:pt x="6239" y="1"/>
                </a:moveTo>
                <a:cubicBezTo>
                  <a:pt x="2805" y="1"/>
                  <a:pt x="1" y="2395"/>
                  <a:pt x="1" y="5357"/>
                </a:cubicBezTo>
                <a:cubicBezTo>
                  <a:pt x="1" y="7436"/>
                  <a:pt x="1387" y="9200"/>
                  <a:pt x="3309" y="10082"/>
                </a:cubicBezTo>
                <a:lnTo>
                  <a:pt x="3309" y="12256"/>
                </a:lnTo>
                <a:cubicBezTo>
                  <a:pt x="3309" y="12486"/>
                  <a:pt x="3502" y="12646"/>
                  <a:pt x="3715" y="12646"/>
                </a:cubicBezTo>
                <a:cubicBezTo>
                  <a:pt x="3824" y="12646"/>
                  <a:pt x="3938" y="12604"/>
                  <a:pt x="4034" y="12508"/>
                </a:cubicBezTo>
                <a:lnTo>
                  <a:pt x="5609" y="10681"/>
                </a:lnTo>
                <a:cubicBezTo>
                  <a:pt x="5798" y="10681"/>
                  <a:pt x="5987" y="10713"/>
                  <a:pt x="6239" y="10713"/>
                </a:cubicBezTo>
                <a:cubicBezTo>
                  <a:pt x="9641" y="10713"/>
                  <a:pt x="12477" y="8350"/>
                  <a:pt x="12477" y="5357"/>
                </a:cubicBezTo>
                <a:cubicBezTo>
                  <a:pt x="12477" y="2395"/>
                  <a:pt x="9704" y="1"/>
                  <a:pt x="6239" y="1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>
            <a:defPPr/>
          </a:lstStyle>
          <a:p>
            <a:endParaRPr sz="1050">
              <a:solidFill>
                <a:srgbClr val="AE4500"/>
              </a:solidFill>
            </a:endParaRPr>
          </a:p>
        </p:txBody>
      </p:sp>
      <p:grpSp>
        <p:nvGrpSpPr>
          <p:cNvPr id="89" name="Google Shape;6047;p67">
            <a:extLst>
              <a:ext uri="{FF2B5EF4-FFF2-40B4-BE49-F238E27FC236}">
                <a16:creationId xmlns:a16="http://schemas.microsoft.com/office/drawing/2014/main" id="{1B4F3853-C186-EC6E-CF72-AC9A635C7963}"/>
              </a:ext>
            </a:extLst>
          </p:cNvPr>
          <p:cNvGrpSpPr/>
          <p:nvPr/>
        </p:nvGrpSpPr>
        <p:grpSpPr>
          <a:xfrm>
            <a:off x="6962788" y="1775139"/>
            <a:ext cx="415100" cy="378027"/>
            <a:chOff x="-40378075" y="3267450"/>
            <a:chExt cx="317425" cy="289075"/>
          </a:xfrm>
          <a:solidFill>
            <a:srgbClr val="FFC000"/>
          </a:solidFill>
        </p:grpSpPr>
        <p:sp>
          <p:nvSpPr>
            <p:cNvPr id="90" name="Google Shape;6048;p67">
              <a:extLst>
                <a:ext uri="{FF2B5EF4-FFF2-40B4-BE49-F238E27FC236}">
                  <a16:creationId xmlns:a16="http://schemas.microsoft.com/office/drawing/2014/main" id="{BDD453E4-BFD5-CA8C-764A-432062E4234D}"/>
                </a:ext>
              </a:extLst>
            </p:cNvPr>
            <p:cNvSpPr/>
            <p:nvPr/>
          </p:nvSpPr>
          <p:spPr>
            <a:xfrm>
              <a:off x="-40218975" y="3308400"/>
              <a:ext cx="158325" cy="248125"/>
            </a:xfrm>
            <a:custGeom>
              <a:avLst/>
              <a:gdLst/>
              <a:ahLst/>
              <a:cxnLst/>
              <a:rect l="l" t="t" r="r" b="b"/>
              <a:pathLst>
                <a:path w="6333" h="9925" extrusionOk="0">
                  <a:moveTo>
                    <a:pt x="4694" y="1"/>
                  </a:moveTo>
                  <a:lnTo>
                    <a:pt x="4694" y="7877"/>
                  </a:lnTo>
                  <a:cubicBezTo>
                    <a:pt x="4694" y="8097"/>
                    <a:pt x="4474" y="8255"/>
                    <a:pt x="4253" y="8255"/>
                  </a:cubicBezTo>
                  <a:cubicBezTo>
                    <a:pt x="2993" y="8255"/>
                    <a:pt x="1638" y="8696"/>
                    <a:pt x="693" y="9452"/>
                  </a:cubicBezTo>
                  <a:cubicBezTo>
                    <a:pt x="536" y="9546"/>
                    <a:pt x="189" y="9925"/>
                    <a:pt x="0" y="9925"/>
                  </a:cubicBezTo>
                  <a:lnTo>
                    <a:pt x="5073" y="9925"/>
                  </a:lnTo>
                  <a:cubicBezTo>
                    <a:pt x="5734" y="9925"/>
                    <a:pt x="6333" y="9357"/>
                    <a:pt x="6333" y="8696"/>
                  </a:cubicBezTo>
                  <a:lnTo>
                    <a:pt x="6333" y="1229"/>
                  </a:lnTo>
                  <a:cubicBezTo>
                    <a:pt x="6333" y="536"/>
                    <a:pt x="5766" y="1"/>
                    <a:pt x="5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91" name="Google Shape;6049;p67">
              <a:extLst>
                <a:ext uri="{FF2B5EF4-FFF2-40B4-BE49-F238E27FC236}">
                  <a16:creationId xmlns:a16="http://schemas.microsoft.com/office/drawing/2014/main" id="{E3F0D58E-985B-5CEF-32E2-8171EF0F2E8C}"/>
                </a:ext>
              </a:extLst>
            </p:cNvPr>
            <p:cNvSpPr/>
            <p:nvPr/>
          </p:nvSpPr>
          <p:spPr>
            <a:xfrm>
              <a:off x="-40316649" y="3267450"/>
              <a:ext cx="86675" cy="257575"/>
            </a:xfrm>
            <a:custGeom>
              <a:avLst/>
              <a:gdLst/>
              <a:ahLst/>
              <a:cxnLst/>
              <a:rect l="l" t="t" r="r" b="b"/>
              <a:pathLst>
                <a:path w="3467" h="10303" extrusionOk="0">
                  <a:moveTo>
                    <a:pt x="1" y="0"/>
                  </a:moveTo>
                  <a:lnTo>
                    <a:pt x="1" y="9105"/>
                  </a:lnTo>
                  <a:cubicBezTo>
                    <a:pt x="1166" y="9200"/>
                    <a:pt x="2489" y="9578"/>
                    <a:pt x="3466" y="10302"/>
                  </a:cubicBezTo>
                  <a:lnTo>
                    <a:pt x="3466" y="1197"/>
                  </a:lnTo>
                  <a:cubicBezTo>
                    <a:pt x="2489" y="473"/>
                    <a:pt x="1229" y="9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92" name="Google Shape;6050;p67">
              <a:extLst>
                <a:ext uri="{FF2B5EF4-FFF2-40B4-BE49-F238E27FC236}">
                  <a16:creationId xmlns:a16="http://schemas.microsoft.com/office/drawing/2014/main" id="{51E86D40-2F1D-F4DB-0BCF-3271C0D37ECF}"/>
                </a:ext>
              </a:extLst>
            </p:cNvPr>
            <p:cNvSpPr/>
            <p:nvPr/>
          </p:nvSpPr>
          <p:spPr>
            <a:xfrm>
              <a:off x="-40209524" y="3267450"/>
              <a:ext cx="86650" cy="257575"/>
            </a:xfrm>
            <a:custGeom>
              <a:avLst/>
              <a:gdLst/>
              <a:ahLst/>
              <a:cxnLst/>
              <a:rect l="l" t="t" r="r" b="b"/>
              <a:pathLst>
                <a:path w="3466" h="10303" extrusionOk="0">
                  <a:moveTo>
                    <a:pt x="3466" y="0"/>
                  </a:moveTo>
                  <a:cubicBezTo>
                    <a:pt x="2300" y="95"/>
                    <a:pt x="977" y="473"/>
                    <a:pt x="0" y="1197"/>
                  </a:cubicBezTo>
                  <a:lnTo>
                    <a:pt x="0" y="10302"/>
                  </a:lnTo>
                  <a:cubicBezTo>
                    <a:pt x="977" y="9578"/>
                    <a:pt x="2237" y="9200"/>
                    <a:pt x="3466" y="9105"/>
                  </a:cubicBezTo>
                  <a:lnTo>
                    <a:pt x="346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93" name="Google Shape;6051;p67">
              <a:extLst>
                <a:ext uri="{FF2B5EF4-FFF2-40B4-BE49-F238E27FC236}">
                  <a16:creationId xmlns:a16="http://schemas.microsoft.com/office/drawing/2014/main" id="{7818762D-B4C4-0275-A7C7-04783DAF88EE}"/>
                </a:ext>
              </a:extLst>
            </p:cNvPr>
            <p:cNvSpPr/>
            <p:nvPr/>
          </p:nvSpPr>
          <p:spPr>
            <a:xfrm>
              <a:off x="-40378075" y="3308400"/>
              <a:ext cx="157550" cy="248125"/>
            </a:xfrm>
            <a:custGeom>
              <a:avLst/>
              <a:gdLst/>
              <a:ahLst/>
              <a:cxnLst/>
              <a:rect l="l" t="t" r="r" b="b"/>
              <a:pathLst>
                <a:path w="6302" h="9925" extrusionOk="0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664"/>
                  </a:lnTo>
                  <a:cubicBezTo>
                    <a:pt x="32" y="9357"/>
                    <a:pt x="567" y="9925"/>
                    <a:pt x="1229" y="9925"/>
                  </a:cubicBezTo>
                  <a:lnTo>
                    <a:pt x="6301" y="9925"/>
                  </a:lnTo>
                  <a:cubicBezTo>
                    <a:pt x="6112" y="9925"/>
                    <a:pt x="5766" y="9609"/>
                    <a:pt x="5608" y="9452"/>
                  </a:cubicBezTo>
                  <a:cubicBezTo>
                    <a:pt x="4631" y="8664"/>
                    <a:pt x="3277" y="8255"/>
                    <a:pt x="2048" y="8255"/>
                  </a:cubicBezTo>
                  <a:cubicBezTo>
                    <a:pt x="1828" y="8255"/>
                    <a:pt x="1638" y="8066"/>
                    <a:pt x="1638" y="7877"/>
                  </a:cubicBezTo>
                  <a:lnTo>
                    <a:pt x="163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94" name="Google Shape;6072;p67">
            <a:extLst>
              <a:ext uri="{FF2B5EF4-FFF2-40B4-BE49-F238E27FC236}">
                <a16:creationId xmlns:a16="http://schemas.microsoft.com/office/drawing/2014/main" id="{BC728C01-99AE-0FBA-D2D1-20AE3B7C4D8B}"/>
              </a:ext>
            </a:extLst>
          </p:cNvPr>
          <p:cNvGrpSpPr/>
          <p:nvPr/>
        </p:nvGrpSpPr>
        <p:grpSpPr>
          <a:xfrm>
            <a:off x="4508866" y="1779752"/>
            <a:ext cx="415134" cy="414872"/>
            <a:chOff x="-41895049" y="3217225"/>
            <a:chExt cx="317450" cy="317250"/>
          </a:xfrm>
          <a:solidFill>
            <a:srgbClr val="FFC000"/>
          </a:solidFill>
        </p:grpSpPr>
        <p:sp>
          <p:nvSpPr>
            <p:cNvPr id="95" name="Google Shape;6073;p67">
              <a:extLst>
                <a:ext uri="{FF2B5EF4-FFF2-40B4-BE49-F238E27FC236}">
                  <a16:creationId xmlns:a16="http://schemas.microsoft.com/office/drawing/2014/main" id="{7BD3E2C9-B343-4969-17E9-6D191274238A}"/>
                </a:ext>
              </a:extLst>
            </p:cNvPr>
            <p:cNvSpPr/>
            <p:nvPr/>
          </p:nvSpPr>
          <p:spPr>
            <a:xfrm>
              <a:off x="-41895049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0" h="9830" extrusionOk="0">
                  <a:moveTo>
                    <a:pt x="1" y="0"/>
                  </a:moveTo>
                  <a:lnTo>
                    <a:pt x="1" y="9830"/>
                  </a:lnTo>
                  <a:lnTo>
                    <a:pt x="1670" y="8192"/>
                  </a:lnTo>
                  <a:lnTo>
                    <a:pt x="1670" y="1639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96" name="Google Shape;6074;p67">
              <a:extLst>
                <a:ext uri="{FF2B5EF4-FFF2-40B4-BE49-F238E27FC236}">
                  <a16:creationId xmlns:a16="http://schemas.microsoft.com/office/drawing/2014/main" id="{F7C87A42-31BC-9EBF-EE72-B4F97882AA64}"/>
                </a:ext>
              </a:extLst>
            </p:cNvPr>
            <p:cNvSpPr/>
            <p:nvPr/>
          </p:nvSpPr>
          <p:spPr>
            <a:xfrm>
              <a:off x="-41619376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0" h="9830" extrusionOk="0">
                  <a:moveTo>
                    <a:pt x="1670" y="0"/>
                  </a:moveTo>
                  <a:lnTo>
                    <a:pt x="0" y="1639"/>
                  </a:lnTo>
                  <a:lnTo>
                    <a:pt x="0" y="8192"/>
                  </a:lnTo>
                  <a:lnTo>
                    <a:pt x="1670" y="9830"/>
                  </a:lnTo>
                  <a:lnTo>
                    <a:pt x="167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97" name="Google Shape;6075;p67">
              <a:extLst>
                <a:ext uri="{FF2B5EF4-FFF2-40B4-BE49-F238E27FC236}">
                  <a16:creationId xmlns:a16="http://schemas.microsoft.com/office/drawing/2014/main" id="{12E31C12-DB78-CF8C-4E4E-FEF7F89A902F}"/>
                </a:ext>
              </a:extLst>
            </p:cNvPr>
            <p:cNvSpPr/>
            <p:nvPr/>
          </p:nvSpPr>
          <p:spPr>
            <a:xfrm>
              <a:off x="-41832826" y="3321000"/>
              <a:ext cx="193000" cy="151250"/>
            </a:xfrm>
            <a:custGeom>
              <a:avLst/>
              <a:gdLst/>
              <a:ahLst/>
              <a:cxnLst/>
              <a:rect l="l" t="t" r="r" b="b"/>
              <a:pathLst>
                <a:path w="7719" h="6050" extrusionOk="0">
                  <a:moveTo>
                    <a:pt x="1" y="1"/>
                  </a:moveTo>
                  <a:lnTo>
                    <a:pt x="1" y="6050"/>
                  </a:lnTo>
                  <a:lnTo>
                    <a:pt x="3592" y="6050"/>
                  </a:lnTo>
                  <a:lnTo>
                    <a:pt x="3592" y="4821"/>
                  </a:lnTo>
                  <a:cubicBezTo>
                    <a:pt x="3592" y="4600"/>
                    <a:pt x="3781" y="4411"/>
                    <a:pt x="4002" y="4411"/>
                  </a:cubicBezTo>
                  <a:lnTo>
                    <a:pt x="6491" y="4411"/>
                  </a:lnTo>
                  <a:cubicBezTo>
                    <a:pt x="6743" y="4411"/>
                    <a:pt x="6932" y="4600"/>
                    <a:pt x="6932" y="4821"/>
                  </a:cubicBezTo>
                  <a:lnTo>
                    <a:pt x="6932" y="6050"/>
                  </a:lnTo>
                  <a:lnTo>
                    <a:pt x="7719" y="6050"/>
                  </a:lnTo>
                  <a:lnTo>
                    <a:pt x="771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98" name="Google Shape;6076;p67">
              <a:extLst>
                <a:ext uri="{FF2B5EF4-FFF2-40B4-BE49-F238E27FC236}">
                  <a16:creationId xmlns:a16="http://schemas.microsoft.com/office/drawing/2014/main" id="{62F0915C-FA10-7B99-9AE8-E3783EEE5245}"/>
                </a:ext>
              </a:extLst>
            </p:cNvPr>
            <p:cNvSpPr/>
            <p:nvPr/>
          </p:nvSpPr>
          <p:spPr>
            <a:xfrm>
              <a:off x="-41880076" y="3493500"/>
              <a:ext cx="287500" cy="40975"/>
            </a:xfrm>
            <a:custGeom>
              <a:avLst/>
              <a:gdLst/>
              <a:ahLst/>
              <a:cxnLst/>
              <a:rect l="l" t="t" r="r" b="b"/>
              <a:pathLst>
                <a:path w="11500" h="1639" extrusionOk="0">
                  <a:moveTo>
                    <a:pt x="1639" y="0"/>
                  </a:moveTo>
                  <a:lnTo>
                    <a:pt x="0" y="1638"/>
                  </a:lnTo>
                  <a:lnTo>
                    <a:pt x="11500" y="1638"/>
                  </a:lnTo>
                  <a:lnTo>
                    <a:pt x="983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99" name="Google Shape;6077;p67">
              <a:extLst>
                <a:ext uri="{FF2B5EF4-FFF2-40B4-BE49-F238E27FC236}">
                  <a16:creationId xmlns:a16="http://schemas.microsoft.com/office/drawing/2014/main" id="{B97F21B4-C73A-A9BB-BBE2-858C139808F8}"/>
                </a:ext>
              </a:extLst>
            </p:cNvPr>
            <p:cNvSpPr/>
            <p:nvPr/>
          </p:nvSpPr>
          <p:spPr>
            <a:xfrm>
              <a:off x="-41880876" y="3217225"/>
              <a:ext cx="288300" cy="83325"/>
            </a:xfrm>
            <a:custGeom>
              <a:avLst/>
              <a:gdLst/>
              <a:ahLst/>
              <a:cxnLst/>
              <a:rect l="l" t="t" r="r" b="b"/>
              <a:pathLst>
                <a:path w="11532" h="3332" extrusionOk="0">
                  <a:moveTo>
                    <a:pt x="5798" y="1033"/>
                  </a:moveTo>
                  <a:lnTo>
                    <a:pt x="6459" y="1694"/>
                  </a:lnTo>
                  <a:lnTo>
                    <a:pt x="5136" y="1694"/>
                  </a:lnTo>
                  <a:lnTo>
                    <a:pt x="5798" y="1033"/>
                  </a:lnTo>
                  <a:close/>
                  <a:moveTo>
                    <a:pt x="5750" y="1"/>
                  </a:moveTo>
                  <a:cubicBezTo>
                    <a:pt x="5640" y="1"/>
                    <a:pt x="5530" y="40"/>
                    <a:pt x="5451" y="119"/>
                  </a:cubicBezTo>
                  <a:lnTo>
                    <a:pt x="3939" y="1663"/>
                  </a:lnTo>
                  <a:lnTo>
                    <a:pt x="1" y="1663"/>
                  </a:lnTo>
                  <a:lnTo>
                    <a:pt x="1639" y="3332"/>
                  </a:lnTo>
                  <a:lnTo>
                    <a:pt x="9862" y="3332"/>
                  </a:lnTo>
                  <a:lnTo>
                    <a:pt x="11532" y="1663"/>
                  </a:lnTo>
                  <a:lnTo>
                    <a:pt x="7593" y="1663"/>
                  </a:lnTo>
                  <a:lnTo>
                    <a:pt x="6050" y="119"/>
                  </a:lnTo>
                  <a:cubicBezTo>
                    <a:pt x="5971" y="40"/>
                    <a:pt x="5861" y="1"/>
                    <a:pt x="5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100" name="Google Shape;6107;p67">
            <a:extLst>
              <a:ext uri="{FF2B5EF4-FFF2-40B4-BE49-F238E27FC236}">
                <a16:creationId xmlns:a16="http://schemas.microsoft.com/office/drawing/2014/main" id="{CA8791FD-23F7-4E2F-6A71-5898C887CA88}"/>
              </a:ext>
            </a:extLst>
          </p:cNvPr>
          <p:cNvGrpSpPr/>
          <p:nvPr/>
        </p:nvGrpSpPr>
        <p:grpSpPr>
          <a:xfrm>
            <a:off x="5129381" y="1763767"/>
            <a:ext cx="418206" cy="413074"/>
            <a:chOff x="-41530374" y="3218800"/>
            <a:chExt cx="319800" cy="315875"/>
          </a:xfrm>
          <a:solidFill>
            <a:srgbClr val="FFC000"/>
          </a:solidFill>
        </p:grpSpPr>
        <p:sp>
          <p:nvSpPr>
            <p:cNvPr id="101" name="Google Shape;6108;p67">
              <a:extLst>
                <a:ext uri="{FF2B5EF4-FFF2-40B4-BE49-F238E27FC236}">
                  <a16:creationId xmlns:a16="http://schemas.microsoft.com/office/drawing/2014/main" id="{D930DD53-4D76-181C-6440-4995939CF1CD}"/>
                </a:ext>
              </a:extLst>
            </p:cNvPr>
            <p:cNvSpPr/>
            <p:nvPr/>
          </p:nvSpPr>
          <p:spPr>
            <a:xfrm>
              <a:off x="-41530374" y="3337550"/>
              <a:ext cx="199300" cy="197125"/>
            </a:xfrm>
            <a:custGeom>
              <a:avLst/>
              <a:gdLst/>
              <a:ahLst/>
              <a:cxnLst/>
              <a:rect l="l" t="t" r="r" b="b"/>
              <a:pathLst>
                <a:path w="7971" h="7885" extrusionOk="0">
                  <a:moveTo>
                    <a:pt x="3245" y="0"/>
                  </a:moveTo>
                  <a:lnTo>
                    <a:pt x="473" y="2804"/>
                  </a:lnTo>
                  <a:cubicBezTo>
                    <a:pt x="0" y="3277"/>
                    <a:pt x="0" y="4064"/>
                    <a:pt x="473" y="4568"/>
                  </a:cubicBezTo>
                  <a:lnTo>
                    <a:pt x="3403" y="7530"/>
                  </a:lnTo>
                  <a:cubicBezTo>
                    <a:pt x="3639" y="7766"/>
                    <a:pt x="3954" y="7884"/>
                    <a:pt x="4277" y="7884"/>
                  </a:cubicBezTo>
                  <a:cubicBezTo>
                    <a:pt x="4600" y="7884"/>
                    <a:pt x="4931" y="7766"/>
                    <a:pt x="5199" y="7530"/>
                  </a:cubicBezTo>
                  <a:lnTo>
                    <a:pt x="7971" y="4726"/>
                  </a:lnTo>
                  <a:lnTo>
                    <a:pt x="324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102" name="Google Shape;6109;p67">
              <a:extLst>
                <a:ext uri="{FF2B5EF4-FFF2-40B4-BE49-F238E27FC236}">
                  <a16:creationId xmlns:a16="http://schemas.microsoft.com/office/drawing/2014/main" id="{B3A786F6-6D4C-3329-DFF4-9487AB204CF3}"/>
                </a:ext>
              </a:extLst>
            </p:cNvPr>
            <p:cNvSpPr/>
            <p:nvPr/>
          </p:nvSpPr>
          <p:spPr>
            <a:xfrm>
              <a:off x="-41435074" y="3218800"/>
              <a:ext cx="224500" cy="221950"/>
            </a:xfrm>
            <a:custGeom>
              <a:avLst/>
              <a:gdLst/>
              <a:ahLst/>
              <a:cxnLst/>
              <a:rect l="l" t="t" r="r" b="b"/>
              <a:pathLst>
                <a:path w="8980" h="8878" extrusionOk="0">
                  <a:moveTo>
                    <a:pt x="4395" y="1"/>
                  </a:moveTo>
                  <a:cubicBezTo>
                    <a:pt x="4285" y="1"/>
                    <a:pt x="4175" y="40"/>
                    <a:pt x="4096" y="119"/>
                  </a:cubicBezTo>
                  <a:lnTo>
                    <a:pt x="1" y="4152"/>
                  </a:lnTo>
                  <a:lnTo>
                    <a:pt x="4726" y="8877"/>
                  </a:lnTo>
                  <a:lnTo>
                    <a:pt x="8822" y="4845"/>
                  </a:lnTo>
                  <a:cubicBezTo>
                    <a:pt x="8979" y="4687"/>
                    <a:pt x="8979" y="4404"/>
                    <a:pt x="8822" y="4246"/>
                  </a:cubicBezTo>
                  <a:lnTo>
                    <a:pt x="4695" y="119"/>
                  </a:lnTo>
                  <a:cubicBezTo>
                    <a:pt x="4616" y="40"/>
                    <a:pt x="4506" y="1"/>
                    <a:pt x="4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103" name="Google Shape;5593;p66">
            <a:extLst>
              <a:ext uri="{FF2B5EF4-FFF2-40B4-BE49-F238E27FC236}">
                <a16:creationId xmlns:a16="http://schemas.microsoft.com/office/drawing/2014/main" id="{FFD02C79-3A9D-F569-918F-EC465EF5D0AE}"/>
              </a:ext>
            </a:extLst>
          </p:cNvPr>
          <p:cNvGrpSpPr/>
          <p:nvPr/>
        </p:nvGrpSpPr>
        <p:grpSpPr>
          <a:xfrm>
            <a:off x="2617917" y="2507155"/>
            <a:ext cx="501820" cy="501820"/>
            <a:chOff x="5049725" y="249400"/>
            <a:chExt cx="481825" cy="481825"/>
          </a:xfrm>
          <a:solidFill>
            <a:srgbClr val="FFC000"/>
          </a:solidFill>
        </p:grpSpPr>
        <p:sp>
          <p:nvSpPr>
            <p:cNvPr id="104" name="Google Shape;5594;p66">
              <a:extLst>
                <a:ext uri="{FF2B5EF4-FFF2-40B4-BE49-F238E27FC236}">
                  <a16:creationId xmlns:a16="http://schemas.microsoft.com/office/drawing/2014/main" id="{B97B354F-D8CD-B139-9064-BD768D429C27}"/>
                </a:ext>
              </a:extLst>
            </p:cNvPr>
            <p:cNvSpPr/>
            <p:nvPr/>
          </p:nvSpPr>
          <p:spPr>
            <a:xfrm>
              <a:off x="5191775" y="560925"/>
              <a:ext cx="197625" cy="170300"/>
            </a:xfrm>
            <a:custGeom>
              <a:avLst/>
              <a:gdLst/>
              <a:ahLst/>
              <a:cxnLst/>
              <a:rect l="l" t="t" r="r" b="b"/>
              <a:pathLst>
                <a:path w="7904" h="6812" extrusionOk="0">
                  <a:moveTo>
                    <a:pt x="6213" y="1129"/>
                  </a:moveTo>
                  <a:cubicBezTo>
                    <a:pt x="6523" y="1129"/>
                    <a:pt x="6776" y="1379"/>
                    <a:pt x="6776" y="1693"/>
                  </a:cubicBezTo>
                  <a:cubicBezTo>
                    <a:pt x="6776" y="2006"/>
                    <a:pt x="6523" y="2259"/>
                    <a:pt x="6213" y="2259"/>
                  </a:cubicBezTo>
                  <a:lnTo>
                    <a:pt x="1696" y="2259"/>
                  </a:lnTo>
                  <a:cubicBezTo>
                    <a:pt x="1383" y="2259"/>
                    <a:pt x="1130" y="2006"/>
                    <a:pt x="1130" y="1693"/>
                  </a:cubicBezTo>
                  <a:cubicBezTo>
                    <a:pt x="1130" y="1379"/>
                    <a:pt x="1383" y="1129"/>
                    <a:pt x="1696" y="1129"/>
                  </a:cubicBezTo>
                  <a:close/>
                  <a:moveTo>
                    <a:pt x="6213" y="3388"/>
                  </a:moveTo>
                  <a:cubicBezTo>
                    <a:pt x="6523" y="3388"/>
                    <a:pt x="6776" y="3638"/>
                    <a:pt x="6776" y="3951"/>
                  </a:cubicBezTo>
                  <a:cubicBezTo>
                    <a:pt x="6776" y="4264"/>
                    <a:pt x="6523" y="4517"/>
                    <a:pt x="6213" y="4517"/>
                  </a:cubicBezTo>
                  <a:lnTo>
                    <a:pt x="1696" y="4517"/>
                  </a:lnTo>
                  <a:cubicBezTo>
                    <a:pt x="1383" y="4517"/>
                    <a:pt x="1130" y="4264"/>
                    <a:pt x="1130" y="3951"/>
                  </a:cubicBezTo>
                  <a:cubicBezTo>
                    <a:pt x="1130" y="3638"/>
                    <a:pt x="1383" y="3388"/>
                    <a:pt x="1696" y="3388"/>
                  </a:cubicBezTo>
                  <a:close/>
                  <a:moveTo>
                    <a:pt x="0" y="0"/>
                  </a:moveTo>
                  <a:lnTo>
                    <a:pt x="0" y="6249"/>
                  </a:lnTo>
                  <a:cubicBezTo>
                    <a:pt x="0" y="6559"/>
                    <a:pt x="253" y="6812"/>
                    <a:pt x="567" y="6812"/>
                  </a:cubicBezTo>
                  <a:lnTo>
                    <a:pt x="7342" y="6812"/>
                  </a:lnTo>
                  <a:cubicBezTo>
                    <a:pt x="7652" y="6812"/>
                    <a:pt x="7905" y="6559"/>
                    <a:pt x="7905" y="6249"/>
                  </a:cubicBezTo>
                  <a:lnTo>
                    <a:pt x="790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105" name="Google Shape;5595;p66">
              <a:extLst>
                <a:ext uri="{FF2B5EF4-FFF2-40B4-BE49-F238E27FC236}">
                  <a16:creationId xmlns:a16="http://schemas.microsoft.com/office/drawing/2014/main" id="{9C1D6A24-57A3-71D2-B00D-7C1F56D4929E}"/>
                </a:ext>
              </a:extLst>
            </p:cNvPr>
            <p:cNvSpPr/>
            <p:nvPr/>
          </p:nvSpPr>
          <p:spPr>
            <a:xfrm>
              <a:off x="5049725" y="249400"/>
              <a:ext cx="481825" cy="396225"/>
            </a:xfrm>
            <a:custGeom>
              <a:avLst/>
              <a:gdLst/>
              <a:ahLst/>
              <a:cxnLst/>
              <a:rect l="l" t="t" r="r" b="b"/>
              <a:pathLst>
                <a:path w="19273" h="15849" extrusionOk="0">
                  <a:moveTo>
                    <a:pt x="4553" y="4518"/>
                  </a:moveTo>
                  <a:lnTo>
                    <a:pt x="4553" y="5686"/>
                  </a:lnTo>
                  <a:lnTo>
                    <a:pt x="3424" y="5686"/>
                  </a:lnTo>
                  <a:lnTo>
                    <a:pt x="3424" y="4948"/>
                  </a:lnTo>
                  <a:cubicBezTo>
                    <a:pt x="3424" y="4710"/>
                    <a:pt x="3617" y="4518"/>
                    <a:pt x="3852" y="4518"/>
                  </a:cubicBezTo>
                  <a:close/>
                  <a:moveTo>
                    <a:pt x="15418" y="4518"/>
                  </a:moveTo>
                  <a:cubicBezTo>
                    <a:pt x="15653" y="4518"/>
                    <a:pt x="15845" y="4710"/>
                    <a:pt x="15845" y="4948"/>
                  </a:cubicBezTo>
                  <a:lnTo>
                    <a:pt x="15845" y="5686"/>
                  </a:lnTo>
                  <a:lnTo>
                    <a:pt x="14716" y="5686"/>
                  </a:lnTo>
                  <a:lnTo>
                    <a:pt x="14716" y="4518"/>
                  </a:lnTo>
                  <a:close/>
                  <a:moveTo>
                    <a:pt x="10199" y="1130"/>
                  </a:moveTo>
                  <a:lnTo>
                    <a:pt x="10199" y="3954"/>
                  </a:lnTo>
                  <a:cubicBezTo>
                    <a:pt x="10199" y="4265"/>
                    <a:pt x="10452" y="4518"/>
                    <a:pt x="10765" y="4518"/>
                  </a:cubicBezTo>
                  <a:lnTo>
                    <a:pt x="13587" y="4518"/>
                  </a:lnTo>
                  <a:lnTo>
                    <a:pt x="13587" y="6815"/>
                  </a:lnTo>
                  <a:lnTo>
                    <a:pt x="5682" y="6815"/>
                  </a:lnTo>
                  <a:lnTo>
                    <a:pt x="5682" y="1130"/>
                  </a:lnTo>
                  <a:close/>
                  <a:moveTo>
                    <a:pt x="16412" y="9074"/>
                  </a:moveTo>
                  <a:cubicBezTo>
                    <a:pt x="16722" y="9074"/>
                    <a:pt x="16975" y="9324"/>
                    <a:pt x="16975" y="9637"/>
                  </a:cubicBezTo>
                  <a:cubicBezTo>
                    <a:pt x="16975" y="9950"/>
                    <a:pt x="16722" y="10203"/>
                    <a:pt x="16412" y="10203"/>
                  </a:cubicBezTo>
                  <a:lnTo>
                    <a:pt x="15282" y="10203"/>
                  </a:lnTo>
                  <a:cubicBezTo>
                    <a:pt x="14969" y="10203"/>
                    <a:pt x="14716" y="9950"/>
                    <a:pt x="14716" y="9637"/>
                  </a:cubicBezTo>
                  <a:cubicBezTo>
                    <a:pt x="14716" y="9324"/>
                    <a:pt x="14969" y="9074"/>
                    <a:pt x="15282" y="9074"/>
                  </a:cubicBezTo>
                  <a:close/>
                  <a:moveTo>
                    <a:pt x="10782" y="1"/>
                  </a:moveTo>
                  <a:cubicBezTo>
                    <a:pt x="10776" y="1"/>
                    <a:pt x="10771" y="1"/>
                    <a:pt x="10765" y="1"/>
                  </a:cubicBezTo>
                  <a:lnTo>
                    <a:pt x="5119" y="1"/>
                  </a:lnTo>
                  <a:cubicBezTo>
                    <a:pt x="4806" y="1"/>
                    <a:pt x="4553" y="254"/>
                    <a:pt x="4553" y="567"/>
                  </a:cubicBezTo>
                  <a:lnTo>
                    <a:pt x="4553" y="3388"/>
                  </a:lnTo>
                  <a:lnTo>
                    <a:pt x="3852" y="3388"/>
                  </a:lnTo>
                  <a:cubicBezTo>
                    <a:pt x="2993" y="3388"/>
                    <a:pt x="2295" y="4087"/>
                    <a:pt x="2295" y="4948"/>
                  </a:cubicBezTo>
                  <a:lnTo>
                    <a:pt x="2295" y="5686"/>
                  </a:lnTo>
                  <a:lnTo>
                    <a:pt x="1693" y="5686"/>
                  </a:lnTo>
                  <a:cubicBezTo>
                    <a:pt x="756" y="5686"/>
                    <a:pt x="0" y="6442"/>
                    <a:pt x="0" y="7378"/>
                  </a:cubicBezTo>
                  <a:lnTo>
                    <a:pt x="0" y="14154"/>
                  </a:lnTo>
                  <a:cubicBezTo>
                    <a:pt x="0" y="15090"/>
                    <a:pt x="756" y="15846"/>
                    <a:pt x="1693" y="15849"/>
                  </a:cubicBezTo>
                  <a:lnTo>
                    <a:pt x="4553" y="15849"/>
                  </a:lnTo>
                  <a:lnTo>
                    <a:pt x="4553" y="12461"/>
                  </a:lnTo>
                  <a:lnTo>
                    <a:pt x="3990" y="12461"/>
                  </a:lnTo>
                  <a:cubicBezTo>
                    <a:pt x="3677" y="12461"/>
                    <a:pt x="3424" y="12208"/>
                    <a:pt x="3424" y="11895"/>
                  </a:cubicBezTo>
                  <a:cubicBezTo>
                    <a:pt x="3424" y="11582"/>
                    <a:pt x="3677" y="11332"/>
                    <a:pt x="3990" y="11332"/>
                  </a:cubicBezTo>
                  <a:lnTo>
                    <a:pt x="15282" y="11332"/>
                  </a:lnTo>
                  <a:cubicBezTo>
                    <a:pt x="15593" y="11332"/>
                    <a:pt x="15845" y="11582"/>
                    <a:pt x="15845" y="11895"/>
                  </a:cubicBezTo>
                  <a:cubicBezTo>
                    <a:pt x="15845" y="12208"/>
                    <a:pt x="15593" y="12461"/>
                    <a:pt x="15282" y="12461"/>
                  </a:cubicBezTo>
                  <a:lnTo>
                    <a:pt x="14716" y="12461"/>
                  </a:lnTo>
                  <a:lnTo>
                    <a:pt x="14716" y="15849"/>
                  </a:lnTo>
                  <a:lnTo>
                    <a:pt x="17541" y="15849"/>
                  </a:lnTo>
                  <a:cubicBezTo>
                    <a:pt x="18474" y="15849"/>
                    <a:pt x="19272" y="15087"/>
                    <a:pt x="19272" y="14154"/>
                  </a:cubicBezTo>
                  <a:lnTo>
                    <a:pt x="19272" y="7378"/>
                  </a:lnTo>
                  <a:cubicBezTo>
                    <a:pt x="19272" y="6445"/>
                    <a:pt x="18474" y="5686"/>
                    <a:pt x="17541" y="5686"/>
                  </a:cubicBezTo>
                  <a:lnTo>
                    <a:pt x="16975" y="5686"/>
                  </a:lnTo>
                  <a:lnTo>
                    <a:pt x="16975" y="4948"/>
                  </a:lnTo>
                  <a:cubicBezTo>
                    <a:pt x="16975" y="4087"/>
                    <a:pt x="16276" y="3388"/>
                    <a:pt x="15418" y="3388"/>
                  </a:cubicBezTo>
                  <a:lnTo>
                    <a:pt x="14385" y="3388"/>
                  </a:lnTo>
                  <a:cubicBezTo>
                    <a:pt x="11026" y="30"/>
                    <a:pt x="11079" y="1"/>
                    <a:pt x="107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106" name="Google Shape;5596;p66">
            <a:extLst>
              <a:ext uri="{FF2B5EF4-FFF2-40B4-BE49-F238E27FC236}">
                <a16:creationId xmlns:a16="http://schemas.microsoft.com/office/drawing/2014/main" id="{98A37F4E-BF1A-0266-FEB7-4C0770809E9B}"/>
              </a:ext>
            </a:extLst>
          </p:cNvPr>
          <p:cNvGrpSpPr/>
          <p:nvPr/>
        </p:nvGrpSpPr>
        <p:grpSpPr>
          <a:xfrm>
            <a:off x="3913130" y="2578053"/>
            <a:ext cx="395025" cy="395025"/>
            <a:chOff x="5660400" y="238125"/>
            <a:chExt cx="481825" cy="481825"/>
          </a:xfrm>
          <a:solidFill>
            <a:srgbClr val="FFC000"/>
          </a:solidFill>
        </p:grpSpPr>
        <p:sp>
          <p:nvSpPr>
            <p:cNvPr id="107" name="Google Shape;5597;p66">
              <a:extLst>
                <a:ext uri="{FF2B5EF4-FFF2-40B4-BE49-F238E27FC236}">
                  <a16:creationId xmlns:a16="http://schemas.microsoft.com/office/drawing/2014/main" id="{DD31363C-2AA8-E6E8-92EB-AA93DAEC5ED2}"/>
                </a:ext>
              </a:extLst>
            </p:cNvPr>
            <p:cNvSpPr/>
            <p:nvPr/>
          </p:nvSpPr>
          <p:spPr>
            <a:xfrm>
              <a:off x="5660400" y="436700"/>
              <a:ext cx="481825" cy="283250"/>
            </a:xfrm>
            <a:custGeom>
              <a:avLst/>
              <a:gdLst/>
              <a:ahLst/>
              <a:cxnLst/>
              <a:rect l="l" t="t" r="r" b="b"/>
              <a:pathLst>
                <a:path w="19273" h="11330" extrusionOk="0">
                  <a:moveTo>
                    <a:pt x="5120" y="1130"/>
                  </a:moveTo>
                  <a:cubicBezTo>
                    <a:pt x="5433" y="1130"/>
                    <a:pt x="5683" y="1380"/>
                    <a:pt x="5683" y="1693"/>
                  </a:cubicBezTo>
                  <a:cubicBezTo>
                    <a:pt x="5683" y="2006"/>
                    <a:pt x="5433" y="2259"/>
                    <a:pt x="5120" y="2259"/>
                  </a:cubicBezTo>
                  <a:lnTo>
                    <a:pt x="2861" y="2259"/>
                  </a:lnTo>
                  <a:cubicBezTo>
                    <a:pt x="2548" y="2259"/>
                    <a:pt x="2298" y="2006"/>
                    <a:pt x="2298" y="1693"/>
                  </a:cubicBezTo>
                  <a:cubicBezTo>
                    <a:pt x="2298" y="1380"/>
                    <a:pt x="2548" y="1130"/>
                    <a:pt x="2861" y="1130"/>
                  </a:cubicBezTo>
                  <a:close/>
                  <a:moveTo>
                    <a:pt x="10766" y="1130"/>
                  </a:moveTo>
                  <a:cubicBezTo>
                    <a:pt x="11079" y="1130"/>
                    <a:pt x="11329" y="1380"/>
                    <a:pt x="11329" y="1693"/>
                  </a:cubicBezTo>
                  <a:cubicBezTo>
                    <a:pt x="11329" y="2006"/>
                    <a:pt x="11079" y="2259"/>
                    <a:pt x="10766" y="2259"/>
                  </a:cubicBezTo>
                  <a:lnTo>
                    <a:pt x="8507" y="2259"/>
                  </a:lnTo>
                  <a:cubicBezTo>
                    <a:pt x="8194" y="2259"/>
                    <a:pt x="7944" y="2006"/>
                    <a:pt x="7944" y="1693"/>
                  </a:cubicBezTo>
                  <a:cubicBezTo>
                    <a:pt x="7944" y="1380"/>
                    <a:pt x="8194" y="1130"/>
                    <a:pt x="8507" y="1130"/>
                  </a:cubicBezTo>
                  <a:close/>
                  <a:moveTo>
                    <a:pt x="16412" y="1130"/>
                  </a:moveTo>
                  <a:cubicBezTo>
                    <a:pt x="16725" y="1130"/>
                    <a:pt x="16975" y="1380"/>
                    <a:pt x="16975" y="1693"/>
                  </a:cubicBezTo>
                  <a:cubicBezTo>
                    <a:pt x="16975" y="2006"/>
                    <a:pt x="16725" y="2259"/>
                    <a:pt x="16412" y="2259"/>
                  </a:cubicBezTo>
                  <a:lnTo>
                    <a:pt x="14153" y="2259"/>
                  </a:lnTo>
                  <a:cubicBezTo>
                    <a:pt x="13840" y="2259"/>
                    <a:pt x="13590" y="2006"/>
                    <a:pt x="13590" y="1693"/>
                  </a:cubicBezTo>
                  <a:cubicBezTo>
                    <a:pt x="13590" y="1380"/>
                    <a:pt x="13840" y="1130"/>
                    <a:pt x="14153" y="1130"/>
                  </a:cubicBezTo>
                  <a:close/>
                  <a:moveTo>
                    <a:pt x="5120" y="4518"/>
                  </a:moveTo>
                  <a:cubicBezTo>
                    <a:pt x="5433" y="4518"/>
                    <a:pt x="5683" y="4767"/>
                    <a:pt x="5683" y="5081"/>
                  </a:cubicBezTo>
                  <a:cubicBezTo>
                    <a:pt x="5683" y="5394"/>
                    <a:pt x="5433" y="5647"/>
                    <a:pt x="5120" y="5647"/>
                  </a:cubicBezTo>
                  <a:lnTo>
                    <a:pt x="2861" y="5647"/>
                  </a:lnTo>
                  <a:cubicBezTo>
                    <a:pt x="2548" y="5647"/>
                    <a:pt x="2298" y="5394"/>
                    <a:pt x="2298" y="5081"/>
                  </a:cubicBezTo>
                  <a:cubicBezTo>
                    <a:pt x="2298" y="4767"/>
                    <a:pt x="2548" y="4518"/>
                    <a:pt x="2861" y="4518"/>
                  </a:cubicBezTo>
                  <a:close/>
                  <a:moveTo>
                    <a:pt x="10766" y="4518"/>
                  </a:moveTo>
                  <a:cubicBezTo>
                    <a:pt x="11079" y="4518"/>
                    <a:pt x="11329" y="4767"/>
                    <a:pt x="11329" y="5081"/>
                  </a:cubicBezTo>
                  <a:cubicBezTo>
                    <a:pt x="11329" y="5394"/>
                    <a:pt x="11079" y="5647"/>
                    <a:pt x="10766" y="5647"/>
                  </a:cubicBezTo>
                  <a:lnTo>
                    <a:pt x="8507" y="5647"/>
                  </a:lnTo>
                  <a:cubicBezTo>
                    <a:pt x="8194" y="5647"/>
                    <a:pt x="7944" y="5394"/>
                    <a:pt x="7944" y="5081"/>
                  </a:cubicBezTo>
                  <a:cubicBezTo>
                    <a:pt x="7944" y="4767"/>
                    <a:pt x="8194" y="4518"/>
                    <a:pt x="8507" y="4518"/>
                  </a:cubicBezTo>
                  <a:close/>
                  <a:moveTo>
                    <a:pt x="16412" y="4518"/>
                  </a:moveTo>
                  <a:cubicBezTo>
                    <a:pt x="16725" y="4518"/>
                    <a:pt x="16975" y="4767"/>
                    <a:pt x="16975" y="5081"/>
                  </a:cubicBezTo>
                  <a:cubicBezTo>
                    <a:pt x="16975" y="5394"/>
                    <a:pt x="16725" y="5647"/>
                    <a:pt x="16412" y="5647"/>
                  </a:cubicBezTo>
                  <a:lnTo>
                    <a:pt x="14153" y="5647"/>
                  </a:lnTo>
                  <a:cubicBezTo>
                    <a:pt x="13840" y="5647"/>
                    <a:pt x="13590" y="5394"/>
                    <a:pt x="13590" y="5081"/>
                  </a:cubicBezTo>
                  <a:cubicBezTo>
                    <a:pt x="13590" y="4767"/>
                    <a:pt x="13840" y="4518"/>
                    <a:pt x="14153" y="4518"/>
                  </a:cubicBezTo>
                  <a:close/>
                  <a:moveTo>
                    <a:pt x="5120" y="7941"/>
                  </a:moveTo>
                  <a:cubicBezTo>
                    <a:pt x="5433" y="7941"/>
                    <a:pt x="5683" y="8194"/>
                    <a:pt x="5683" y="8507"/>
                  </a:cubicBezTo>
                  <a:cubicBezTo>
                    <a:pt x="5683" y="8818"/>
                    <a:pt x="5433" y="9071"/>
                    <a:pt x="5120" y="9071"/>
                  </a:cubicBezTo>
                  <a:lnTo>
                    <a:pt x="2861" y="9071"/>
                  </a:lnTo>
                  <a:cubicBezTo>
                    <a:pt x="2548" y="9071"/>
                    <a:pt x="2298" y="8818"/>
                    <a:pt x="2298" y="8507"/>
                  </a:cubicBezTo>
                  <a:cubicBezTo>
                    <a:pt x="2298" y="8194"/>
                    <a:pt x="2548" y="7941"/>
                    <a:pt x="2861" y="7941"/>
                  </a:cubicBezTo>
                  <a:close/>
                  <a:moveTo>
                    <a:pt x="10766" y="7941"/>
                  </a:moveTo>
                  <a:cubicBezTo>
                    <a:pt x="11079" y="7941"/>
                    <a:pt x="11329" y="8194"/>
                    <a:pt x="11329" y="8507"/>
                  </a:cubicBezTo>
                  <a:cubicBezTo>
                    <a:pt x="11329" y="8818"/>
                    <a:pt x="11079" y="9071"/>
                    <a:pt x="10766" y="9071"/>
                  </a:cubicBezTo>
                  <a:lnTo>
                    <a:pt x="8507" y="9071"/>
                  </a:lnTo>
                  <a:cubicBezTo>
                    <a:pt x="8194" y="9071"/>
                    <a:pt x="7944" y="8818"/>
                    <a:pt x="7944" y="8507"/>
                  </a:cubicBezTo>
                  <a:cubicBezTo>
                    <a:pt x="7944" y="8194"/>
                    <a:pt x="8194" y="7941"/>
                    <a:pt x="8507" y="7941"/>
                  </a:cubicBezTo>
                  <a:close/>
                  <a:moveTo>
                    <a:pt x="16412" y="7941"/>
                  </a:moveTo>
                  <a:cubicBezTo>
                    <a:pt x="16725" y="7941"/>
                    <a:pt x="16975" y="8194"/>
                    <a:pt x="16975" y="8507"/>
                  </a:cubicBezTo>
                  <a:cubicBezTo>
                    <a:pt x="16975" y="8818"/>
                    <a:pt x="16725" y="9071"/>
                    <a:pt x="16412" y="9071"/>
                  </a:cubicBezTo>
                  <a:lnTo>
                    <a:pt x="14153" y="9071"/>
                  </a:lnTo>
                  <a:cubicBezTo>
                    <a:pt x="13840" y="9071"/>
                    <a:pt x="13590" y="8818"/>
                    <a:pt x="13590" y="8507"/>
                  </a:cubicBezTo>
                  <a:cubicBezTo>
                    <a:pt x="13590" y="8194"/>
                    <a:pt x="13840" y="7941"/>
                    <a:pt x="14153" y="7941"/>
                  </a:cubicBezTo>
                  <a:close/>
                  <a:moveTo>
                    <a:pt x="1" y="1"/>
                  </a:moveTo>
                  <a:lnTo>
                    <a:pt x="1" y="9637"/>
                  </a:lnTo>
                  <a:cubicBezTo>
                    <a:pt x="1" y="10570"/>
                    <a:pt x="759" y="11329"/>
                    <a:pt x="1696" y="11329"/>
                  </a:cubicBezTo>
                  <a:lnTo>
                    <a:pt x="17580" y="11329"/>
                  </a:lnTo>
                  <a:cubicBezTo>
                    <a:pt x="18514" y="11329"/>
                    <a:pt x="19273" y="10570"/>
                    <a:pt x="19273" y="9637"/>
                  </a:cubicBezTo>
                  <a:lnTo>
                    <a:pt x="1927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108" name="Google Shape;5598;p66">
              <a:extLst>
                <a:ext uri="{FF2B5EF4-FFF2-40B4-BE49-F238E27FC236}">
                  <a16:creationId xmlns:a16="http://schemas.microsoft.com/office/drawing/2014/main" id="{5368066B-3D89-94B6-0D29-71C1B620A25B}"/>
                </a:ext>
              </a:extLst>
            </p:cNvPr>
            <p:cNvSpPr/>
            <p:nvPr/>
          </p:nvSpPr>
          <p:spPr>
            <a:xfrm>
              <a:off x="5660400" y="238125"/>
              <a:ext cx="481825" cy="170375"/>
            </a:xfrm>
            <a:custGeom>
              <a:avLst/>
              <a:gdLst/>
              <a:ahLst/>
              <a:cxnLst/>
              <a:rect l="l" t="t" r="r" b="b"/>
              <a:pathLst>
                <a:path w="19273" h="6815" extrusionOk="0">
                  <a:moveTo>
                    <a:pt x="3990" y="1129"/>
                  </a:moveTo>
                  <a:cubicBezTo>
                    <a:pt x="4304" y="1129"/>
                    <a:pt x="4557" y="1382"/>
                    <a:pt x="4557" y="1695"/>
                  </a:cubicBezTo>
                  <a:lnTo>
                    <a:pt x="4557" y="3954"/>
                  </a:lnTo>
                  <a:cubicBezTo>
                    <a:pt x="4557" y="4264"/>
                    <a:pt x="4304" y="4517"/>
                    <a:pt x="3990" y="4517"/>
                  </a:cubicBezTo>
                  <a:cubicBezTo>
                    <a:pt x="3677" y="4517"/>
                    <a:pt x="3427" y="4264"/>
                    <a:pt x="3427" y="3954"/>
                  </a:cubicBezTo>
                  <a:lnTo>
                    <a:pt x="3427" y="1695"/>
                  </a:lnTo>
                  <a:cubicBezTo>
                    <a:pt x="3427" y="1382"/>
                    <a:pt x="3677" y="1129"/>
                    <a:pt x="3990" y="1129"/>
                  </a:cubicBezTo>
                  <a:close/>
                  <a:moveTo>
                    <a:pt x="9637" y="1129"/>
                  </a:moveTo>
                  <a:cubicBezTo>
                    <a:pt x="9950" y="1129"/>
                    <a:pt x="10203" y="1382"/>
                    <a:pt x="10203" y="1695"/>
                  </a:cubicBezTo>
                  <a:lnTo>
                    <a:pt x="10203" y="3954"/>
                  </a:lnTo>
                  <a:cubicBezTo>
                    <a:pt x="10203" y="4264"/>
                    <a:pt x="9950" y="4517"/>
                    <a:pt x="9637" y="4517"/>
                  </a:cubicBezTo>
                  <a:cubicBezTo>
                    <a:pt x="9323" y="4517"/>
                    <a:pt x="9073" y="4264"/>
                    <a:pt x="9073" y="3954"/>
                  </a:cubicBezTo>
                  <a:lnTo>
                    <a:pt x="9073" y="1695"/>
                  </a:lnTo>
                  <a:cubicBezTo>
                    <a:pt x="9073" y="1382"/>
                    <a:pt x="9323" y="1129"/>
                    <a:pt x="9637" y="1129"/>
                  </a:cubicBezTo>
                  <a:close/>
                  <a:moveTo>
                    <a:pt x="15283" y="1129"/>
                  </a:moveTo>
                  <a:cubicBezTo>
                    <a:pt x="15596" y="1129"/>
                    <a:pt x="15849" y="1382"/>
                    <a:pt x="15849" y="1695"/>
                  </a:cubicBezTo>
                  <a:lnTo>
                    <a:pt x="15849" y="3954"/>
                  </a:lnTo>
                  <a:cubicBezTo>
                    <a:pt x="15849" y="4264"/>
                    <a:pt x="15596" y="4517"/>
                    <a:pt x="15283" y="4517"/>
                  </a:cubicBezTo>
                  <a:cubicBezTo>
                    <a:pt x="14969" y="4517"/>
                    <a:pt x="14719" y="4264"/>
                    <a:pt x="14719" y="3954"/>
                  </a:cubicBezTo>
                  <a:lnTo>
                    <a:pt x="14719" y="1695"/>
                  </a:lnTo>
                  <a:cubicBezTo>
                    <a:pt x="14719" y="1382"/>
                    <a:pt x="14969" y="1129"/>
                    <a:pt x="15283" y="1129"/>
                  </a:cubicBezTo>
                  <a:close/>
                  <a:moveTo>
                    <a:pt x="3990" y="0"/>
                  </a:moveTo>
                  <a:cubicBezTo>
                    <a:pt x="3054" y="0"/>
                    <a:pt x="2298" y="759"/>
                    <a:pt x="2298" y="1695"/>
                  </a:cubicBezTo>
                  <a:lnTo>
                    <a:pt x="2298" y="2258"/>
                  </a:lnTo>
                  <a:lnTo>
                    <a:pt x="1696" y="2258"/>
                  </a:lnTo>
                  <a:cubicBezTo>
                    <a:pt x="759" y="2258"/>
                    <a:pt x="1" y="3017"/>
                    <a:pt x="1" y="3954"/>
                  </a:cubicBezTo>
                  <a:lnTo>
                    <a:pt x="1" y="6814"/>
                  </a:lnTo>
                  <a:lnTo>
                    <a:pt x="19273" y="6814"/>
                  </a:lnTo>
                  <a:lnTo>
                    <a:pt x="19273" y="3954"/>
                  </a:lnTo>
                  <a:cubicBezTo>
                    <a:pt x="19273" y="3017"/>
                    <a:pt x="18514" y="2258"/>
                    <a:pt x="17580" y="2258"/>
                  </a:cubicBezTo>
                  <a:lnTo>
                    <a:pt x="16978" y="2258"/>
                  </a:lnTo>
                  <a:lnTo>
                    <a:pt x="16978" y="1695"/>
                  </a:lnTo>
                  <a:cubicBezTo>
                    <a:pt x="16978" y="759"/>
                    <a:pt x="16219" y="0"/>
                    <a:pt x="15283" y="0"/>
                  </a:cubicBezTo>
                  <a:cubicBezTo>
                    <a:pt x="14346" y="0"/>
                    <a:pt x="13590" y="759"/>
                    <a:pt x="13590" y="1695"/>
                  </a:cubicBezTo>
                  <a:lnTo>
                    <a:pt x="13590" y="2258"/>
                  </a:lnTo>
                  <a:lnTo>
                    <a:pt x="11332" y="2258"/>
                  </a:lnTo>
                  <a:lnTo>
                    <a:pt x="11332" y="1695"/>
                  </a:lnTo>
                  <a:cubicBezTo>
                    <a:pt x="11332" y="759"/>
                    <a:pt x="10573" y="0"/>
                    <a:pt x="9637" y="0"/>
                  </a:cubicBezTo>
                  <a:cubicBezTo>
                    <a:pt x="8700" y="0"/>
                    <a:pt x="7944" y="759"/>
                    <a:pt x="7944" y="1695"/>
                  </a:cubicBezTo>
                  <a:lnTo>
                    <a:pt x="7944" y="2258"/>
                  </a:lnTo>
                  <a:lnTo>
                    <a:pt x="5686" y="2258"/>
                  </a:lnTo>
                  <a:lnTo>
                    <a:pt x="5686" y="1695"/>
                  </a:lnTo>
                  <a:cubicBezTo>
                    <a:pt x="5686" y="759"/>
                    <a:pt x="4927" y="0"/>
                    <a:pt x="3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109" name="Google Shape;5651;p66">
            <a:extLst>
              <a:ext uri="{FF2B5EF4-FFF2-40B4-BE49-F238E27FC236}">
                <a16:creationId xmlns:a16="http://schemas.microsoft.com/office/drawing/2014/main" id="{D2174A5B-2656-558F-059A-9CC5B960EE70}"/>
              </a:ext>
            </a:extLst>
          </p:cNvPr>
          <p:cNvGrpSpPr/>
          <p:nvPr/>
        </p:nvGrpSpPr>
        <p:grpSpPr>
          <a:xfrm>
            <a:off x="6325651" y="2634324"/>
            <a:ext cx="441296" cy="284451"/>
            <a:chOff x="1492675" y="1520750"/>
            <a:chExt cx="481825" cy="310575"/>
          </a:xfrm>
          <a:solidFill>
            <a:srgbClr val="FFC000"/>
          </a:solidFill>
        </p:grpSpPr>
        <p:sp>
          <p:nvSpPr>
            <p:cNvPr id="110" name="Google Shape;5652;p66">
              <a:extLst>
                <a:ext uri="{FF2B5EF4-FFF2-40B4-BE49-F238E27FC236}">
                  <a16:creationId xmlns:a16="http://schemas.microsoft.com/office/drawing/2014/main" id="{489F03A1-FD98-5EA6-F9CF-5E5C1B26FF66}"/>
                </a:ext>
              </a:extLst>
            </p:cNvPr>
            <p:cNvSpPr/>
            <p:nvPr/>
          </p:nvSpPr>
          <p:spPr>
            <a:xfrm>
              <a:off x="1492675" y="1540400"/>
              <a:ext cx="481825" cy="290925"/>
            </a:xfrm>
            <a:custGeom>
              <a:avLst/>
              <a:gdLst/>
              <a:ahLst/>
              <a:cxnLst/>
              <a:rect l="l" t="t" r="r" b="b"/>
              <a:pathLst>
                <a:path w="19273" h="11637" extrusionOk="0">
                  <a:moveTo>
                    <a:pt x="266" y="1"/>
                  </a:moveTo>
                  <a:cubicBezTo>
                    <a:pt x="91" y="272"/>
                    <a:pt x="1" y="585"/>
                    <a:pt x="1" y="907"/>
                  </a:cubicBezTo>
                  <a:lnTo>
                    <a:pt x="1" y="9941"/>
                  </a:lnTo>
                  <a:cubicBezTo>
                    <a:pt x="1" y="10877"/>
                    <a:pt x="757" y="11633"/>
                    <a:pt x="1693" y="11636"/>
                  </a:cubicBezTo>
                  <a:lnTo>
                    <a:pt x="17577" y="11636"/>
                  </a:lnTo>
                  <a:cubicBezTo>
                    <a:pt x="18514" y="11633"/>
                    <a:pt x="19270" y="10877"/>
                    <a:pt x="19273" y="9941"/>
                  </a:cubicBezTo>
                  <a:lnTo>
                    <a:pt x="19273" y="907"/>
                  </a:lnTo>
                  <a:cubicBezTo>
                    <a:pt x="19270" y="585"/>
                    <a:pt x="19176" y="272"/>
                    <a:pt x="19005" y="1"/>
                  </a:cubicBezTo>
                  <a:lnTo>
                    <a:pt x="9974" y="7005"/>
                  </a:lnTo>
                  <a:cubicBezTo>
                    <a:pt x="9873" y="7080"/>
                    <a:pt x="9754" y="7118"/>
                    <a:pt x="9635" y="7118"/>
                  </a:cubicBezTo>
                  <a:cubicBezTo>
                    <a:pt x="9516" y="7118"/>
                    <a:pt x="9397" y="7080"/>
                    <a:pt x="9296" y="7005"/>
                  </a:cubicBezTo>
                  <a:lnTo>
                    <a:pt x="26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111" name="Google Shape;5653;p66">
              <a:extLst>
                <a:ext uri="{FF2B5EF4-FFF2-40B4-BE49-F238E27FC236}">
                  <a16:creationId xmlns:a16="http://schemas.microsoft.com/office/drawing/2014/main" id="{C28566B8-7BAF-D032-88DC-25675EDC6B69}"/>
                </a:ext>
              </a:extLst>
            </p:cNvPr>
            <p:cNvSpPr/>
            <p:nvPr/>
          </p:nvSpPr>
          <p:spPr>
            <a:xfrm>
              <a:off x="1522575" y="1520750"/>
              <a:ext cx="421975" cy="165800"/>
            </a:xfrm>
            <a:custGeom>
              <a:avLst/>
              <a:gdLst/>
              <a:ahLst/>
              <a:cxnLst/>
              <a:rect l="l" t="t" r="r" b="b"/>
              <a:pathLst>
                <a:path w="16879" h="6632" extrusionOk="0">
                  <a:moveTo>
                    <a:pt x="497" y="1"/>
                  </a:moveTo>
                  <a:cubicBezTo>
                    <a:pt x="328" y="1"/>
                    <a:pt x="160" y="31"/>
                    <a:pt x="0" y="82"/>
                  </a:cubicBezTo>
                  <a:lnTo>
                    <a:pt x="8441" y="6631"/>
                  </a:lnTo>
                  <a:lnTo>
                    <a:pt x="16878" y="82"/>
                  </a:lnTo>
                  <a:cubicBezTo>
                    <a:pt x="16719" y="31"/>
                    <a:pt x="16550" y="1"/>
                    <a:pt x="16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112" name="Google Shape;5775;p66">
            <a:extLst>
              <a:ext uri="{FF2B5EF4-FFF2-40B4-BE49-F238E27FC236}">
                <a16:creationId xmlns:a16="http://schemas.microsoft.com/office/drawing/2014/main" id="{9CD75D9A-97DE-D78C-EE1A-CBA3521D83CA}"/>
              </a:ext>
            </a:extLst>
          </p:cNvPr>
          <p:cNvGrpSpPr/>
          <p:nvPr/>
        </p:nvGrpSpPr>
        <p:grpSpPr>
          <a:xfrm>
            <a:off x="5164782" y="2655713"/>
            <a:ext cx="338933" cy="317742"/>
            <a:chOff x="4456875" y="2635825"/>
            <a:chExt cx="481825" cy="451700"/>
          </a:xfrm>
          <a:solidFill>
            <a:srgbClr val="FFC000"/>
          </a:solidFill>
        </p:grpSpPr>
        <p:sp>
          <p:nvSpPr>
            <p:cNvPr id="113" name="Google Shape;5776;p66">
              <a:extLst>
                <a:ext uri="{FF2B5EF4-FFF2-40B4-BE49-F238E27FC236}">
                  <a16:creationId xmlns:a16="http://schemas.microsoft.com/office/drawing/2014/main" id="{E58DCC3E-AFD8-A06D-046E-55BFE5E8C57B}"/>
                </a:ext>
              </a:extLst>
            </p:cNvPr>
            <p:cNvSpPr/>
            <p:nvPr/>
          </p:nvSpPr>
          <p:spPr>
            <a:xfrm>
              <a:off x="4542475" y="3031050"/>
              <a:ext cx="189725" cy="56475"/>
            </a:xfrm>
            <a:custGeom>
              <a:avLst/>
              <a:gdLst/>
              <a:ahLst/>
              <a:cxnLst/>
              <a:rect l="l" t="t" r="r" b="b"/>
              <a:pathLst>
                <a:path w="7589" h="2259" extrusionOk="0">
                  <a:moveTo>
                    <a:pt x="2792" y="0"/>
                  </a:moveTo>
                  <a:lnTo>
                    <a:pt x="2415" y="1130"/>
                  </a:lnTo>
                  <a:lnTo>
                    <a:pt x="567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7" y="2259"/>
                  </a:cubicBezTo>
                  <a:lnTo>
                    <a:pt x="7589" y="2259"/>
                  </a:lnTo>
                  <a:cubicBezTo>
                    <a:pt x="7101" y="1831"/>
                    <a:pt x="6821" y="1214"/>
                    <a:pt x="6821" y="567"/>
                  </a:cubicBezTo>
                  <a:lnTo>
                    <a:pt x="682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114" name="Google Shape;5777;p66">
              <a:extLst>
                <a:ext uri="{FF2B5EF4-FFF2-40B4-BE49-F238E27FC236}">
                  <a16:creationId xmlns:a16="http://schemas.microsoft.com/office/drawing/2014/main" id="{B36EDFDD-3447-0F10-0184-888484ECFEB9}"/>
                </a:ext>
              </a:extLst>
            </p:cNvPr>
            <p:cNvSpPr/>
            <p:nvPr/>
          </p:nvSpPr>
          <p:spPr>
            <a:xfrm>
              <a:off x="4456875" y="2946350"/>
              <a:ext cx="256125" cy="56500"/>
            </a:xfrm>
            <a:custGeom>
              <a:avLst/>
              <a:gdLst/>
              <a:ahLst/>
              <a:cxnLst/>
              <a:rect l="l" t="t" r="r" b="b"/>
              <a:pathLst>
                <a:path w="10245" h="2260" extrusionOk="0">
                  <a:moveTo>
                    <a:pt x="1" y="1"/>
                  </a:moveTo>
                  <a:lnTo>
                    <a:pt x="1" y="567"/>
                  </a:lnTo>
                  <a:cubicBezTo>
                    <a:pt x="1" y="1500"/>
                    <a:pt x="756" y="2259"/>
                    <a:pt x="1693" y="2259"/>
                  </a:cubicBezTo>
                  <a:lnTo>
                    <a:pt x="10245" y="2259"/>
                  </a:lnTo>
                  <a:lnTo>
                    <a:pt x="1024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115" name="Google Shape;5778;p66">
              <a:extLst>
                <a:ext uri="{FF2B5EF4-FFF2-40B4-BE49-F238E27FC236}">
                  <a16:creationId xmlns:a16="http://schemas.microsoft.com/office/drawing/2014/main" id="{B452AA48-5D2C-6706-D465-F3FA9B79FCDE}"/>
                </a:ext>
              </a:extLst>
            </p:cNvPr>
            <p:cNvSpPr/>
            <p:nvPr/>
          </p:nvSpPr>
          <p:spPr>
            <a:xfrm>
              <a:off x="4741225" y="2861675"/>
              <a:ext cx="169400" cy="141175"/>
            </a:xfrm>
            <a:custGeom>
              <a:avLst/>
              <a:gdLst/>
              <a:ahLst/>
              <a:cxnLst/>
              <a:rect l="l" t="t" r="r" b="b"/>
              <a:pathLst>
                <a:path w="6775" h="5647" extrusionOk="0">
                  <a:moveTo>
                    <a:pt x="0" y="0"/>
                  </a:moveTo>
                  <a:lnTo>
                    <a:pt x="0" y="5646"/>
                  </a:lnTo>
                  <a:lnTo>
                    <a:pt x="6775" y="5646"/>
                  </a:lnTo>
                  <a:lnTo>
                    <a:pt x="677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116" name="Google Shape;5779;p66">
              <a:extLst>
                <a:ext uri="{FF2B5EF4-FFF2-40B4-BE49-F238E27FC236}">
                  <a16:creationId xmlns:a16="http://schemas.microsoft.com/office/drawing/2014/main" id="{3A44CD79-261A-0DCD-83DF-ED0F53DAF849}"/>
                </a:ext>
              </a:extLst>
            </p:cNvPr>
            <p:cNvSpPr/>
            <p:nvPr/>
          </p:nvSpPr>
          <p:spPr>
            <a:xfrm>
              <a:off x="4741225" y="3031050"/>
              <a:ext cx="169400" cy="42400"/>
            </a:xfrm>
            <a:custGeom>
              <a:avLst/>
              <a:gdLst/>
              <a:ahLst/>
              <a:cxnLst/>
              <a:rect l="l" t="t" r="r" b="b"/>
              <a:pathLst>
                <a:path w="6775" h="1695" extrusionOk="0">
                  <a:moveTo>
                    <a:pt x="0" y="0"/>
                  </a:moveTo>
                  <a:lnTo>
                    <a:pt x="0" y="567"/>
                  </a:lnTo>
                  <a:cubicBezTo>
                    <a:pt x="0" y="1190"/>
                    <a:pt x="506" y="1696"/>
                    <a:pt x="1129" y="1696"/>
                  </a:cubicBezTo>
                  <a:lnTo>
                    <a:pt x="5646" y="1696"/>
                  </a:lnTo>
                  <a:cubicBezTo>
                    <a:pt x="6270" y="1696"/>
                    <a:pt x="6775" y="1190"/>
                    <a:pt x="6775" y="567"/>
                  </a:cubicBezTo>
                  <a:lnTo>
                    <a:pt x="677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117" name="Google Shape;5780;p66">
              <a:extLst>
                <a:ext uri="{FF2B5EF4-FFF2-40B4-BE49-F238E27FC236}">
                  <a16:creationId xmlns:a16="http://schemas.microsoft.com/office/drawing/2014/main" id="{9546B694-F31F-0649-0893-BF2A3DD309EF}"/>
                </a:ext>
              </a:extLst>
            </p:cNvPr>
            <p:cNvSpPr/>
            <p:nvPr/>
          </p:nvSpPr>
          <p:spPr>
            <a:xfrm>
              <a:off x="4456875" y="2635825"/>
              <a:ext cx="481825" cy="282325"/>
            </a:xfrm>
            <a:custGeom>
              <a:avLst/>
              <a:gdLst/>
              <a:ahLst/>
              <a:cxnLst/>
              <a:rect l="l" t="t" r="r" b="b"/>
              <a:pathLst>
                <a:path w="19273" h="11293" extrusionOk="0">
                  <a:moveTo>
                    <a:pt x="1693" y="0"/>
                  </a:moveTo>
                  <a:cubicBezTo>
                    <a:pt x="756" y="0"/>
                    <a:pt x="1" y="759"/>
                    <a:pt x="1" y="1696"/>
                  </a:cubicBezTo>
                  <a:lnTo>
                    <a:pt x="1" y="11293"/>
                  </a:lnTo>
                  <a:lnTo>
                    <a:pt x="10245" y="11293"/>
                  </a:lnTo>
                  <a:lnTo>
                    <a:pt x="10245" y="7342"/>
                  </a:lnTo>
                  <a:cubicBezTo>
                    <a:pt x="10245" y="6092"/>
                    <a:pt x="11257" y="5083"/>
                    <a:pt x="12503" y="5083"/>
                  </a:cubicBezTo>
                  <a:lnTo>
                    <a:pt x="17020" y="5083"/>
                  </a:lnTo>
                  <a:cubicBezTo>
                    <a:pt x="18201" y="5083"/>
                    <a:pt x="19179" y="5993"/>
                    <a:pt x="19273" y="7167"/>
                  </a:cubicBezTo>
                  <a:lnTo>
                    <a:pt x="19273" y="1696"/>
                  </a:lnTo>
                  <a:cubicBezTo>
                    <a:pt x="19270" y="759"/>
                    <a:pt x="18514" y="0"/>
                    <a:pt x="175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118" name="Google Shape;5781;p66">
              <a:extLst>
                <a:ext uri="{FF2B5EF4-FFF2-40B4-BE49-F238E27FC236}">
                  <a16:creationId xmlns:a16="http://schemas.microsoft.com/office/drawing/2014/main" id="{187AAC90-06A6-32F2-C4CC-C3CB4E641B71}"/>
                </a:ext>
              </a:extLst>
            </p:cNvPr>
            <p:cNvSpPr/>
            <p:nvPr/>
          </p:nvSpPr>
          <p:spPr>
            <a:xfrm>
              <a:off x="4741225" y="2791125"/>
              <a:ext cx="169400" cy="42325"/>
            </a:xfrm>
            <a:custGeom>
              <a:avLst/>
              <a:gdLst/>
              <a:ahLst/>
              <a:cxnLst/>
              <a:rect l="l" t="t" r="r" b="b"/>
              <a:pathLst>
                <a:path w="6775" h="1693" extrusionOk="0">
                  <a:moveTo>
                    <a:pt x="1129" y="1"/>
                  </a:moveTo>
                  <a:cubicBezTo>
                    <a:pt x="506" y="1"/>
                    <a:pt x="0" y="503"/>
                    <a:pt x="0" y="1130"/>
                  </a:cubicBezTo>
                  <a:lnTo>
                    <a:pt x="0" y="1693"/>
                  </a:lnTo>
                  <a:lnTo>
                    <a:pt x="6775" y="1693"/>
                  </a:lnTo>
                  <a:lnTo>
                    <a:pt x="6775" y="1130"/>
                  </a:lnTo>
                  <a:cubicBezTo>
                    <a:pt x="6775" y="503"/>
                    <a:pt x="6270" y="1"/>
                    <a:pt x="56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AE45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5069682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1">
            <a:extLst>
              <a:ext uri="{FF2B5EF4-FFF2-40B4-BE49-F238E27FC236}">
                <a16:creationId xmlns:a16="http://schemas.microsoft.com/office/drawing/2014/main" id="{33B042F3-0D25-FE64-9D89-B1A633C04BD3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877200" y="45799"/>
            <a:ext cx="7435850" cy="542925"/>
          </a:xfrm>
          <a:prstGeom prst="rect">
            <a:avLst/>
          </a:prstGeom>
        </p:spPr>
        <p:txBody>
          <a:bodyPr>
            <a:normAutofit fontScale="92500" lnSpcReduction="10000"/>
          </a:bodyPr>
          <a:lstStyle>
            <a:defPPr/>
          </a:lstStyle>
          <a:p>
            <a:pPr rtl="1"/>
            <a:r>
              <a:rPr lang="fa-IR" sz="3600" dirty="0">
                <a:solidFill>
                  <a:schemeClr val="bg1"/>
                </a:solidFill>
                <a:cs typeface="B Nazanin" panose="00000700000000000000" pitchFamily="2" charset="-78"/>
              </a:rPr>
              <a:t>مجموعه آیکون های کاملا قابل ویرایش: </a:t>
            </a:r>
            <a:r>
              <a:rPr lang="en-US" sz="3600" dirty="0">
                <a:solidFill>
                  <a:schemeClr val="bg1"/>
                </a:solidFill>
                <a:cs typeface="B Nazanin" panose="00000700000000000000" pitchFamily="2" charset="-78"/>
              </a:rPr>
              <a:t>B</a:t>
            </a:r>
          </a:p>
        </p:txBody>
      </p:sp>
      <p:sp>
        <p:nvSpPr>
          <p:cNvPr id="4" name="Freeform 108">
            <a:extLst>
              <a:ext uri="{FF2B5EF4-FFF2-40B4-BE49-F238E27FC236}">
                <a16:creationId xmlns:a16="http://schemas.microsoft.com/office/drawing/2014/main" id="{6B98A242-6600-DC40-6A28-7E9E41DD3269}"/>
              </a:ext>
            </a:extLst>
          </p:cNvPr>
          <p:cNvSpPr/>
          <p:nvPr/>
        </p:nvSpPr>
        <p:spPr>
          <a:xfrm>
            <a:off x="3303894" y="941505"/>
            <a:ext cx="415405" cy="489220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050"/>
          </a:p>
        </p:txBody>
      </p:sp>
      <p:sp>
        <p:nvSpPr>
          <p:cNvPr id="5" name="Oval 8">
            <a:extLst>
              <a:ext uri="{FF2B5EF4-FFF2-40B4-BE49-F238E27FC236}">
                <a16:creationId xmlns:a16="http://schemas.microsoft.com/office/drawing/2014/main" id="{A7091195-64FF-FE09-0793-0318FAE89D55}"/>
              </a:ext>
            </a:extLst>
          </p:cNvPr>
          <p:cNvSpPr/>
          <p:nvPr/>
        </p:nvSpPr>
        <p:spPr>
          <a:xfrm>
            <a:off x="3996992" y="952394"/>
            <a:ext cx="436343" cy="467445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050"/>
          </a:p>
        </p:txBody>
      </p:sp>
      <p:grpSp>
        <p:nvGrpSpPr>
          <p:cNvPr id="6" name="Group 110">
            <a:extLst>
              <a:ext uri="{FF2B5EF4-FFF2-40B4-BE49-F238E27FC236}">
                <a16:creationId xmlns:a16="http://schemas.microsoft.com/office/drawing/2014/main" id="{A8B0D3BA-644A-24DE-B379-5297AE723399}"/>
              </a:ext>
            </a:extLst>
          </p:cNvPr>
          <p:cNvGrpSpPr/>
          <p:nvPr/>
        </p:nvGrpSpPr>
        <p:grpSpPr>
          <a:xfrm>
            <a:off x="2610263" y="941505"/>
            <a:ext cx="415405" cy="489220"/>
            <a:chOff x="4835382" y="73243"/>
            <a:chExt cx="2920830" cy="3227535"/>
          </a:xfrm>
          <a:solidFill>
            <a:srgbClr val="FFC000"/>
          </a:solidFill>
        </p:grpSpPr>
        <p:sp>
          <p:nvSpPr>
            <p:cNvPr id="7" name="Freeform 111">
              <a:extLst>
                <a:ext uri="{FF2B5EF4-FFF2-40B4-BE49-F238E27FC236}">
                  <a16:creationId xmlns:a16="http://schemas.microsoft.com/office/drawing/2014/main" id="{EE0CA647-A75C-46AF-3BC2-6FF0AC7A43AF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/>
              <a:endParaRPr lang="ko-KR" altLang="en-US" sz="1050"/>
            </a:p>
          </p:txBody>
        </p:sp>
        <p:sp>
          <p:nvSpPr>
            <p:cNvPr id="8" name="Oval 37">
              <a:extLst>
                <a:ext uri="{FF2B5EF4-FFF2-40B4-BE49-F238E27FC236}">
                  <a16:creationId xmlns:a16="http://schemas.microsoft.com/office/drawing/2014/main" id="{2AF56C98-3D45-5DEF-6F10-31C0A33EF7BF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8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/>
              <a:endParaRPr lang="ko-KR" altLang="en-US" sz="1050"/>
            </a:p>
          </p:txBody>
        </p:sp>
      </p:grpSp>
      <p:sp>
        <p:nvSpPr>
          <p:cNvPr id="9" name="Rectangle 19">
            <a:extLst>
              <a:ext uri="{FF2B5EF4-FFF2-40B4-BE49-F238E27FC236}">
                <a16:creationId xmlns:a16="http://schemas.microsoft.com/office/drawing/2014/main" id="{D6BDEB5A-D3A2-1F2E-13C0-250ADA66F6B3}"/>
              </a:ext>
            </a:extLst>
          </p:cNvPr>
          <p:cNvSpPr/>
          <p:nvPr/>
        </p:nvSpPr>
        <p:spPr>
          <a:xfrm>
            <a:off x="1930751" y="968053"/>
            <a:ext cx="372275" cy="436127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050"/>
          </a:p>
        </p:txBody>
      </p:sp>
      <p:sp>
        <p:nvSpPr>
          <p:cNvPr id="10" name="Oval 47">
            <a:extLst>
              <a:ext uri="{FF2B5EF4-FFF2-40B4-BE49-F238E27FC236}">
                <a16:creationId xmlns:a16="http://schemas.microsoft.com/office/drawing/2014/main" id="{3B17FF62-2256-7AC4-0786-B84325675825}"/>
              </a:ext>
            </a:extLst>
          </p:cNvPr>
          <p:cNvSpPr>
            <a:spLocks noChangeAspect="1"/>
          </p:cNvSpPr>
          <p:nvPr/>
        </p:nvSpPr>
        <p:spPr>
          <a:xfrm>
            <a:off x="7257087" y="952417"/>
            <a:ext cx="438545" cy="46739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050"/>
          </a:p>
        </p:txBody>
      </p:sp>
      <p:sp>
        <p:nvSpPr>
          <p:cNvPr id="11" name="Rounded Rectangle 2">
            <a:extLst>
              <a:ext uri="{FF2B5EF4-FFF2-40B4-BE49-F238E27FC236}">
                <a16:creationId xmlns:a16="http://schemas.microsoft.com/office/drawing/2014/main" id="{9D8AFF10-2D96-9ACF-4A52-1C388BE799E7}"/>
              </a:ext>
            </a:extLst>
          </p:cNvPr>
          <p:cNvSpPr/>
          <p:nvPr/>
        </p:nvSpPr>
        <p:spPr>
          <a:xfrm>
            <a:off x="2603055" y="3780409"/>
            <a:ext cx="429814" cy="458089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27" fmla="*/ 436907 w 3960440"/>
              <a:gd name="connsiteY27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050">
              <a:solidFill>
                <a:schemeClr val="tx1"/>
              </a:solidFill>
            </a:endParaRPr>
          </a:p>
        </p:txBody>
      </p:sp>
      <p:sp>
        <p:nvSpPr>
          <p:cNvPr id="12" name="Rounded Rectangle 8">
            <a:extLst>
              <a:ext uri="{FF2B5EF4-FFF2-40B4-BE49-F238E27FC236}">
                <a16:creationId xmlns:a16="http://schemas.microsoft.com/office/drawing/2014/main" id="{6896B64D-4EA5-C598-B314-D6BB77E60BEE}"/>
              </a:ext>
            </a:extLst>
          </p:cNvPr>
          <p:cNvSpPr/>
          <p:nvPr/>
        </p:nvSpPr>
        <p:spPr>
          <a:xfrm>
            <a:off x="1901955" y="3780409"/>
            <a:ext cx="429862" cy="458089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31" fmla="*/ 333511 w 3888432"/>
              <a:gd name="connsiteY31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050">
              <a:solidFill>
                <a:schemeClr val="tx1"/>
              </a:solidFill>
            </a:endParaRPr>
          </a:p>
        </p:txBody>
      </p:sp>
      <p:sp>
        <p:nvSpPr>
          <p:cNvPr id="13" name="Rounded Rectangle 2">
            <a:extLst>
              <a:ext uri="{FF2B5EF4-FFF2-40B4-BE49-F238E27FC236}">
                <a16:creationId xmlns:a16="http://schemas.microsoft.com/office/drawing/2014/main" id="{EC29884E-64DD-B18E-7B4C-03A99F0E7F4C}"/>
              </a:ext>
            </a:extLst>
          </p:cNvPr>
          <p:cNvSpPr/>
          <p:nvPr/>
        </p:nvSpPr>
        <p:spPr>
          <a:xfrm>
            <a:off x="4000254" y="3780409"/>
            <a:ext cx="429814" cy="458089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30" fmla="*/ 308009 w 3960000"/>
              <a:gd name="connsiteY30" fmla="*/ 0 h 3960000"/>
              <a:gd name="connsiteX31" fmla="*/ 308009 w 3960000"/>
              <a:gd name="connsiteY31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050">
              <a:solidFill>
                <a:schemeClr val="tx1"/>
              </a:solidFill>
            </a:endParaRPr>
          </a:p>
        </p:txBody>
      </p:sp>
      <p:sp>
        <p:nvSpPr>
          <p:cNvPr id="14" name="Rounded Rectangle 3">
            <a:extLst>
              <a:ext uri="{FF2B5EF4-FFF2-40B4-BE49-F238E27FC236}">
                <a16:creationId xmlns:a16="http://schemas.microsoft.com/office/drawing/2014/main" id="{1BACAEA8-CDE3-AFA7-03AA-D464B26F1774}"/>
              </a:ext>
            </a:extLst>
          </p:cNvPr>
          <p:cNvSpPr>
            <a:spLocks noChangeAspect="1"/>
          </p:cNvSpPr>
          <p:nvPr/>
        </p:nvSpPr>
        <p:spPr>
          <a:xfrm>
            <a:off x="3296688" y="3780409"/>
            <a:ext cx="429814" cy="458089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050">
              <a:solidFill>
                <a:schemeClr val="tx1"/>
              </a:solidFill>
            </a:endParaRPr>
          </a:p>
        </p:txBody>
      </p:sp>
      <p:sp>
        <p:nvSpPr>
          <p:cNvPr id="15" name="Rounded Rectangle 10">
            <a:extLst>
              <a:ext uri="{FF2B5EF4-FFF2-40B4-BE49-F238E27FC236}">
                <a16:creationId xmlns:a16="http://schemas.microsoft.com/office/drawing/2014/main" id="{5D94CFAE-4CE2-3B56-4998-4271159B5803}"/>
              </a:ext>
            </a:extLst>
          </p:cNvPr>
          <p:cNvSpPr>
            <a:spLocks noChangeAspect="1"/>
          </p:cNvSpPr>
          <p:nvPr/>
        </p:nvSpPr>
        <p:spPr>
          <a:xfrm>
            <a:off x="4716562" y="3771101"/>
            <a:ext cx="431346" cy="467394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050"/>
          </a:p>
        </p:txBody>
      </p:sp>
      <p:sp>
        <p:nvSpPr>
          <p:cNvPr id="16" name="Block Arc 6">
            <a:extLst>
              <a:ext uri="{FF2B5EF4-FFF2-40B4-BE49-F238E27FC236}">
                <a16:creationId xmlns:a16="http://schemas.microsoft.com/office/drawing/2014/main" id="{BB91D7AB-D720-A134-359E-4199537FA64B}"/>
              </a:ext>
            </a:extLst>
          </p:cNvPr>
          <p:cNvSpPr/>
          <p:nvPr/>
        </p:nvSpPr>
        <p:spPr>
          <a:xfrm>
            <a:off x="5384022" y="3803295"/>
            <a:ext cx="404362" cy="435202"/>
          </a:xfrm>
          <a:custGeom>
            <a:avLst/>
            <a:gdLst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  <a:gd name="connsiteX36" fmla="*/ 1651152 w 3221102"/>
              <a:gd name="connsiteY36" fmla="*/ 501 h 3221116"/>
              <a:gd name="connsiteX37" fmla="*/ 1651152 w 3221102"/>
              <a:gd name="connsiteY37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050">
              <a:solidFill>
                <a:schemeClr val="tx1"/>
              </a:solidFill>
            </a:endParaRPr>
          </a:p>
        </p:txBody>
      </p:sp>
      <p:grpSp>
        <p:nvGrpSpPr>
          <p:cNvPr id="17" name="Google Shape;10001;p74">
            <a:extLst>
              <a:ext uri="{FF2B5EF4-FFF2-40B4-BE49-F238E27FC236}">
                <a16:creationId xmlns:a16="http://schemas.microsoft.com/office/drawing/2014/main" id="{D1D281DA-83CB-AF29-4819-21EF26ACB354}"/>
              </a:ext>
            </a:extLst>
          </p:cNvPr>
          <p:cNvGrpSpPr/>
          <p:nvPr/>
        </p:nvGrpSpPr>
        <p:grpSpPr>
          <a:xfrm>
            <a:off x="6624612" y="3762267"/>
            <a:ext cx="410845" cy="437872"/>
            <a:chOff x="-65145698" y="3727425"/>
            <a:chExt cx="317425" cy="317425"/>
          </a:xfrm>
          <a:solidFill>
            <a:srgbClr val="FFC000"/>
          </a:solidFill>
        </p:grpSpPr>
        <p:sp>
          <p:nvSpPr>
            <p:cNvPr id="18" name="Google Shape;10002;p74">
              <a:extLst>
                <a:ext uri="{FF2B5EF4-FFF2-40B4-BE49-F238E27FC236}">
                  <a16:creationId xmlns:a16="http://schemas.microsoft.com/office/drawing/2014/main" id="{010DCF12-4A11-C7B6-9AE7-906A4DD3398B}"/>
                </a:ext>
              </a:extLst>
            </p:cNvPr>
            <p:cNvSpPr/>
            <p:nvPr/>
          </p:nvSpPr>
          <p:spPr>
            <a:xfrm>
              <a:off x="-65145698" y="3769150"/>
              <a:ext cx="275675" cy="275700"/>
            </a:xfrm>
            <a:custGeom>
              <a:avLst/>
              <a:gdLst/>
              <a:ahLst/>
              <a:cxnLst/>
              <a:rect l="l" t="t" r="r" b="b"/>
              <a:pathLst>
                <a:path w="11027" h="11028" extrusionOk="0">
                  <a:moveTo>
                    <a:pt x="5514" y="1"/>
                  </a:moveTo>
                  <a:cubicBezTo>
                    <a:pt x="2489" y="1"/>
                    <a:pt x="0" y="2458"/>
                    <a:pt x="0" y="5514"/>
                  </a:cubicBezTo>
                  <a:cubicBezTo>
                    <a:pt x="0" y="8539"/>
                    <a:pt x="2489" y="11027"/>
                    <a:pt x="5514" y="11027"/>
                  </a:cubicBezTo>
                  <a:cubicBezTo>
                    <a:pt x="8538" y="11027"/>
                    <a:pt x="11027" y="8539"/>
                    <a:pt x="11027" y="5514"/>
                  </a:cubicBezTo>
                  <a:cubicBezTo>
                    <a:pt x="11027" y="5294"/>
                    <a:pt x="10869" y="5105"/>
                    <a:pt x="10649" y="5105"/>
                  </a:cubicBezTo>
                  <a:lnTo>
                    <a:pt x="5955" y="5105"/>
                  </a:lnTo>
                  <a:lnTo>
                    <a:pt x="5955" y="410"/>
                  </a:lnTo>
                  <a:cubicBezTo>
                    <a:pt x="5955" y="190"/>
                    <a:pt x="5766" y="1"/>
                    <a:pt x="55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9" name="Google Shape;10003;p74">
              <a:extLst>
                <a:ext uri="{FF2B5EF4-FFF2-40B4-BE49-F238E27FC236}">
                  <a16:creationId xmlns:a16="http://schemas.microsoft.com/office/drawing/2014/main" id="{8B0BCEF3-38A6-A434-1DAC-A7F71C8DFDB5}"/>
                </a:ext>
              </a:extLst>
            </p:cNvPr>
            <p:cNvSpPr/>
            <p:nvPr/>
          </p:nvSpPr>
          <p:spPr>
            <a:xfrm>
              <a:off x="-64977150" y="3727425"/>
              <a:ext cx="148875" cy="147300"/>
            </a:xfrm>
            <a:custGeom>
              <a:avLst/>
              <a:gdLst/>
              <a:ahLst/>
              <a:cxnLst/>
              <a:rect l="l" t="t" r="r" b="b"/>
              <a:pathLst>
                <a:path w="5955" h="5892" extrusionOk="0">
                  <a:moveTo>
                    <a:pt x="441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5513"/>
                  </a:lnTo>
                  <a:cubicBezTo>
                    <a:pt x="0" y="5702"/>
                    <a:pt x="189" y="5891"/>
                    <a:pt x="441" y="5891"/>
                  </a:cubicBezTo>
                  <a:lnTo>
                    <a:pt x="5514" y="5891"/>
                  </a:lnTo>
                  <a:cubicBezTo>
                    <a:pt x="5734" y="5891"/>
                    <a:pt x="5955" y="5702"/>
                    <a:pt x="5955" y="5513"/>
                  </a:cubicBezTo>
                  <a:cubicBezTo>
                    <a:pt x="5955" y="2489"/>
                    <a:pt x="346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</p:grpSp>
      <p:grpSp>
        <p:nvGrpSpPr>
          <p:cNvPr id="20" name="Google Shape;10027;p74">
            <a:extLst>
              <a:ext uri="{FF2B5EF4-FFF2-40B4-BE49-F238E27FC236}">
                <a16:creationId xmlns:a16="http://schemas.microsoft.com/office/drawing/2014/main" id="{0CE3043D-AE3E-2CC1-0D2F-80484BEC8B6A}"/>
              </a:ext>
            </a:extLst>
          </p:cNvPr>
          <p:cNvGrpSpPr/>
          <p:nvPr/>
        </p:nvGrpSpPr>
        <p:grpSpPr>
          <a:xfrm>
            <a:off x="2756677" y="2476176"/>
            <a:ext cx="392756" cy="381082"/>
            <a:chOff x="-61354872" y="3751050"/>
            <a:chExt cx="316650" cy="288275"/>
          </a:xfrm>
          <a:solidFill>
            <a:srgbClr val="FFC000"/>
          </a:solidFill>
        </p:grpSpPr>
        <p:sp>
          <p:nvSpPr>
            <p:cNvPr id="21" name="Google Shape;10028;p74">
              <a:extLst>
                <a:ext uri="{FF2B5EF4-FFF2-40B4-BE49-F238E27FC236}">
                  <a16:creationId xmlns:a16="http://schemas.microsoft.com/office/drawing/2014/main" id="{38B793BE-0DF0-D64D-F176-5769B0FD60CB}"/>
                </a:ext>
              </a:extLst>
            </p:cNvPr>
            <p:cNvSpPr/>
            <p:nvPr/>
          </p:nvSpPr>
          <p:spPr>
            <a:xfrm>
              <a:off x="-61200500" y="3875475"/>
              <a:ext cx="41775" cy="41000"/>
            </a:xfrm>
            <a:custGeom>
              <a:avLst/>
              <a:gdLst/>
              <a:ahLst/>
              <a:cxnLst/>
              <a:rect l="l" t="t" r="r" b="b"/>
              <a:pathLst>
                <a:path w="1670" h="1640" extrusionOk="0">
                  <a:moveTo>
                    <a:pt x="820" y="1"/>
                  </a:moveTo>
                  <a:cubicBezTo>
                    <a:pt x="379" y="1"/>
                    <a:pt x="1" y="348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92" y="1639"/>
                    <a:pt x="1670" y="1261"/>
                    <a:pt x="1670" y="820"/>
                  </a:cubicBezTo>
                  <a:cubicBezTo>
                    <a:pt x="1670" y="348"/>
                    <a:pt x="1292" y="1"/>
                    <a:pt x="8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22" name="Google Shape;10029;p74">
              <a:extLst>
                <a:ext uri="{FF2B5EF4-FFF2-40B4-BE49-F238E27FC236}">
                  <a16:creationId xmlns:a16="http://schemas.microsoft.com/office/drawing/2014/main" id="{92B23036-43B8-27E0-DEC5-227EC7B0CC0D}"/>
                </a:ext>
              </a:extLst>
            </p:cNvPr>
            <p:cNvSpPr/>
            <p:nvPr/>
          </p:nvSpPr>
          <p:spPr>
            <a:xfrm>
              <a:off x="-61293425" y="3813275"/>
              <a:ext cx="192975" cy="165425"/>
            </a:xfrm>
            <a:custGeom>
              <a:avLst/>
              <a:gdLst/>
              <a:ahLst/>
              <a:cxnLst/>
              <a:rect l="l" t="t" r="r" b="b"/>
              <a:pathLst>
                <a:path w="7718" h="6617" extrusionOk="0">
                  <a:moveTo>
                    <a:pt x="6191" y="1260"/>
                  </a:moveTo>
                  <a:cubicBezTo>
                    <a:pt x="6301" y="1260"/>
                    <a:pt x="6411" y="1292"/>
                    <a:pt x="6490" y="1355"/>
                  </a:cubicBezTo>
                  <a:cubicBezTo>
                    <a:pt x="6648" y="1512"/>
                    <a:pt x="6648" y="1796"/>
                    <a:pt x="6490" y="1953"/>
                  </a:cubicBezTo>
                  <a:lnTo>
                    <a:pt x="5954" y="2457"/>
                  </a:lnTo>
                  <a:cubicBezTo>
                    <a:pt x="6112" y="2709"/>
                    <a:pt x="6207" y="3025"/>
                    <a:pt x="6207" y="3308"/>
                  </a:cubicBezTo>
                  <a:cubicBezTo>
                    <a:pt x="6207" y="3592"/>
                    <a:pt x="6112" y="3907"/>
                    <a:pt x="5954" y="4127"/>
                  </a:cubicBezTo>
                  <a:lnTo>
                    <a:pt x="6490" y="4631"/>
                  </a:lnTo>
                  <a:cubicBezTo>
                    <a:pt x="6648" y="4789"/>
                    <a:pt x="6648" y="5072"/>
                    <a:pt x="6490" y="5230"/>
                  </a:cubicBezTo>
                  <a:cubicBezTo>
                    <a:pt x="6396" y="5324"/>
                    <a:pt x="6270" y="5356"/>
                    <a:pt x="6207" y="5356"/>
                  </a:cubicBezTo>
                  <a:cubicBezTo>
                    <a:pt x="6080" y="5356"/>
                    <a:pt x="6017" y="5324"/>
                    <a:pt x="5923" y="5230"/>
                  </a:cubicBezTo>
                  <a:lnTo>
                    <a:pt x="5419" y="4726"/>
                  </a:lnTo>
                  <a:cubicBezTo>
                    <a:pt x="5167" y="4883"/>
                    <a:pt x="4852" y="4946"/>
                    <a:pt x="4600" y="4946"/>
                  </a:cubicBezTo>
                  <a:cubicBezTo>
                    <a:pt x="4316" y="4946"/>
                    <a:pt x="4001" y="4883"/>
                    <a:pt x="3749" y="4726"/>
                  </a:cubicBezTo>
                  <a:lnTo>
                    <a:pt x="3245" y="5230"/>
                  </a:lnTo>
                  <a:cubicBezTo>
                    <a:pt x="3182" y="5324"/>
                    <a:pt x="3056" y="5356"/>
                    <a:pt x="2961" y="5356"/>
                  </a:cubicBezTo>
                  <a:cubicBezTo>
                    <a:pt x="2835" y="5356"/>
                    <a:pt x="2772" y="5324"/>
                    <a:pt x="2709" y="5230"/>
                  </a:cubicBezTo>
                  <a:cubicBezTo>
                    <a:pt x="2552" y="5072"/>
                    <a:pt x="2552" y="4789"/>
                    <a:pt x="2709" y="4631"/>
                  </a:cubicBezTo>
                  <a:lnTo>
                    <a:pt x="3214" y="4127"/>
                  </a:lnTo>
                  <a:cubicBezTo>
                    <a:pt x="2961" y="3907"/>
                    <a:pt x="2898" y="3623"/>
                    <a:pt x="2898" y="3308"/>
                  </a:cubicBezTo>
                  <a:cubicBezTo>
                    <a:pt x="2898" y="2993"/>
                    <a:pt x="2961" y="2709"/>
                    <a:pt x="3119" y="2457"/>
                  </a:cubicBezTo>
                  <a:lnTo>
                    <a:pt x="2615" y="1953"/>
                  </a:lnTo>
                  <a:cubicBezTo>
                    <a:pt x="2457" y="1796"/>
                    <a:pt x="2457" y="1512"/>
                    <a:pt x="2615" y="1355"/>
                  </a:cubicBezTo>
                  <a:cubicBezTo>
                    <a:pt x="2694" y="1292"/>
                    <a:pt x="2804" y="1260"/>
                    <a:pt x="2914" y="1260"/>
                  </a:cubicBezTo>
                  <a:cubicBezTo>
                    <a:pt x="3025" y="1260"/>
                    <a:pt x="3135" y="1292"/>
                    <a:pt x="3214" y="1355"/>
                  </a:cubicBezTo>
                  <a:lnTo>
                    <a:pt x="3718" y="1890"/>
                  </a:lnTo>
                  <a:cubicBezTo>
                    <a:pt x="3970" y="1733"/>
                    <a:pt x="4253" y="1638"/>
                    <a:pt x="4537" y="1638"/>
                  </a:cubicBezTo>
                  <a:cubicBezTo>
                    <a:pt x="4820" y="1638"/>
                    <a:pt x="5135" y="1733"/>
                    <a:pt x="5387" y="1890"/>
                  </a:cubicBezTo>
                  <a:lnTo>
                    <a:pt x="5891" y="1355"/>
                  </a:lnTo>
                  <a:cubicBezTo>
                    <a:pt x="5970" y="1292"/>
                    <a:pt x="6080" y="1260"/>
                    <a:pt x="6191" y="1260"/>
                  </a:cubicBezTo>
                  <a:close/>
                  <a:moveTo>
                    <a:pt x="0" y="0"/>
                  </a:moveTo>
                  <a:lnTo>
                    <a:pt x="0" y="1260"/>
                  </a:lnTo>
                  <a:lnTo>
                    <a:pt x="851" y="1260"/>
                  </a:lnTo>
                  <a:cubicBezTo>
                    <a:pt x="1071" y="1260"/>
                    <a:pt x="1260" y="1449"/>
                    <a:pt x="1260" y="1638"/>
                  </a:cubicBezTo>
                  <a:cubicBezTo>
                    <a:pt x="1260" y="1859"/>
                    <a:pt x="1071" y="2079"/>
                    <a:pt x="851" y="2079"/>
                  </a:cubicBezTo>
                  <a:lnTo>
                    <a:pt x="0" y="2079"/>
                  </a:lnTo>
                  <a:lnTo>
                    <a:pt x="0" y="4568"/>
                  </a:lnTo>
                  <a:lnTo>
                    <a:pt x="851" y="4568"/>
                  </a:lnTo>
                  <a:cubicBezTo>
                    <a:pt x="1071" y="4568"/>
                    <a:pt x="1260" y="4757"/>
                    <a:pt x="1260" y="4946"/>
                  </a:cubicBezTo>
                  <a:cubicBezTo>
                    <a:pt x="1260" y="5198"/>
                    <a:pt x="1071" y="5387"/>
                    <a:pt x="851" y="5387"/>
                  </a:cubicBezTo>
                  <a:lnTo>
                    <a:pt x="0" y="5387"/>
                  </a:lnTo>
                  <a:lnTo>
                    <a:pt x="0" y="6616"/>
                  </a:lnTo>
                  <a:lnTo>
                    <a:pt x="7719" y="6616"/>
                  </a:lnTo>
                  <a:lnTo>
                    <a:pt x="771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23" name="Google Shape;10030;p74">
              <a:extLst>
                <a:ext uri="{FF2B5EF4-FFF2-40B4-BE49-F238E27FC236}">
                  <a16:creationId xmlns:a16="http://schemas.microsoft.com/office/drawing/2014/main" id="{A0C4A28F-4D3B-8070-D018-1F9B6D3EB1B4}"/>
                </a:ext>
              </a:extLst>
            </p:cNvPr>
            <p:cNvSpPr/>
            <p:nvPr/>
          </p:nvSpPr>
          <p:spPr>
            <a:xfrm>
              <a:off x="-61354872" y="3751050"/>
              <a:ext cx="316650" cy="288275"/>
            </a:xfrm>
            <a:custGeom>
              <a:avLst/>
              <a:gdLst/>
              <a:ahLst/>
              <a:cxnLst/>
              <a:rect l="l" t="t" r="r" b="b"/>
              <a:pathLst>
                <a:path w="12666" h="11531" extrusionOk="0">
                  <a:moveTo>
                    <a:pt x="10618" y="1701"/>
                  </a:moveTo>
                  <a:cubicBezTo>
                    <a:pt x="10870" y="1701"/>
                    <a:pt x="11027" y="1890"/>
                    <a:pt x="11027" y="2080"/>
                  </a:cubicBezTo>
                  <a:lnTo>
                    <a:pt x="11027" y="9546"/>
                  </a:lnTo>
                  <a:cubicBezTo>
                    <a:pt x="11027" y="9767"/>
                    <a:pt x="10807" y="9956"/>
                    <a:pt x="10618" y="9956"/>
                  </a:cubicBezTo>
                  <a:lnTo>
                    <a:pt x="2080" y="9956"/>
                  </a:lnTo>
                  <a:cubicBezTo>
                    <a:pt x="1828" y="9956"/>
                    <a:pt x="1670" y="9767"/>
                    <a:pt x="1670" y="9546"/>
                  </a:cubicBezTo>
                  <a:lnTo>
                    <a:pt x="1670" y="2080"/>
                  </a:lnTo>
                  <a:cubicBezTo>
                    <a:pt x="1670" y="1859"/>
                    <a:pt x="1891" y="1701"/>
                    <a:pt x="2080" y="1701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10334"/>
                  </a:lnTo>
                  <a:cubicBezTo>
                    <a:pt x="1" y="10995"/>
                    <a:pt x="536" y="11531"/>
                    <a:pt x="1198" y="11531"/>
                  </a:cubicBezTo>
                  <a:lnTo>
                    <a:pt x="11405" y="11531"/>
                  </a:lnTo>
                  <a:cubicBezTo>
                    <a:pt x="12067" y="11531"/>
                    <a:pt x="12666" y="10995"/>
                    <a:pt x="12666" y="10334"/>
                  </a:cubicBezTo>
                  <a:lnTo>
                    <a:pt x="12666" y="1260"/>
                  </a:lnTo>
                  <a:cubicBezTo>
                    <a:pt x="12666" y="567"/>
                    <a:pt x="12130" y="0"/>
                    <a:pt x="1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</p:grpSp>
      <p:grpSp>
        <p:nvGrpSpPr>
          <p:cNvPr id="24" name="Google Shape;10074;p74">
            <a:extLst>
              <a:ext uri="{FF2B5EF4-FFF2-40B4-BE49-F238E27FC236}">
                <a16:creationId xmlns:a16="http://schemas.microsoft.com/office/drawing/2014/main" id="{48B12F1C-70A1-B65F-1993-6B0DE63E9A12}"/>
              </a:ext>
            </a:extLst>
          </p:cNvPr>
          <p:cNvGrpSpPr/>
          <p:nvPr/>
        </p:nvGrpSpPr>
        <p:grpSpPr>
          <a:xfrm>
            <a:off x="3351289" y="2450858"/>
            <a:ext cx="392756" cy="410265"/>
            <a:chOff x="-60988625" y="3740800"/>
            <a:chExt cx="316650" cy="310350"/>
          </a:xfrm>
          <a:solidFill>
            <a:srgbClr val="FFC000"/>
          </a:solidFill>
        </p:grpSpPr>
        <p:sp>
          <p:nvSpPr>
            <p:cNvPr id="25" name="Google Shape;10075;p74">
              <a:extLst>
                <a:ext uri="{FF2B5EF4-FFF2-40B4-BE49-F238E27FC236}">
                  <a16:creationId xmlns:a16="http://schemas.microsoft.com/office/drawing/2014/main" id="{C9BF505E-0673-B9D0-5DA1-CD79CDA103D7}"/>
                </a:ext>
              </a:extLst>
            </p:cNvPr>
            <p:cNvSpPr/>
            <p:nvPr/>
          </p:nvSpPr>
          <p:spPr>
            <a:xfrm>
              <a:off x="-60988625" y="3740800"/>
              <a:ext cx="311125" cy="310350"/>
            </a:xfrm>
            <a:custGeom>
              <a:avLst/>
              <a:gdLst/>
              <a:ahLst/>
              <a:cxnLst/>
              <a:rect l="l" t="t" r="r" b="b"/>
              <a:pathLst>
                <a:path w="12445" h="12414" extrusionOk="0">
                  <a:moveTo>
                    <a:pt x="7026" y="1670"/>
                  </a:moveTo>
                  <a:cubicBezTo>
                    <a:pt x="7278" y="1670"/>
                    <a:pt x="7467" y="1859"/>
                    <a:pt x="7467" y="2111"/>
                  </a:cubicBezTo>
                  <a:cubicBezTo>
                    <a:pt x="7467" y="2332"/>
                    <a:pt x="7278" y="2490"/>
                    <a:pt x="7026" y="2490"/>
                  </a:cubicBezTo>
                  <a:lnTo>
                    <a:pt x="2080" y="2490"/>
                  </a:lnTo>
                  <a:cubicBezTo>
                    <a:pt x="1828" y="2490"/>
                    <a:pt x="1639" y="2300"/>
                    <a:pt x="1639" y="2111"/>
                  </a:cubicBezTo>
                  <a:cubicBezTo>
                    <a:pt x="1639" y="1828"/>
                    <a:pt x="1828" y="1670"/>
                    <a:pt x="2080" y="1670"/>
                  </a:cubicBezTo>
                  <a:close/>
                  <a:moveTo>
                    <a:pt x="7026" y="4159"/>
                  </a:moveTo>
                  <a:cubicBezTo>
                    <a:pt x="7278" y="4159"/>
                    <a:pt x="7467" y="4348"/>
                    <a:pt x="7467" y="4537"/>
                  </a:cubicBezTo>
                  <a:cubicBezTo>
                    <a:pt x="7467" y="4789"/>
                    <a:pt x="7278" y="4978"/>
                    <a:pt x="7026" y="4978"/>
                  </a:cubicBezTo>
                  <a:lnTo>
                    <a:pt x="2080" y="4978"/>
                  </a:lnTo>
                  <a:cubicBezTo>
                    <a:pt x="1828" y="4978"/>
                    <a:pt x="1639" y="4789"/>
                    <a:pt x="1639" y="4537"/>
                  </a:cubicBezTo>
                  <a:cubicBezTo>
                    <a:pt x="1639" y="4317"/>
                    <a:pt x="1828" y="4159"/>
                    <a:pt x="2080" y="4159"/>
                  </a:cubicBezTo>
                  <a:close/>
                  <a:moveTo>
                    <a:pt x="7026" y="6648"/>
                  </a:moveTo>
                  <a:cubicBezTo>
                    <a:pt x="7278" y="6648"/>
                    <a:pt x="7467" y="6837"/>
                    <a:pt x="7467" y="7058"/>
                  </a:cubicBezTo>
                  <a:cubicBezTo>
                    <a:pt x="7467" y="7310"/>
                    <a:pt x="7278" y="7467"/>
                    <a:pt x="7026" y="7467"/>
                  </a:cubicBezTo>
                  <a:lnTo>
                    <a:pt x="2080" y="7467"/>
                  </a:lnTo>
                  <a:cubicBezTo>
                    <a:pt x="1828" y="7467"/>
                    <a:pt x="1639" y="7278"/>
                    <a:pt x="1639" y="7058"/>
                  </a:cubicBezTo>
                  <a:cubicBezTo>
                    <a:pt x="1639" y="6806"/>
                    <a:pt x="1828" y="6648"/>
                    <a:pt x="2080" y="6648"/>
                  </a:cubicBezTo>
                  <a:close/>
                  <a:moveTo>
                    <a:pt x="7026" y="9106"/>
                  </a:moveTo>
                  <a:cubicBezTo>
                    <a:pt x="7278" y="9106"/>
                    <a:pt x="7467" y="9295"/>
                    <a:pt x="7467" y="9515"/>
                  </a:cubicBezTo>
                  <a:cubicBezTo>
                    <a:pt x="7467" y="9736"/>
                    <a:pt x="7278" y="9893"/>
                    <a:pt x="7026" y="9893"/>
                  </a:cubicBezTo>
                  <a:lnTo>
                    <a:pt x="2080" y="9893"/>
                  </a:lnTo>
                  <a:cubicBezTo>
                    <a:pt x="1828" y="9893"/>
                    <a:pt x="1639" y="9704"/>
                    <a:pt x="1639" y="9515"/>
                  </a:cubicBezTo>
                  <a:cubicBezTo>
                    <a:pt x="1639" y="9263"/>
                    <a:pt x="1828" y="9106"/>
                    <a:pt x="2080" y="9106"/>
                  </a:cubicBezTo>
                  <a:close/>
                  <a:moveTo>
                    <a:pt x="11500" y="10775"/>
                  </a:moveTo>
                  <a:cubicBezTo>
                    <a:pt x="11342" y="11248"/>
                    <a:pt x="10870" y="11594"/>
                    <a:pt x="10303" y="11594"/>
                  </a:cubicBezTo>
                  <a:cubicBezTo>
                    <a:pt x="9767" y="11594"/>
                    <a:pt x="9326" y="11248"/>
                    <a:pt x="9137" y="10775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29"/>
                  </a:cubicBezTo>
                  <a:lnTo>
                    <a:pt x="32" y="10334"/>
                  </a:lnTo>
                  <a:cubicBezTo>
                    <a:pt x="0" y="11468"/>
                    <a:pt x="946" y="12414"/>
                    <a:pt x="2080" y="12414"/>
                  </a:cubicBezTo>
                  <a:lnTo>
                    <a:pt x="10334" y="12414"/>
                  </a:lnTo>
                  <a:cubicBezTo>
                    <a:pt x="11500" y="12414"/>
                    <a:pt x="12445" y="11468"/>
                    <a:pt x="12445" y="10334"/>
                  </a:cubicBezTo>
                  <a:cubicBezTo>
                    <a:pt x="12445" y="10082"/>
                    <a:pt x="12224" y="9893"/>
                    <a:pt x="12004" y="9893"/>
                  </a:cubicBezTo>
                  <a:lnTo>
                    <a:pt x="9074" y="9893"/>
                  </a:lnTo>
                  <a:lnTo>
                    <a:pt x="9074" y="1229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26" name="Google Shape;10076;p74">
              <a:extLst>
                <a:ext uri="{FF2B5EF4-FFF2-40B4-BE49-F238E27FC236}">
                  <a16:creationId xmlns:a16="http://schemas.microsoft.com/office/drawing/2014/main" id="{B2995AEB-3DDC-8EA7-5A1F-EF03A1410BA8}"/>
                </a:ext>
              </a:extLst>
            </p:cNvPr>
            <p:cNvSpPr/>
            <p:nvPr/>
          </p:nvSpPr>
          <p:spPr>
            <a:xfrm>
              <a:off x="-60742097" y="3920375"/>
              <a:ext cx="68550" cy="55175"/>
            </a:xfrm>
            <a:custGeom>
              <a:avLst/>
              <a:gdLst/>
              <a:ahLst/>
              <a:cxnLst/>
              <a:rect l="l" t="t" r="r" b="b"/>
              <a:pathLst>
                <a:path w="2742" h="2207" extrusionOk="0">
                  <a:moveTo>
                    <a:pt x="0" y="1"/>
                  </a:moveTo>
                  <a:lnTo>
                    <a:pt x="0" y="32"/>
                  </a:lnTo>
                  <a:lnTo>
                    <a:pt x="1009" y="1986"/>
                  </a:lnTo>
                  <a:cubicBezTo>
                    <a:pt x="1103" y="2080"/>
                    <a:pt x="1261" y="2206"/>
                    <a:pt x="1418" y="2206"/>
                  </a:cubicBezTo>
                  <a:cubicBezTo>
                    <a:pt x="1576" y="2206"/>
                    <a:pt x="1733" y="2143"/>
                    <a:pt x="1796" y="1986"/>
                  </a:cubicBezTo>
                  <a:lnTo>
                    <a:pt x="2741" y="32"/>
                  </a:lnTo>
                  <a:lnTo>
                    <a:pt x="274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27" name="Google Shape;10077;p74">
              <a:extLst>
                <a:ext uri="{FF2B5EF4-FFF2-40B4-BE49-F238E27FC236}">
                  <a16:creationId xmlns:a16="http://schemas.microsoft.com/office/drawing/2014/main" id="{5240E3CD-B8D1-2475-FD3E-F100614C1F7A}"/>
                </a:ext>
              </a:extLst>
            </p:cNvPr>
            <p:cNvSpPr/>
            <p:nvPr/>
          </p:nvSpPr>
          <p:spPr>
            <a:xfrm>
              <a:off x="-60740522" y="3741600"/>
              <a:ext cx="68550" cy="158325"/>
            </a:xfrm>
            <a:custGeom>
              <a:avLst/>
              <a:gdLst/>
              <a:ahLst/>
              <a:cxnLst/>
              <a:rect l="l" t="t" r="r" b="b"/>
              <a:pathLst>
                <a:path w="2742" h="6333" extrusionOk="0">
                  <a:moveTo>
                    <a:pt x="1796" y="819"/>
                  </a:moveTo>
                  <a:cubicBezTo>
                    <a:pt x="1891" y="819"/>
                    <a:pt x="1922" y="882"/>
                    <a:pt x="1922" y="945"/>
                  </a:cubicBezTo>
                  <a:lnTo>
                    <a:pt x="1922" y="1638"/>
                  </a:lnTo>
                  <a:lnTo>
                    <a:pt x="820" y="1638"/>
                  </a:lnTo>
                  <a:lnTo>
                    <a:pt x="820" y="945"/>
                  </a:lnTo>
                  <a:cubicBezTo>
                    <a:pt x="820" y="851"/>
                    <a:pt x="883" y="819"/>
                    <a:pt x="977" y="819"/>
                  </a:cubicBezTo>
                  <a:close/>
                  <a:moveTo>
                    <a:pt x="977" y="0"/>
                  </a:moveTo>
                  <a:cubicBezTo>
                    <a:pt x="410" y="0"/>
                    <a:pt x="1" y="410"/>
                    <a:pt x="1" y="945"/>
                  </a:cubicBezTo>
                  <a:lnTo>
                    <a:pt x="1" y="6333"/>
                  </a:lnTo>
                  <a:lnTo>
                    <a:pt x="2741" y="6333"/>
                  </a:lnTo>
                  <a:lnTo>
                    <a:pt x="2741" y="945"/>
                  </a:lnTo>
                  <a:cubicBezTo>
                    <a:pt x="2741" y="410"/>
                    <a:pt x="2300" y="0"/>
                    <a:pt x="17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</p:grpSp>
      <p:grpSp>
        <p:nvGrpSpPr>
          <p:cNvPr id="28" name="Google Shape;10084;p74">
            <a:extLst>
              <a:ext uri="{FF2B5EF4-FFF2-40B4-BE49-F238E27FC236}">
                <a16:creationId xmlns:a16="http://schemas.microsoft.com/office/drawing/2014/main" id="{BAEEAB17-C174-EA50-9801-4A867D9E15F8}"/>
              </a:ext>
            </a:extLst>
          </p:cNvPr>
          <p:cNvGrpSpPr/>
          <p:nvPr/>
        </p:nvGrpSpPr>
        <p:grpSpPr>
          <a:xfrm>
            <a:off x="5903213" y="2459876"/>
            <a:ext cx="359663" cy="371037"/>
            <a:chOff x="-59447249" y="3706150"/>
            <a:chExt cx="319000" cy="308775"/>
          </a:xfrm>
          <a:solidFill>
            <a:srgbClr val="FFC000"/>
          </a:solidFill>
        </p:grpSpPr>
        <p:sp>
          <p:nvSpPr>
            <p:cNvPr id="29" name="Google Shape;10085;p74">
              <a:extLst>
                <a:ext uri="{FF2B5EF4-FFF2-40B4-BE49-F238E27FC236}">
                  <a16:creationId xmlns:a16="http://schemas.microsoft.com/office/drawing/2014/main" id="{95D16567-3ED0-6F50-3001-5E42A821FF16}"/>
                </a:ext>
              </a:extLst>
            </p:cNvPr>
            <p:cNvSpPr/>
            <p:nvPr/>
          </p:nvSpPr>
          <p:spPr>
            <a:xfrm>
              <a:off x="-59381876" y="3922750"/>
              <a:ext cx="79575" cy="29950"/>
            </a:xfrm>
            <a:custGeom>
              <a:avLst/>
              <a:gdLst/>
              <a:ahLst/>
              <a:cxnLst/>
              <a:rect l="l" t="t" r="r" b="b"/>
              <a:pathLst>
                <a:path w="3183" h="1198" extrusionOk="0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36"/>
                    <a:pt x="2363" y="0"/>
                    <a:pt x="1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30" name="Google Shape;10086;p74">
              <a:extLst>
                <a:ext uri="{FF2B5EF4-FFF2-40B4-BE49-F238E27FC236}">
                  <a16:creationId xmlns:a16="http://schemas.microsoft.com/office/drawing/2014/main" id="{5CF3900F-0A51-4D16-F2A9-45FD395C4AC5}"/>
                </a:ext>
              </a:extLst>
            </p:cNvPr>
            <p:cNvSpPr/>
            <p:nvPr/>
          </p:nvSpPr>
          <p:spPr>
            <a:xfrm>
              <a:off x="-59364550" y="3861525"/>
              <a:ext cx="43350" cy="40900"/>
            </a:xfrm>
            <a:custGeom>
              <a:avLst/>
              <a:gdLst/>
              <a:ahLst/>
              <a:cxnLst/>
              <a:rect l="l" t="t" r="r" b="b"/>
              <a:pathLst>
                <a:path w="1733" h="1636" extrusionOk="0">
                  <a:moveTo>
                    <a:pt x="858" y="0"/>
                  </a:moveTo>
                  <a:cubicBezTo>
                    <a:pt x="784" y="0"/>
                    <a:pt x="707" y="8"/>
                    <a:pt x="631" y="23"/>
                  </a:cubicBezTo>
                  <a:cubicBezTo>
                    <a:pt x="347" y="118"/>
                    <a:pt x="127" y="307"/>
                    <a:pt x="95" y="590"/>
                  </a:cubicBezTo>
                  <a:cubicBezTo>
                    <a:pt x="1" y="906"/>
                    <a:pt x="95" y="1189"/>
                    <a:pt x="284" y="1410"/>
                  </a:cubicBezTo>
                  <a:cubicBezTo>
                    <a:pt x="446" y="1548"/>
                    <a:pt x="658" y="1636"/>
                    <a:pt x="871" y="1636"/>
                  </a:cubicBezTo>
                  <a:cubicBezTo>
                    <a:pt x="949" y="1636"/>
                    <a:pt x="1027" y="1624"/>
                    <a:pt x="1103" y="1599"/>
                  </a:cubicBezTo>
                  <a:cubicBezTo>
                    <a:pt x="1387" y="1536"/>
                    <a:pt x="1607" y="1347"/>
                    <a:pt x="1670" y="1063"/>
                  </a:cubicBezTo>
                  <a:cubicBezTo>
                    <a:pt x="1733" y="748"/>
                    <a:pt x="1670" y="464"/>
                    <a:pt x="1450" y="244"/>
                  </a:cubicBezTo>
                  <a:cubicBezTo>
                    <a:pt x="1307" y="77"/>
                    <a:pt x="1091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31" name="Google Shape;10087;p74">
              <a:extLst>
                <a:ext uri="{FF2B5EF4-FFF2-40B4-BE49-F238E27FC236}">
                  <a16:creationId xmlns:a16="http://schemas.microsoft.com/office/drawing/2014/main" id="{A1531AB7-0C57-E25E-9389-7446D4B3C210}"/>
                </a:ext>
              </a:extLst>
            </p:cNvPr>
            <p:cNvSpPr/>
            <p:nvPr/>
          </p:nvSpPr>
          <p:spPr>
            <a:xfrm>
              <a:off x="-59447249" y="3706150"/>
              <a:ext cx="319000" cy="308775"/>
            </a:xfrm>
            <a:custGeom>
              <a:avLst/>
              <a:gdLst/>
              <a:ahLst/>
              <a:cxnLst/>
              <a:rect l="l" t="t" r="r" b="b"/>
              <a:pathLst>
                <a:path w="12759" h="12351" extrusionOk="0">
                  <a:moveTo>
                    <a:pt x="6428" y="820"/>
                  </a:moveTo>
                  <a:cubicBezTo>
                    <a:pt x="6900" y="820"/>
                    <a:pt x="7247" y="1166"/>
                    <a:pt x="7247" y="1639"/>
                  </a:cubicBezTo>
                  <a:lnTo>
                    <a:pt x="7247" y="4128"/>
                  </a:lnTo>
                  <a:lnTo>
                    <a:pt x="5609" y="4128"/>
                  </a:lnTo>
                  <a:lnTo>
                    <a:pt x="5609" y="1639"/>
                  </a:lnTo>
                  <a:cubicBezTo>
                    <a:pt x="5609" y="1166"/>
                    <a:pt x="5955" y="820"/>
                    <a:pt x="6428" y="820"/>
                  </a:cubicBezTo>
                  <a:close/>
                  <a:moveTo>
                    <a:pt x="10681" y="6616"/>
                  </a:moveTo>
                  <a:cubicBezTo>
                    <a:pt x="10901" y="6616"/>
                    <a:pt x="11059" y="6805"/>
                    <a:pt x="11059" y="6994"/>
                  </a:cubicBezTo>
                  <a:cubicBezTo>
                    <a:pt x="11122" y="7247"/>
                    <a:pt x="10901" y="7436"/>
                    <a:pt x="10681" y="7436"/>
                  </a:cubicBezTo>
                  <a:lnTo>
                    <a:pt x="8192" y="7436"/>
                  </a:lnTo>
                  <a:cubicBezTo>
                    <a:pt x="7971" y="7436"/>
                    <a:pt x="7751" y="7247"/>
                    <a:pt x="7751" y="6994"/>
                  </a:cubicBezTo>
                  <a:cubicBezTo>
                    <a:pt x="7751" y="6742"/>
                    <a:pt x="7971" y="6616"/>
                    <a:pt x="8192" y="6616"/>
                  </a:cubicBezTo>
                  <a:close/>
                  <a:moveTo>
                    <a:pt x="10681" y="8255"/>
                  </a:moveTo>
                  <a:cubicBezTo>
                    <a:pt x="10901" y="8255"/>
                    <a:pt x="11059" y="8444"/>
                    <a:pt x="11059" y="8696"/>
                  </a:cubicBezTo>
                  <a:cubicBezTo>
                    <a:pt x="11122" y="8885"/>
                    <a:pt x="10901" y="9074"/>
                    <a:pt x="10681" y="9074"/>
                  </a:cubicBezTo>
                  <a:lnTo>
                    <a:pt x="8192" y="9074"/>
                  </a:lnTo>
                  <a:cubicBezTo>
                    <a:pt x="7971" y="9074"/>
                    <a:pt x="7751" y="8885"/>
                    <a:pt x="7751" y="8696"/>
                  </a:cubicBezTo>
                  <a:cubicBezTo>
                    <a:pt x="7751" y="8444"/>
                    <a:pt x="7971" y="8255"/>
                    <a:pt x="8192" y="8255"/>
                  </a:cubicBezTo>
                  <a:close/>
                  <a:moveTo>
                    <a:pt x="4233" y="5360"/>
                  </a:moveTo>
                  <a:cubicBezTo>
                    <a:pt x="4671" y="5360"/>
                    <a:pt x="5082" y="5531"/>
                    <a:pt x="5388" y="5860"/>
                  </a:cubicBezTo>
                  <a:cubicBezTo>
                    <a:pt x="5829" y="6301"/>
                    <a:pt x="5987" y="6868"/>
                    <a:pt x="5829" y="7467"/>
                  </a:cubicBezTo>
                  <a:cubicBezTo>
                    <a:pt x="5766" y="7751"/>
                    <a:pt x="5640" y="7971"/>
                    <a:pt x="5451" y="8192"/>
                  </a:cubicBezTo>
                  <a:cubicBezTo>
                    <a:pt x="6176" y="8601"/>
                    <a:pt x="6711" y="9389"/>
                    <a:pt x="6711" y="10334"/>
                  </a:cubicBezTo>
                  <a:cubicBezTo>
                    <a:pt x="6711" y="10555"/>
                    <a:pt x="6491" y="10744"/>
                    <a:pt x="6270" y="10744"/>
                  </a:cubicBezTo>
                  <a:lnTo>
                    <a:pt x="2143" y="10744"/>
                  </a:lnTo>
                  <a:cubicBezTo>
                    <a:pt x="1891" y="10744"/>
                    <a:pt x="1733" y="10555"/>
                    <a:pt x="1733" y="10303"/>
                  </a:cubicBezTo>
                  <a:cubicBezTo>
                    <a:pt x="1733" y="9357"/>
                    <a:pt x="2238" y="8570"/>
                    <a:pt x="3025" y="8129"/>
                  </a:cubicBezTo>
                  <a:cubicBezTo>
                    <a:pt x="2647" y="7688"/>
                    <a:pt x="2490" y="7121"/>
                    <a:pt x="2647" y="6553"/>
                  </a:cubicBezTo>
                  <a:cubicBezTo>
                    <a:pt x="2805" y="6018"/>
                    <a:pt x="3246" y="5577"/>
                    <a:pt x="3781" y="5419"/>
                  </a:cubicBezTo>
                  <a:cubicBezTo>
                    <a:pt x="3933" y="5379"/>
                    <a:pt x="4084" y="5360"/>
                    <a:pt x="4233" y="5360"/>
                  </a:cubicBezTo>
                  <a:close/>
                  <a:moveTo>
                    <a:pt x="10681" y="9893"/>
                  </a:moveTo>
                  <a:cubicBezTo>
                    <a:pt x="10901" y="9893"/>
                    <a:pt x="11059" y="10113"/>
                    <a:pt x="11059" y="10303"/>
                  </a:cubicBezTo>
                  <a:cubicBezTo>
                    <a:pt x="11122" y="10555"/>
                    <a:pt x="10901" y="10744"/>
                    <a:pt x="10681" y="10744"/>
                  </a:cubicBezTo>
                  <a:lnTo>
                    <a:pt x="8192" y="10744"/>
                  </a:lnTo>
                  <a:cubicBezTo>
                    <a:pt x="7971" y="10744"/>
                    <a:pt x="7751" y="10555"/>
                    <a:pt x="7751" y="10303"/>
                  </a:cubicBezTo>
                  <a:cubicBezTo>
                    <a:pt x="7751" y="10050"/>
                    <a:pt x="7971" y="9893"/>
                    <a:pt x="8192" y="9893"/>
                  </a:cubicBezTo>
                  <a:close/>
                  <a:moveTo>
                    <a:pt x="6396" y="0"/>
                  </a:moveTo>
                  <a:cubicBezTo>
                    <a:pt x="5483" y="0"/>
                    <a:pt x="4726" y="725"/>
                    <a:pt x="4726" y="1639"/>
                  </a:cubicBezTo>
                  <a:lnTo>
                    <a:pt x="4726" y="2458"/>
                  </a:lnTo>
                  <a:lnTo>
                    <a:pt x="1261" y="2458"/>
                  </a:lnTo>
                  <a:cubicBezTo>
                    <a:pt x="599" y="2458"/>
                    <a:pt x="1" y="3025"/>
                    <a:pt x="1" y="3686"/>
                  </a:cubicBezTo>
                  <a:lnTo>
                    <a:pt x="1" y="11122"/>
                  </a:lnTo>
                  <a:cubicBezTo>
                    <a:pt x="1" y="11815"/>
                    <a:pt x="568" y="12350"/>
                    <a:pt x="1261" y="12350"/>
                  </a:cubicBezTo>
                  <a:lnTo>
                    <a:pt x="11468" y="12350"/>
                  </a:lnTo>
                  <a:cubicBezTo>
                    <a:pt x="12130" y="12350"/>
                    <a:pt x="12697" y="11815"/>
                    <a:pt x="12697" y="11122"/>
                  </a:cubicBezTo>
                  <a:lnTo>
                    <a:pt x="12697" y="3686"/>
                  </a:lnTo>
                  <a:cubicBezTo>
                    <a:pt x="12760" y="3025"/>
                    <a:pt x="12162" y="2458"/>
                    <a:pt x="11500" y="2458"/>
                  </a:cubicBezTo>
                  <a:lnTo>
                    <a:pt x="8034" y="2458"/>
                  </a:lnTo>
                  <a:lnTo>
                    <a:pt x="8034" y="1639"/>
                  </a:lnTo>
                  <a:cubicBezTo>
                    <a:pt x="8034" y="725"/>
                    <a:pt x="7278" y="0"/>
                    <a:pt x="63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32" name="Google Shape;10088;p74">
              <a:extLst>
                <a:ext uri="{FF2B5EF4-FFF2-40B4-BE49-F238E27FC236}">
                  <a16:creationId xmlns:a16="http://schemas.microsoft.com/office/drawing/2014/main" id="{94D78AE8-8672-7695-9C10-0F760F63E308}"/>
                </a:ext>
              </a:extLst>
            </p:cNvPr>
            <p:cNvSpPr/>
            <p:nvPr/>
          </p:nvSpPr>
          <p:spPr>
            <a:xfrm>
              <a:off x="-59293652" y="3740025"/>
              <a:ext cx="14175" cy="14200"/>
            </a:xfrm>
            <a:custGeom>
              <a:avLst/>
              <a:gdLst/>
              <a:ahLst/>
              <a:cxnLst/>
              <a:rect l="l" t="t" r="r" b="b"/>
              <a:pathLst>
                <a:path w="567" h="568" extrusionOk="0">
                  <a:moveTo>
                    <a:pt x="284" y="0"/>
                  </a:moveTo>
                  <a:cubicBezTo>
                    <a:pt x="126" y="0"/>
                    <a:pt x="0" y="126"/>
                    <a:pt x="0" y="284"/>
                  </a:cubicBezTo>
                  <a:cubicBezTo>
                    <a:pt x="0" y="441"/>
                    <a:pt x="126" y="567"/>
                    <a:pt x="284" y="567"/>
                  </a:cubicBezTo>
                  <a:cubicBezTo>
                    <a:pt x="441" y="567"/>
                    <a:pt x="567" y="441"/>
                    <a:pt x="567" y="284"/>
                  </a:cubicBezTo>
                  <a:cubicBezTo>
                    <a:pt x="567" y="126"/>
                    <a:pt x="441" y="0"/>
                    <a:pt x="2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</p:grpSp>
      <p:grpSp>
        <p:nvGrpSpPr>
          <p:cNvPr id="33" name="Google Shape;10089;p74">
            <a:extLst>
              <a:ext uri="{FF2B5EF4-FFF2-40B4-BE49-F238E27FC236}">
                <a16:creationId xmlns:a16="http://schemas.microsoft.com/office/drawing/2014/main" id="{9C384943-FEBF-87C2-2AA1-F3D541D07645}"/>
              </a:ext>
            </a:extLst>
          </p:cNvPr>
          <p:cNvGrpSpPr/>
          <p:nvPr/>
        </p:nvGrpSpPr>
        <p:grpSpPr>
          <a:xfrm>
            <a:off x="5176603" y="878681"/>
            <a:ext cx="515508" cy="543507"/>
            <a:chOff x="-64406128" y="3362225"/>
            <a:chExt cx="318225" cy="314800"/>
          </a:xfrm>
          <a:solidFill>
            <a:srgbClr val="FFC000"/>
          </a:solidFill>
        </p:grpSpPr>
        <p:sp>
          <p:nvSpPr>
            <p:cNvPr id="34" name="Google Shape;10090;p74">
              <a:extLst>
                <a:ext uri="{FF2B5EF4-FFF2-40B4-BE49-F238E27FC236}">
                  <a16:creationId xmlns:a16="http://schemas.microsoft.com/office/drawing/2014/main" id="{2E960419-F9BF-4BB7-C0AE-D2E7A800FDFA}"/>
                </a:ext>
              </a:extLst>
            </p:cNvPr>
            <p:cNvSpPr/>
            <p:nvPr/>
          </p:nvSpPr>
          <p:spPr>
            <a:xfrm>
              <a:off x="-64332098" y="3362225"/>
              <a:ext cx="170150" cy="199025"/>
            </a:xfrm>
            <a:custGeom>
              <a:avLst/>
              <a:gdLst/>
              <a:ahLst/>
              <a:cxnLst/>
              <a:rect l="l" t="t" r="r" b="b"/>
              <a:pathLst>
                <a:path w="6806" h="7961" extrusionOk="0">
                  <a:moveTo>
                    <a:pt x="4506" y="3266"/>
                  </a:moveTo>
                  <a:cubicBezTo>
                    <a:pt x="4569" y="3266"/>
                    <a:pt x="4601" y="3298"/>
                    <a:pt x="4632" y="3298"/>
                  </a:cubicBezTo>
                  <a:lnTo>
                    <a:pt x="5577" y="4621"/>
                  </a:lnTo>
                  <a:cubicBezTo>
                    <a:pt x="5420" y="5881"/>
                    <a:pt x="4664" y="7110"/>
                    <a:pt x="3403" y="7110"/>
                  </a:cubicBezTo>
                  <a:cubicBezTo>
                    <a:pt x="2206" y="7110"/>
                    <a:pt x="1419" y="5944"/>
                    <a:pt x="1261" y="4621"/>
                  </a:cubicBezTo>
                  <a:lnTo>
                    <a:pt x="2206" y="3298"/>
                  </a:lnTo>
                  <a:cubicBezTo>
                    <a:pt x="2238" y="3266"/>
                    <a:pt x="2269" y="3266"/>
                    <a:pt x="2301" y="3266"/>
                  </a:cubicBezTo>
                  <a:close/>
                  <a:moveTo>
                    <a:pt x="4055" y="1"/>
                  </a:moveTo>
                  <a:cubicBezTo>
                    <a:pt x="3400" y="1"/>
                    <a:pt x="2703" y="167"/>
                    <a:pt x="2049" y="494"/>
                  </a:cubicBezTo>
                  <a:cubicBezTo>
                    <a:pt x="1957" y="483"/>
                    <a:pt x="1867" y="478"/>
                    <a:pt x="1779" y="478"/>
                  </a:cubicBezTo>
                  <a:cubicBezTo>
                    <a:pt x="1354" y="478"/>
                    <a:pt x="976" y="600"/>
                    <a:pt x="662" y="809"/>
                  </a:cubicBezTo>
                  <a:cubicBezTo>
                    <a:pt x="347" y="1061"/>
                    <a:pt x="1" y="1534"/>
                    <a:pt x="1" y="2384"/>
                  </a:cubicBezTo>
                  <a:cubicBezTo>
                    <a:pt x="1" y="2857"/>
                    <a:pt x="95" y="3613"/>
                    <a:pt x="347" y="4621"/>
                  </a:cubicBezTo>
                  <a:cubicBezTo>
                    <a:pt x="473" y="4810"/>
                    <a:pt x="536" y="6070"/>
                    <a:pt x="1482" y="7078"/>
                  </a:cubicBezTo>
                  <a:cubicBezTo>
                    <a:pt x="2049" y="7646"/>
                    <a:pt x="2710" y="7961"/>
                    <a:pt x="3403" y="7961"/>
                  </a:cubicBezTo>
                  <a:cubicBezTo>
                    <a:pt x="5136" y="7961"/>
                    <a:pt x="6207" y="6417"/>
                    <a:pt x="6396" y="4621"/>
                  </a:cubicBezTo>
                  <a:cubicBezTo>
                    <a:pt x="6554" y="4085"/>
                    <a:pt x="6774" y="3046"/>
                    <a:pt x="6806" y="2447"/>
                  </a:cubicBezTo>
                  <a:cubicBezTo>
                    <a:pt x="6806" y="1565"/>
                    <a:pt x="6459" y="872"/>
                    <a:pt x="5703" y="431"/>
                  </a:cubicBezTo>
                  <a:cubicBezTo>
                    <a:pt x="5234" y="143"/>
                    <a:pt x="4662" y="1"/>
                    <a:pt x="40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35" name="Google Shape;10091;p74">
              <a:extLst>
                <a:ext uri="{FF2B5EF4-FFF2-40B4-BE49-F238E27FC236}">
                  <a16:creationId xmlns:a16="http://schemas.microsoft.com/office/drawing/2014/main" id="{9902767F-0575-B243-0A1F-32E854D5AC4D}"/>
                </a:ext>
              </a:extLst>
            </p:cNvPr>
            <p:cNvSpPr/>
            <p:nvPr/>
          </p:nvSpPr>
          <p:spPr>
            <a:xfrm>
              <a:off x="-64406128" y="3559050"/>
              <a:ext cx="318225" cy="117975"/>
            </a:xfrm>
            <a:custGeom>
              <a:avLst/>
              <a:gdLst/>
              <a:ahLst/>
              <a:cxnLst/>
              <a:rect l="l" t="t" r="r" b="b"/>
              <a:pathLst>
                <a:path w="12729" h="4719" extrusionOk="0">
                  <a:moveTo>
                    <a:pt x="4474" y="1001"/>
                  </a:moveTo>
                  <a:lnTo>
                    <a:pt x="5797" y="2293"/>
                  </a:lnTo>
                  <a:lnTo>
                    <a:pt x="5199" y="2891"/>
                  </a:lnTo>
                  <a:lnTo>
                    <a:pt x="4002" y="1159"/>
                  </a:lnTo>
                  <a:cubicBezTo>
                    <a:pt x="4159" y="1096"/>
                    <a:pt x="4380" y="1064"/>
                    <a:pt x="4474" y="1001"/>
                  </a:cubicBezTo>
                  <a:close/>
                  <a:moveTo>
                    <a:pt x="8318" y="1001"/>
                  </a:moveTo>
                  <a:cubicBezTo>
                    <a:pt x="8475" y="1064"/>
                    <a:pt x="8633" y="1159"/>
                    <a:pt x="8790" y="1190"/>
                  </a:cubicBezTo>
                  <a:lnTo>
                    <a:pt x="7593" y="2891"/>
                  </a:lnTo>
                  <a:lnTo>
                    <a:pt x="6995" y="2293"/>
                  </a:lnTo>
                  <a:lnTo>
                    <a:pt x="8318" y="1001"/>
                  </a:lnTo>
                  <a:close/>
                  <a:moveTo>
                    <a:pt x="10681" y="3112"/>
                  </a:moveTo>
                  <a:cubicBezTo>
                    <a:pt x="10901" y="3112"/>
                    <a:pt x="11059" y="3301"/>
                    <a:pt x="11059" y="3553"/>
                  </a:cubicBezTo>
                  <a:cubicBezTo>
                    <a:pt x="11059" y="3742"/>
                    <a:pt x="10870" y="3931"/>
                    <a:pt x="10681" y="3931"/>
                  </a:cubicBezTo>
                  <a:lnTo>
                    <a:pt x="9578" y="3931"/>
                  </a:lnTo>
                  <a:cubicBezTo>
                    <a:pt x="9326" y="3931"/>
                    <a:pt x="9137" y="3742"/>
                    <a:pt x="9137" y="3553"/>
                  </a:cubicBezTo>
                  <a:cubicBezTo>
                    <a:pt x="9137" y="3301"/>
                    <a:pt x="9326" y="3112"/>
                    <a:pt x="9578" y="3112"/>
                  </a:cubicBezTo>
                  <a:close/>
                  <a:moveTo>
                    <a:pt x="4458" y="1"/>
                  </a:moveTo>
                  <a:cubicBezTo>
                    <a:pt x="4348" y="1"/>
                    <a:pt x="4238" y="40"/>
                    <a:pt x="4159" y="119"/>
                  </a:cubicBezTo>
                  <a:cubicBezTo>
                    <a:pt x="4065" y="245"/>
                    <a:pt x="3939" y="308"/>
                    <a:pt x="3781" y="308"/>
                  </a:cubicBezTo>
                  <a:lnTo>
                    <a:pt x="2395" y="308"/>
                  </a:lnTo>
                  <a:cubicBezTo>
                    <a:pt x="914" y="308"/>
                    <a:pt x="0" y="1442"/>
                    <a:pt x="0" y="2639"/>
                  </a:cubicBezTo>
                  <a:lnTo>
                    <a:pt x="0" y="4341"/>
                  </a:lnTo>
                  <a:cubicBezTo>
                    <a:pt x="0" y="4561"/>
                    <a:pt x="189" y="4719"/>
                    <a:pt x="441" y="4719"/>
                  </a:cubicBezTo>
                  <a:lnTo>
                    <a:pt x="12287" y="4719"/>
                  </a:lnTo>
                  <a:cubicBezTo>
                    <a:pt x="12508" y="4719"/>
                    <a:pt x="12665" y="4530"/>
                    <a:pt x="12665" y="4341"/>
                  </a:cubicBezTo>
                  <a:lnTo>
                    <a:pt x="12665" y="2639"/>
                  </a:lnTo>
                  <a:cubicBezTo>
                    <a:pt x="12728" y="1474"/>
                    <a:pt x="11783" y="371"/>
                    <a:pt x="10303" y="371"/>
                  </a:cubicBezTo>
                  <a:lnTo>
                    <a:pt x="8948" y="371"/>
                  </a:lnTo>
                  <a:cubicBezTo>
                    <a:pt x="8727" y="371"/>
                    <a:pt x="8664" y="277"/>
                    <a:pt x="8538" y="151"/>
                  </a:cubicBezTo>
                  <a:cubicBezTo>
                    <a:pt x="8456" y="52"/>
                    <a:pt x="8339" y="5"/>
                    <a:pt x="8219" y="5"/>
                  </a:cubicBezTo>
                  <a:cubicBezTo>
                    <a:pt x="8110" y="5"/>
                    <a:pt x="7998" y="44"/>
                    <a:pt x="7908" y="119"/>
                  </a:cubicBezTo>
                  <a:lnTo>
                    <a:pt x="6333" y="1694"/>
                  </a:lnTo>
                  <a:lnTo>
                    <a:pt x="4758" y="119"/>
                  </a:lnTo>
                  <a:cubicBezTo>
                    <a:pt x="4679" y="40"/>
                    <a:pt x="4569" y="1"/>
                    <a:pt x="44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</p:grpSp>
      <p:sp>
        <p:nvSpPr>
          <p:cNvPr id="36" name="Google Shape;10113;p74">
            <a:extLst>
              <a:ext uri="{FF2B5EF4-FFF2-40B4-BE49-F238E27FC236}">
                <a16:creationId xmlns:a16="http://schemas.microsoft.com/office/drawing/2014/main" id="{A72C487E-35A9-8F2E-BB69-686A910C7C6C}"/>
              </a:ext>
            </a:extLst>
          </p:cNvPr>
          <p:cNvSpPr/>
          <p:nvPr/>
        </p:nvSpPr>
        <p:spPr>
          <a:xfrm>
            <a:off x="4002569" y="2429723"/>
            <a:ext cx="395670" cy="417039"/>
          </a:xfrm>
          <a:custGeom>
            <a:avLst/>
            <a:gdLst/>
            <a:ahLst/>
            <a:cxnLst/>
            <a:rect l="l" t="t" r="r" b="b"/>
            <a:pathLst>
              <a:path w="12759" h="12619" extrusionOk="0">
                <a:moveTo>
                  <a:pt x="10082" y="2190"/>
                </a:moveTo>
                <a:lnTo>
                  <a:pt x="11027" y="2726"/>
                </a:lnTo>
                <a:lnTo>
                  <a:pt x="8948" y="6317"/>
                </a:lnTo>
                <a:lnTo>
                  <a:pt x="8003" y="5781"/>
                </a:lnTo>
                <a:cubicBezTo>
                  <a:pt x="8349" y="5151"/>
                  <a:pt x="9704" y="2820"/>
                  <a:pt x="10082" y="2190"/>
                </a:cubicBezTo>
                <a:close/>
                <a:moveTo>
                  <a:pt x="7813" y="6601"/>
                </a:moveTo>
                <a:lnTo>
                  <a:pt x="8318" y="6916"/>
                </a:lnTo>
                <a:lnTo>
                  <a:pt x="7782" y="7262"/>
                </a:lnTo>
                <a:lnTo>
                  <a:pt x="7813" y="6601"/>
                </a:lnTo>
                <a:close/>
                <a:moveTo>
                  <a:pt x="10554" y="8522"/>
                </a:moveTo>
                <a:cubicBezTo>
                  <a:pt x="10806" y="8522"/>
                  <a:pt x="10964" y="8711"/>
                  <a:pt x="10964" y="8900"/>
                </a:cubicBezTo>
                <a:cubicBezTo>
                  <a:pt x="10964" y="9153"/>
                  <a:pt x="10806" y="9342"/>
                  <a:pt x="10554" y="9342"/>
                </a:cubicBezTo>
                <a:lnTo>
                  <a:pt x="5608" y="9342"/>
                </a:lnTo>
                <a:cubicBezTo>
                  <a:pt x="5356" y="9342"/>
                  <a:pt x="5167" y="9153"/>
                  <a:pt x="5167" y="8900"/>
                </a:cubicBezTo>
                <a:cubicBezTo>
                  <a:pt x="5167" y="8680"/>
                  <a:pt x="5356" y="8522"/>
                  <a:pt x="5608" y="8522"/>
                </a:cubicBezTo>
                <a:close/>
                <a:moveTo>
                  <a:pt x="3088" y="5592"/>
                </a:moveTo>
                <a:cubicBezTo>
                  <a:pt x="3308" y="5592"/>
                  <a:pt x="3497" y="5813"/>
                  <a:pt x="3497" y="6002"/>
                </a:cubicBezTo>
                <a:lnTo>
                  <a:pt x="3497" y="6286"/>
                </a:lnTo>
                <a:cubicBezTo>
                  <a:pt x="3970" y="6443"/>
                  <a:pt x="4348" y="6916"/>
                  <a:pt x="4348" y="7451"/>
                </a:cubicBezTo>
                <a:cubicBezTo>
                  <a:pt x="4348" y="7703"/>
                  <a:pt x="4159" y="7861"/>
                  <a:pt x="3907" y="7861"/>
                </a:cubicBezTo>
                <a:cubicBezTo>
                  <a:pt x="3655" y="7861"/>
                  <a:pt x="3497" y="7640"/>
                  <a:pt x="3497" y="7451"/>
                </a:cubicBezTo>
                <a:cubicBezTo>
                  <a:pt x="3497" y="7231"/>
                  <a:pt x="3308" y="7010"/>
                  <a:pt x="3088" y="7010"/>
                </a:cubicBezTo>
                <a:cubicBezTo>
                  <a:pt x="2836" y="7010"/>
                  <a:pt x="2678" y="7231"/>
                  <a:pt x="2678" y="7451"/>
                </a:cubicBezTo>
                <a:cubicBezTo>
                  <a:pt x="2678" y="7703"/>
                  <a:pt x="3025" y="7924"/>
                  <a:pt x="3340" y="8176"/>
                </a:cubicBezTo>
                <a:cubicBezTo>
                  <a:pt x="3781" y="8491"/>
                  <a:pt x="4348" y="8869"/>
                  <a:pt x="4348" y="9531"/>
                </a:cubicBezTo>
                <a:cubicBezTo>
                  <a:pt x="4348" y="10098"/>
                  <a:pt x="3970" y="10539"/>
                  <a:pt x="3497" y="10728"/>
                </a:cubicBezTo>
                <a:lnTo>
                  <a:pt x="3497" y="11011"/>
                </a:lnTo>
                <a:cubicBezTo>
                  <a:pt x="3497" y="11232"/>
                  <a:pt x="3308" y="11452"/>
                  <a:pt x="3088" y="11452"/>
                </a:cubicBezTo>
                <a:cubicBezTo>
                  <a:pt x="2836" y="11452"/>
                  <a:pt x="2678" y="11232"/>
                  <a:pt x="2678" y="11011"/>
                </a:cubicBezTo>
                <a:lnTo>
                  <a:pt x="2678" y="10728"/>
                </a:lnTo>
                <a:cubicBezTo>
                  <a:pt x="2206" y="10570"/>
                  <a:pt x="1859" y="10098"/>
                  <a:pt x="1859" y="9531"/>
                </a:cubicBezTo>
                <a:cubicBezTo>
                  <a:pt x="1859" y="9310"/>
                  <a:pt x="2048" y="9121"/>
                  <a:pt x="2300" y="9121"/>
                </a:cubicBezTo>
                <a:cubicBezTo>
                  <a:pt x="2521" y="9121"/>
                  <a:pt x="2678" y="9310"/>
                  <a:pt x="2678" y="9531"/>
                </a:cubicBezTo>
                <a:cubicBezTo>
                  <a:pt x="2678" y="9783"/>
                  <a:pt x="2867" y="9940"/>
                  <a:pt x="3088" y="9940"/>
                </a:cubicBezTo>
                <a:cubicBezTo>
                  <a:pt x="3308" y="9940"/>
                  <a:pt x="3497" y="9751"/>
                  <a:pt x="3497" y="9531"/>
                </a:cubicBezTo>
                <a:cubicBezTo>
                  <a:pt x="3497" y="9310"/>
                  <a:pt x="3182" y="9089"/>
                  <a:pt x="2836" y="8837"/>
                </a:cubicBezTo>
                <a:cubicBezTo>
                  <a:pt x="2395" y="8522"/>
                  <a:pt x="1859" y="8113"/>
                  <a:pt x="1859" y="7451"/>
                </a:cubicBezTo>
                <a:cubicBezTo>
                  <a:pt x="1859" y="6916"/>
                  <a:pt x="2206" y="6475"/>
                  <a:pt x="2678" y="6286"/>
                </a:cubicBezTo>
                <a:lnTo>
                  <a:pt x="2678" y="6002"/>
                </a:lnTo>
                <a:cubicBezTo>
                  <a:pt x="2678" y="5750"/>
                  <a:pt x="2867" y="5592"/>
                  <a:pt x="3088" y="5592"/>
                </a:cubicBezTo>
                <a:close/>
                <a:moveTo>
                  <a:pt x="10554" y="11011"/>
                </a:moveTo>
                <a:cubicBezTo>
                  <a:pt x="10806" y="11011"/>
                  <a:pt x="10964" y="11200"/>
                  <a:pt x="10964" y="11452"/>
                </a:cubicBezTo>
                <a:cubicBezTo>
                  <a:pt x="10964" y="11641"/>
                  <a:pt x="10806" y="11830"/>
                  <a:pt x="10554" y="11830"/>
                </a:cubicBezTo>
                <a:lnTo>
                  <a:pt x="5608" y="11830"/>
                </a:lnTo>
                <a:cubicBezTo>
                  <a:pt x="5356" y="11830"/>
                  <a:pt x="5167" y="11641"/>
                  <a:pt x="5167" y="11452"/>
                </a:cubicBezTo>
                <a:cubicBezTo>
                  <a:pt x="5167" y="11200"/>
                  <a:pt x="5356" y="11011"/>
                  <a:pt x="5608" y="11011"/>
                </a:cubicBezTo>
                <a:close/>
                <a:moveTo>
                  <a:pt x="10933" y="1"/>
                </a:moveTo>
                <a:cubicBezTo>
                  <a:pt x="10599" y="1"/>
                  <a:pt x="10280" y="176"/>
                  <a:pt x="10113" y="489"/>
                </a:cubicBezTo>
                <a:lnTo>
                  <a:pt x="7877" y="4395"/>
                </a:lnTo>
                <a:lnTo>
                  <a:pt x="1229" y="4395"/>
                </a:lnTo>
                <a:cubicBezTo>
                  <a:pt x="567" y="4395"/>
                  <a:pt x="0" y="4931"/>
                  <a:pt x="0" y="5592"/>
                </a:cubicBezTo>
                <a:lnTo>
                  <a:pt x="0" y="11389"/>
                </a:lnTo>
                <a:cubicBezTo>
                  <a:pt x="0" y="12051"/>
                  <a:pt x="567" y="12618"/>
                  <a:pt x="1229" y="12618"/>
                </a:cubicBezTo>
                <a:lnTo>
                  <a:pt x="11437" y="12618"/>
                </a:lnTo>
                <a:cubicBezTo>
                  <a:pt x="12098" y="12618"/>
                  <a:pt x="12697" y="12082"/>
                  <a:pt x="12697" y="11389"/>
                </a:cubicBezTo>
                <a:lnTo>
                  <a:pt x="12697" y="5592"/>
                </a:lnTo>
                <a:cubicBezTo>
                  <a:pt x="12602" y="4931"/>
                  <a:pt x="12067" y="4395"/>
                  <a:pt x="11374" y="4395"/>
                </a:cubicBezTo>
                <a:lnTo>
                  <a:pt x="11027" y="4395"/>
                </a:lnTo>
                <a:lnTo>
                  <a:pt x="12476" y="1875"/>
                </a:lnTo>
                <a:cubicBezTo>
                  <a:pt x="12760" y="1402"/>
                  <a:pt x="12602" y="804"/>
                  <a:pt x="12130" y="583"/>
                </a:cubicBezTo>
                <a:lnTo>
                  <a:pt x="11437" y="142"/>
                </a:lnTo>
                <a:cubicBezTo>
                  <a:pt x="11277" y="46"/>
                  <a:pt x="11103" y="1"/>
                  <a:pt x="10933" y="1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>
            <a:defPPr/>
          </a:lstStyle>
          <a:p>
            <a:endParaRPr sz="1050"/>
          </a:p>
        </p:txBody>
      </p:sp>
      <p:grpSp>
        <p:nvGrpSpPr>
          <p:cNvPr id="37" name="Google Shape;10118;p74">
            <a:extLst>
              <a:ext uri="{FF2B5EF4-FFF2-40B4-BE49-F238E27FC236}">
                <a16:creationId xmlns:a16="http://schemas.microsoft.com/office/drawing/2014/main" id="{8AF28FD1-621D-C21D-3F6A-B38A8859D221}"/>
              </a:ext>
            </a:extLst>
          </p:cNvPr>
          <p:cNvGrpSpPr/>
          <p:nvPr/>
        </p:nvGrpSpPr>
        <p:grpSpPr>
          <a:xfrm>
            <a:off x="7247402" y="1772194"/>
            <a:ext cx="350646" cy="379418"/>
            <a:chOff x="-59400777" y="4084200"/>
            <a:chExt cx="311125" cy="315875"/>
          </a:xfrm>
          <a:solidFill>
            <a:srgbClr val="FFC000"/>
          </a:solidFill>
        </p:grpSpPr>
        <p:sp>
          <p:nvSpPr>
            <p:cNvPr id="38" name="Google Shape;10119;p74">
              <a:extLst>
                <a:ext uri="{FF2B5EF4-FFF2-40B4-BE49-F238E27FC236}">
                  <a16:creationId xmlns:a16="http://schemas.microsoft.com/office/drawing/2014/main" id="{7C7AE6CA-3DB8-3E0F-2005-B0BEB2835FDD}"/>
                </a:ext>
              </a:extLst>
            </p:cNvPr>
            <p:cNvSpPr/>
            <p:nvPr/>
          </p:nvSpPr>
          <p:spPr>
            <a:xfrm>
              <a:off x="-59400777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796" y="851"/>
                  </a:moveTo>
                  <a:cubicBezTo>
                    <a:pt x="2048" y="851"/>
                    <a:pt x="2237" y="1071"/>
                    <a:pt x="2237" y="1260"/>
                  </a:cubicBezTo>
                  <a:cubicBezTo>
                    <a:pt x="2237" y="1449"/>
                    <a:pt x="2048" y="1701"/>
                    <a:pt x="1796" y="1701"/>
                  </a:cubicBezTo>
                  <a:cubicBezTo>
                    <a:pt x="1576" y="1701"/>
                    <a:pt x="1418" y="1481"/>
                    <a:pt x="1418" y="1260"/>
                  </a:cubicBezTo>
                  <a:cubicBezTo>
                    <a:pt x="1418" y="1008"/>
                    <a:pt x="1576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29" y="3308"/>
                  </a:cubicBezTo>
                  <a:lnTo>
                    <a:pt x="2332" y="3308"/>
                  </a:lnTo>
                  <a:cubicBezTo>
                    <a:pt x="2993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39" name="Google Shape;10120;p74">
              <a:extLst>
                <a:ext uri="{FF2B5EF4-FFF2-40B4-BE49-F238E27FC236}">
                  <a16:creationId xmlns:a16="http://schemas.microsoft.com/office/drawing/2014/main" id="{D75521B9-AF10-B62C-D1A7-9F8F306A2B4F}"/>
                </a:ext>
              </a:extLst>
            </p:cNvPr>
            <p:cNvSpPr/>
            <p:nvPr/>
          </p:nvSpPr>
          <p:spPr>
            <a:xfrm>
              <a:off x="-59400002" y="4084200"/>
              <a:ext cx="89825" cy="212700"/>
            </a:xfrm>
            <a:custGeom>
              <a:avLst/>
              <a:gdLst/>
              <a:ahLst/>
              <a:cxnLst/>
              <a:rect l="l" t="t" r="r" b="b"/>
              <a:pathLst>
                <a:path w="3593" h="8508" extrusionOk="0">
                  <a:moveTo>
                    <a:pt x="1734" y="1607"/>
                  </a:moveTo>
                  <a:cubicBezTo>
                    <a:pt x="1923" y="1607"/>
                    <a:pt x="2175" y="1797"/>
                    <a:pt x="2175" y="2049"/>
                  </a:cubicBezTo>
                  <a:lnTo>
                    <a:pt x="2175" y="7278"/>
                  </a:lnTo>
                  <a:cubicBezTo>
                    <a:pt x="2175" y="7499"/>
                    <a:pt x="1986" y="7656"/>
                    <a:pt x="1734" y="7656"/>
                  </a:cubicBezTo>
                  <a:cubicBezTo>
                    <a:pt x="1513" y="7656"/>
                    <a:pt x="1356" y="7467"/>
                    <a:pt x="1356" y="7278"/>
                  </a:cubicBezTo>
                  <a:lnTo>
                    <a:pt x="1356" y="2049"/>
                  </a:lnTo>
                  <a:cubicBezTo>
                    <a:pt x="1356" y="1797"/>
                    <a:pt x="1545" y="1607"/>
                    <a:pt x="1734" y="1607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36"/>
                    <a:pt x="1" y="1198"/>
                  </a:cubicBezTo>
                  <a:lnTo>
                    <a:pt x="1" y="8507"/>
                  </a:lnTo>
                  <a:lnTo>
                    <a:pt x="3593" y="8507"/>
                  </a:lnTo>
                  <a:lnTo>
                    <a:pt x="3593" y="1198"/>
                  </a:lnTo>
                  <a:cubicBezTo>
                    <a:pt x="3561" y="536"/>
                    <a:pt x="2994" y="1"/>
                    <a:pt x="2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40" name="Google Shape;10121;p74">
              <a:extLst>
                <a:ext uri="{FF2B5EF4-FFF2-40B4-BE49-F238E27FC236}">
                  <a16:creationId xmlns:a16="http://schemas.microsoft.com/office/drawing/2014/main" id="{655574B8-985D-C562-02FE-DF8943560D2F}"/>
                </a:ext>
              </a:extLst>
            </p:cNvPr>
            <p:cNvSpPr/>
            <p:nvPr/>
          </p:nvSpPr>
          <p:spPr>
            <a:xfrm>
              <a:off x="-59290502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796" y="851"/>
                  </a:moveTo>
                  <a:cubicBezTo>
                    <a:pt x="2048" y="851"/>
                    <a:pt x="2205" y="1071"/>
                    <a:pt x="2205" y="1260"/>
                  </a:cubicBezTo>
                  <a:cubicBezTo>
                    <a:pt x="2205" y="1449"/>
                    <a:pt x="2016" y="1701"/>
                    <a:pt x="1796" y="1701"/>
                  </a:cubicBezTo>
                  <a:cubicBezTo>
                    <a:pt x="1575" y="1701"/>
                    <a:pt x="1386" y="1481"/>
                    <a:pt x="1386" y="1260"/>
                  </a:cubicBezTo>
                  <a:cubicBezTo>
                    <a:pt x="1386" y="1008"/>
                    <a:pt x="1575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60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41" name="Google Shape;10122;p74">
              <a:extLst>
                <a:ext uri="{FF2B5EF4-FFF2-40B4-BE49-F238E27FC236}">
                  <a16:creationId xmlns:a16="http://schemas.microsoft.com/office/drawing/2014/main" id="{2F56B42A-B7F0-CA77-9556-7BBAFDF9993C}"/>
                </a:ext>
              </a:extLst>
            </p:cNvPr>
            <p:cNvSpPr/>
            <p:nvPr/>
          </p:nvSpPr>
          <p:spPr>
            <a:xfrm>
              <a:off x="-59290502" y="4084200"/>
              <a:ext cx="89800" cy="212700"/>
            </a:xfrm>
            <a:custGeom>
              <a:avLst/>
              <a:gdLst/>
              <a:ahLst/>
              <a:cxnLst/>
              <a:rect l="l" t="t" r="r" b="b"/>
              <a:pathLst>
                <a:path w="3592" h="8508" extrusionOk="0">
                  <a:moveTo>
                    <a:pt x="1796" y="1607"/>
                  </a:moveTo>
                  <a:cubicBezTo>
                    <a:pt x="2048" y="1607"/>
                    <a:pt x="2205" y="1797"/>
                    <a:pt x="2205" y="2049"/>
                  </a:cubicBezTo>
                  <a:lnTo>
                    <a:pt x="2205" y="7278"/>
                  </a:lnTo>
                  <a:cubicBezTo>
                    <a:pt x="2205" y="7499"/>
                    <a:pt x="2016" y="7656"/>
                    <a:pt x="1796" y="7656"/>
                  </a:cubicBezTo>
                  <a:cubicBezTo>
                    <a:pt x="1607" y="7656"/>
                    <a:pt x="1386" y="7467"/>
                    <a:pt x="1386" y="7278"/>
                  </a:cubicBezTo>
                  <a:lnTo>
                    <a:pt x="1386" y="2049"/>
                  </a:lnTo>
                  <a:cubicBezTo>
                    <a:pt x="1386" y="1797"/>
                    <a:pt x="1575" y="1607"/>
                    <a:pt x="1796" y="1607"/>
                  </a:cubicBezTo>
                  <a:close/>
                  <a:moveTo>
                    <a:pt x="1260" y="1"/>
                  </a:moveTo>
                  <a:cubicBezTo>
                    <a:pt x="599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92" y="536"/>
                    <a:pt x="3025" y="1"/>
                    <a:pt x="23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42" name="Google Shape;10123;p74">
              <a:extLst>
                <a:ext uri="{FF2B5EF4-FFF2-40B4-BE49-F238E27FC236}">
                  <a16:creationId xmlns:a16="http://schemas.microsoft.com/office/drawing/2014/main" id="{E34A5DE3-8605-07F0-1697-000D23694443}"/>
                </a:ext>
              </a:extLst>
            </p:cNvPr>
            <p:cNvSpPr/>
            <p:nvPr/>
          </p:nvSpPr>
          <p:spPr>
            <a:xfrm>
              <a:off x="-59181026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828" y="851"/>
                  </a:moveTo>
                  <a:cubicBezTo>
                    <a:pt x="2080" y="851"/>
                    <a:pt x="2269" y="1071"/>
                    <a:pt x="2269" y="1260"/>
                  </a:cubicBezTo>
                  <a:cubicBezTo>
                    <a:pt x="2269" y="1449"/>
                    <a:pt x="2080" y="1701"/>
                    <a:pt x="1828" y="1701"/>
                  </a:cubicBezTo>
                  <a:cubicBezTo>
                    <a:pt x="1607" y="1701"/>
                    <a:pt x="1450" y="1481"/>
                    <a:pt x="1450" y="1260"/>
                  </a:cubicBezTo>
                  <a:cubicBezTo>
                    <a:pt x="1450" y="1008"/>
                    <a:pt x="1607" y="851"/>
                    <a:pt x="1828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lnTo>
                    <a:pt x="32" y="2079"/>
                  </a:lnTo>
                  <a:cubicBezTo>
                    <a:pt x="32" y="2741"/>
                    <a:pt x="567" y="3308"/>
                    <a:pt x="1261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43" name="Google Shape;10124;p74">
              <a:extLst>
                <a:ext uri="{FF2B5EF4-FFF2-40B4-BE49-F238E27FC236}">
                  <a16:creationId xmlns:a16="http://schemas.microsoft.com/office/drawing/2014/main" id="{8C5A153B-EEAC-9CB2-DD63-5C7FF83E6763}"/>
                </a:ext>
              </a:extLst>
            </p:cNvPr>
            <p:cNvSpPr/>
            <p:nvPr/>
          </p:nvSpPr>
          <p:spPr>
            <a:xfrm>
              <a:off x="-59179451" y="4084200"/>
              <a:ext cx="89800" cy="212700"/>
            </a:xfrm>
            <a:custGeom>
              <a:avLst/>
              <a:gdLst/>
              <a:ahLst/>
              <a:cxnLst/>
              <a:rect l="l" t="t" r="r" b="b"/>
              <a:pathLst>
                <a:path w="3592" h="8508" extrusionOk="0">
                  <a:moveTo>
                    <a:pt x="1733" y="1607"/>
                  </a:moveTo>
                  <a:cubicBezTo>
                    <a:pt x="1922" y="1607"/>
                    <a:pt x="2174" y="1797"/>
                    <a:pt x="2174" y="2049"/>
                  </a:cubicBezTo>
                  <a:lnTo>
                    <a:pt x="2174" y="7278"/>
                  </a:lnTo>
                  <a:cubicBezTo>
                    <a:pt x="2174" y="7499"/>
                    <a:pt x="1985" y="7656"/>
                    <a:pt x="1733" y="7656"/>
                  </a:cubicBezTo>
                  <a:cubicBezTo>
                    <a:pt x="1513" y="7656"/>
                    <a:pt x="1355" y="7467"/>
                    <a:pt x="1355" y="7278"/>
                  </a:cubicBezTo>
                  <a:lnTo>
                    <a:pt x="1355" y="2049"/>
                  </a:lnTo>
                  <a:cubicBezTo>
                    <a:pt x="1355" y="1797"/>
                    <a:pt x="1544" y="1607"/>
                    <a:pt x="1733" y="1607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60" y="536"/>
                    <a:pt x="2993" y="1"/>
                    <a:pt x="2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</p:grpSp>
      <p:grpSp>
        <p:nvGrpSpPr>
          <p:cNvPr id="44" name="Google Shape;10129;p74">
            <a:extLst>
              <a:ext uri="{FF2B5EF4-FFF2-40B4-BE49-F238E27FC236}">
                <a16:creationId xmlns:a16="http://schemas.microsoft.com/office/drawing/2014/main" id="{86F59AA7-23B1-327F-3215-221B5D26EC7E}"/>
              </a:ext>
            </a:extLst>
          </p:cNvPr>
          <p:cNvGrpSpPr/>
          <p:nvPr/>
        </p:nvGrpSpPr>
        <p:grpSpPr>
          <a:xfrm>
            <a:off x="4639368" y="909405"/>
            <a:ext cx="427693" cy="535548"/>
            <a:chOff x="-64022548" y="3727425"/>
            <a:chExt cx="270175" cy="317425"/>
          </a:xfrm>
          <a:solidFill>
            <a:srgbClr val="FFC000"/>
          </a:solidFill>
        </p:grpSpPr>
        <p:sp>
          <p:nvSpPr>
            <p:cNvPr id="45" name="Google Shape;10130;p74">
              <a:extLst>
                <a:ext uri="{FF2B5EF4-FFF2-40B4-BE49-F238E27FC236}">
                  <a16:creationId xmlns:a16="http://schemas.microsoft.com/office/drawing/2014/main" id="{D645E0B9-AB3A-010D-FBAD-35EB853AC989}"/>
                </a:ext>
              </a:extLst>
            </p:cNvPr>
            <p:cNvSpPr/>
            <p:nvPr/>
          </p:nvSpPr>
          <p:spPr>
            <a:xfrm>
              <a:off x="-64022548" y="3912500"/>
              <a:ext cx="270175" cy="90600"/>
            </a:xfrm>
            <a:custGeom>
              <a:avLst/>
              <a:gdLst/>
              <a:ahLst/>
              <a:cxnLst/>
              <a:rect l="l" t="t" r="r" b="b"/>
              <a:pathLst>
                <a:path w="10807" h="3623" extrusionOk="0">
                  <a:moveTo>
                    <a:pt x="2111" y="1"/>
                  </a:moveTo>
                  <a:cubicBezTo>
                    <a:pt x="945" y="1"/>
                    <a:pt x="0" y="946"/>
                    <a:pt x="0" y="2080"/>
                  </a:cubicBezTo>
                  <a:lnTo>
                    <a:pt x="0" y="3183"/>
                  </a:lnTo>
                  <a:cubicBezTo>
                    <a:pt x="0" y="3435"/>
                    <a:pt x="221" y="3624"/>
                    <a:pt x="441" y="3624"/>
                  </a:cubicBezTo>
                  <a:lnTo>
                    <a:pt x="10365" y="3624"/>
                  </a:lnTo>
                  <a:cubicBezTo>
                    <a:pt x="10618" y="3624"/>
                    <a:pt x="10807" y="3435"/>
                    <a:pt x="10807" y="3183"/>
                  </a:cubicBezTo>
                  <a:lnTo>
                    <a:pt x="10807" y="2080"/>
                  </a:lnTo>
                  <a:cubicBezTo>
                    <a:pt x="10807" y="946"/>
                    <a:pt x="9861" y="1"/>
                    <a:pt x="8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46" name="Google Shape;10131;p74">
              <a:extLst>
                <a:ext uri="{FF2B5EF4-FFF2-40B4-BE49-F238E27FC236}">
                  <a16:creationId xmlns:a16="http://schemas.microsoft.com/office/drawing/2014/main" id="{A7F20201-9A23-F009-1C57-BA1B67EAF4A3}"/>
                </a:ext>
              </a:extLst>
            </p:cNvPr>
            <p:cNvSpPr/>
            <p:nvPr/>
          </p:nvSpPr>
          <p:spPr>
            <a:xfrm>
              <a:off x="-64000503" y="4023550"/>
              <a:ext cx="227650" cy="21300"/>
            </a:xfrm>
            <a:custGeom>
              <a:avLst/>
              <a:gdLst/>
              <a:ahLst/>
              <a:cxnLst/>
              <a:rect l="l" t="t" r="r" b="b"/>
              <a:pathLst>
                <a:path w="9106" h="852" extrusionOk="0">
                  <a:moveTo>
                    <a:pt x="0" y="1"/>
                  </a:moveTo>
                  <a:lnTo>
                    <a:pt x="0" y="442"/>
                  </a:lnTo>
                  <a:cubicBezTo>
                    <a:pt x="0" y="694"/>
                    <a:pt x="190" y="851"/>
                    <a:pt x="442" y="851"/>
                  </a:cubicBezTo>
                  <a:lnTo>
                    <a:pt x="8696" y="851"/>
                  </a:lnTo>
                  <a:cubicBezTo>
                    <a:pt x="8948" y="851"/>
                    <a:pt x="9105" y="631"/>
                    <a:pt x="9105" y="442"/>
                  </a:cubicBezTo>
                  <a:lnTo>
                    <a:pt x="910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47" name="Google Shape;10132;p74">
              <a:extLst>
                <a:ext uri="{FF2B5EF4-FFF2-40B4-BE49-F238E27FC236}">
                  <a16:creationId xmlns:a16="http://schemas.microsoft.com/office/drawing/2014/main" id="{F9B6C8A6-F7C1-2857-693C-48819D22B283}"/>
                </a:ext>
              </a:extLst>
            </p:cNvPr>
            <p:cNvSpPr/>
            <p:nvPr/>
          </p:nvSpPr>
          <p:spPr>
            <a:xfrm>
              <a:off x="-63960325" y="3727425"/>
              <a:ext cx="144925" cy="165425"/>
            </a:xfrm>
            <a:custGeom>
              <a:avLst/>
              <a:gdLst/>
              <a:ahLst/>
              <a:cxnLst/>
              <a:rect l="l" t="t" r="r" b="b"/>
              <a:pathLst>
                <a:path w="5797" h="6617" extrusionOk="0">
                  <a:moveTo>
                    <a:pt x="2930" y="0"/>
                  </a:moveTo>
                  <a:cubicBezTo>
                    <a:pt x="1292" y="0"/>
                    <a:pt x="0" y="1292"/>
                    <a:pt x="0" y="2867"/>
                  </a:cubicBezTo>
                  <a:cubicBezTo>
                    <a:pt x="32" y="3812"/>
                    <a:pt x="504" y="4694"/>
                    <a:pt x="1260" y="5230"/>
                  </a:cubicBezTo>
                  <a:lnTo>
                    <a:pt x="1260" y="6616"/>
                  </a:lnTo>
                  <a:lnTo>
                    <a:pt x="4568" y="6616"/>
                  </a:lnTo>
                  <a:lnTo>
                    <a:pt x="4568" y="5230"/>
                  </a:lnTo>
                  <a:cubicBezTo>
                    <a:pt x="5356" y="4694"/>
                    <a:pt x="5797" y="3812"/>
                    <a:pt x="5797" y="2867"/>
                  </a:cubicBezTo>
                  <a:cubicBezTo>
                    <a:pt x="5797" y="1260"/>
                    <a:pt x="4505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</p:grpSp>
      <p:grpSp>
        <p:nvGrpSpPr>
          <p:cNvPr id="48" name="Google Shape;10154;p74">
            <a:extLst>
              <a:ext uri="{FF2B5EF4-FFF2-40B4-BE49-F238E27FC236}">
                <a16:creationId xmlns:a16="http://schemas.microsoft.com/office/drawing/2014/main" id="{EBEE40C4-406B-BD05-E8B1-9AF101245575}"/>
              </a:ext>
            </a:extLst>
          </p:cNvPr>
          <p:cNvGrpSpPr/>
          <p:nvPr/>
        </p:nvGrpSpPr>
        <p:grpSpPr>
          <a:xfrm>
            <a:off x="4716562" y="2429398"/>
            <a:ext cx="392756" cy="418460"/>
            <a:chOff x="-60255348" y="3733825"/>
            <a:chExt cx="316650" cy="316550"/>
          </a:xfrm>
          <a:solidFill>
            <a:srgbClr val="FFC000"/>
          </a:solidFill>
        </p:grpSpPr>
        <p:sp>
          <p:nvSpPr>
            <p:cNvPr id="49" name="Google Shape;10155;p74">
              <a:extLst>
                <a:ext uri="{FF2B5EF4-FFF2-40B4-BE49-F238E27FC236}">
                  <a16:creationId xmlns:a16="http://schemas.microsoft.com/office/drawing/2014/main" id="{6B1AAF66-9711-221B-2832-5F4CB198A918}"/>
                </a:ext>
              </a:extLst>
            </p:cNvPr>
            <p:cNvSpPr/>
            <p:nvPr/>
          </p:nvSpPr>
          <p:spPr>
            <a:xfrm>
              <a:off x="-60218327" y="3733825"/>
              <a:ext cx="235525" cy="316550"/>
            </a:xfrm>
            <a:custGeom>
              <a:avLst/>
              <a:gdLst/>
              <a:ahLst/>
              <a:cxnLst/>
              <a:rect l="l" t="t" r="r" b="b"/>
              <a:pathLst>
                <a:path w="9421" h="12662" extrusionOk="0">
                  <a:moveTo>
                    <a:pt x="4821" y="1666"/>
                  </a:moveTo>
                  <a:cubicBezTo>
                    <a:pt x="5073" y="1666"/>
                    <a:pt x="5262" y="1886"/>
                    <a:pt x="5262" y="2075"/>
                  </a:cubicBezTo>
                  <a:lnTo>
                    <a:pt x="5262" y="2359"/>
                  </a:lnTo>
                  <a:cubicBezTo>
                    <a:pt x="5734" y="2485"/>
                    <a:pt x="6081" y="2989"/>
                    <a:pt x="6081" y="3525"/>
                  </a:cubicBezTo>
                  <a:cubicBezTo>
                    <a:pt x="6081" y="3777"/>
                    <a:pt x="5892" y="3934"/>
                    <a:pt x="5640" y="3934"/>
                  </a:cubicBezTo>
                  <a:cubicBezTo>
                    <a:pt x="5419" y="3934"/>
                    <a:pt x="5262" y="3714"/>
                    <a:pt x="5262" y="3525"/>
                  </a:cubicBezTo>
                  <a:cubicBezTo>
                    <a:pt x="5262" y="3273"/>
                    <a:pt x="5073" y="3084"/>
                    <a:pt x="4821" y="3084"/>
                  </a:cubicBezTo>
                  <a:cubicBezTo>
                    <a:pt x="4569" y="3084"/>
                    <a:pt x="4411" y="3273"/>
                    <a:pt x="4411" y="3525"/>
                  </a:cubicBezTo>
                  <a:cubicBezTo>
                    <a:pt x="4411" y="3777"/>
                    <a:pt x="4789" y="3997"/>
                    <a:pt x="5104" y="4249"/>
                  </a:cubicBezTo>
                  <a:cubicBezTo>
                    <a:pt x="5514" y="4564"/>
                    <a:pt x="6081" y="4942"/>
                    <a:pt x="6081" y="5604"/>
                  </a:cubicBezTo>
                  <a:cubicBezTo>
                    <a:pt x="6081" y="6171"/>
                    <a:pt x="5734" y="6612"/>
                    <a:pt x="5262" y="6801"/>
                  </a:cubicBezTo>
                  <a:lnTo>
                    <a:pt x="5262" y="7085"/>
                  </a:lnTo>
                  <a:cubicBezTo>
                    <a:pt x="5262" y="7305"/>
                    <a:pt x="5041" y="7463"/>
                    <a:pt x="4821" y="7463"/>
                  </a:cubicBezTo>
                  <a:cubicBezTo>
                    <a:pt x="4569" y="7463"/>
                    <a:pt x="4411" y="7274"/>
                    <a:pt x="4411" y="7085"/>
                  </a:cubicBezTo>
                  <a:lnTo>
                    <a:pt x="4411" y="6801"/>
                  </a:lnTo>
                  <a:cubicBezTo>
                    <a:pt x="3938" y="6644"/>
                    <a:pt x="3592" y="6171"/>
                    <a:pt x="3592" y="5604"/>
                  </a:cubicBezTo>
                  <a:cubicBezTo>
                    <a:pt x="3592" y="5383"/>
                    <a:pt x="3781" y="5194"/>
                    <a:pt x="4033" y="5194"/>
                  </a:cubicBezTo>
                  <a:cubicBezTo>
                    <a:pt x="4253" y="5194"/>
                    <a:pt x="4411" y="5383"/>
                    <a:pt x="4411" y="5604"/>
                  </a:cubicBezTo>
                  <a:cubicBezTo>
                    <a:pt x="4411" y="5856"/>
                    <a:pt x="4632" y="6014"/>
                    <a:pt x="4821" y="6014"/>
                  </a:cubicBezTo>
                  <a:cubicBezTo>
                    <a:pt x="5041" y="6014"/>
                    <a:pt x="5262" y="5824"/>
                    <a:pt x="5262" y="5604"/>
                  </a:cubicBezTo>
                  <a:cubicBezTo>
                    <a:pt x="5262" y="5383"/>
                    <a:pt x="4947" y="5131"/>
                    <a:pt x="4569" y="4911"/>
                  </a:cubicBezTo>
                  <a:cubicBezTo>
                    <a:pt x="4159" y="4596"/>
                    <a:pt x="3592" y="4186"/>
                    <a:pt x="3592" y="3525"/>
                  </a:cubicBezTo>
                  <a:cubicBezTo>
                    <a:pt x="3592" y="2989"/>
                    <a:pt x="3938" y="2548"/>
                    <a:pt x="4411" y="2359"/>
                  </a:cubicBezTo>
                  <a:lnTo>
                    <a:pt x="4411" y="2075"/>
                  </a:lnTo>
                  <a:cubicBezTo>
                    <a:pt x="4411" y="1823"/>
                    <a:pt x="4632" y="1666"/>
                    <a:pt x="4821" y="1666"/>
                  </a:cubicBezTo>
                  <a:close/>
                  <a:moveTo>
                    <a:pt x="6081" y="9385"/>
                  </a:moveTo>
                  <a:lnTo>
                    <a:pt x="6081" y="10235"/>
                  </a:lnTo>
                  <a:lnTo>
                    <a:pt x="3592" y="10235"/>
                  </a:lnTo>
                  <a:lnTo>
                    <a:pt x="3592" y="9385"/>
                  </a:lnTo>
                  <a:close/>
                  <a:moveTo>
                    <a:pt x="4801" y="0"/>
                  </a:moveTo>
                  <a:cubicBezTo>
                    <a:pt x="4498" y="0"/>
                    <a:pt x="4188" y="29"/>
                    <a:pt x="3875" y="91"/>
                  </a:cubicBezTo>
                  <a:cubicBezTo>
                    <a:pt x="2111" y="500"/>
                    <a:pt x="693" y="1949"/>
                    <a:pt x="378" y="3714"/>
                  </a:cubicBezTo>
                  <a:cubicBezTo>
                    <a:pt x="0" y="5698"/>
                    <a:pt x="1008" y="7652"/>
                    <a:pt x="2773" y="8565"/>
                  </a:cubicBezTo>
                  <a:lnTo>
                    <a:pt x="2773" y="10582"/>
                  </a:lnTo>
                  <a:cubicBezTo>
                    <a:pt x="2773" y="11716"/>
                    <a:pt x="3718" y="12661"/>
                    <a:pt x="4852" y="12661"/>
                  </a:cubicBezTo>
                  <a:cubicBezTo>
                    <a:pt x="5986" y="12661"/>
                    <a:pt x="6963" y="11716"/>
                    <a:pt x="6963" y="10582"/>
                  </a:cubicBezTo>
                  <a:lnTo>
                    <a:pt x="6963" y="8565"/>
                  </a:lnTo>
                  <a:cubicBezTo>
                    <a:pt x="8444" y="7778"/>
                    <a:pt x="9420" y="6234"/>
                    <a:pt x="9420" y="4501"/>
                  </a:cubicBezTo>
                  <a:cubicBezTo>
                    <a:pt x="9392" y="2000"/>
                    <a:pt x="7308" y="0"/>
                    <a:pt x="48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50" name="Google Shape;10156;p74">
              <a:extLst>
                <a:ext uri="{FF2B5EF4-FFF2-40B4-BE49-F238E27FC236}">
                  <a16:creationId xmlns:a16="http://schemas.microsoft.com/office/drawing/2014/main" id="{B6827D65-9495-64CF-EC1C-94B2CC3084CE}"/>
                </a:ext>
              </a:extLst>
            </p:cNvPr>
            <p:cNvSpPr/>
            <p:nvPr/>
          </p:nvSpPr>
          <p:spPr>
            <a:xfrm>
              <a:off x="-60255348" y="3844775"/>
              <a:ext cx="34675" cy="20500"/>
            </a:xfrm>
            <a:custGeom>
              <a:avLst/>
              <a:gdLst/>
              <a:ahLst/>
              <a:cxnLst/>
              <a:rect l="l" t="t" r="r" b="b"/>
              <a:pathLst>
                <a:path w="1387" h="820" extrusionOk="0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58"/>
                    <a:pt x="1166" y="0"/>
                    <a:pt x="9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51" name="Google Shape;10157;p74">
              <a:extLst>
                <a:ext uri="{FF2B5EF4-FFF2-40B4-BE49-F238E27FC236}">
                  <a16:creationId xmlns:a16="http://schemas.microsoft.com/office/drawing/2014/main" id="{C4F10725-3CED-D512-1B8E-F96E5E53CDE7}"/>
                </a:ext>
              </a:extLst>
            </p:cNvPr>
            <p:cNvSpPr/>
            <p:nvPr/>
          </p:nvSpPr>
          <p:spPr>
            <a:xfrm>
              <a:off x="-59974175" y="3844775"/>
              <a:ext cx="35475" cy="20500"/>
            </a:xfrm>
            <a:custGeom>
              <a:avLst/>
              <a:gdLst/>
              <a:ahLst/>
              <a:cxnLst/>
              <a:rect l="l" t="t" r="r" b="b"/>
              <a:pathLst>
                <a:path w="1419" h="820" extrusionOk="0"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cubicBezTo>
                    <a:pt x="1" y="630"/>
                    <a:pt x="221" y="819"/>
                    <a:pt x="442" y="819"/>
                  </a:cubicBezTo>
                  <a:lnTo>
                    <a:pt x="1009" y="819"/>
                  </a:lnTo>
                  <a:cubicBezTo>
                    <a:pt x="1230" y="819"/>
                    <a:pt x="1387" y="630"/>
                    <a:pt x="1387" y="378"/>
                  </a:cubicBezTo>
                  <a:cubicBezTo>
                    <a:pt x="1419" y="158"/>
                    <a:pt x="1230" y="0"/>
                    <a:pt x="10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52" name="Google Shape;10158;p74">
              <a:extLst>
                <a:ext uri="{FF2B5EF4-FFF2-40B4-BE49-F238E27FC236}">
                  <a16:creationId xmlns:a16="http://schemas.microsoft.com/office/drawing/2014/main" id="{304346A5-3AAC-94E0-D1CA-E2D5F0BB667D}"/>
                </a:ext>
              </a:extLst>
            </p:cNvPr>
            <p:cNvSpPr/>
            <p:nvPr/>
          </p:nvSpPr>
          <p:spPr>
            <a:xfrm>
              <a:off x="-60212827" y="3939475"/>
              <a:ext cx="32325" cy="30350"/>
            </a:xfrm>
            <a:custGeom>
              <a:avLst/>
              <a:gdLst/>
              <a:ahLst/>
              <a:cxnLst/>
              <a:rect l="l" t="t" r="r" b="b"/>
              <a:pathLst>
                <a:path w="1293" h="1214" extrusionOk="0">
                  <a:moveTo>
                    <a:pt x="836" y="1"/>
                  </a:moveTo>
                  <a:cubicBezTo>
                    <a:pt x="725" y="1"/>
                    <a:pt x="615" y="40"/>
                    <a:pt x="536" y="119"/>
                  </a:cubicBezTo>
                  <a:lnTo>
                    <a:pt x="158" y="497"/>
                  </a:lnTo>
                  <a:cubicBezTo>
                    <a:pt x="1" y="654"/>
                    <a:pt x="1" y="938"/>
                    <a:pt x="158" y="1096"/>
                  </a:cubicBezTo>
                  <a:cubicBezTo>
                    <a:pt x="237" y="1174"/>
                    <a:pt x="340" y="1214"/>
                    <a:pt x="442" y="1214"/>
                  </a:cubicBezTo>
                  <a:cubicBezTo>
                    <a:pt x="544" y="1214"/>
                    <a:pt x="647" y="1174"/>
                    <a:pt x="725" y="1096"/>
                  </a:cubicBezTo>
                  <a:lnTo>
                    <a:pt x="1135" y="686"/>
                  </a:lnTo>
                  <a:cubicBezTo>
                    <a:pt x="1293" y="528"/>
                    <a:pt x="1293" y="245"/>
                    <a:pt x="1135" y="119"/>
                  </a:cubicBezTo>
                  <a:cubicBezTo>
                    <a:pt x="1056" y="40"/>
                    <a:pt x="946" y="1"/>
                    <a:pt x="8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53" name="Google Shape;10159;p74">
              <a:extLst>
                <a:ext uri="{FF2B5EF4-FFF2-40B4-BE49-F238E27FC236}">
                  <a16:creationId xmlns:a16="http://schemas.microsoft.com/office/drawing/2014/main" id="{F4F98C5E-0BC7-7697-1F73-2832D012004B}"/>
                </a:ext>
              </a:extLst>
            </p:cNvPr>
            <p:cNvSpPr/>
            <p:nvPr/>
          </p:nvSpPr>
          <p:spPr>
            <a:xfrm>
              <a:off x="-60012752" y="3739425"/>
              <a:ext cx="32300" cy="30350"/>
            </a:xfrm>
            <a:custGeom>
              <a:avLst/>
              <a:gdLst/>
              <a:ahLst/>
              <a:cxnLst/>
              <a:rect l="l" t="t" r="r" b="b"/>
              <a:pathLst>
                <a:path w="1292" h="1214" extrusionOk="0">
                  <a:moveTo>
                    <a:pt x="835" y="1"/>
                  </a:moveTo>
                  <a:cubicBezTo>
                    <a:pt x="725" y="1"/>
                    <a:pt x="614" y="40"/>
                    <a:pt x="536" y="119"/>
                  </a:cubicBezTo>
                  <a:lnTo>
                    <a:pt x="126" y="497"/>
                  </a:lnTo>
                  <a:cubicBezTo>
                    <a:pt x="0" y="654"/>
                    <a:pt x="0" y="938"/>
                    <a:pt x="126" y="1095"/>
                  </a:cubicBezTo>
                  <a:cubicBezTo>
                    <a:pt x="205" y="1174"/>
                    <a:pt x="315" y="1213"/>
                    <a:pt x="425" y="1213"/>
                  </a:cubicBezTo>
                  <a:cubicBezTo>
                    <a:pt x="536" y="1213"/>
                    <a:pt x="646" y="1174"/>
                    <a:pt x="725" y="1095"/>
                  </a:cubicBezTo>
                  <a:lnTo>
                    <a:pt x="1134" y="686"/>
                  </a:lnTo>
                  <a:cubicBezTo>
                    <a:pt x="1292" y="560"/>
                    <a:pt x="1292" y="276"/>
                    <a:pt x="1134" y="119"/>
                  </a:cubicBezTo>
                  <a:cubicBezTo>
                    <a:pt x="1056" y="40"/>
                    <a:pt x="945" y="1"/>
                    <a:pt x="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54" name="Google Shape;10160;p74">
              <a:extLst>
                <a:ext uri="{FF2B5EF4-FFF2-40B4-BE49-F238E27FC236}">
                  <a16:creationId xmlns:a16="http://schemas.microsoft.com/office/drawing/2014/main" id="{5421EA72-8F3C-EAB8-DFC6-99EDEF537BC0}"/>
                </a:ext>
              </a:extLst>
            </p:cNvPr>
            <p:cNvSpPr/>
            <p:nvPr/>
          </p:nvSpPr>
          <p:spPr>
            <a:xfrm>
              <a:off x="-60012752" y="3939475"/>
              <a:ext cx="32300" cy="30350"/>
            </a:xfrm>
            <a:custGeom>
              <a:avLst/>
              <a:gdLst/>
              <a:ahLst/>
              <a:cxnLst/>
              <a:rect l="l" t="t" r="r" b="b"/>
              <a:pathLst>
                <a:path w="1292" h="1214" extrusionOk="0">
                  <a:moveTo>
                    <a:pt x="425" y="1"/>
                  </a:moveTo>
                  <a:cubicBezTo>
                    <a:pt x="315" y="1"/>
                    <a:pt x="205" y="40"/>
                    <a:pt x="126" y="119"/>
                  </a:cubicBezTo>
                  <a:cubicBezTo>
                    <a:pt x="0" y="245"/>
                    <a:pt x="0" y="528"/>
                    <a:pt x="126" y="686"/>
                  </a:cubicBezTo>
                  <a:lnTo>
                    <a:pt x="536" y="1096"/>
                  </a:lnTo>
                  <a:cubicBezTo>
                    <a:pt x="614" y="1174"/>
                    <a:pt x="725" y="1214"/>
                    <a:pt x="835" y="1214"/>
                  </a:cubicBezTo>
                  <a:cubicBezTo>
                    <a:pt x="945" y="1214"/>
                    <a:pt x="1056" y="1174"/>
                    <a:pt x="1134" y="1096"/>
                  </a:cubicBezTo>
                  <a:cubicBezTo>
                    <a:pt x="1292" y="938"/>
                    <a:pt x="1292" y="654"/>
                    <a:pt x="1134" y="497"/>
                  </a:cubicBezTo>
                  <a:lnTo>
                    <a:pt x="725" y="119"/>
                  </a:lnTo>
                  <a:cubicBezTo>
                    <a:pt x="646" y="40"/>
                    <a:pt x="536" y="1"/>
                    <a:pt x="4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55" name="Google Shape;10161;p74">
              <a:extLst>
                <a:ext uri="{FF2B5EF4-FFF2-40B4-BE49-F238E27FC236}">
                  <a16:creationId xmlns:a16="http://schemas.microsoft.com/office/drawing/2014/main" id="{EC828BA6-C196-8BBD-2BC8-5CFC71FD74A0}"/>
                </a:ext>
              </a:extLst>
            </p:cNvPr>
            <p:cNvSpPr/>
            <p:nvPr/>
          </p:nvSpPr>
          <p:spPr>
            <a:xfrm>
              <a:off x="-60212827" y="3739425"/>
              <a:ext cx="32325" cy="30350"/>
            </a:xfrm>
            <a:custGeom>
              <a:avLst/>
              <a:gdLst/>
              <a:ahLst/>
              <a:cxnLst/>
              <a:rect l="l" t="t" r="r" b="b"/>
              <a:pathLst>
                <a:path w="1293" h="1214" extrusionOk="0">
                  <a:moveTo>
                    <a:pt x="442" y="1"/>
                  </a:moveTo>
                  <a:cubicBezTo>
                    <a:pt x="340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686"/>
                  </a:cubicBezTo>
                  <a:lnTo>
                    <a:pt x="536" y="1095"/>
                  </a:lnTo>
                  <a:cubicBezTo>
                    <a:pt x="615" y="1174"/>
                    <a:pt x="725" y="1213"/>
                    <a:pt x="836" y="1213"/>
                  </a:cubicBezTo>
                  <a:cubicBezTo>
                    <a:pt x="946" y="1213"/>
                    <a:pt x="1056" y="1174"/>
                    <a:pt x="1135" y="1095"/>
                  </a:cubicBezTo>
                  <a:cubicBezTo>
                    <a:pt x="1293" y="938"/>
                    <a:pt x="1293" y="654"/>
                    <a:pt x="1135" y="497"/>
                  </a:cubicBezTo>
                  <a:lnTo>
                    <a:pt x="725" y="119"/>
                  </a:lnTo>
                  <a:cubicBezTo>
                    <a:pt x="647" y="40"/>
                    <a:pt x="544" y="1"/>
                    <a:pt x="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</p:grpSp>
      <p:grpSp>
        <p:nvGrpSpPr>
          <p:cNvPr id="56" name="Google Shape;10172;p74">
            <a:extLst>
              <a:ext uri="{FF2B5EF4-FFF2-40B4-BE49-F238E27FC236}">
                <a16:creationId xmlns:a16="http://schemas.microsoft.com/office/drawing/2014/main" id="{3B7B49C1-7154-69EC-1775-56F3276F4F54}"/>
              </a:ext>
            </a:extLst>
          </p:cNvPr>
          <p:cNvGrpSpPr/>
          <p:nvPr/>
        </p:nvGrpSpPr>
        <p:grpSpPr>
          <a:xfrm>
            <a:off x="5841813" y="922905"/>
            <a:ext cx="512993" cy="541708"/>
            <a:chOff x="-63679952" y="4093450"/>
            <a:chExt cx="320600" cy="317650"/>
          </a:xfrm>
          <a:solidFill>
            <a:srgbClr val="FFC000"/>
          </a:solidFill>
        </p:grpSpPr>
        <p:sp>
          <p:nvSpPr>
            <p:cNvPr id="57" name="Google Shape;10173;p74">
              <a:extLst>
                <a:ext uri="{FF2B5EF4-FFF2-40B4-BE49-F238E27FC236}">
                  <a16:creationId xmlns:a16="http://schemas.microsoft.com/office/drawing/2014/main" id="{2FB605C3-CD2C-4AFA-1734-DADACB7C614A}"/>
                </a:ext>
              </a:extLst>
            </p:cNvPr>
            <p:cNvSpPr/>
            <p:nvPr/>
          </p:nvSpPr>
          <p:spPr>
            <a:xfrm>
              <a:off x="-63595653" y="4093450"/>
              <a:ext cx="236300" cy="230425"/>
            </a:xfrm>
            <a:custGeom>
              <a:avLst/>
              <a:gdLst/>
              <a:ahLst/>
              <a:cxnLst/>
              <a:rect l="l" t="t" r="r" b="b"/>
              <a:pathLst>
                <a:path w="9452" h="9217" extrusionOk="0">
                  <a:moveTo>
                    <a:pt x="3387" y="836"/>
                  </a:moveTo>
                  <a:cubicBezTo>
                    <a:pt x="3497" y="836"/>
                    <a:pt x="3607" y="875"/>
                    <a:pt x="3686" y="954"/>
                  </a:cubicBezTo>
                  <a:cubicBezTo>
                    <a:pt x="3844" y="1111"/>
                    <a:pt x="3844" y="1395"/>
                    <a:pt x="3686" y="1553"/>
                  </a:cubicBezTo>
                  <a:lnTo>
                    <a:pt x="1638" y="3600"/>
                  </a:lnTo>
                  <a:cubicBezTo>
                    <a:pt x="1560" y="3679"/>
                    <a:pt x="1449" y="3718"/>
                    <a:pt x="1339" y="3718"/>
                  </a:cubicBezTo>
                  <a:cubicBezTo>
                    <a:pt x="1229" y="3718"/>
                    <a:pt x="1118" y="3679"/>
                    <a:pt x="1040" y="3600"/>
                  </a:cubicBezTo>
                  <a:cubicBezTo>
                    <a:pt x="882" y="3443"/>
                    <a:pt x="882" y="3159"/>
                    <a:pt x="1040" y="3002"/>
                  </a:cubicBezTo>
                  <a:lnTo>
                    <a:pt x="3088" y="954"/>
                  </a:lnTo>
                  <a:cubicBezTo>
                    <a:pt x="3166" y="875"/>
                    <a:pt x="3277" y="836"/>
                    <a:pt x="3387" y="836"/>
                  </a:cubicBezTo>
                  <a:close/>
                  <a:moveTo>
                    <a:pt x="8081" y="5530"/>
                  </a:moveTo>
                  <a:cubicBezTo>
                    <a:pt x="8191" y="5530"/>
                    <a:pt x="8302" y="5569"/>
                    <a:pt x="8380" y="5648"/>
                  </a:cubicBezTo>
                  <a:cubicBezTo>
                    <a:pt x="8538" y="5806"/>
                    <a:pt x="8538" y="6089"/>
                    <a:pt x="8380" y="6247"/>
                  </a:cubicBezTo>
                  <a:lnTo>
                    <a:pt x="6333" y="8295"/>
                  </a:lnTo>
                  <a:cubicBezTo>
                    <a:pt x="6254" y="8358"/>
                    <a:pt x="6143" y="8389"/>
                    <a:pt x="6033" y="8389"/>
                  </a:cubicBezTo>
                  <a:cubicBezTo>
                    <a:pt x="5923" y="8389"/>
                    <a:pt x="5813" y="8358"/>
                    <a:pt x="5734" y="8295"/>
                  </a:cubicBezTo>
                  <a:cubicBezTo>
                    <a:pt x="5576" y="8137"/>
                    <a:pt x="5576" y="7853"/>
                    <a:pt x="5734" y="7696"/>
                  </a:cubicBezTo>
                  <a:lnTo>
                    <a:pt x="7782" y="5648"/>
                  </a:lnTo>
                  <a:cubicBezTo>
                    <a:pt x="7861" y="5569"/>
                    <a:pt x="7971" y="5530"/>
                    <a:pt x="8081" y="5530"/>
                  </a:cubicBezTo>
                  <a:close/>
                  <a:moveTo>
                    <a:pt x="3414" y="1"/>
                  </a:moveTo>
                  <a:cubicBezTo>
                    <a:pt x="3095" y="1"/>
                    <a:pt x="2772" y="119"/>
                    <a:pt x="2520" y="355"/>
                  </a:cubicBezTo>
                  <a:lnTo>
                    <a:pt x="473" y="2403"/>
                  </a:lnTo>
                  <a:cubicBezTo>
                    <a:pt x="0" y="2876"/>
                    <a:pt x="0" y="3663"/>
                    <a:pt x="473" y="4199"/>
                  </a:cubicBezTo>
                  <a:cubicBezTo>
                    <a:pt x="700" y="4406"/>
                    <a:pt x="1008" y="4544"/>
                    <a:pt x="1345" y="4544"/>
                  </a:cubicBezTo>
                  <a:cubicBezTo>
                    <a:pt x="1522" y="4544"/>
                    <a:pt x="1706" y="4506"/>
                    <a:pt x="1890" y="4419"/>
                  </a:cubicBezTo>
                  <a:lnTo>
                    <a:pt x="4915" y="7444"/>
                  </a:lnTo>
                  <a:cubicBezTo>
                    <a:pt x="4663" y="7980"/>
                    <a:pt x="4789" y="8515"/>
                    <a:pt x="5135" y="8862"/>
                  </a:cubicBezTo>
                  <a:cubicBezTo>
                    <a:pt x="5372" y="9098"/>
                    <a:pt x="5687" y="9216"/>
                    <a:pt x="6010" y="9216"/>
                  </a:cubicBezTo>
                  <a:cubicBezTo>
                    <a:pt x="6333" y="9216"/>
                    <a:pt x="6663" y="9098"/>
                    <a:pt x="6931" y="8862"/>
                  </a:cubicBezTo>
                  <a:lnTo>
                    <a:pt x="8979" y="6814"/>
                  </a:lnTo>
                  <a:cubicBezTo>
                    <a:pt x="9452" y="6341"/>
                    <a:pt x="9452" y="5554"/>
                    <a:pt x="8979" y="5050"/>
                  </a:cubicBezTo>
                  <a:cubicBezTo>
                    <a:pt x="8757" y="4828"/>
                    <a:pt x="8445" y="4696"/>
                    <a:pt x="8117" y="4696"/>
                  </a:cubicBezTo>
                  <a:cubicBezTo>
                    <a:pt x="7933" y="4696"/>
                    <a:pt x="7743" y="4738"/>
                    <a:pt x="7561" y="4829"/>
                  </a:cubicBezTo>
                  <a:lnTo>
                    <a:pt x="4505" y="1773"/>
                  </a:lnTo>
                  <a:cubicBezTo>
                    <a:pt x="4757" y="1269"/>
                    <a:pt x="4631" y="733"/>
                    <a:pt x="4285" y="355"/>
                  </a:cubicBezTo>
                  <a:cubicBezTo>
                    <a:pt x="4048" y="119"/>
                    <a:pt x="3733" y="1"/>
                    <a:pt x="34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58" name="Google Shape;10174;p74">
              <a:extLst>
                <a:ext uri="{FF2B5EF4-FFF2-40B4-BE49-F238E27FC236}">
                  <a16:creationId xmlns:a16="http://schemas.microsoft.com/office/drawing/2014/main" id="{A72C627C-624F-6207-1098-90960ADA6C36}"/>
                </a:ext>
              </a:extLst>
            </p:cNvPr>
            <p:cNvSpPr/>
            <p:nvPr/>
          </p:nvSpPr>
          <p:spPr>
            <a:xfrm>
              <a:off x="-63679952" y="4233850"/>
              <a:ext cx="177250" cy="177250"/>
            </a:xfrm>
            <a:custGeom>
              <a:avLst/>
              <a:gdLst/>
              <a:ahLst/>
              <a:cxnLst/>
              <a:rect l="l" t="t" r="r" b="b"/>
              <a:pathLst>
                <a:path w="7090" h="7090" extrusionOk="0">
                  <a:moveTo>
                    <a:pt x="5325" y="1"/>
                  </a:moveTo>
                  <a:lnTo>
                    <a:pt x="4160" y="1166"/>
                  </a:lnTo>
                  <a:cubicBezTo>
                    <a:pt x="4081" y="1088"/>
                    <a:pt x="3971" y="1048"/>
                    <a:pt x="3860" y="1048"/>
                  </a:cubicBezTo>
                  <a:cubicBezTo>
                    <a:pt x="3750" y="1048"/>
                    <a:pt x="3640" y="1088"/>
                    <a:pt x="3561" y="1166"/>
                  </a:cubicBezTo>
                  <a:lnTo>
                    <a:pt x="474" y="4254"/>
                  </a:lnTo>
                  <a:cubicBezTo>
                    <a:pt x="159" y="4569"/>
                    <a:pt x="1" y="4947"/>
                    <a:pt x="1" y="5419"/>
                  </a:cubicBezTo>
                  <a:cubicBezTo>
                    <a:pt x="1" y="5861"/>
                    <a:pt x="159" y="6302"/>
                    <a:pt x="474" y="6617"/>
                  </a:cubicBezTo>
                  <a:cubicBezTo>
                    <a:pt x="789" y="6932"/>
                    <a:pt x="1214" y="7089"/>
                    <a:pt x="1639" y="7089"/>
                  </a:cubicBezTo>
                  <a:cubicBezTo>
                    <a:pt x="2065" y="7089"/>
                    <a:pt x="2490" y="6932"/>
                    <a:pt x="2805" y="6617"/>
                  </a:cubicBezTo>
                  <a:lnTo>
                    <a:pt x="5892" y="3529"/>
                  </a:lnTo>
                  <a:cubicBezTo>
                    <a:pt x="6081" y="3372"/>
                    <a:pt x="6081" y="3088"/>
                    <a:pt x="5924" y="2931"/>
                  </a:cubicBezTo>
                  <a:lnTo>
                    <a:pt x="7090" y="1765"/>
                  </a:lnTo>
                  <a:lnTo>
                    <a:pt x="532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59" name="Google Shape;10175;p74">
              <a:extLst>
                <a:ext uri="{FF2B5EF4-FFF2-40B4-BE49-F238E27FC236}">
                  <a16:creationId xmlns:a16="http://schemas.microsoft.com/office/drawing/2014/main" id="{3B59F2E9-F559-9219-4E57-DEC8A517B2AA}"/>
                </a:ext>
              </a:extLst>
            </p:cNvPr>
            <p:cNvSpPr/>
            <p:nvPr/>
          </p:nvSpPr>
          <p:spPr>
            <a:xfrm>
              <a:off x="-63548400" y="4348850"/>
              <a:ext cx="185900" cy="62250"/>
            </a:xfrm>
            <a:custGeom>
              <a:avLst/>
              <a:gdLst/>
              <a:ahLst/>
              <a:cxnLst/>
              <a:rect l="l" t="t" r="r" b="b"/>
              <a:pathLst>
                <a:path w="7436" h="2490" extrusionOk="0">
                  <a:moveTo>
                    <a:pt x="2048" y="0"/>
                  </a:moveTo>
                  <a:cubicBezTo>
                    <a:pt x="1355" y="0"/>
                    <a:pt x="819" y="536"/>
                    <a:pt x="819" y="1229"/>
                  </a:cubicBezTo>
                  <a:lnTo>
                    <a:pt x="819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7026" y="2489"/>
                  </a:lnTo>
                  <a:cubicBezTo>
                    <a:pt x="7278" y="2489"/>
                    <a:pt x="7435" y="2269"/>
                    <a:pt x="7435" y="2048"/>
                  </a:cubicBezTo>
                  <a:cubicBezTo>
                    <a:pt x="7435" y="1859"/>
                    <a:pt x="7246" y="1639"/>
                    <a:pt x="6994" y="1639"/>
                  </a:cubicBezTo>
                  <a:lnTo>
                    <a:pt x="6616" y="1639"/>
                  </a:lnTo>
                  <a:lnTo>
                    <a:pt x="6616" y="1229"/>
                  </a:lnTo>
                  <a:cubicBezTo>
                    <a:pt x="6616" y="536"/>
                    <a:pt x="6049" y="0"/>
                    <a:pt x="53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</p:grpSp>
      <p:grpSp>
        <p:nvGrpSpPr>
          <p:cNvPr id="60" name="Google Shape;10184;p74">
            <a:extLst>
              <a:ext uri="{FF2B5EF4-FFF2-40B4-BE49-F238E27FC236}">
                <a16:creationId xmlns:a16="http://schemas.microsoft.com/office/drawing/2014/main" id="{DFC8FC70-0DE2-1C81-58DF-FFF75A87A1FE}"/>
              </a:ext>
            </a:extLst>
          </p:cNvPr>
          <p:cNvGrpSpPr/>
          <p:nvPr/>
        </p:nvGrpSpPr>
        <p:grpSpPr>
          <a:xfrm>
            <a:off x="1979965" y="2428119"/>
            <a:ext cx="392756" cy="419650"/>
            <a:chOff x="-61783348" y="3743950"/>
            <a:chExt cx="316650" cy="317450"/>
          </a:xfrm>
          <a:solidFill>
            <a:srgbClr val="FFC000"/>
          </a:solidFill>
        </p:grpSpPr>
        <p:sp>
          <p:nvSpPr>
            <p:cNvPr id="61" name="Google Shape;10185;p74">
              <a:extLst>
                <a:ext uri="{FF2B5EF4-FFF2-40B4-BE49-F238E27FC236}">
                  <a16:creationId xmlns:a16="http://schemas.microsoft.com/office/drawing/2014/main" id="{8A353920-2003-0F43-77EB-B390EA701344}"/>
                </a:ext>
              </a:extLst>
            </p:cNvPr>
            <p:cNvSpPr/>
            <p:nvPr/>
          </p:nvSpPr>
          <p:spPr>
            <a:xfrm>
              <a:off x="-61783348" y="3743950"/>
              <a:ext cx="316650" cy="317450"/>
            </a:xfrm>
            <a:custGeom>
              <a:avLst/>
              <a:gdLst/>
              <a:ahLst/>
              <a:cxnLst/>
              <a:rect l="l" t="t" r="r" b="b"/>
              <a:pathLst>
                <a:path w="12666" h="12698" extrusionOk="0">
                  <a:moveTo>
                    <a:pt x="379" y="1"/>
                  </a:moveTo>
                  <a:cubicBezTo>
                    <a:pt x="158" y="1"/>
                    <a:pt x="1" y="190"/>
                    <a:pt x="1" y="410"/>
                  </a:cubicBezTo>
                  <a:lnTo>
                    <a:pt x="1" y="12256"/>
                  </a:lnTo>
                  <a:cubicBezTo>
                    <a:pt x="1" y="12508"/>
                    <a:pt x="190" y="12697"/>
                    <a:pt x="379" y="12697"/>
                  </a:cubicBezTo>
                  <a:lnTo>
                    <a:pt x="12256" y="12697"/>
                  </a:lnTo>
                  <a:cubicBezTo>
                    <a:pt x="12477" y="12697"/>
                    <a:pt x="12666" y="12508"/>
                    <a:pt x="12666" y="12256"/>
                  </a:cubicBezTo>
                  <a:cubicBezTo>
                    <a:pt x="12634" y="12067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10"/>
                  </a:lnTo>
                  <a:cubicBezTo>
                    <a:pt x="820" y="158"/>
                    <a:pt x="631" y="1"/>
                    <a:pt x="3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62" name="Google Shape;10186;p74">
              <a:extLst>
                <a:ext uri="{FF2B5EF4-FFF2-40B4-BE49-F238E27FC236}">
                  <a16:creationId xmlns:a16="http://schemas.microsoft.com/office/drawing/2014/main" id="{B392ABFD-DE11-568C-FDC6-4B94DCC3EED9}"/>
                </a:ext>
              </a:extLst>
            </p:cNvPr>
            <p:cNvSpPr/>
            <p:nvPr/>
          </p:nvSpPr>
          <p:spPr>
            <a:xfrm>
              <a:off x="-61739227" y="3833750"/>
              <a:ext cx="272525" cy="149675"/>
            </a:xfrm>
            <a:custGeom>
              <a:avLst/>
              <a:gdLst/>
              <a:ahLst/>
              <a:cxnLst/>
              <a:rect l="l" t="t" r="r" b="b"/>
              <a:pathLst>
                <a:path w="10901" h="5987" extrusionOk="0">
                  <a:moveTo>
                    <a:pt x="9641" y="0"/>
                  </a:moveTo>
                  <a:cubicBezTo>
                    <a:pt x="8979" y="0"/>
                    <a:pt x="8444" y="536"/>
                    <a:pt x="8444" y="1229"/>
                  </a:cubicBezTo>
                  <a:cubicBezTo>
                    <a:pt x="8444" y="1418"/>
                    <a:pt x="8475" y="1575"/>
                    <a:pt x="8538" y="1733"/>
                  </a:cubicBezTo>
                  <a:lnTo>
                    <a:pt x="6900" y="3403"/>
                  </a:lnTo>
                  <a:cubicBezTo>
                    <a:pt x="6742" y="3308"/>
                    <a:pt x="6553" y="3277"/>
                    <a:pt x="6396" y="3277"/>
                  </a:cubicBezTo>
                  <a:cubicBezTo>
                    <a:pt x="6238" y="3277"/>
                    <a:pt x="6018" y="3308"/>
                    <a:pt x="5860" y="3403"/>
                  </a:cubicBezTo>
                  <a:lnTo>
                    <a:pt x="5041" y="2552"/>
                  </a:lnTo>
                  <a:cubicBezTo>
                    <a:pt x="5136" y="2395"/>
                    <a:pt x="5167" y="2206"/>
                    <a:pt x="5167" y="2048"/>
                  </a:cubicBezTo>
                  <a:cubicBezTo>
                    <a:pt x="5167" y="1386"/>
                    <a:pt x="4600" y="819"/>
                    <a:pt x="3938" y="819"/>
                  </a:cubicBezTo>
                  <a:cubicBezTo>
                    <a:pt x="3277" y="819"/>
                    <a:pt x="2710" y="1386"/>
                    <a:pt x="2710" y="2048"/>
                  </a:cubicBezTo>
                  <a:cubicBezTo>
                    <a:pt x="2710" y="2237"/>
                    <a:pt x="2773" y="2395"/>
                    <a:pt x="2836" y="2552"/>
                  </a:cubicBezTo>
                  <a:lnTo>
                    <a:pt x="1733" y="3655"/>
                  </a:lnTo>
                  <a:cubicBezTo>
                    <a:pt x="1575" y="3592"/>
                    <a:pt x="1386" y="3560"/>
                    <a:pt x="1229" y="3560"/>
                  </a:cubicBezTo>
                  <a:cubicBezTo>
                    <a:pt x="567" y="3560"/>
                    <a:pt x="0" y="4096"/>
                    <a:pt x="0" y="4757"/>
                  </a:cubicBezTo>
                  <a:cubicBezTo>
                    <a:pt x="0" y="5451"/>
                    <a:pt x="567" y="5986"/>
                    <a:pt x="1229" y="5986"/>
                  </a:cubicBezTo>
                  <a:cubicBezTo>
                    <a:pt x="1891" y="5986"/>
                    <a:pt x="2458" y="5451"/>
                    <a:pt x="2458" y="4757"/>
                  </a:cubicBezTo>
                  <a:cubicBezTo>
                    <a:pt x="2458" y="4568"/>
                    <a:pt x="2395" y="4411"/>
                    <a:pt x="2332" y="4253"/>
                  </a:cubicBezTo>
                  <a:lnTo>
                    <a:pt x="3434" y="3151"/>
                  </a:lnTo>
                  <a:cubicBezTo>
                    <a:pt x="3592" y="3214"/>
                    <a:pt x="3781" y="3277"/>
                    <a:pt x="3938" y="3277"/>
                  </a:cubicBezTo>
                  <a:cubicBezTo>
                    <a:pt x="4096" y="3277"/>
                    <a:pt x="4285" y="3214"/>
                    <a:pt x="4442" y="3151"/>
                  </a:cubicBezTo>
                  <a:lnTo>
                    <a:pt x="5293" y="3970"/>
                  </a:lnTo>
                  <a:cubicBezTo>
                    <a:pt x="5199" y="4127"/>
                    <a:pt x="5167" y="4348"/>
                    <a:pt x="5167" y="4505"/>
                  </a:cubicBezTo>
                  <a:cubicBezTo>
                    <a:pt x="5167" y="5167"/>
                    <a:pt x="5703" y="5703"/>
                    <a:pt x="6396" y="5703"/>
                  </a:cubicBezTo>
                  <a:cubicBezTo>
                    <a:pt x="7057" y="5703"/>
                    <a:pt x="7593" y="5167"/>
                    <a:pt x="7593" y="4505"/>
                  </a:cubicBezTo>
                  <a:cubicBezTo>
                    <a:pt x="7593" y="4285"/>
                    <a:pt x="7561" y="4127"/>
                    <a:pt x="7498" y="3970"/>
                  </a:cubicBezTo>
                  <a:lnTo>
                    <a:pt x="9137" y="2332"/>
                  </a:lnTo>
                  <a:cubicBezTo>
                    <a:pt x="9294" y="2395"/>
                    <a:pt x="9483" y="2458"/>
                    <a:pt x="9641" y="2458"/>
                  </a:cubicBezTo>
                  <a:cubicBezTo>
                    <a:pt x="10334" y="2458"/>
                    <a:pt x="10901" y="1890"/>
                    <a:pt x="10901" y="1229"/>
                  </a:cubicBezTo>
                  <a:cubicBezTo>
                    <a:pt x="10901" y="536"/>
                    <a:pt x="10334" y="0"/>
                    <a:pt x="96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</p:grpSp>
      <p:sp>
        <p:nvSpPr>
          <p:cNvPr id="63" name="Google Shape;10189;p74">
            <a:extLst>
              <a:ext uri="{FF2B5EF4-FFF2-40B4-BE49-F238E27FC236}">
                <a16:creationId xmlns:a16="http://schemas.microsoft.com/office/drawing/2014/main" id="{78862F61-EDC3-A5AF-9FE0-86E12DC8EEDC}"/>
              </a:ext>
            </a:extLst>
          </p:cNvPr>
          <p:cNvSpPr/>
          <p:nvPr/>
        </p:nvSpPr>
        <p:spPr>
          <a:xfrm>
            <a:off x="5334049" y="2487269"/>
            <a:ext cx="394709" cy="328007"/>
          </a:xfrm>
          <a:custGeom>
            <a:avLst/>
            <a:gdLst/>
            <a:ahLst/>
            <a:cxnLst/>
            <a:rect l="l" t="t" r="r" b="b"/>
            <a:pathLst>
              <a:path w="12729" h="9925" extrusionOk="0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4"/>
                </a:lnTo>
                <a:lnTo>
                  <a:pt x="978" y="6239"/>
                </a:lnTo>
                <a:cubicBezTo>
                  <a:pt x="960" y="6256"/>
                  <a:pt x="937" y="6264"/>
                  <a:pt x="914" y="6264"/>
                </a:cubicBezTo>
                <a:cubicBezTo>
                  <a:pt x="854" y="6264"/>
                  <a:pt x="788" y="621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4128" y="7184"/>
                </a:moveTo>
                <a:lnTo>
                  <a:pt x="6963" y="8035"/>
                </a:lnTo>
                <a:cubicBezTo>
                  <a:pt x="6648" y="8507"/>
                  <a:pt x="6176" y="8759"/>
                  <a:pt x="5640" y="8759"/>
                </a:cubicBezTo>
                <a:cubicBezTo>
                  <a:pt x="4821" y="8759"/>
                  <a:pt x="4097" y="8066"/>
                  <a:pt x="4128" y="7184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198"/>
                </a:cubicBezTo>
                <a:lnTo>
                  <a:pt x="11815" y="8665"/>
                </a:lnTo>
                <a:cubicBezTo>
                  <a:pt x="11815" y="8885"/>
                  <a:pt x="11626" y="9043"/>
                  <a:pt x="11374" y="9043"/>
                </a:cubicBezTo>
                <a:cubicBezTo>
                  <a:pt x="11154" y="9043"/>
                  <a:pt x="10996" y="8854"/>
                  <a:pt x="10996" y="8665"/>
                </a:cubicBezTo>
                <a:lnTo>
                  <a:pt x="10996" y="1198"/>
                </a:lnTo>
                <a:cubicBezTo>
                  <a:pt x="10996" y="977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70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5"/>
                  <a:pt x="983" y="7095"/>
                </a:cubicBezTo>
                <a:cubicBezTo>
                  <a:pt x="1127" y="7095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44"/>
                  <a:pt x="4286" y="9641"/>
                  <a:pt x="5672" y="9641"/>
                </a:cubicBezTo>
                <a:cubicBezTo>
                  <a:pt x="6585" y="9641"/>
                  <a:pt x="7405" y="9074"/>
                  <a:pt x="7814" y="8287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96"/>
                </a:cubicBezTo>
                <a:lnTo>
                  <a:pt x="12729" y="1261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>
            <a:defPPr/>
          </a:lstStyle>
          <a:p>
            <a:endParaRPr sz="1050"/>
          </a:p>
        </p:txBody>
      </p:sp>
      <p:grpSp>
        <p:nvGrpSpPr>
          <p:cNvPr id="64" name="Google Shape;10190;p74">
            <a:extLst>
              <a:ext uri="{FF2B5EF4-FFF2-40B4-BE49-F238E27FC236}">
                <a16:creationId xmlns:a16="http://schemas.microsoft.com/office/drawing/2014/main" id="{443D0B8D-A010-7587-9EE3-D74E7EFFBC6A}"/>
              </a:ext>
            </a:extLst>
          </p:cNvPr>
          <p:cNvGrpSpPr/>
          <p:nvPr/>
        </p:nvGrpSpPr>
        <p:grpSpPr>
          <a:xfrm>
            <a:off x="6635237" y="2441797"/>
            <a:ext cx="359691" cy="378727"/>
            <a:chOff x="-59869425" y="4102225"/>
            <a:chExt cx="319025" cy="315175"/>
          </a:xfrm>
          <a:solidFill>
            <a:srgbClr val="FFC000"/>
          </a:solidFill>
        </p:grpSpPr>
        <p:sp>
          <p:nvSpPr>
            <p:cNvPr id="65" name="Google Shape;10191;p74">
              <a:extLst>
                <a:ext uri="{FF2B5EF4-FFF2-40B4-BE49-F238E27FC236}">
                  <a16:creationId xmlns:a16="http://schemas.microsoft.com/office/drawing/2014/main" id="{8003C3D3-37B3-F530-D869-208C4B73905D}"/>
                </a:ext>
              </a:extLst>
            </p:cNvPr>
            <p:cNvSpPr/>
            <p:nvPr/>
          </p:nvSpPr>
          <p:spPr>
            <a:xfrm>
              <a:off x="-59869425" y="4102225"/>
              <a:ext cx="149675" cy="256825"/>
            </a:xfrm>
            <a:custGeom>
              <a:avLst/>
              <a:gdLst/>
              <a:ahLst/>
              <a:cxnLst/>
              <a:rect l="l" t="t" r="r" b="b"/>
              <a:pathLst>
                <a:path w="5987" h="10273" extrusionOk="0">
                  <a:moveTo>
                    <a:pt x="5532" y="1"/>
                  </a:moveTo>
                  <a:cubicBezTo>
                    <a:pt x="5515" y="1"/>
                    <a:pt x="5499" y="2"/>
                    <a:pt x="5483" y="4"/>
                  </a:cubicBezTo>
                  <a:cubicBezTo>
                    <a:pt x="2364" y="445"/>
                    <a:pt x="1" y="3123"/>
                    <a:pt x="1" y="6274"/>
                  </a:cubicBezTo>
                  <a:cubicBezTo>
                    <a:pt x="1" y="7692"/>
                    <a:pt x="442" y="8983"/>
                    <a:pt x="1293" y="10086"/>
                  </a:cubicBezTo>
                  <a:cubicBezTo>
                    <a:pt x="1381" y="10209"/>
                    <a:pt x="1507" y="10273"/>
                    <a:pt x="1635" y="10273"/>
                  </a:cubicBezTo>
                  <a:cubicBezTo>
                    <a:pt x="1737" y="10273"/>
                    <a:pt x="1839" y="10233"/>
                    <a:pt x="1923" y="10149"/>
                  </a:cubicBezTo>
                  <a:lnTo>
                    <a:pt x="3719" y="8353"/>
                  </a:lnTo>
                  <a:cubicBezTo>
                    <a:pt x="3813" y="8259"/>
                    <a:pt x="3845" y="8007"/>
                    <a:pt x="3782" y="7849"/>
                  </a:cubicBezTo>
                  <a:cubicBezTo>
                    <a:pt x="3498" y="7376"/>
                    <a:pt x="3341" y="6809"/>
                    <a:pt x="3341" y="6274"/>
                  </a:cubicBezTo>
                  <a:cubicBezTo>
                    <a:pt x="3341" y="4888"/>
                    <a:pt x="4286" y="3659"/>
                    <a:pt x="5672" y="3312"/>
                  </a:cubicBezTo>
                  <a:cubicBezTo>
                    <a:pt x="5861" y="3281"/>
                    <a:pt x="5987" y="3123"/>
                    <a:pt x="5987" y="2934"/>
                  </a:cubicBezTo>
                  <a:lnTo>
                    <a:pt x="5987" y="414"/>
                  </a:lnTo>
                  <a:cubicBezTo>
                    <a:pt x="5958" y="180"/>
                    <a:pt x="5739" y="1"/>
                    <a:pt x="55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66" name="Google Shape;10192;p74">
              <a:extLst>
                <a:ext uri="{FF2B5EF4-FFF2-40B4-BE49-F238E27FC236}">
                  <a16:creationId xmlns:a16="http://schemas.microsoft.com/office/drawing/2014/main" id="{4D6011FF-637D-E012-0BE2-2D89C760E71D}"/>
                </a:ext>
              </a:extLst>
            </p:cNvPr>
            <p:cNvSpPr/>
            <p:nvPr/>
          </p:nvSpPr>
          <p:spPr>
            <a:xfrm>
              <a:off x="-59811127" y="4322075"/>
              <a:ext cx="201650" cy="95325"/>
            </a:xfrm>
            <a:custGeom>
              <a:avLst/>
              <a:gdLst/>
              <a:ahLst/>
              <a:cxnLst/>
              <a:rect l="l" t="t" r="r" b="b"/>
              <a:pathLst>
                <a:path w="8066" h="3812" extrusionOk="0">
                  <a:moveTo>
                    <a:pt x="5758" y="0"/>
                  </a:moveTo>
                  <a:cubicBezTo>
                    <a:pt x="5692" y="0"/>
                    <a:pt x="5629" y="11"/>
                    <a:pt x="5577" y="32"/>
                  </a:cubicBezTo>
                  <a:cubicBezTo>
                    <a:pt x="5091" y="339"/>
                    <a:pt x="4530" y="489"/>
                    <a:pt x="3972" y="489"/>
                  </a:cubicBezTo>
                  <a:cubicBezTo>
                    <a:pt x="3444" y="489"/>
                    <a:pt x="2917" y="355"/>
                    <a:pt x="2458" y="95"/>
                  </a:cubicBezTo>
                  <a:cubicBezTo>
                    <a:pt x="2389" y="53"/>
                    <a:pt x="2314" y="30"/>
                    <a:pt x="2239" y="30"/>
                  </a:cubicBezTo>
                  <a:cubicBezTo>
                    <a:pt x="2141" y="30"/>
                    <a:pt x="2042" y="69"/>
                    <a:pt x="1954" y="158"/>
                  </a:cubicBezTo>
                  <a:lnTo>
                    <a:pt x="189" y="1922"/>
                  </a:lnTo>
                  <a:cubicBezTo>
                    <a:pt x="0" y="2143"/>
                    <a:pt x="32" y="2395"/>
                    <a:pt x="221" y="2552"/>
                  </a:cubicBezTo>
                  <a:cubicBezTo>
                    <a:pt x="1324" y="3403"/>
                    <a:pt x="2615" y="3812"/>
                    <a:pt x="4001" y="3812"/>
                  </a:cubicBezTo>
                  <a:cubicBezTo>
                    <a:pt x="5388" y="3812"/>
                    <a:pt x="6711" y="3403"/>
                    <a:pt x="7814" y="2521"/>
                  </a:cubicBezTo>
                  <a:cubicBezTo>
                    <a:pt x="8034" y="2363"/>
                    <a:pt x="8066" y="2080"/>
                    <a:pt x="7877" y="1890"/>
                  </a:cubicBezTo>
                  <a:lnTo>
                    <a:pt x="6112" y="126"/>
                  </a:lnTo>
                  <a:cubicBezTo>
                    <a:pt x="6028" y="42"/>
                    <a:pt x="5888" y="0"/>
                    <a:pt x="57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67" name="Google Shape;10193;p74">
              <a:extLst>
                <a:ext uri="{FF2B5EF4-FFF2-40B4-BE49-F238E27FC236}">
                  <a16:creationId xmlns:a16="http://schemas.microsoft.com/office/drawing/2014/main" id="{00B04DAC-0BA2-F8EC-B6CC-EBA01684CEBD}"/>
                </a:ext>
              </a:extLst>
            </p:cNvPr>
            <p:cNvSpPr/>
            <p:nvPr/>
          </p:nvSpPr>
          <p:spPr>
            <a:xfrm>
              <a:off x="-59700077" y="4102225"/>
              <a:ext cx="149675" cy="256525"/>
            </a:xfrm>
            <a:custGeom>
              <a:avLst/>
              <a:gdLst/>
              <a:ahLst/>
              <a:cxnLst/>
              <a:rect l="l" t="t" r="r" b="b"/>
              <a:pathLst>
                <a:path w="5987" h="10261" extrusionOk="0">
                  <a:moveTo>
                    <a:pt x="418" y="1"/>
                  </a:moveTo>
                  <a:cubicBezTo>
                    <a:pt x="190" y="1"/>
                    <a:pt x="1" y="180"/>
                    <a:pt x="1" y="414"/>
                  </a:cubicBezTo>
                  <a:lnTo>
                    <a:pt x="1" y="2934"/>
                  </a:lnTo>
                  <a:cubicBezTo>
                    <a:pt x="1" y="3123"/>
                    <a:pt x="127" y="3281"/>
                    <a:pt x="316" y="3312"/>
                  </a:cubicBezTo>
                  <a:cubicBezTo>
                    <a:pt x="1639" y="3659"/>
                    <a:pt x="2647" y="4856"/>
                    <a:pt x="2647" y="6274"/>
                  </a:cubicBezTo>
                  <a:cubicBezTo>
                    <a:pt x="2647" y="6809"/>
                    <a:pt x="2489" y="7376"/>
                    <a:pt x="2206" y="7849"/>
                  </a:cubicBezTo>
                  <a:cubicBezTo>
                    <a:pt x="2080" y="8007"/>
                    <a:pt x="2111" y="8196"/>
                    <a:pt x="2269" y="8353"/>
                  </a:cubicBezTo>
                  <a:lnTo>
                    <a:pt x="4065" y="10149"/>
                  </a:lnTo>
                  <a:cubicBezTo>
                    <a:pt x="4137" y="10221"/>
                    <a:pt x="4242" y="10260"/>
                    <a:pt x="4350" y="10260"/>
                  </a:cubicBezTo>
                  <a:cubicBezTo>
                    <a:pt x="4478" y="10260"/>
                    <a:pt x="4609" y="10205"/>
                    <a:pt x="4695" y="10086"/>
                  </a:cubicBezTo>
                  <a:cubicBezTo>
                    <a:pt x="5514" y="8983"/>
                    <a:pt x="5987" y="7660"/>
                    <a:pt x="5987" y="6274"/>
                  </a:cubicBezTo>
                  <a:cubicBezTo>
                    <a:pt x="5892" y="3123"/>
                    <a:pt x="3592" y="445"/>
                    <a:pt x="473" y="4"/>
                  </a:cubicBezTo>
                  <a:cubicBezTo>
                    <a:pt x="455" y="2"/>
                    <a:pt x="436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68" name="Google Shape;10194;p74">
              <a:extLst>
                <a:ext uri="{FF2B5EF4-FFF2-40B4-BE49-F238E27FC236}">
                  <a16:creationId xmlns:a16="http://schemas.microsoft.com/office/drawing/2014/main" id="{FEB00B99-E6E0-E4CC-2FD5-0BC80BD65B9A}"/>
                </a:ext>
              </a:extLst>
            </p:cNvPr>
            <p:cNvSpPr/>
            <p:nvPr/>
          </p:nvSpPr>
          <p:spPr>
            <a:xfrm>
              <a:off x="-59742598" y="4187375"/>
              <a:ext cx="63025" cy="144950"/>
            </a:xfrm>
            <a:custGeom>
              <a:avLst/>
              <a:gdLst/>
              <a:ahLst/>
              <a:cxnLst/>
              <a:rect l="l" t="t" r="r" b="b"/>
              <a:pathLst>
                <a:path w="2521" h="5798" extrusionOk="0">
                  <a:moveTo>
                    <a:pt x="1260" y="1"/>
                  </a:moveTo>
                  <a:cubicBezTo>
                    <a:pt x="1040" y="1"/>
                    <a:pt x="819" y="190"/>
                    <a:pt x="819" y="379"/>
                  </a:cubicBezTo>
                  <a:lnTo>
                    <a:pt x="819" y="662"/>
                  </a:lnTo>
                  <a:cubicBezTo>
                    <a:pt x="347" y="820"/>
                    <a:pt x="0" y="1293"/>
                    <a:pt x="0" y="1860"/>
                  </a:cubicBezTo>
                  <a:cubicBezTo>
                    <a:pt x="0" y="2521"/>
                    <a:pt x="567" y="2899"/>
                    <a:pt x="977" y="3214"/>
                  </a:cubicBezTo>
                  <a:cubicBezTo>
                    <a:pt x="1292" y="3466"/>
                    <a:pt x="1670" y="3687"/>
                    <a:pt x="1670" y="3939"/>
                  </a:cubicBezTo>
                  <a:cubicBezTo>
                    <a:pt x="1670" y="4160"/>
                    <a:pt x="1450" y="4380"/>
                    <a:pt x="1260" y="4380"/>
                  </a:cubicBezTo>
                  <a:cubicBezTo>
                    <a:pt x="1071" y="4380"/>
                    <a:pt x="819" y="4160"/>
                    <a:pt x="819" y="3939"/>
                  </a:cubicBezTo>
                  <a:cubicBezTo>
                    <a:pt x="819" y="3687"/>
                    <a:pt x="630" y="3529"/>
                    <a:pt x="441" y="3529"/>
                  </a:cubicBezTo>
                  <a:cubicBezTo>
                    <a:pt x="252" y="3529"/>
                    <a:pt x="32" y="3750"/>
                    <a:pt x="32" y="3939"/>
                  </a:cubicBezTo>
                  <a:cubicBezTo>
                    <a:pt x="32" y="4475"/>
                    <a:pt x="410" y="4916"/>
                    <a:pt x="882" y="5105"/>
                  </a:cubicBezTo>
                  <a:lnTo>
                    <a:pt x="882" y="5388"/>
                  </a:lnTo>
                  <a:cubicBezTo>
                    <a:pt x="882" y="5640"/>
                    <a:pt x="1071" y="5798"/>
                    <a:pt x="1292" y="5798"/>
                  </a:cubicBezTo>
                  <a:cubicBezTo>
                    <a:pt x="1544" y="5798"/>
                    <a:pt x="1702" y="5577"/>
                    <a:pt x="1702" y="5388"/>
                  </a:cubicBezTo>
                  <a:lnTo>
                    <a:pt x="1702" y="5073"/>
                  </a:lnTo>
                  <a:cubicBezTo>
                    <a:pt x="2174" y="4916"/>
                    <a:pt x="2521" y="4443"/>
                    <a:pt x="2521" y="3907"/>
                  </a:cubicBezTo>
                  <a:cubicBezTo>
                    <a:pt x="2521" y="3214"/>
                    <a:pt x="1985" y="2836"/>
                    <a:pt x="1544" y="2521"/>
                  </a:cubicBezTo>
                  <a:cubicBezTo>
                    <a:pt x="1229" y="2269"/>
                    <a:pt x="882" y="2049"/>
                    <a:pt x="882" y="1797"/>
                  </a:cubicBezTo>
                  <a:cubicBezTo>
                    <a:pt x="882" y="1576"/>
                    <a:pt x="1071" y="1419"/>
                    <a:pt x="1292" y="1419"/>
                  </a:cubicBezTo>
                  <a:cubicBezTo>
                    <a:pt x="1544" y="1419"/>
                    <a:pt x="1702" y="1608"/>
                    <a:pt x="1702" y="1797"/>
                  </a:cubicBezTo>
                  <a:cubicBezTo>
                    <a:pt x="1702" y="2049"/>
                    <a:pt x="1891" y="2238"/>
                    <a:pt x="2143" y="2238"/>
                  </a:cubicBezTo>
                  <a:cubicBezTo>
                    <a:pt x="2363" y="2238"/>
                    <a:pt x="2521" y="2049"/>
                    <a:pt x="2521" y="1797"/>
                  </a:cubicBezTo>
                  <a:cubicBezTo>
                    <a:pt x="2521" y="1261"/>
                    <a:pt x="2174" y="820"/>
                    <a:pt x="1702" y="631"/>
                  </a:cubicBezTo>
                  <a:lnTo>
                    <a:pt x="1702" y="347"/>
                  </a:lnTo>
                  <a:cubicBezTo>
                    <a:pt x="1702" y="158"/>
                    <a:pt x="1513" y="1"/>
                    <a:pt x="12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</p:grpSp>
      <p:grpSp>
        <p:nvGrpSpPr>
          <p:cNvPr id="69" name="Google Shape;10221;p74">
            <a:extLst>
              <a:ext uri="{FF2B5EF4-FFF2-40B4-BE49-F238E27FC236}">
                <a16:creationId xmlns:a16="http://schemas.microsoft.com/office/drawing/2014/main" id="{C0DD3F76-4EB7-4F8C-705A-E64CAA982C70}"/>
              </a:ext>
            </a:extLst>
          </p:cNvPr>
          <p:cNvGrpSpPr/>
          <p:nvPr/>
        </p:nvGrpSpPr>
        <p:grpSpPr>
          <a:xfrm>
            <a:off x="2608556" y="3166009"/>
            <a:ext cx="316968" cy="383407"/>
            <a:chOff x="2423775" y="3226875"/>
            <a:chExt cx="259925" cy="295000"/>
          </a:xfrm>
          <a:solidFill>
            <a:srgbClr val="FFC000"/>
          </a:solidFill>
        </p:grpSpPr>
        <p:sp>
          <p:nvSpPr>
            <p:cNvPr id="70" name="Google Shape;10222;p74">
              <a:extLst>
                <a:ext uri="{FF2B5EF4-FFF2-40B4-BE49-F238E27FC236}">
                  <a16:creationId xmlns:a16="http://schemas.microsoft.com/office/drawing/2014/main" id="{EBE082BF-FCE9-1B5D-5913-7CEACD0E63A6}"/>
                </a:ext>
              </a:extLst>
            </p:cNvPr>
            <p:cNvSpPr/>
            <p:nvPr/>
          </p:nvSpPr>
          <p:spPr>
            <a:xfrm>
              <a:off x="2509625" y="3365900"/>
              <a:ext cx="86650" cy="52000"/>
            </a:xfrm>
            <a:custGeom>
              <a:avLst/>
              <a:gdLst/>
              <a:ahLst/>
              <a:cxnLst/>
              <a:rect l="l" t="t" r="r" b="b"/>
              <a:pathLst>
                <a:path w="3466" h="2080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71" name="Google Shape;10223;p74">
              <a:extLst>
                <a:ext uri="{FF2B5EF4-FFF2-40B4-BE49-F238E27FC236}">
                  <a16:creationId xmlns:a16="http://schemas.microsoft.com/office/drawing/2014/main" id="{C31FEECD-24BF-56F8-D35D-631EA8C12408}"/>
                </a:ext>
              </a:extLst>
            </p:cNvPr>
            <p:cNvSpPr/>
            <p:nvPr/>
          </p:nvSpPr>
          <p:spPr>
            <a:xfrm>
              <a:off x="2534825" y="3313925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316" y="0"/>
                    <a:pt x="0" y="315"/>
                    <a:pt x="0" y="725"/>
                  </a:cubicBezTo>
                  <a:cubicBezTo>
                    <a:pt x="0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72" name="Google Shape;10224;p74">
              <a:extLst>
                <a:ext uri="{FF2B5EF4-FFF2-40B4-BE49-F238E27FC236}">
                  <a16:creationId xmlns:a16="http://schemas.microsoft.com/office/drawing/2014/main" id="{A520F9DA-FFB2-9971-D499-650065555B11}"/>
                </a:ext>
              </a:extLst>
            </p:cNvPr>
            <p:cNvSpPr/>
            <p:nvPr/>
          </p:nvSpPr>
          <p:spPr>
            <a:xfrm>
              <a:off x="2423775" y="3226875"/>
              <a:ext cx="259925" cy="295000"/>
            </a:xfrm>
            <a:custGeom>
              <a:avLst/>
              <a:gdLst/>
              <a:ahLst/>
              <a:cxnLst/>
              <a:rect l="l" t="t" r="r" b="b"/>
              <a:pathLst>
                <a:path w="10397" h="11800" extrusionOk="0">
                  <a:moveTo>
                    <a:pt x="5167" y="2757"/>
                  </a:moveTo>
                  <a:cubicBezTo>
                    <a:pt x="5923" y="2757"/>
                    <a:pt x="6553" y="3388"/>
                    <a:pt x="6553" y="4144"/>
                  </a:cubicBezTo>
                  <a:cubicBezTo>
                    <a:pt x="6553" y="4490"/>
                    <a:pt x="6396" y="4805"/>
                    <a:pt x="6175" y="5089"/>
                  </a:cubicBezTo>
                  <a:cubicBezTo>
                    <a:pt x="7026" y="5498"/>
                    <a:pt x="7593" y="6317"/>
                    <a:pt x="7593" y="7294"/>
                  </a:cubicBezTo>
                  <a:lnTo>
                    <a:pt x="7593" y="8019"/>
                  </a:lnTo>
                  <a:cubicBezTo>
                    <a:pt x="7593" y="8208"/>
                    <a:pt x="7435" y="8365"/>
                    <a:pt x="7246" y="8365"/>
                  </a:cubicBezTo>
                  <a:lnTo>
                    <a:pt x="3088" y="8365"/>
                  </a:lnTo>
                  <a:cubicBezTo>
                    <a:pt x="2867" y="8365"/>
                    <a:pt x="2710" y="8208"/>
                    <a:pt x="2710" y="8019"/>
                  </a:cubicBezTo>
                  <a:lnTo>
                    <a:pt x="2710" y="7294"/>
                  </a:lnTo>
                  <a:cubicBezTo>
                    <a:pt x="2710" y="6317"/>
                    <a:pt x="3308" y="5498"/>
                    <a:pt x="4127" y="5089"/>
                  </a:cubicBezTo>
                  <a:cubicBezTo>
                    <a:pt x="3907" y="4868"/>
                    <a:pt x="3781" y="4553"/>
                    <a:pt x="3781" y="4144"/>
                  </a:cubicBezTo>
                  <a:cubicBezTo>
                    <a:pt x="3781" y="3388"/>
                    <a:pt x="4411" y="2757"/>
                    <a:pt x="5167" y="2757"/>
                  </a:cubicBezTo>
                  <a:close/>
                  <a:moveTo>
                    <a:pt x="5183" y="1"/>
                  </a:moveTo>
                  <a:cubicBezTo>
                    <a:pt x="5128" y="1"/>
                    <a:pt x="5073" y="17"/>
                    <a:pt x="5010" y="48"/>
                  </a:cubicBezTo>
                  <a:cubicBezTo>
                    <a:pt x="3964" y="646"/>
                    <a:pt x="2946" y="940"/>
                    <a:pt x="1919" y="940"/>
                  </a:cubicBezTo>
                  <a:cubicBezTo>
                    <a:pt x="1430" y="940"/>
                    <a:pt x="939" y="873"/>
                    <a:pt x="441" y="741"/>
                  </a:cubicBezTo>
                  <a:cubicBezTo>
                    <a:pt x="402" y="722"/>
                    <a:pt x="363" y="714"/>
                    <a:pt x="326" y="714"/>
                  </a:cubicBezTo>
                  <a:cubicBezTo>
                    <a:pt x="243" y="714"/>
                    <a:pt x="170" y="751"/>
                    <a:pt x="126" y="773"/>
                  </a:cubicBezTo>
                  <a:cubicBezTo>
                    <a:pt x="32" y="836"/>
                    <a:pt x="0" y="930"/>
                    <a:pt x="0" y="1056"/>
                  </a:cubicBezTo>
                  <a:lnTo>
                    <a:pt x="0" y="5026"/>
                  </a:lnTo>
                  <a:cubicBezTo>
                    <a:pt x="0" y="8145"/>
                    <a:pt x="2080" y="10949"/>
                    <a:pt x="5104" y="11799"/>
                  </a:cubicBezTo>
                  <a:lnTo>
                    <a:pt x="5262" y="11799"/>
                  </a:lnTo>
                  <a:cubicBezTo>
                    <a:pt x="8255" y="10917"/>
                    <a:pt x="10397" y="8145"/>
                    <a:pt x="10397" y="5026"/>
                  </a:cubicBezTo>
                  <a:lnTo>
                    <a:pt x="10397" y="1056"/>
                  </a:lnTo>
                  <a:cubicBezTo>
                    <a:pt x="10397" y="930"/>
                    <a:pt x="10365" y="836"/>
                    <a:pt x="10271" y="773"/>
                  </a:cubicBezTo>
                  <a:cubicBezTo>
                    <a:pt x="10162" y="751"/>
                    <a:pt x="10084" y="714"/>
                    <a:pt x="10014" y="714"/>
                  </a:cubicBezTo>
                  <a:cubicBezTo>
                    <a:pt x="9983" y="714"/>
                    <a:pt x="9954" y="722"/>
                    <a:pt x="9924" y="741"/>
                  </a:cubicBezTo>
                  <a:cubicBezTo>
                    <a:pt x="9414" y="877"/>
                    <a:pt x="8910" y="946"/>
                    <a:pt x="8409" y="946"/>
                  </a:cubicBezTo>
                  <a:cubicBezTo>
                    <a:pt x="7395" y="946"/>
                    <a:pt x="6389" y="660"/>
                    <a:pt x="5356" y="48"/>
                  </a:cubicBezTo>
                  <a:cubicBezTo>
                    <a:pt x="5293" y="17"/>
                    <a:pt x="5238" y="1"/>
                    <a:pt x="5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</p:grpSp>
      <p:grpSp>
        <p:nvGrpSpPr>
          <p:cNvPr id="73" name="Google Shape;10240;p74">
            <a:extLst>
              <a:ext uri="{FF2B5EF4-FFF2-40B4-BE49-F238E27FC236}">
                <a16:creationId xmlns:a16="http://schemas.microsoft.com/office/drawing/2014/main" id="{3DF26968-4BFF-FDFA-3C76-765E82416ABB}"/>
              </a:ext>
            </a:extLst>
          </p:cNvPr>
          <p:cNvGrpSpPr/>
          <p:nvPr/>
        </p:nvGrpSpPr>
        <p:grpSpPr>
          <a:xfrm>
            <a:off x="3997231" y="3169668"/>
            <a:ext cx="365016" cy="360370"/>
            <a:chOff x="4266025" y="3609275"/>
            <a:chExt cx="299325" cy="277275"/>
          </a:xfrm>
          <a:solidFill>
            <a:srgbClr val="FFC000"/>
          </a:solidFill>
        </p:grpSpPr>
        <p:sp>
          <p:nvSpPr>
            <p:cNvPr id="74" name="Google Shape;10241;p74">
              <a:extLst>
                <a:ext uri="{FF2B5EF4-FFF2-40B4-BE49-F238E27FC236}">
                  <a16:creationId xmlns:a16="http://schemas.microsoft.com/office/drawing/2014/main" id="{31ABAF7A-9309-B18D-2B0D-A4255FE4A699}"/>
                </a:ext>
              </a:extLst>
            </p:cNvPr>
            <p:cNvSpPr/>
            <p:nvPr/>
          </p:nvSpPr>
          <p:spPr>
            <a:xfrm>
              <a:off x="4266025" y="3609275"/>
              <a:ext cx="299325" cy="224500"/>
            </a:xfrm>
            <a:custGeom>
              <a:avLst/>
              <a:gdLst/>
              <a:ahLst/>
              <a:cxnLst/>
              <a:rect l="l" t="t" r="r" b="b"/>
              <a:pathLst>
                <a:path w="11973" h="8980" extrusionOk="0">
                  <a:moveTo>
                    <a:pt x="2017" y="3749"/>
                  </a:moveTo>
                  <a:lnTo>
                    <a:pt x="3119" y="5514"/>
                  </a:lnTo>
                  <a:lnTo>
                    <a:pt x="914" y="5514"/>
                  </a:lnTo>
                  <a:lnTo>
                    <a:pt x="2017" y="3749"/>
                  </a:lnTo>
                  <a:close/>
                  <a:moveTo>
                    <a:pt x="9641" y="3749"/>
                  </a:moveTo>
                  <a:lnTo>
                    <a:pt x="10744" y="5514"/>
                  </a:lnTo>
                  <a:lnTo>
                    <a:pt x="8538" y="5514"/>
                  </a:lnTo>
                  <a:lnTo>
                    <a:pt x="9641" y="3749"/>
                  </a:lnTo>
                  <a:close/>
                  <a:moveTo>
                    <a:pt x="5892" y="0"/>
                  </a:moveTo>
                  <a:cubicBezTo>
                    <a:pt x="5325" y="0"/>
                    <a:pt x="4852" y="473"/>
                    <a:pt x="4852" y="1040"/>
                  </a:cubicBezTo>
                  <a:lnTo>
                    <a:pt x="4852" y="1166"/>
                  </a:lnTo>
                  <a:lnTo>
                    <a:pt x="4537" y="1324"/>
                  </a:lnTo>
                  <a:cubicBezTo>
                    <a:pt x="3812" y="1733"/>
                    <a:pt x="3529" y="1891"/>
                    <a:pt x="3025" y="1954"/>
                  </a:cubicBezTo>
                  <a:cubicBezTo>
                    <a:pt x="2867" y="1607"/>
                    <a:pt x="2521" y="1324"/>
                    <a:pt x="2080" y="1324"/>
                  </a:cubicBezTo>
                  <a:cubicBezTo>
                    <a:pt x="1702" y="1324"/>
                    <a:pt x="1324" y="1576"/>
                    <a:pt x="1166" y="1922"/>
                  </a:cubicBezTo>
                  <a:cubicBezTo>
                    <a:pt x="946" y="1891"/>
                    <a:pt x="693" y="1796"/>
                    <a:pt x="504" y="1733"/>
                  </a:cubicBezTo>
                  <a:cubicBezTo>
                    <a:pt x="454" y="1708"/>
                    <a:pt x="403" y="1696"/>
                    <a:pt x="355" y="1696"/>
                  </a:cubicBezTo>
                  <a:cubicBezTo>
                    <a:pt x="223" y="1696"/>
                    <a:pt x="110" y="1784"/>
                    <a:pt x="63" y="1922"/>
                  </a:cubicBezTo>
                  <a:cubicBezTo>
                    <a:pt x="0" y="2111"/>
                    <a:pt x="63" y="2332"/>
                    <a:pt x="252" y="2363"/>
                  </a:cubicBezTo>
                  <a:cubicBezTo>
                    <a:pt x="536" y="2489"/>
                    <a:pt x="820" y="2552"/>
                    <a:pt x="1135" y="2615"/>
                  </a:cubicBezTo>
                  <a:cubicBezTo>
                    <a:pt x="1198" y="2867"/>
                    <a:pt x="1387" y="3119"/>
                    <a:pt x="1607" y="3277"/>
                  </a:cubicBezTo>
                  <a:lnTo>
                    <a:pt x="95" y="5671"/>
                  </a:lnTo>
                  <a:cubicBezTo>
                    <a:pt x="95" y="5703"/>
                    <a:pt x="63" y="5829"/>
                    <a:pt x="63" y="5860"/>
                  </a:cubicBezTo>
                  <a:lnTo>
                    <a:pt x="63" y="6238"/>
                  </a:lnTo>
                  <a:cubicBezTo>
                    <a:pt x="63" y="7372"/>
                    <a:pt x="1009" y="8318"/>
                    <a:pt x="2143" y="8318"/>
                  </a:cubicBezTo>
                  <a:cubicBezTo>
                    <a:pt x="3308" y="8318"/>
                    <a:pt x="4254" y="7372"/>
                    <a:pt x="4254" y="6238"/>
                  </a:cubicBezTo>
                  <a:lnTo>
                    <a:pt x="4254" y="5860"/>
                  </a:lnTo>
                  <a:cubicBezTo>
                    <a:pt x="4254" y="5829"/>
                    <a:pt x="4191" y="5703"/>
                    <a:pt x="4191" y="5671"/>
                  </a:cubicBezTo>
                  <a:lnTo>
                    <a:pt x="2710" y="3277"/>
                  </a:lnTo>
                  <a:cubicBezTo>
                    <a:pt x="2930" y="3151"/>
                    <a:pt x="3088" y="2930"/>
                    <a:pt x="3182" y="2647"/>
                  </a:cubicBezTo>
                  <a:cubicBezTo>
                    <a:pt x="3844" y="2521"/>
                    <a:pt x="4191" y="2363"/>
                    <a:pt x="4947" y="1922"/>
                  </a:cubicBezTo>
                  <a:lnTo>
                    <a:pt x="4947" y="8979"/>
                  </a:lnTo>
                  <a:lnTo>
                    <a:pt x="7089" y="8979"/>
                  </a:lnTo>
                  <a:lnTo>
                    <a:pt x="7089" y="1922"/>
                  </a:lnTo>
                  <a:cubicBezTo>
                    <a:pt x="7814" y="2332"/>
                    <a:pt x="8192" y="2521"/>
                    <a:pt x="8853" y="2647"/>
                  </a:cubicBezTo>
                  <a:cubicBezTo>
                    <a:pt x="8916" y="2899"/>
                    <a:pt x="9074" y="3119"/>
                    <a:pt x="9326" y="3277"/>
                  </a:cubicBezTo>
                  <a:lnTo>
                    <a:pt x="7814" y="5671"/>
                  </a:lnTo>
                  <a:cubicBezTo>
                    <a:pt x="7814" y="5703"/>
                    <a:pt x="7782" y="5829"/>
                    <a:pt x="7782" y="5860"/>
                  </a:cubicBezTo>
                  <a:lnTo>
                    <a:pt x="7782" y="6238"/>
                  </a:lnTo>
                  <a:cubicBezTo>
                    <a:pt x="7782" y="7372"/>
                    <a:pt x="8727" y="8318"/>
                    <a:pt x="9861" y="8318"/>
                  </a:cubicBezTo>
                  <a:cubicBezTo>
                    <a:pt x="11027" y="8318"/>
                    <a:pt x="11972" y="7372"/>
                    <a:pt x="11972" y="6238"/>
                  </a:cubicBezTo>
                  <a:lnTo>
                    <a:pt x="11972" y="5860"/>
                  </a:lnTo>
                  <a:cubicBezTo>
                    <a:pt x="11972" y="5829"/>
                    <a:pt x="11909" y="5703"/>
                    <a:pt x="11909" y="5671"/>
                  </a:cubicBezTo>
                  <a:lnTo>
                    <a:pt x="10429" y="3277"/>
                  </a:lnTo>
                  <a:cubicBezTo>
                    <a:pt x="10429" y="3151"/>
                    <a:pt x="10618" y="2930"/>
                    <a:pt x="10681" y="2615"/>
                  </a:cubicBezTo>
                  <a:cubicBezTo>
                    <a:pt x="10933" y="2521"/>
                    <a:pt x="11248" y="2458"/>
                    <a:pt x="11531" y="2363"/>
                  </a:cubicBezTo>
                  <a:cubicBezTo>
                    <a:pt x="11720" y="2300"/>
                    <a:pt x="11815" y="2080"/>
                    <a:pt x="11720" y="1922"/>
                  </a:cubicBezTo>
                  <a:cubicBezTo>
                    <a:pt x="11674" y="1784"/>
                    <a:pt x="11560" y="1696"/>
                    <a:pt x="11429" y="1696"/>
                  </a:cubicBezTo>
                  <a:cubicBezTo>
                    <a:pt x="11380" y="1696"/>
                    <a:pt x="11330" y="1708"/>
                    <a:pt x="11279" y="1733"/>
                  </a:cubicBezTo>
                  <a:cubicBezTo>
                    <a:pt x="11059" y="1796"/>
                    <a:pt x="10870" y="1891"/>
                    <a:pt x="10618" y="1922"/>
                  </a:cubicBezTo>
                  <a:cubicBezTo>
                    <a:pt x="10460" y="1576"/>
                    <a:pt x="10113" y="1324"/>
                    <a:pt x="9704" y="1324"/>
                  </a:cubicBezTo>
                  <a:cubicBezTo>
                    <a:pt x="9294" y="1324"/>
                    <a:pt x="8916" y="1576"/>
                    <a:pt x="8790" y="1954"/>
                  </a:cubicBezTo>
                  <a:cubicBezTo>
                    <a:pt x="8255" y="1891"/>
                    <a:pt x="8003" y="1733"/>
                    <a:pt x="7278" y="1324"/>
                  </a:cubicBezTo>
                  <a:lnTo>
                    <a:pt x="6963" y="1166"/>
                  </a:lnTo>
                  <a:lnTo>
                    <a:pt x="6963" y="1040"/>
                  </a:lnTo>
                  <a:cubicBezTo>
                    <a:pt x="6963" y="441"/>
                    <a:pt x="6490" y="0"/>
                    <a:pt x="5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75" name="Google Shape;10242;p74">
              <a:extLst>
                <a:ext uri="{FF2B5EF4-FFF2-40B4-BE49-F238E27FC236}">
                  <a16:creationId xmlns:a16="http://schemas.microsoft.com/office/drawing/2014/main" id="{2D4941A8-7580-D1BB-D0D8-FD6B8DFEBF06}"/>
                </a:ext>
              </a:extLst>
            </p:cNvPr>
            <p:cNvSpPr/>
            <p:nvPr/>
          </p:nvSpPr>
          <p:spPr>
            <a:xfrm>
              <a:off x="4332975" y="3851850"/>
              <a:ext cx="157550" cy="34700"/>
            </a:xfrm>
            <a:custGeom>
              <a:avLst/>
              <a:gdLst/>
              <a:ahLst/>
              <a:cxnLst/>
              <a:rect l="l" t="t" r="r" b="b"/>
              <a:pathLst>
                <a:path w="6302" h="1388" extrusionOk="0">
                  <a:moveTo>
                    <a:pt x="693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1040"/>
                  </a:lnTo>
                  <a:cubicBezTo>
                    <a:pt x="0" y="1261"/>
                    <a:pt x="158" y="1387"/>
                    <a:pt x="347" y="1387"/>
                  </a:cubicBezTo>
                  <a:lnTo>
                    <a:pt x="5955" y="1387"/>
                  </a:lnTo>
                  <a:cubicBezTo>
                    <a:pt x="6144" y="1356"/>
                    <a:pt x="6301" y="1198"/>
                    <a:pt x="6301" y="1040"/>
                  </a:cubicBezTo>
                  <a:lnTo>
                    <a:pt x="6301" y="694"/>
                  </a:lnTo>
                  <a:cubicBezTo>
                    <a:pt x="6301" y="316"/>
                    <a:pt x="5986" y="1"/>
                    <a:pt x="55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</p:grpSp>
      <p:grpSp>
        <p:nvGrpSpPr>
          <p:cNvPr id="76" name="Google Shape;10303;p74">
            <a:extLst>
              <a:ext uri="{FF2B5EF4-FFF2-40B4-BE49-F238E27FC236}">
                <a16:creationId xmlns:a16="http://schemas.microsoft.com/office/drawing/2014/main" id="{2A3617C0-89ED-6C9D-C4EE-05527583B140}"/>
              </a:ext>
            </a:extLst>
          </p:cNvPr>
          <p:cNvGrpSpPr/>
          <p:nvPr/>
        </p:nvGrpSpPr>
        <p:grpSpPr>
          <a:xfrm>
            <a:off x="4697674" y="3138280"/>
            <a:ext cx="360230" cy="383894"/>
            <a:chOff x="4628325" y="3599825"/>
            <a:chExt cx="295400" cy="295375"/>
          </a:xfrm>
          <a:solidFill>
            <a:srgbClr val="FFC000"/>
          </a:solidFill>
        </p:grpSpPr>
        <p:sp>
          <p:nvSpPr>
            <p:cNvPr id="77" name="Google Shape;10304;p74">
              <a:extLst>
                <a:ext uri="{FF2B5EF4-FFF2-40B4-BE49-F238E27FC236}">
                  <a16:creationId xmlns:a16="http://schemas.microsoft.com/office/drawing/2014/main" id="{C9E1FA81-B822-607C-140A-6FFB654FB1E2}"/>
                </a:ext>
              </a:extLst>
            </p:cNvPr>
            <p:cNvSpPr/>
            <p:nvPr/>
          </p:nvSpPr>
          <p:spPr>
            <a:xfrm>
              <a:off x="4679525" y="3686450"/>
              <a:ext cx="17350" cy="86675"/>
            </a:xfrm>
            <a:custGeom>
              <a:avLst/>
              <a:gdLst/>
              <a:ahLst/>
              <a:cxnLst/>
              <a:rect l="l" t="t" r="r" b="b"/>
              <a:pathLst>
                <a:path w="694" h="3467" extrusionOk="0">
                  <a:moveTo>
                    <a:pt x="0" y="1"/>
                  </a:moveTo>
                  <a:lnTo>
                    <a:pt x="0" y="3466"/>
                  </a:lnTo>
                  <a:lnTo>
                    <a:pt x="694" y="3466"/>
                  </a:lnTo>
                  <a:lnTo>
                    <a:pt x="69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78" name="Google Shape;10305;p74">
              <a:extLst>
                <a:ext uri="{FF2B5EF4-FFF2-40B4-BE49-F238E27FC236}">
                  <a16:creationId xmlns:a16="http://schemas.microsoft.com/office/drawing/2014/main" id="{FA287E55-145D-C3AC-55AE-6740DCE94502}"/>
                </a:ext>
              </a:extLst>
            </p:cNvPr>
            <p:cNvSpPr/>
            <p:nvPr/>
          </p:nvSpPr>
          <p:spPr>
            <a:xfrm>
              <a:off x="4854375" y="3686450"/>
              <a:ext cx="18150" cy="86675"/>
            </a:xfrm>
            <a:custGeom>
              <a:avLst/>
              <a:gdLst/>
              <a:ahLst/>
              <a:cxnLst/>
              <a:rect l="l" t="t" r="r" b="b"/>
              <a:pathLst>
                <a:path w="726" h="3467" extrusionOk="0">
                  <a:moveTo>
                    <a:pt x="1" y="1"/>
                  </a:moveTo>
                  <a:lnTo>
                    <a:pt x="1" y="3466"/>
                  </a:lnTo>
                  <a:lnTo>
                    <a:pt x="725" y="3466"/>
                  </a:lnTo>
                  <a:lnTo>
                    <a:pt x="72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79" name="Google Shape;10306;p74">
              <a:extLst>
                <a:ext uri="{FF2B5EF4-FFF2-40B4-BE49-F238E27FC236}">
                  <a16:creationId xmlns:a16="http://schemas.microsoft.com/office/drawing/2014/main" id="{B6929FDA-BCD1-5F2B-3707-5C8955592688}"/>
                </a:ext>
              </a:extLst>
            </p:cNvPr>
            <p:cNvSpPr/>
            <p:nvPr/>
          </p:nvSpPr>
          <p:spPr>
            <a:xfrm>
              <a:off x="4679525" y="3790425"/>
              <a:ext cx="17350" cy="104000"/>
            </a:xfrm>
            <a:custGeom>
              <a:avLst/>
              <a:gdLst/>
              <a:ahLst/>
              <a:cxnLst/>
              <a:rect l="l" t="t" r="r" b="b"/>
              <a:pathLst>
                <a:path w="694" h="4160" extrusionOk="0">
                  <a:moveTo>
                    <a:pt x="0" y="0"/>
                  </a:moveTo>
                  <a:lnTo>
                    <a:pt x="0" y="4159"/>
                  </a:lnTo>
                  <a:lnTo>
                    <a:pt x="694" y="4159"/>
                  </a:lnTo>
                  <a:lnTo>
                    <a:pt x="69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80" name="Google Shape;10307;p74">
              <a:extLst>
                <a:ext uri="{FF2B5EF4-FFF2-40B4-BE49-F238E27FC236}">
                  <a16:creationId xmlns:a16="http://schemas.microsoft.com/office/drawing/2014/main" id="{8AAB38DF-36D5-F508-4B51-AE6EC5085F3E}"/>
                </a:ext>
              </a:extLst>
            </p:cNvPr>
            <p:cNvSpPr/>
            <p:nvPr/>
          </p:nvSpPr>
          <p:spPr>
            <a:xfrm>
              <a:off x="4854375" y="3790425"/>
              <a:ext cx="18150" cy="104000"/>
            </a:xfrm>
            <a:custGeom>
              <a:avLst/>
              <a:gdLst/>
              <a:ahLst/>
              <a:cxnLst/>
              <a:rect l="l" t="t" r="r" b="b"/>
              <a:pathLst>
                <a:path w="726" h="4160" extrusionOk="0">
                  <a:moveTo>
                    <a:pt x="1" y="0"/>
                  </a:moveTo>
                  <a:lnTo>
                    <a:pt x="1" y="4159"/>
                  </a:lnTo>
                  <a:lnTo>
                    <a:pt x="725" y="4159"/>
                  </a:lnTo>
                  <a:lnTo>
                    <a:pt x="7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81" name="Google Shape;10308;p74">
              <a:extLst>
                <a:ext uri="{FF2B5EF4-FFF2-40B4-BE49-F238E27FC236}">
                  <a16:creationId xmlns:a16="http://schemas.microsoft.com/office/drawing/2014/main" id="{8D14FECD-87D4-3990-D258-BBE93CC7E1BC}"/>
                </a:ext>
              </a:extLst>
            </p:cNvPr>
            <p:cNvSpPr/>
            <p:nvPr/>
          </p:nvSpPr>
          <p:spPr>
            <a:xfrm>
              <a:off x="4628325" y="3686450"/>
              <a:ext cx="34675" cy="86675"/>
            </a:xfrm>
            <a:custGeom>
              <a:avLst/>
              <a:gdLst/>
              <a:ahLst/>
              <a:cxnLst/>
              <a:rect l="l" t="t" r="r" b="b"/>
              <a:pathLst>
                <a:path w="1387" h="3467" extrusionOk="0">
                  <a:moveTo>
                    <a:pt x="1009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2049"/>
                  </a:lnTo>
                  <a:cubicBezTo>
                    <a:pt x="1" y="2427"/>
                    <a:pt x="158" y="2773"/>
                    <a:pt x="442" y="3025"/>
                  </a:cubicBezTo>
                  <a:cubicBezTo>
                    <a:pt x="662" y="3340"/>
                    <a:pt x="1009" y="3466"/>
                    <a:pt x="1387" y="3466"/>
                  </a:cubicBezTo>
                  <a:lnTo>
                    <a:pt x="138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82" name="Google Shape;10309;p74">
              <a:extLst>
                <a:ext uri="{FF2B5EF4-FFF2-40B4-BE49-F238E27FC236}">
                  <a16:creationId xmlns:a16="http://schemas.microsoft.com/office/drawing/2014/main" id="{7564C659-A75E-C6A4-5121-99EEBB423512}"/>
                </a:ext>
              </a:extLst>
            </p:cNvPr>
            <p:cNvSpPr/>
            <p:nvPr/>
          </p:nvSpPr>
          <p:spPr>
            <a:xfrm>
              <a:off x="4714975" y="3686450"/>
              <a:ext cx="122100" cy="86675"/>
            </a:xfrm>
            <a:custGeom>
              <a:avLst/>
              <a:gdLst/>
              <a:ahLst/>
              <a:cxnLst/>
              <a:rect l="l" t="t" r="r" b="b"/>
              <a:pathLst>
                <a:path w="4884" h="3467" extrusionOk="0">
                  <a:moveTo>
                    <a:pt x="0" y="1"/>
                  </a:moveTo>
                  <a:lnTo>
                    <a:pt x="0" y="3466"/>
                  </a:lnTo>
                  <a:lnTo>
                    <a:pt x="4883" y="3466"/>
                  </a:lnTo>
                  <a:lnTo>
                    <a:pt x="488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83" name="Google Shape;10310;p74">
              <a:extLst>
                <a:ext uri="{FF2B5EF4-FFF2-40B4-BE49-F238E27FC236}">
                  <a16:creationId xmlns:a16="http://schemas.microsoft.com/office/drawing/2014/main" id="{4A24CF9D-91DE-A82E-1BA0-E9A2A0864AEF}"/>
                </a:ext>
              </a:extLst>
            </p:cNvPr>
            <p:cNvSpPr/>
            <p:nvPr/>
          </p:nvSpPr>
          <p:spPr>
            <a:xfrm>
              <a:off x="4889025" y="3777825"/>
              <a:ext cx="34700" cy="117375"/>
            </a:xfrm>
            <a:custGeom>
              <a:avLst/>
              <a:gdLst/>
              <a:ahLst/>
              <a:cxnLst/>
              <a:rect l="l" t="t" r="r" b="b"/>
              <a:pathLst>
                <a:path w="1388" h="4695" extrusionOk="0">
                  <a:moveTo>
                    <a:pt x="1387" y="0"/>
                  </a:moveTo>
                  <a:cubicBezTo>
                    <a:pt x="977" y="315"/>
                    <a:pt x="505" y="504"/>
                    <a:pt x="1" y="504"/>
                  </a:cubicBezTo>
                  <a:lnTo>
                    <a:pt x="1" y="4695"/>
                  </a:lnTo>
                  <a:lnTo>
                    <a:pt x="347" y="4695"/>
                  </a:lnTo>
                  <a:cubicBezTo>
                    <a:pt x="946" y="4695"/>
                    <a:pt x="1387" y="4222"/>
                    <a:pt x="1387" y="3655"/>
                  </a:cubicBezTo>
                  <a:lnTo>
                    <a:pt x="138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84" name="Google Shape;10311;p74">
              <a:extLst>
                <a:ext uri="{FF2B5EF4-FFF2-40B4-BE49-F238E27FC236}">
                  <a16:creationId xmlns:a16="http://schemas.microsoft.com/office/drawing/2014/main" id="{AED6A2F2-C621-5DDA-4B0B-7CA49C26B27F}"/>
                </a:ext>
              </a:extLst>
            </p:cNvPr>
            <p:cNvSpPr/>
            <p:nvPr/>
          </p:nvSpPr>
          <p:spPr>
            <a:xfrm>
              <a:off x="4628325" y="3777825"/>
              <a:ext cx="34675" cy="116600"/>
            </a:xfrm>
            <a:custGeom>
              <a:avLst/>
              <a:gdLst/>
              <a:ahLst/>
              <a:cxnLst/>
              <a:rect l="l" t="t" r="r" b="b"/>
              <a:pathLst>
                <a:path w="1387" h="4664" extrusionOk="0">
                  <a:moveTo>
                    <a:pt x="1" y="0"/>
                  </a:moveTo>
                  <a:lnTo>
                    <a:pt x="1" y="3655"/>
                  </a:lnTo>
                  <a:cubicBezTo>
                    <a:pt x="1" y="4222"/>
                    <a:pt x="442" y="4663"/>
                    <a:pt x="1009" y="4663"/>
                  </a:cubicBezTo>
                  <a:lnTo>
                    <a:pt x="1387" y="4663"/>
                  </a:lnTo>
                  <a:lnTo>
                    <a:pt x="1387" y="504"/>
                  </a:lnTo>
                  <a:cubicBezTo>
                    <a:pt x="851" y="504"/>
                    <a:pt x="379" y="31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85" name="Google Shape;10312;p74">
              <a:extLst>
                <a:ext uri="{FF2B5EF4-FFF2-40B4-BE49-F238E27FC236}">
                  <a16:creationId xmlns:a16="http://schemas.microsoft.com/office/drawing/2014/main" id="{8E6D617F-0BA5-558B-167D-21BD068BCEB3}"/>
                </a:ext>
              </a:extLst>
            </p:cNvPr>
            <p:cNvSpPr/>
            <p:nvPr/>
          </p:nvSpPr>
          <p:spPr>
            <a:xfrm>
              <a:off x="4766950" y="37904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694" y="568"/>
                    <a:pt x="694" y="347"/>
                  </a:cubicBezTo>
                  <a:lnTo>
                    <a:pt x="69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86" name="Google Shape;10313;p74">
              <a:extLst>
                <a:ext uri="{FF2B5EF4-FFF2-40B4-BE49-F238E27FC236}">
                  <a16:creationId xmlns:a16="http://schemas.microsoft.com/office/drawing/2014/main" id="{013E80AA-96C7-0A4A-BDA5-3229E2B171F0}"/>
                </a:ext>
              </a:extLst>
            </p:cNvPr>
            <p:cNvSpPr/>
            <p:nvPr/>
          </p:nvSpPr>
          <p:spPr>
            <a:xfrm>
              <a:off x="4889025" y="3686450"/>
              <a:ext cx="34700" cy="86675"/>
            </a:xfrm>
            <a:custGeom>
              <a:avLst/>
              <a:gdLst/>
              <a:ahLst/>
              <a:cxnLst/>
              <a:rect l="l" t="t" r="r" b="b"/>
              <a:pathLst>
                <a:path w="1388" h="3467" extrusionOk="0">
                  <a:moveTo>
                    <a:pt x="1" y="1"/>
                  </a:moveTo>
                  <a:lnTo>
                    <a:pt x="1" y="3466"/>
                  </a:lnTo>
                  <a:cubicBezTo>
                    <a:pt x="347" y="3466"/>
                    <a:pt x="662" y="3340"/>
                    <a:pt x="946" y="3088"/>
                  </a:cubicBezTo>
                  <a:cubicBezTo>
                    <a:pt x="1229" y="2836"/>
                    <a:pt x="1387" y="2458"/>
                    <a:pt x="1387" y="2080"/>
                  </a:cubicBezTo>
                  <a:lnTo>
                    <a:pt x="1387" y="1040"/>
                  </a:lnTo>
                  <a:cubicBezTo>
                    <a:pt x="1387" y="442"/>
                    <a:pt x="914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87" name="Google Shape;10314;p74">
              <a:extLst>
                <a:ext uri="{FF2B5EF4-FFF2-40B4-BE49-F238E27FC236}">
                  <a16:creationId xmlns:a16="http://schemas.microsoft.com/office/drawing/2014/main" id="{3056A5CE-732B-A4B4-74B9-6562DA903C2A}"/>
                </a:ext>
              </a:extLst>
            </p:cNvPr>
            <p:cNvSpPr/>
            <p:nvPr/>
          </p:nvSpPr>
          <p:spPr>
            <a:xfrm>
              <a:off x="4714975" y="3790425"/>
              <a:ext cx="122100" cy="104000"/>
            </a:xfrm>
            <a:custGeom>
              <a:avLst/>
              <a:gdLst/>
              <a:ahLst/>
              <a:cxnLst/>
              <a:rect l="l" t="t" r="r" b="b"/>
              <a:pathLst>
                <a:path w="4884" h="4160" extrusionOk="0">
                  <a:moveTo>
                    <a:pt x="0" y="0"/>
                  </a:moveTo>
                  <a:lnTo>
                    <a:pt x="0" y="4159"/>
                  </a:lnTo>
                  <a:lnTo>
                    <a:pt x="4883" y="4159"/>
                  </a:lnTo>
                  <a:lnTo>
                    <a:pt x="4883" y="0"/>
                  </a:lnTo>
                  <a:lnTo>
                    <a:pt x="3466" y="0"/>
                  </a:lnTo>
                  <a:lnTo>
                    <a:pt x="3466" y="347"/>
                  </a:lnTo>
                  <a:cubicBezTo>
                    <a:pt x="3466" y="946"/>
                    <a:pt x="2993" y="1387"/>
                    <a:pt x="2426" y="1387"/>
                  </a:cubicBezTo>
                  <a:cubicBezTo>
                    <a:pt x="1827" y="1387"/>
                    <a:pt x="1418" y="914"/>
                    <a:pt x="1418" y="347"/>
                  </a:cubicBezTo>
                  <a:lnTo>
                    <a:pt x="141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88" name="Google Shape;10315;p74">
              <a:extLst>
                <a:ext uri="{FF2B5EF4-FFF2-40B4-BE49-F238E27FC236}">
                  <a16:creationId xmlns:a16="http://schemas.microsoft.com/office/drawing/2014/main" id="{909973CC-3D37-DD1A-BB8D-A327EB4477D4}"/>
                </a:ext>
              </a:extLst>
            </p:cNvPr>
            <p:cNvSpPr/>
            <p:nvPr/>
          </p:nvSpPr>
          <p:spPr>
            <a:xfrm>
              <a:off x="4714175" y="3599825"/>
              <a:ext cx="122100" cy="69325"/>
            </a:xfrm>
            <a:custGeom>
              <a:avLst/>
              <a:gdLst/>
              <a:ahLst/>
              <a:cxnLst/>
              <a:rect l="l" t="t" r="r" b="b"/>
              <a:pathLst>
                <a:path w="4884" h="277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lnTo>
                    <a:pt x="1" y="2773"/>
                  </a:lnTo>
                  <a:lnTo>
                    <a:pt x="1355" y="2773"/>
                  </a:lnTo>
                  <a:lnTo>
                    <a:pt x="1355" y="2426"/>
                  </a:lnTo>
                  <a:cubicBezTo>
                    <a:pt x="1355" y="1828"/>
                    <a:pt x="1828" y="1418"/>
                    <a:pt x="2395" y="1418"/>
                  </a:cubicBezTo>
                  <a:cubicBezTo>
                    <a:pt x="2994" y="1418"/>
                    <a:pt x="3403" y="1891"/>
                    <a:pt x="3403" y="2426"/>
                  </a:cubicBezTo>
                  <a:lnTo>
                    <a:pt x="3403" y="2773"/>
                  </a:lnTo>
                  <a:lnTo>
                    <a:pt x="4884" y="2773"/>
                  </a:lnTo>
                  <a:lnTo>
                    <a:pt x="4884" y="2426"/>
                  </a:ln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</p:grpSp>
      <p:grpSp>
        <p:nvGrpSpPr>
          <p:cNvPr id="89" name="Google Shape;10341;p74">
            <a:extLst>
              <a:ext uri="{FF2B5EF4-FFF2-40B4-BE49-F238E27FC236}">
                <a16:creationId xmlns:a16="http://schemas.microsoft.com/office/drawing/2014/main" id="{DF1D9992-AB07-9DB6-1B79-050707F3F97A}"/>
              </a:ext>
            </a:extLst>
          </p:cNvPr>
          <p:cNvGrpSpPr/>
          <p:nvPr/>
        </p:nvGrpSpPr>
        <p:grpSpPr>
          <a:xfrm>
            <a:off x="7300785" y="2448079"/>
            <a:ext cx="259507" cy="362603"/>
            <a:chOff x="3167275" y="3227275"/>
            <a:chExt cx="225300" cy="295375"/>
          </a:xfrm>
          <a:solidFill>
            <a:srgbClr val="FFC000"/>
          </a:solidFill>
        </p:grpSpPr>
        <p:sp>
          <p:nvSpPr>
            <p:cNvPr id="90" name="Google Shape;10342;p74">
              <a:extLst>
                <a:ext uri="{FF2B5EF4-FFF2-40B4-BE49-F238E27FC236}">
                  <a16:creationId xmlns:a16="http://schemas.microsoft.com/office/drawing/2014/main" id="{84104252-7C26-310C-E4ED-D0C28806C1D5}"/>
                </a:ext>
              </a:extLst>
            </p:cNvPr>
            <p:cNvSpPr/>
            <p:nvPr/>
          </p:nvSpPr>
          <p:spPr>
            <a:xfrm>
              <a:off x="3167275" y="3227275"/>
              <a:ext cx="225300" cy="207950"/>
            </a:xfrm>
            <a:custGeom>
              <a:avLst/>
              <a:gdLst/>
              <a:ahLst/>
              <a:cxnLst/>
              <a:rect l="l" t="t" r="r" b="b"/>
              <a:pathLst>
                <a:path w="9012" h="8318" extrusionOk="0">
                  <a:moveTo>
                    <a:pt x="4538" y="1"/>
                  </a:moveTo>
                  <a:cubicBezTo>
                    <a:pt x="2112" y="1"/>
                    <a:pt x="1" y="1985"/>
                    <a:pt x="32" y="4537"/>
                  </a:cubicBezTo>
                  <a:cubicBezTo>
                    <a:pt x="32" y="5860"/>
                    <a:pt x="631" y="7184"/>
                    <a:pt x="1797" y="8066"/>
                  </a:cubicBezTo>
                  <a:cubicBezTo>
                    <a:pt x="1923" y="8192"/>
                    <a:pt x="2017" y="8223"/>
                    <a:pt x="2049" y="8318"/>
                  </a:cubicBezTo>
                  <a:lnTo>
                    <a:pt x="4160" y="8318"/>
                  </a:lnTo>
                  <a:lnTo>
                    <a:pt x="4160" y="6900"/>
                  </a:lnTo>
                  <a:lnTo>
                    <a:pt x="2427" y="6900"/>
                  </a:lnTo>
                  <a:cubicBezTo>
                    <a:pt x="2238" y="6900"/>
                    <a:pt x="2080" y="6743"/>
                    <a:pt x="2080" y="6554"/>
                  </a:cubicBezTo>
                  <a:lnTo>
                    <a:pt x="2080" y="5829"/>
                  </a:lnTo>
                  <a:cubicBezTo>
                    <a:pt x="2080" y="4852"/>
                    <a:pt x="2679" y="4033"/>
                    <a:pt x="3498" y="3624"/>
                  </a:cubicBezTo>
                  <a:cubicBezTo>
                    <a:pt x="3277" y="3403"/>
                    <a:pt x="3151" y="3088"/>
                    <a:pt x="3151" y="2678"/>
                  </a:cubicBezTo>
                  <a:cubicBezTo>
                    <a:pt x="3151" y="1922"/>
                    <a:pt x="3782" y="1292"/>
                    <a:pt x="4538" y="1292"/>
                  </a:cubicBezTo>
                  <a:cubicBezTo>
                    <a:pt x="5262" y="1292"/>
                    <a:pt x="5892" y="1922"/>
                    <a:pt x="5892" y="2678"/>
                  </a:cubicBezTo>
                  <a:cubicBezTo>
                    <a:pt x="5892" y="3025"/>
                    <a:pt x="5735" y="3340"/>
                    <a:pt x="5546" y="3624"/>
                  </a:cubicBezTo>
                  <a:cubicBezTo>
                    <a:pt x="6365" y="4033"/>
                    <a:pt x="6964" y="4852"/>
                    <a:pt x="6964" y="5829"/>
                  </a:cubicBezTo>
                  <a:lnTo>
                    <a:pt x="6964" y="6554"/>
                  </a:lnTo>
                  <a:cubicBezTo>
                    <a:pt x="6964" y="6743"/>
                    <a:pt x="6806" y="6900"/>
                    <a:pt x="6617" y="6900"/>
                  </a:cubicBezTo>
                  <a:lnTo>
                    <a:pt x="4884" y="6900"/>
                  </a:lnTo>
                  <a:lnTo>
                    <a:pt x="4884" y="8318"/>
                  </a:lnTo>
                  <a:lnTo>
                    <a:pt x="6995" y="8318"/>
                  </a:lnTo>
                  <a:cubicBezTo>
                    <a:pt x="7027" y="8286"/>
                    <a:pt x="7121" y="8192"/>
                    <a:pt x="7247" y="8129"/>
                  </a:cubicBezTo>
                  <a:cubicBezTo>
                    <a:pt x="8413" y="7184"/>
                    <a:pt x="9011" y="5829"/>
                    <a:pt x="9011" y="4506"/>
                  </a:cubicBezTo>
                  <a:cubicBezTo>
                    <a:pt x="9011" y="2017"/>
                    <a:pt x="6995" y="1"/>
                    <a:pt x="4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91" name="Google Shape;10343;p74">
              <a:extLst>
                <a:ext uri="{FF2B5EF4-FFF2-40B4-BE49-F238E27FC236}">
                  <a16:creationId xmlns:a16="http://schemas.microsoft.com/office/drawing/2014/main" id="{96D0A02F-B706-4427-4410-07AF2C5E8EC3}"/>
                </a:ext>
              </a:extLst>
            </p:cNvPr>
            <p:cNvSpPr/>
            <p:nvPr/>
          </p:nvSpPr>
          <p:spPr>
            <a:xfrm>
              <a:off x="3262600" y="3278475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92" name="Google Shape;10344;p74">
              <a:extLst>
                <a:ext uri="{FF2B5EF4-FFF2-40B4-BE49-F238E27FC236}">
                  <a16:creationId xmlns:a16="http://schemas.microsoft.com/office/drawing/2014/main" id="{1D2B04AD-C131-3D9A-27EA-9F7AD391254D}"/>
                </a:ext>
              </a:extLst>
            </p:cNvPr>
            <p:cNvSpPr/>
            <p:nvPr/>
          </p:nvSpPr>
          <p:spPr>
            <a:xfrm>
              <a:off x="3220050" y="3452525"/>
              <a:ext cx="121325" cy="35475"/>
            </a:xfrm>
            <a:custGeom>
              <a:avLst/>
              <a:gdLst/>
              <a:ahLst/>
              <a:cxnLst/>
              <a:rect l="l" t="t" r="r" b="b"/>
              <a:pathLst>
                <a:path w="4853" h="1419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73" y="1419"/>
                    <a:pt x="1040" y="1419"/>
                  </a:cubicBezTo>
                  <a:lnTo>
                    <a:pt x="3781" y="1419"/>
                  </a:lnTo>
                  <a:cubicBezTo>
                    <a:pt x="4380" y="1419"/>
                    <a:pt x="4853" y="946"/>
                    <a:pt x="4853" y="347"/>
                  </a:cubicBezTo>
                  <a:lnTo>
                    <a:pt x="485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93" name="Google Shape;10345;p74">
              <a:extLst>
                <a:ext uri="{FF2B5EF4-FFF2-40B4-BE49-F238E27FC236}">
                  <a16:creationId xmlns:a16="http://schemas.microsoft.com/office/drawing/2014/main" id="{DA75137E-52F8-BEB4-71D8-2E2E388DA60F}"/>
                </a:ext>
              </a:extLst>
            </p:cNvPr>
            <p:cNvSpPr/>
            <p:nvPr/>
          </p:nvSpPr>
          <p:spPr>
            <a:xfrm>
              <a:off x="3237375" y="3332025"/>
              <a:ext cx="86675" cy="52000"/>
            </a:xfrm>
            <a:custGeom>
              <a:avLst/>
              <a:gdLst/>
              <a:ahLst/>
              <a:cxnLst/>
              <a:rect l="l" t="t" r="r" b="b"/>
              <a:pathLst>
                <a:path w="3467" h="2080" extrusionOk="0">
                  <a:moveTo>
                    <a:pt x="1734" y="1"/>
                  </a:moveTo>
                  <a:cubicBezTo>
                    <a:pt x="789" y="1"/>
                    <a:pt x="1" y="725"/>
                    <a:pt x="1" y="1733"/>
                  </a:cubicBezTo>
                  <a:lnTo>
                    <a:pt x="1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94" name="Google Shape;10346;p74">
              <a:extLst>
                <a:ext uri="{FF2B5EF4-FFF2-40B4-BE49-F238E27FC236}">
                  <a16:creationId xmlns:a16="http://schemas.microsoft.com/office/drawing/2014/main" id="{44A806DF-9988-63C0-D891-3EB98255A88F}"/>
                </a:ext>
              </a:extLst>
            </p:cNvPr>
            <p:cNvSpPr/>
            <p:nvPr/>
          </p:nvSpPr>
          <p:spPr>
            <a:xfrm>
              <a:off x="3237375" y="350530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2" y="1"/>
                  </a:moveTo>
                  <a:cubicBezTo>
                    <a:pt x="1" y="379"/>
                    <a:pt x="284" y="694"/>
                    <a:pt x="694" y="694"/>
                  </a:cubicBezTo>
                  <a:lnTo>
                    <a:pt x="2773" y="694"/>
                  </a:lnTo>
                  <a:cubicBezTo>
                    <a:pt x="3183" y="694"/>
                    <a:pt x="3498" y="379"/>
                    <a:pt x="3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</p:grpSp>
      <p:grpSp>
        <p:nvGrpSpPr>
          <p:cNvPr id="95" name="Google Shape;10359;p74">
            <a:extLst>
              <a:ext uri="{FF2B5EF4-FFF2-40B4-BE49-F238E27FC236}">
                <a16:creationId xmlns:a16="http://schemas.microsoft.com/office/drawing/2014/main" id="{63762304-220C-D9D9-F51E-CF8D7C85D7B2}"/>
              </a:ext>
            </a:extLst>
          </p:cNvPr>
          <p:cNvGrpSpPr/>
          <p:nvPr/>
        </p:nvGrpSpPr>
        <p:grpSpPr>
          <a:xfrm>
            <a:off x="5357836" y="3180378"/>
            <a:ext cx="361175" cy="338860"/>
            <a:chOff x="4991425" y="3617150"/>
            <a:chExt cx="296175" cy="260725"/>
          </a:xfrm>
          <a:solidFill>
            <a:srgbClr val="FFC000"/>
          </a:solidFill>
        </p:grpSpPr>
        <p:sp>
          <p:nvSpPr>
            <p:cNvPr id="96" name="Google Shape;10360;p74">
              <a:extLst>
                <a:ext uri="{FF2B5EF4-FFF2-40B4-BE49-F238E27FC236}">
                  <a16:creationId xmlns:a16="http://schemas.microsoft.com/office/drawing/2014/main" id="{E313EDE0-5CBE-E9B8-9556-17DAF376D638}"/>
                </a:ext>
              </a:extLst>
            </p:cNvPr>
            <p:cNvSpPr/>
            <p:nvPr/>
          </p:nvSpPr>
          <p:spPr>
            <a:xfrm>
              <a:off x="5069400" y="3738450"/>
              <a:ext cx="139425" cy="139425"/>
            </a:xfrm>
            <a:custGeom>
              <a:avLst/>
              <a:gdLst/>
              <a:ahLst/>
              <a:cxnLst/>
              <a:rect l="l" t="t" r="r" b="b"/>
              <a:pathLst>
                <a:path w="5577" h="5577" extrusionOk="0">
                  <a:moveTo>
                    <a:pt x="2804" y="0"/>
                  </a:moveTo>
                  <a:cubicBezTo>
                    <a:pt x="1607" y="0"/>
                    <a:pt x="1450" y="725"/>
                    <a:pt x="1009" y="3308"/>
                  </a:cubicBezTo>
                  <a:cubicBezTo>
                    <a:pt x="946" y="3749"/>
                    <a:pt x="851" y="4285"/>
                    <a:pt x="757" y="4883"/>
                  </a:cubicBezTo>
                  <a:lnTo>
                    <a:pt x="347" y="4883"/>
                  </a:lnTo>
                  <a:cubicBezTo>
                    <a:pt x="158" y="4883"/>
                    <a:pt x="0" y="5041"/>
                    <a:pt x="0" y="5230"/>
                  </a:cubicBezTo>
                  <a:cubicBezTo>
                    <a:pt x="0" y="5419"/>
                    <a:pt x="158" y="5576"/>
                    <a:pt x="347" y="5576"/>
                  </a:cubicBezTo>
                  <a:lnTo>
                    <a:pt x="5230" y="5576"/>
                  </a:lnTo>
                  <a:cubicBezTo>
                    <a:pt x="5419" y="5545"/>
                    <a:pt x="5577" y="5387"/>
                    <a:pt x="5577" y="5198"/>
                  </a:cubicBezTo>
                  <a:cubicBezTo>
                    <a:pt x="5577" y="5009"/>
                    <a:pt x="5419" y="4852"/>
                    <a:pt x="5230" y="4852"/>
                  </a:cubicBezTo>
                  <a:lnTo>
                    <a:pt x="4852" y="4852"/>
                  </a:lnTo>
                  <a:cubicBezTo>
                    <a:pt x="4726" y="4253"/>
                    <a:pt x="4632" y="3749"/>
                    <a:pt x="4569" y="3277"/>
                  </a:cubicBezTo>
                  <a:cubicBezTo>
                    <a:pt x="4128" y="756"/>
                    <a:pt x="3970" y="0"/>
                    <a:pt x="2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97" name="Google Shape;10361;p74">
              <a:extLst>
                <a:ext uri="{FF2B5EF4-FFF2-40B4-BE49-F238E27FC236}">
                  <a16:creationId xmlns:a16="http://schemas.microsoft.com/office/drawing/2014/main" id="{BA3C4137-9B77-FE39-EFF6-B7FD9CAAC097}"/>
                </a:ext>
              </a:extLst>
            </p:cNvPr>
            <p:cNvSpPr/>
            <p:nvPr/>
          </p:nvSpPr>
          <p:spPr>
            <a:xfrm>
              <a:off x="5200150" y="3617150"/>
              <a:ext cx="69325" cy="69325"/>
            </a:xfrm>
            <a:custGeom>
              <a:avLst/>
              <a:gdLst/>
              <a:ahLst/>
              <a:cxnLst/>
              <a:rect l="l" t="t" r="r" b="b"/>
              <a:pathLst>
                <a:path w="2773" h="2773" extrusionOk="0">
                  <a:moveTo>
                    <a:pt x="1386" y="0"/>
                  </a:moveTo>
                  <a:cubicBezTo>
                    <a:pt x="630" y="0"/>
                    <a:pt x="0" y="630"/>
                    <a:pt x="0" y="1387"/>
                  </a:cubicBezTo>
                  <a:cubicBezTo>
                    <a:pt x="0" y="2111"/>
                    <a:pt x="630" y="2773"/>
                    <a:pt x="1386" y="2773"/>
                  </a:cubicBezTo>
                  <a:cubicBezTo>
                    <a:pt x="2143" y="2773"/>
                    <a:pt x="2773" y="2111"/>
                    <a:pt x="2773" y="1387"/>
                  </a:cubicBezTo>
                  <a:cubicBezTo>
                    <a:pt x="2773" y="630"/>
                    <a:pt x="2143" y="0"/>
                    <a:pt x="1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98" name="Google Shape;10362;p74">
              <a:extLst>
                <a:ext uri="{FF2B5EF4-FFF2-40B4-BE49-F238E27FC236}">
                  <a16:creationId xmlns:a16="http://schemas.microsoft.com/office/drawing/2014/main" id="{BE0DB3C1-4E46-CE53-3C2B-535083176370}"/>
                </a:ext>
              </a:extLst>
            </p:cNvPr>
            <p:cNvSpPr/>
            <p:nvPr/>
          </p:nvSpPr>
          <p:spPr>
            <a:xfrm>
              <a:off x="5009550" y="3617150"/>
              <a:ext cx="68525" cy="69325"/>
            </a:xfrm>
            <a:custGeom>
              <a:avLst/>
              <a:gdLst/>
              <a:ahLst/>
              <a:cxnLst/>
              <a:rect l="l" t="t" r="r" b="b"/>
              <a:pathLst>
                <a:path w="2741" h="2773" extrusionOk="0">
                  <a:moveTo>
                    <a:pt x="1355" y="0"/>
                  </a:moveTo>
                  <a:cubicBezTo>
                    <a:pt x="599" y="0"/>
                    <a:pt x="0" y="630"/>
                    <a:pt x="0" y="1387"/>
                  </a:cubicBezTo>
                  <a:cubicBezTo>
                    <a:pt x="0" y="2143"/>
                    <a:pt x="599" y="2773"/>
                    <a:pt x="1355" y="2773"/>
                  </a:cubicBezTo>
                  <a:cubicBezTo>
                    <a:pt x="2111" y="2773"/>
                    <a:pt x="2741" y="2143"/>
                    <a:pt x="2741" y="1387"/>
                  </a:cubicBezTo>
                  <a:cubicBezTo>
                    <a:pt x="2741" y="630"/>
                    <a:pt x="2111" y="0"/>
                    <a:pt x="13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99" name="Google Shape;10363;p74">
              <a:extLst>
                <a:ext uri="{FF2B5EF4-FFF2-40B4-BE49-F238E27FC236}">
                  <a16:creationId xmlns:a16="http://schemas.microsoft.com/office/drawing/2014/main" id="{03D70780-BD52-335E-4785-A3E7C02AEEB8}"/>
                </a:ext>
              </a:extLst>
            </p:cNvPr>
            <p:cNvSpPr/>
            <p:nvPr/>
          </p:nvSpPr>
          <p:spPr>
            <a:xfrm>
              <a:off x="4991425" y="3686450"/>
              <a:ext cx="104775" cy="52025"/>
            </a:xfrm>
            <a:custGeom>
              <a:avLst/>
              <a:gdLst/>
              <a:ahLst/>
              <a:cxnLst/>
              <a:rect l="l" t="t" r="r" b="b"/>
              <a:pathLst>
                <a:path w="4191" h="2081" extrusionOk="0">
                  <a:moveTo>
                    <a:pt x="568" y="1"/>
                  </a:moveTo>
                  <a:cubicBezTo>
                    <a:pt x="252" y="347"/>
                    <a:pt x="0" y="851"/>
                    <a:pt x="0" y="1356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33" y="2080"/>
                    <a:pt x="4191" y="1923"/>
                    <a:pt x="4191" y="1734"/>
                  </a:cubicBezTo>
                  <a:lnTo>
                    <a:pt x="4191" y="1356"/>
                  </a:lnTo>
                  <a:cubicBezTo>
                    <a:pt x="4191" y="820"/>
                    <a:pt x="3970" y="347"/>
                    <a:pt x="3624" y="1"/>
                  </a:cubicBezTo>
                  <a:cubicBezTo>
                    <a:pt x="3245" y="410"/>
                    <a:pt x="2678" y="694"/>
                    <a:pt x="2080" y="694"/>
                  </a:cubicBezTo>
                  <a:cubicBezTo>
                    <a:pt x="1513" y="694"/>
                    <a:pt x="946" y="410"/>
                    <a:pt x="5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00" name="Google Shape;10364;p74">
              <a:extLst>
                <a:ext uri="{FF2B5EF4-FFF2-40B4-BE49-F238E27FC236}">
                  <a16:creationId xmlns:a16="http://schemas.microsoft.com/office/drawing/2014/main" id="{5DB6AE9B-B3F5-F651-1948-519574018C90}"/>
                </a:ext>
              </a:extLst>
            </p:cNvPr>
            <p:cNvSpPr/>
            <p:nvPr/>
          </p:nvSpPr>
          <p:spPr>
            <a:xfrm>
              <a:off x="5183600" y="3686450"/>
              <a:ext cx="104000" cy="52025"/>
            </a:xfrm>
            <a:custGeom>
              <a:avLst/>
              <a:gdLst/>
              <a:ahLst/>
              <a:cxnLst/>
              <a:rect l="l" t="t" r="r" b="b"/>
              <a:pathLst>
                <a:path w="4160" h="2081" extrusionOk="0">
                  <a:moveTo>
                    <a:pt x="536" y="1"/>
                  </a:moveTo>
                  <a:cubicBezTo>
                    <a:pt x="221" y="347"/>
                    <a:pt x="1" y="851"/>
                    <a:pt x="1" y="1356"/>
                  </a:cubicBezTo>
                  <a:lnTo>
                    <a:pt x="1" y="1702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02" y="2080"/>
                    <a:pt x="4159" y="1923"/>
                    <a:pt x="4159" y="1702"/>
                  </a:cubicBezTo>
                  <a:lnTo>
                    <a:pt x="4159" y="1356"/>
                  </a:lnTo>
                  <a:cubicBezTo>
                    <a:pt x="4159" y="820"/>
                    <a:pt x="3970" y="347"/>
                    <a:pt x="3624" y="1"/>
                  </a:cubicBezTo>
                  <a:cubicBezTo>
                    <a:pt x="3214" y="410"/>
                    <a:pt x="2679" y="694"/>
                    <a:pt x="2080" y="694"/>
                  </a:cubicBezTo>
                  <a:cubicBezTo>
                    <a:pt x="1450" y="694"/>
                    <a:pt x="946" y="410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01" name="Google Shape;10365;p74">
              <a:extLst>
                <a:ext uri="{FF2B5EF4-FFF2-40B4-BE49-F238E27FC236}">
                  <a16:creationId xmlns:a16="http://schemas.microsoft.com/office/drawing/2014/main" id="{E0492803-3966-984C-F7F3-B8E5DA359B9E}"/>
                </a:ext>
              </a:extLst>
            </p:cNvPr>
            <p:cNvSpPr/>
            <p:nvPr/>
          </p:nvSpPr>
          <p:spPr>
            <a:xfrm>
              <a:off x="5187550" y="3755775"/>
              <a:ext cx="100050" cy="52800"/>
            </a:xfrm>
            <a:custGeom>
              <a:avLst/>
              <a:gdLst/>
              <a:ahLst/>
              <a:cxnLst/>
              <a:rect l="l" t="t" r="r" b="b"/>
              <a:pathLst>
                <a:path w="4002" h="2112" extrusionOk="0">
                  <a:moveTo>
                    <a:pt x="0" y="0"/>
                  </a:moveTo>
                  <a:cubicBezTo>
                    <a:pt x="189" y="567"/>
                    <a:pt x="315" y="1229"/>
                    <a:pt x="473" y="2111"/>
                  </a:cubicBezTo>
                  <a:lnTo>
                    <a:pt x="3655" y="2111"/>
                  </a:lnTo>
                  <a:cubicBezTo>
                    <a:pt x="3844" y="2111"/>
                    <a:pt x="4001" y="1954"/>
                    <a:pt x="4001" y="1733"/>
                  </a:cubicBezTo>
                  <a:lnTo>
                    <a:pt x="4001" y="378"/>
                  </a:lnTo>
                  <a:cubicBezTo>
                    <a:pt x="3970" y="158"/>
                    <a:pt x="3844" y="0"/>
                    <a:pt x="3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02" name="Google Shape;10366;p74">
              <a:extLst>
                <a:ext uri="{FF2B5EF4-FFF2-40B4-BE49-F238E27FC236}">
                  <a16:creationId xmlns:a16="http://schemas.microsoft.com/office/drawing/2014/main" id="{2A56C38F-077D-6E71-57FA-8D2F2AF8DF32}"/>
                </a:ext>
              </a:extLst>
            </p:cNvPr>
            <p:cNvSpPr/>
            <p:nvPr/>
          </p:nvSpPr>
          <p:spPr>
            <a:xfrm>
              <a:off x="4991425" y="3755775"/>
              <a:ext cx="100850" cy="52000"/>
            </a:xfrm>
            <a:custGeom>
              <a:avLst/>
              <a:gdLst/>
              <a:ahLst/>
              <a:cxnLst/>
              <a:rect l="l" t="t" r="r" b="b"/>
              <a:pathLst>
                <a:path w="4034" h="208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54"/>
                    <a:pt x="158" y="2080"/>
                    <a:pt x="347" y="2080"/>
                  </a:cubicBezTo>
                  <a:lnTo>
                    <a:pt x="3561" y="2080"/>
                  </a:lnTo>
                  <a:cubicBezTo>
                    <a:pt x="3718" y="1229"/>
                    <a:pt x="3813" y="567"/>
                    <a:pt x="40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</p:grpSp>
      <p:grpSp>
        <p:nvGrpSpPr>
          <p:cNvPr id="103" name="Google Shape;10399;p74">
            <a:extLst>
              <a:ext uri="{FF2B5EF4-FFF2-40B4-BE49-F238E27FC236}">
                <a16:creationId xmlns:a16="http://schemas.microsoft.com/office/drawing/2014/main" id="{1501CBE9-BC2A-676B-49EB-F3B0B52591CA}"/>
              </a:ext>
            </a:extLst>
          </p:cNvPr>
          <p:cNvGrpSpPr/>
          <p:nvPr/>
        </p:nvGrpSpPr>
        <p:grpSpPr>
          <a:xfrm>
            <a:off x="1905383" y="3109567"/>
            <a:ext cx="360199" cy="381848"/>
            <a:chOff x="3497300" y="3591950"/>
            <a:chExt cx="295375" cy="293800"/>
          </a:xfrm>
          <a:solidFill>
            <a:srgbClr val="FFC000"/>
          </a:solidFill>
        </p:grpSpPr>
        <p:sp>
          <p:nvSpPr>
            <p:cNvPr id="104" name="Google Shape;10400;p74">
              <a:extLst>
                <a:ext uri="{FF2B5EF4-FFF2-40B4-BE49-F238E27FC236}">
                  <a16:creationId xmlns:a16="http://schemas.microsoft.com/office/drawing/2014/main" id="{F5AFFCE1-F7BB-0192-F574-83900B14BF80}"/>
                </a:ext>
              </a:extLst>
            </p:cNvPr>
            <p:cNvSpPr/>
            <p:nvPr/>
          </p:nvSpPr>
          <p:spPr>
            <a:xfrm>
              <a:off x="3628825" y="3724275"/>
              <a:ext cx="18150" cy="16550"/>
            </a:xfrm>
            <a:custGeom>
              <a:avLst/>
              <a:gdLst/>
              <a:ahLst/>
              <a:cxnLst/>
              <a:rect l="l" t="t" r="r" b="b"/>
              <a:pathLst>
                <a:path w="726" h="662" extrusionOk="0">
                  <a:moveTo>
                    <a:pt x="375" y="0"/>
                  </a:moveTo>
                  <a:cubicBezTo>
                    <a:pt x="292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cubicBezTo>
                    <a:pt x="190" y="630"/>
                    <a:pt x="277" y="662"/>
                    <a:pt x="363" y="662"/>
                  </a:cubicBezTo>
                  <a:cubicBezTo>
                    <a:pt x="450" y="662"/>
                    <a:pt x="536" y="630"/>
                    <a:pt x="599" y="567"/>
                  </a:cubicBezTo>
                  <a:cubicBezTo>
                    <a:pt x="725" y="441"/>
                    <a:pt x="725" y="221"/>
                    <a:pt x="599" y="95"/>
                  </a:cubicBezTo>
                  <a:cubicBezTo>
                    <a:pt x="536" y="32"/>
                    <a:pt x="458" y="0"/>
                    <a:pt x="3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05" name="Google Shape;10401;p74">
              <a:extLst>
                <a:ext uri="{FF2B5EF4-FFF2-40B4-BE49-F238E27FC236}">
                  <a16:creationId xmlns:a16="http://schemas.microsoft.com/office/drawing/2014/main" id="{F56B78D9-565C-4103-4676-5DDFC2E5ECC1}"/>
                </a:ext>
              </a:extLst>
            </p:cNvPr>
            <p:cNvSpPr/>
            <p:nvPr/>
          </p:nvSpPr>
          <p:spPr>
            <a:xfrm>
              <a:off x="3590250" y="3689400"/>
              <a:ext cx="94525" cy="86675"/>
            </a:xfrm>
            <a:custGeom>
              <a:avLst/>
              <a:gdLst/>
              <a:ahLst/>
              <a:cxnLst/>
              <a:rect l="l" t="t" r="r" b="b"/>
              <a:pathLst>
                <a:path w="3781" h="3467" extrusionOk="0">
                  <a:moveTo>
                    <a:pt x="1922" y="710"/>
                  </a:moveTo>
                  <a:cubicBezTo>
                    <a:pt x="2190" y="710"/>
                    <a:pt x="2458" y="812"/>
                    <a:pt x="2647" y="1017"/>
                  </a:cubicBezTo>
                  <a:cubicBezTo>
                    <a:pt x="3088" y="1395"/>
                    <a:pt x="3088" y="2088"/>
                    <a:pt x="2647" y="2466"/>
                  </a:cubicBezTo>
                  <a:cubicBezTo>
                    <a:pt x="2458" y="2671"/>
                    <a:pt x="2190" y="2773"/>
                    <a:pt x="1922" y="2773"/>
                  </a:cubicBezTo>
                  <a:cubicBezTo>
                    <a:pt x="1654" y="2773"/>
                    <a:pt x="1386" y="2671"/>
                    <a:pt x="1197" y="2466"/>
                  </a:cubicBezTo>
                  <a:cubicBezTo>
                    <a:pt x="788" y="2088"/>
                    <a:pt x="788" y="1395"/>
                    <a:pt x="1197" y="1017"/>
                  </a:cubicBezTo>
                  <a:cubicBezTo>
                    <a:pt x="1386" y="812"/>
                    <a:pt x="1654" y="710"/>
                    <a:pt x="1922" y="710"/>
                  </a:cubicBezTo>
                  <a:close/>
                  <a:moveTo>
                    <a:pt x="1930" y="1"/>
                  </a:moveTo>
                  <a:cubicBezTo>
                    <a:pt x="1489" y="1"/>
                    <a:pt x="1040" y="182"/>
                    <a:pt x="693" y="544"/>
                  </a:cubicBezTo>
                  <a:cubicBezTo>
                    <a:pt x="0" y="1206"/>
                    <a:pt x="0" y="2309"/>
                    <a:pt x="693" y="2970"/>
                  </a:cubicBezTo>
                  <a:cubicBezTo>
                    <a:pt x="1024" y="3301"/>
                    <a:pt x="1473" y="3466"/>
                    <a:pt x="1918" y="3466"/>
                  </a:cubicBezTo>
                  <a:cubicBezTo>
                    <a:pt x="2363" y="3466"/>
                    <a:pt x="2804" y="3301"/>
                    <a:pt x="3119" y="2970"/>
                  </a:cubicBezTo>
                  <a:cubicBezTo>
                    <a:pt x="3781" y="2309"/>
                    <a:pt x="3781" y="1206"/>
                    <a:pt x="3119" y="544"/>
                  </a:cubicBezTo>
                  <a:cubicBezTo>
                    <a:pt x="2804" y="182"/>
                    <a:pt x="2371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06" name="Google Shape;10402;p74">
              <a:extLst>
                <a:ext uri="{FF2B5EF4-FFF2-40B4-BE49-F238E27FC236}">
                  <a16:creationId xmlns:a16="http://schemas.microsoft.com/office/drawing/2014/main" id="{89622E95-82F9-A638-D658-331DF97F0EDB}"/>
                </a:ext>
              </a:extLst>
            </p:cNvPr>
            <p:cNvSpPr/>
            <p:nvPr/>
          </p:nvSpPr>
          <p:spPr>
            <a:xfrm>
              <a:off x="3674525" y="3601400"/>
              <a:ext cx="118150" cy="118950"/>
            </a:xfrm>
            <a:custGeom>
              <a:avLst/>
              <a:gdLst/>
              <a:ahLst/>
              <a:cxnLst/>
              <a:rect l="l" t="t" r="r" b="b"/>
              <a:pathLst>
                <a:path w="4726" h="4758" extrusionOk="0">
                  <a:moveTo>
                    <a:pt x="3533" y="0"/>
                  </a:moveTo>
                  <a:cubicBezTo>
                    <a:pt x="3442" y="0"/>
                    <a:pt x="3355" y="32"/>
                    <a:pt x="3308" y="95"/>
                  </a:cubicBezTo>
                  <a:lnTo>
                    <a:pt x="0" y="3308"/>
                  </a:lnTo>
                  <a:cubicBezTo>
                    <a:pt x="410" y="3623"/>
                    <a:pt x="788" y="4127"/>
                    <a:pt x="1953" y="4758"/>
                  </a:cubicBezTo>
                  <a:lnTo>
                    <a:pt x="4600" y="2678"/>
                  </a:lnTo>
                  <a:cubicBezTo>
                    <a:pt x="4663" y="2615"/>
                    <a:pt x="4726" y="2521"/>
                    <a:pt x="4726" y="2395"/>
                  </a:cubicBezTo>
                  <a:cubicBezTo>
                    <a:pt x="4726" y="1544"/>
                    <a:pt x="4348" y="693"/>
                    <a:pt x="3781" y="95"/>
                  </a:cubicBezTo>
                  <a:cubicBezTo>
                    <a:pt x="3718" y="32"/>
                    <a:pt x="3623" y="0"/>
                    <a:pt x="35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07" name="Google Shape;10403;p74">
              <a:extLst>
                <a:ext uri="{FF2B5EF4-FFF2-40B4-BE49-F238E27FC236}">
                  <a16:creationId xmlns:a16="http://schemas.microsoft.com/office/drawing/2014/main" id="{9F690447-B49B-AE9D-1C13-C4A412D60192}"/>
                </a:ext>
              </a:extLst>
            </p:cNvPr>
            <p:cNvSpPr/>
            <p:nvPr/>
          </p:nvSpPr>
          <p:spPr>
            <a:xfrm>
              <a:off x="3631200" y="3774675"/>
              <a:ext cx="103200" cy="102400"/>
            </a:xfrm>
            <a:custGeom>
              <a:avLst/>
              <a:gdLst/>
              <a:ahLst/>
              <a:cxnLst/>
              <a:rect l="l" t="t" r="r" b="b"/>
              <a:pathLst>
                <a:path w="4128" h="4096" extrusionOk="0">
                  <a:moveTo>
                    <a:pt x="2048" y="0"/>
                  </a:moveTo>
                  <a:cubicBezTo>
                    <a:pt x="1985" y="32"/>
                    <a:pt x="1985" y="63"/>
                    <a:pt x="1954" y="126"/>
                  </a:cubicBezTo>
                  <a:cubicBezTo>
                    <a:pt x="1506" y="546"/>
                    <a:pt x="859" y="767"/>
                    <a:pt x="235" y="767"/>
                  </a:cubicBezTo>
                  <a:cubicBezTo>
                    <a:pt x="156" y="767"/>
                    <a:pt x="78" y="764"/>
                    <a:pt x="0" y="756"/>
                  </a:cubicBezTo>
                  <a:lnTo>
                    <a:pt x="0" y="756"/>
                  </a:lnTo>
                  <a:cubicBezTo>
                    <a:pt x="567" y="1670"/>
                    <a:pt x="1355" y="3749"/>
                    <a:pt x="1418" y="3875"/>
                  </a:cubicBezTo>
                  <a:cubicBezTo>
                    <a:pt x="1450" y="4001"/>
                    <a:pt x="1607" y="4096"/>
                    <a:pt x="1733" y="4096"/>
                  </a:cubicBezTo>
                  <a:cubicBezTo>
                    <a:pt x="1891" y="4096"/>
                    <a:pt x="1985" y="4033"/>
                    <a:pt x="2048" y="3875"/>
                  </a:cubicBezTo>
                  <a:lnTo>
                    <a:pt x="2426" y="2647"/>
                  </a:lnTo>
                  <a:lnTo>
                    <a:pt x="3182" y="2647"/>
                  </a:lnTo>
                  <a:cubicBezTo>
                    <a:pt x="4128" y="2647"/>
                    <a:pt x="2710" y="63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08" name="Google Shape;10404;p74">
              <a:extLst>
                <a:ext uri="{FF2B5EF4-FFF2-40B4-BE49-F238E27FC236}">
                  <a16:creationId xmlns:a16="http://schemas.microsoft.com/office/drawing/2014/main" id="{2126F58A-5FD7-44E9-39D8-6AA527F1BE9B}"/>
                </a:ext>
              </a:extLst>
            </p:cNvPr>
            <p:cNvSpPr/>
            <p:nvPr/>
          </p:nvSpPr>
          <p:spPr>
            <a:xfrm>
              <a:off x="3691850" y="3726625"/>
              <a:ext cx="89800" cy="89050"/>
            </a:xfrm>
            <a:custGeom>
              <a:avLst/>
              <a:gdLst/>
              <a:ahLst/>
              <a:cxnLst/>
              <a:rect l="l" t="t" r="r" b="b"/>
              <a:pathLst>
                <a:path w="3592" h="3562" extrusionOk="0">
                  <a:moveTo>
                    <a:pt x="252" y="1"/>
                  </a:moveTo>
                  <a:cubicBezTo>
                    <a:pt x="284" y="410"/>
                    <a:pt x="189" y="883"/>
                    <a:pt x="0" y="1292"/>
                  </a:cubicBezTo>
                  <a:cubicBezTo>
                    <a:pt x="630" y="1922"/>
                    <a:pt x="1134" y="2615"/>
                    <a:pt x="1544" y="3466"/>
                  </a:cubicBezTo>
                  <a:cubicBezTo>
                    <a:pt x="1565" y="3530"/>
                    <a:pt x="1634" y="3562"/>
                    <a:pt x="1715" y="3562"/>
                  </a:cubicBezTo>
                  <a:cubicBezTo>
                    <a:pt x="1874" y="3562"/>
                    <a:pt x="2080" y="3443"/>
                    <a:pt x="2080" y="3214"/>
                  </a:cubicBezTo>
                  <a:lnTo>
                    <a:pt x="2080" y="2458"/>
                  </a:lnTo>
                  <a:lnTo>
                    <a:pt x="3308" y="2080"/>
                  </a:lnTo>
                  <a:cubicBezTo>
                    <a:pt x="3497" y="1985"/>
                    <a:pt x="3592" y="1891"/>
                    <a:pt x="3592" y="1733"/>
                  </a:cubicBezTo>
                  <a:cubicBezTo>
                    <a:pt x="3592" y="1576"/>
                    <a:pt x="3497" y="1450"/>
                    <a:pt x="3340" y="1418"/>
                  </a:cubicBezTo>
                  <a:cubicBezTo>
                    <a:pt x="3182" y="1355"/>
                    <a:pt x="1134" y="568"/>
                    <a:pt x="2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09" name="Google Shape;10405;p74">
              <a:extLst>
                <a:ext uri="{FF2B5EF4-FFF2-40B4-BE49-F238E27FC236}">
                  <a16:creationId xmlns:a16="http://schemas.microsoft.com/office/drawing/2014/main" id="{AF7CA8C4-357E-245C-DE15-811F18B44F70}"/>
                </a:ext>
              </a:extLst>
            </p:cNvPr>
            <p:cNvSpPr/>
            <p:nvPr/>
          </p:nvSpPr>
          <p:spPr>
            <a:xfrm>
              <a:off x="3505175" y="3767575"/>
              <a:ext cx="120525" cy="118175"/>
            </a:xfrm>
            <a:custGeom>
              <a:avLst/>
              <a:gdLst/>
              <a:ahLst/>
              <a:cxnLst/>
              <a:rect l="l" t="t" r="r" b="b"/>
              <a:pathLst>
                <a:path w="4821" h="4727" extrusionOk="0">
                  <a:moveTo>
                    <a:pt x="3372" y="1"/>
                  </a:moveTo>
                  <a:lnTo>
                    <a:pt x="95" y="3277"/>
                  </a:lnTo>
                  <a:cubicBezTo>
                    <a:pt x="1" y="3435"/>
                    <a:pt x="1" y="3687"/>
                    <a:pt x="158" y="3781"/>
                  </a:cubicBezTo>
                  <a:cubicBezTo>
                    <a:pt x="788" y="4411"/>
                    <a:pt x="1607" y="4727"/>
                    <a:pt x="2458" y="4727"/>
                  </a:cubicBezTo>
                  <a:cubicBezTo>
                    <a:pt x="2584" y="4727"/>
                    <a:pt x="2679" y="4695"/>
                    <a:pt x="2742" y="4632"/>
                  </a:cubicBezTo>
                  <a:lnTo>
                    <a:pt x="4821" y="1986"/>
                  </a:lnTo>
                  <a:cubicBezTo>
                    <a:pt x="4254" y="851"/>
                    <a:pt x="3718" y="442"/>
                    <a:pt x="33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10" name="Google Shape;10406;p74">
              <a:extLst>
                <a:ext uri="{FF2B5EF4-FFF2-40B4-BE49-F238E27FC236}">
                  <a16:creationId xmlns:a16="http://schemas.microsoft.com/office/drawing/2014/main" id="{0BFC0B1C-E2E7-A8EE-58EB-5A072D6855E3}"/>
                </a:ext>
              </a:extLst>
            </p:cNvPr>
            <p:cNvSpPr/>
            <p:nvPr/>
          </p:nvSpPr>
          <p:spPr>
            <a:xfrm>
              <a:off x="3631200" y="3591950"/>
              <a:ext cx="104000" cy="84300"/>
            </a:xfrm>
            <a:custGeom>
              <a:avLst/>
              <a:gdLst/>
              <a:ahLst/>
              <a:cxnLst/>
              <a:rect l="l" t="t" r="r" b="b"/>
              <a:pathLst>
                <a:path w="4160" h="3372" extrusionOk="0">
                  <a:moveTo>
                    <a:pt x="2836" y="0"/>
                  </a:moveTo>
                  <a:cubicBezTo>
                    <a:pt x="2678" y="0"/>
                    <a:pt x="2584" y="32"/>
                    <a:pt x="2521" y="95"/>
                  </a:cubicBezTo>
                  <a:lnTo>
                    <a:pt x="0" y="3245"/>
                  </a:lnTo>
                  <a:cubicBezTo>
                    <a:pt x="90" y="3238"/>
                    <a:pt x="181" y="3234"/>
                    <a:pt x="272" y="3234"/>
                  </a:cubicBezTo>
                  <a:cubicBezTo>
                    <a:pt x="568" y="3234"/>
                    <a:pt x="870" y="3275"/>
                    <a:pt x="1135" y="3371"/>
                  </a:cubicBezTo>
                  <a:cubicBezTo>
                    <a:pt x="1324" y="3119"/>
                    <a:pt x="3939" y="567"/>
                    <a:pt x="4159" y="347"/>
                  </a:cubicBezTo>
                  <a:cubicBezTo>
                    <a:pt x="3718" y="158"/>
                    <a:pt x="3308" y="0"/>
                    <a:pt x="28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11" name="Google Shape;10407;p74">
              <a:extLst>
                <a:ext uri="{FF2B5EF4-FFF2-40B4-BE49-F238E27FC236}">
                  <a16:creationId xmlns:a16="http://schemas.microsoft.com/office/drawing/2014/main" id="{59DA4A96-0C64-43B6-7093-19FE1EAE0BAF}"/>
                </a:ext>
              </a:extLst>
            </p:cNvPr>
            <p:cNvSpPr/>
            <p:nvPr/>
          </p:nvSpPr>
          <p:spPr>
            <a:xfrm>
              <a:off x="3497300" y="3721900"/>
              <a:ext cx="84300" cy="107150"/>
            </a:xfrm>
            <a:custGeom>
              <a:avLst/>
              <a:gdLst/>
              <a:ahLst/>
              <a:cxnLst/>
              <a:rect l="l" t="t" r="r" b="b"/>
              <a:pathLst>
                <a:path w="3372" h="4286" extrusionOk="0">
                  <a:moveTo>
                    <a:pt x="3246" y="1"/>
                  </a:moveTo>
                  <a:lnTo>
                    <a:pt x="95" y="2552"/>
                  </a:lnTo>
                  <a:cubicBezTo>
                    <a:pt x="32" y="2615"/>
                    <a:pt x="1" y="2710"/>
                    <a:pt x="1" y="2836"/>
                  </a:cubicBezTo>
                  <a:cubicBezTo>
                    <a:pt x="1" y="3340"/>
                    <a:pt x="95" y="3844"/>
                    <a:pt x="347" y="4285"/>
                  </a:cubicBezTo>
                  <a:lnTo>
                    <a:pt x="3372" y="1261"/>
                  </a:lnTo>
                  <a:cubicBezTo>
                    <a:pt x="3214" y="851"/>
                    <a:pt x="3183" y="410"/>
                    <a:pt x="3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</p:grpSp>
      <p:grpSp>
        <p:nvGrpSpPr>
          <p:cNvPr id="112" name="Google Shape;10421;p74">
            <a:extLst>
              <a:ext uri="{FF2B5EF4-FFF2-40B4-BE49-F238E27FC236}">
                <a16:creationId xmlns:a16="http://schemas.microsoft.com/office/drawing/2014/main" id="{598BE68A-B7F6-FFE1-985E-DA697CC6FE5C}"/>
              </a:ext>
            </a:extLst>
          </p:cNvPr>
          <p:cNvGrpSpPr/>
          <p:nvPr/>
        </p:nvGrpSpPr>
        <p:grpSpPr>
          <a:xfrm>
            <a:off x="5909605" y="3118350"/>
            <a:ext cx="362149" cy="386980"/>
            <a:chOff x="5355300" y="3598250"/>
            <a:chExt cx="296975" cy="297750"/>
          </a:xfrm>
          <a:solidFill>
            <a:srgbClr val="FFC000"/>
          </a:solidFill>
        </p:grpSpPr>
        <p:sp>
          <p:nvSpPr>
            <p:cNvPr id="113" name="Google Shape;10422;p74">
              <a:extLst>
                <a:ext uri="{FF2B5EF4-FFF2-40B4-BE49-F238E27FC236}">
                  <a16:creationId xmlns:a16="http://schemas.microsoft.com/office/drawing/2014/main" id="{1F1968B4-55B4-0FFF-EC11-6B91AC8E828B}"/>
                </a:ext>
              </a:extLst>
            </p:cNvPr>
            <p:cNvSpPr/>
            <p:nvPr/>
          </p:nvSpPr>
          <p:spPr>
            <a:xfrm>
              <a:off x="5355300" y="3703000"/>
              <a:ext cx="35475" cy="191425"/>
            </a:xfrm>
            <a:custGeom>
              <a:avLst/>
              <a:gdLst/>
              <a:ahLst/>
              <a:cxnLst/>
              <a:rect l="l" t="t" r="r" b="b"/>
              <a:pathLst>
                <a:path w="1419" h="7657" extrusionOk="0">
                  <a:moveTo>
                    <a:pt x="410" y="0"/>
                  </a:moveTo>
                  <a:cubicBezTo>
                    <a:pt x="221" y="0"/>
                    <a:pt x="64" y="158"/>
                    <a:pt x="64" y="347"/>
                  </a:cubicBezTo>
                  <a:cubicBezTo>
                    <a:pt x="1" y="2867"/>
                    <a:pt x="1" y="4789"/>
                    <a:pt x="1" y="7310"/>
                  </a:cubicBezTo>
                  <a:cubicBezTo>
                    <a:pt x="1" y="7530"/>
                    <a:pt x="158" y="7656"/>
                    <a:pt x="379" y="7656"/>
                  </a:cubicBezTo>
                  <a:cubicBezTo>
                    <a:pt x="568" y="7656"/>
                    <a:pt x="725" y="7530"/>
                    <a:pt x="725" y="7310"/>
                  </a:cubicBezTo>
                  <a:lnTo>
                    <a:pt x="725" y="1355"/>
                  </a:lnTo>
                  <a:lnTo>
                    <a:pt x="1418" y="1355"/>
                  </a:lnTo>
                  <a:lnTo>
                    <a:pt x="141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14" name="Google Shape;10423;p74">
              <a:extLst>
                <a:ext uri="{FF2B5EF4-FFF2-40B4-BE49-F238E27FC236}">
                  <a16:creationId xmlns:a16="http://schemas.microsoft.com/office/drawing/2014/main" id="{2D620C05-BD7D-D51C-2AEB-66DB0369A7F7}"/>
                </a:ext>
              </a:extLst>
            </p:cNvPr>
            <p:cNvSpPr/>
            <p:nvPr/>
          </p:nvSpPr>
          <p:spPr>
            <a:xfrm>
              <a:off x="5389175" y="3773100"/>
              <a:ext cx="122900" cy="122900"/>
            </a:xfrm>
            <a:custGeom>
              <a:avLst/>
              <a:gdLst/>
              <a:ahLst/>
              <a:cxnLst/>
              <a:rect l="l" t="t" r="r" b="b"/>
              <a:pathLst>
                <a:path w="4916" h="4916" extrusionOk="0">
                  <a:moveTo>
                    <a:pt x="2080" y="0"/>
                  </a:moveTo>
                  <a:lnTo>
                    <a:pt x="2080" y="693"/>
                  </a:lnTo>
                  <a:lnTo>
                    <a:pt x="1733" y="693"/>
                  </a:lnTo>
                  <a:cubicBezTo>
                    <a:pt x="788" y="693"/>
                    <a:pt x="0" y="1481"/>
                    <a:pt x="0" y="2458"/>
                  </a:cubicBezTo>
                  <a:cubicBezTo>
                    <a:pt x="0" y="2678"/>
                    <a:pt x="158" y="2836"/>
                    <a:pt x="347" y="2836"/>
                  </a:cubicBezTo>
                  <a:lnTo>
                    <a:pt x="2080" y="2836"/>
                  </a:lnTo>
                  <a:lnTo>
                    <a:pt x="2080" y="3529"/>
                  </a:lnTo>
                  <a:lnTo>
                    <a:pt x="1072" y="3529"/>
                  </a:lnTo>
                  <a:cubicBezTo>
                    <a:pt x="473" y="3529"/>
                    <a:pt x="32" y="4001"/>
                    <a:pt x="32" y="4569"/>
                  </a:cubicBezTo>
                  <a:cubicBezTo>
                    <a:pt x="32" y="4758"/>
                    <a:pt x="189" y="4915"/>
                    <a:pt x="410" y="4915"/>
                  </a:cubicBezTo>
                  <a:cubicBezTo>
                    <a:pt x="599" y="4915"/>
                    <a:pt x="757" y="4758"/>
                    <a:pt x="757" y="4569"/>
                  </a:cubicBezTo>
                  <a:cubicBezTo>
                    <a:pt x="757" y="4348"/>
                    <a:pt x="914" y="4190"/>
                    <a:pt x="1103" y="4190"/>
                  </a:cubicBezTo>
                  <a:lnTo>
                    <a:pt x="2143" y="4190"/>
                  </a:lnTo>
                  <a:lnTo>
                    <a:pt x="2143" y="4569"/>
                  </a:lnTo>
                  <a:cubicBezTo>
                    <a:pt x="2143" y="4758"/>
                    <a:pt x="2300" y="4915"/>
                    <a:pt x="2489" y="4915"/>
                  </a:cubicBezTo>
                  <a:cubicBezTo>
                    <a:pt x="2678" y="4915"/>
                    <a:pt x="2836" y="4758"/>
                    <a:pt x="2836" y="4569"/>
                  </a:cubicBezTo>
                  <a:lnTo>
                    <a:pt x="2836" y="4190"/>
                  </a:lnTo>
                  <a:lnTo>
                    <a:pt x="3876" y="4190"/>
                  </a:lnTo>
                  <a:cubicBezTo>
                    <a:pt x="4065" y="4190"/>
                    <a:pt x="4222" y="4348"/>
                    <a:pt x="4222" y="4569"/>
                  </a:cubicBezTo>
                  <a:cubicBezTo>
                    <a:pt x="4222" y="4758"/>
                    <a:pt x="4380" y="4915"/>
                    <a:pt x="4569" y="4915"/>
                  </a:cubicBezTo>
                  <a:cubicBezTo>
                    <a:pt x="4758" y="4915"/>
                    <a:pt x="4915" y="4758"/>
                    <a:pt x="4915" y="4569"/>
                  </a:cubicBezTo>
                  <a:cubicBezTo>
                    <a:pt x="4915" y="3970"/>
                    <a:pt x="4443" y="3529"/>
                    <a:pt x="3907" y="3529"/>
                  </a:cubicBezTo>
                  <a:lnTo>
                    <a:pt x="2867" y="3529"/>
                  </a:lnTo>
                  <a:lnTo>
                    <a:pt x="2867" y="2836"/>
                  </a:lnTo>
                  <a:lnTo>
                    <a:pt x="4537" y="2836"/>
                  </a:lnTo>
                  <a:lnTo>
                    <a:pt x="4537" y="2773"/>
                  </a:lnTo>
                  <a:cubicBezTo>
                    <a:pt x="4726" y="2773"/>
                    <a:pt x="4884" y="2615"/>
                    <a:pt x="4884" y="2426"/>
                  </a:cubicBezTo>
                  <a:cubicBezTo>
                    <a:pt x="4884" y="1481"/>
                    <a:pt x="4096" y="662"/>
                    <a:pt x="3151" y="662"/>
                  </a:cubicBezTo>
                  <a:lnTo>
                    <a:pt x="2804" y="662"/>
                  </a:lnTo>
                  <a:lnTo>
                    <a:pt x="280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15" name="Google Shape;10424;p74">
              <a:extLst>
                <a:ext uri="{FF2B5EF4-FFF2-40B4-BE49-F238E27FC236}">
                  <a16:creationId xmlns:a16="http://schemas.microsoft.com/office/drawing/2014/main" id="{C58D71F2-16BC-D68F-1C9E-D52ADA5D93CB}"/>
                </a:ext>
              </a:extLst>
            </p:cNvPr>
            <p:cNvSpPr/>
            <p:nvPr/>
          </p:nvSpPr>
          <p:spPr>
            <a:xfrm>
              <a:off x="5527800" y="3598250"/>
              <a:ext cx="105550" cy="35450"/>
            </a:xfrm>
            <a:custGeom>
              <a:avLst/>
              <a:gdLst/>
              <a:ahLst/>
              <a:cxnLst/>
              <a:rect l="l" t="t" r="r" b="b"/>
              <a:pathLst>
                <a:path w="4222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63" y="1103"/>
                    <a:pt x="378" y="1418"/>
                    <a:pt x="725" y="1418"/>
                  </a:cubicBezTo>
                  <a:lnTo>
                    <a:pt x="3875" y="1418"/>
                  </a:lnTo>
                  <a:cubicBezTo>
                    <a:pt x="4064" y="1418"/>
                    <a:pt x="4222" y="1260"/>
                    <a:pt x="4222" y="1071"/>
                  </a:cubicBezTo>
                  <a:lnTo>
                    <a:pt x="4222" y="378"/>
                  </a:lnTo>
                  <a:cubicBezTo>
                    <a:pt x="4222" y="158"/>
                    <a:pt x="4064" y="0"/>
                    <a:pt x="38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16" name="Google Shape;10425;p74">
              <a:extLst>
                <a:ext uri="{FF2B5EF4-FFF2-40B4-BE49-F238E27FC236}">
                  <a16:creationId xmlns:a16="http://schemas.microsoft.com/office/drawing/2014/main" id="{7527E16F-CB56-9F96-1B12-11427A483FD0}"/>
                </a:ext>
              </a:extLst>
            </p:cNvPr>
            <p:cNvSpPr/>
            <p:nvPr/>
          </p:nvSpPr>
          <p:spPr>
            <a:xfrm>
              <a:off x="5545900" y="3651800"/>
              <a:ext cx="104800" cy="35475"/>
            </a:xfrm>
            <a:custGeom>
              <a:avLst/>
              <a:gdLst/>
              <a:ahLst/>
              <a:cxnLst/>
              <a:rect l="l" t="t" r="r" b="b"/>
              <a:pathLst>
                <a:path w="4192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3845" y="1418"/>
                  </a:lnTo>
                  <a:cubicBezTo>
                    <a:pt x="4065" y="1418"/>
                    <a:pt x="4191" y="1261"/>
                    <a:pt x="4191" y="1072"/>
                  </a:cubicBezTo>
                  <a:lnTo>
                    <a:pt x="4191" y="347"/>
                  </a:lnTo>
                  <a:cubicBezTo>
                    <a:pt x="4191" y="158"/>
                    <a:pt x="4065" y="1"/>
                    <a:pt x="38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17" name="Google Shape;10426;p74">
              <a:extLst>
                <a:ext uri="{FF2B5EF4-FFF2-40B4-BE49-F238E27FC236}">
                  <a16:creationId xmlns:a16="http://schemas.microsoft.com/office/drawing/2014/main" id="{41F2ECDA-2C56-4028-78D3-5EBCC03DB7CF}"/>
                </a:ext>
              </a:extLst>
            </p:cNvPr>
            <p:cNvSpPr/>
            <p:nvPr/>
          </p:nvSpPr>
          <p:spPr>
            <a:xfrm>
              <a:off x="5529375" y="3754975"/>
              <a:ext cx="122100" cy="35475"/>
            </a:xfrm>
            <a:custGeom>
              <a:avLst/>
              <a:gdLst/>
              <a:ahLst/>
              <a:cxnLst/>
              <a:rect l="l" t="t" r="r" b="b"/>
              <a:pathLst>
                <a:path w="4884" h="1419" extrusionOk="0">
                  <a:moveTo>
                    <a:pt x="0" y="1"/>
                  </a:moveTo>
                  <a:lnTo>
                    <a:pt x="0" y="1418"/>
                  </a:lnTo>
                  <a:lnTo>
                    <a:pt x="4884" y="1418"/>
                  </a:lnTo>
                  <a:lnTo>
                    <a:pt x="4884" y="1"/>
                  </a:lnTo>
                  <a:lnTo>
                    <a:pt x="2773" y="1"/>
                  </a:lnTo>
                  <a:lnTo>
                    <a:pt x="2773" y="347"/>
                  </a:lnTo>
                  <a:cubicBezTo>
                    <a:pt x="2773" y="568"/>
                    <a:pt x="2615" y="725"/>
                    <a:pt x="2426" y="725"/>
                  </a:cubicBezTo>
                  <a:cubicBezTo>
                    <a:pt x="2237" y="725"/>
                    <a:pt x="2080" y="568"/>
                    <a:pt x="2080" y="347"/>
                  </a:cubicBezTo>
                  <a:lnTo>
                    <a:pt x="208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18" name="Google Shape;10427;p74">
              <a:extLst>
                <a:ext uri="{FF2B5EF4-FFF2-40B4-BE49-F238E27FC236}">
                  <a16:creationId xmlns:a16="http://schemas.microsoft.com/office/drawing/2014/main" id="{179308DF-88F6-9C11-7E7A-E6D6D4B73253}"/>
                </a:ext>
              </a:extLst>
            </p:cNvPr>
            <p:cNvSpPr/>
            <p:nvPr/>
          </p:nvSpPr>
          <p:spPr>
            <a:xfrm>
              <a:off x="5511250" y="3703000"/>
              <a:ext cx="140225" cy="33900"/>
            </a:xfrm>
            <a:custGeom>
              <a:avLst/>
              <a:gdLst/>
              <a:ahLst/>
              <a:cxnLst/>
              <a:rect l="l" t="t" r="r" b="b"/>
              <a:pathLst>
                <a:path w="5609" h="1356" extrusionOk="0">
                  <a:moveTo>
                    <a:pt x="1" y="0"/>
                  </a:moveTo>
                  <a:lnTo>
                    <a:pt x="1" y="1355"/>
                  </a:lnTo>
                  <a:lnTo>
                    <a:pt x="5609" y="1355"/>
                  </a:lnTo>
                  <a:lnTo>
                    <a:pt x="5609" y="347"/>
                  </a:lnTo>
                  <a:cubicBezTo>
                    <a:pt x="5577" y="158"/>
                    <a:pt x="5451" y="0"/>
                    <a:pt x="52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19" name="Google Shape;10428;p74">
              <a:extLst>
                <a:ext uri="{FF2B5EF4-FFF2-40B4-BE49-F238E27FC236}">
                  <a16:creationId xmlns:a16="http://schemas.microsoft.com/office/drawing/2014/main" id="{962174F5-A4F1-7DCC-08D3-9AC38D1257C1}"/>
                </a:ext>
              </a:extLst>
            </p:cNvPr>
            <p:cNvSpPr/>
            <p:nvPr/>
          </p:nvSpPr>
          <p:spPr>
            <a:xfrm>
              <a:off x="5529375" y="3808550"/>
              <a:ext cx="122900" cy="87450"/>
            </a:xfrm>
            <a:custGeom>
              <a:avLst/>
              <a:gdLst/>
              <a:ahLst/>
              <a:cxnLst/>
              <a:rect l="l" t="t" r="r" b="b"/>
              <a:pathLst>
                <a:path w="4916" h="3498" extrusionOk="0">
                  <a:moveTo>
                    <a:pt x="0" y="0"/>
                  </a:move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1418"/>
                  </a:lnTo>
                  <a:lnTo>
                    <a:pt x="4190" y="1418"/>
                  </a:lnTo>
                  <a:lnTo>
                    <a:pt x="4190" y="3151"/>
                  </a:lnTo>
                  <a:cubicBezTo>
                    <a:pt x="4190" y="3340"/>
                    <a:pt x="4348" y="3497"/>
                    <a:pt x="4569" y="3497"/>
                  </a:cubicBezTo>
                  <a:cubicBezTo>
                    <a:pt x="4758" y="3497"/>
                    <a:pt x="4915" y="3340"/>
                    <a:pt x="4915" y="3151"/>
                  </a:cubicBezTo>
                  <a:lnTo>
                    <a:pt x="4915" y="0"/>
                  </a:lnTo>
                  <a:lnTo>
                    <a:pt x="2773" y="0"/>
                  </a:lnTo>
                  <a:lnTo>
                    <a:pt x="2773" y="347"/>
                  </a:lnTo>
                  <a:cubicBezTo>
                    <a:pt x="2773" y="536"/>
                    <a:pt x="2615" y="693"/>
                    <a:pt x="2426" y="693"/>
                  </a:cubicBezTo>
                  <a:cubicBezTo>
                    <a:pt x="2237" y="693"/>
                    <a:pt x="2080" y="536"/>
                    <a:pt x="2080" y="347"/>
                  </a:cubicBezTo>
                  <a:lnTo>
                    <a:pt x="208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20" name="Google Shape;10429;p74">
              <a:extLst>
                <a:ext uri="{FF2B5EF4-FFF2-40B4-BE49-F238E27FC236}">
                  <a16:creationId xmlns:a16="http://schemas.microsoft.com/office/drawing/2014/main" id="{73B0C174-DB80-2CAD-DDEC-179AB49C37E5}"/>
                </a:ext>
              </a:extLst>
            </p:cNvPr>
            <p:cNvSpPr/>
            <p:nvPr/>
          </p:nvSpPr>
          <p:spPr>
            <a:xfrm>
              <a:off x="5408075" y="3651025"/>
              <a:ext cx="86675" cy="103975"/>
            </a:xfrm>
            <a:custGeom>
              <a:avLst/>
              <a:gdLst/>
              <a:ahLst/>
              <a:cxnLst/>
              <a:rect l="l" t="t" r="r" b="b"/>
              <a:pathLst>
                <a:path w="3467" h="4159" extrusionOk="0">
                  <a:moveTo>
                    <a:pt x="1733" y="0"/>
                  </a:moveTo>
                  <a:cubicBezTo>
                    <a:pt x="788" y="0"/>
                    <a:pt x="1" y="788"/>
                    <a:pt x="1" y="1733"/>
                  </a:cubicBezTo>
                  <a:lnTo>
                    <a:pt x="1" y="3812"/>
                  </a:lnTo>
                  <a:cubicBezTo>
                    <a:pt x="1" y="4001"/>
                    <a:pt x="158" y="4159"/>
                    <a:pt x="347" y="4159"/>
                  </a:cubicBezTo>
                  <a:lnTo>
                    <a:pt x="3120" y="4159"/>
                  </a:lnTo>
                  <a:cubicBezTo>
                    <a:pt x="3309" y="4159"/>
                    <a:pt x="3466" y="4001"/>
                    <a:pt x="3466" y="3812"/>
                  </a:cubicBez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</p:grpSp>
      <p:grpSp>
        <p:nvGrpSpPr>
          <p:cNvPr id="121" name="Google Shape;10435;p74">
            <a:extLst>
              <a:ext uri="{FF2B5EF4-FFF2-40B4-BE49-F238E27FC236}">
                <a16:creationId xmlns:a16="http://schemas.microsoft.com/office/drawing/2014/main" id="{D0007093-4D26-66F3-FADB-212350E6C25F}"/>
              </a:ext>
            </a:extLst>
          </p:cNvPr>
          <p:cNvGrpSpPr/>
          <p:nvPr/>
        </p:nvGrpSpPr>
        <p:grpSpPr>
          <a:xfrm>
            <a:off x="5888318" y="3663786"/>
            <a:ext cx="532231" cy="525940"/>
            <a:chOff x="6543825" y="3202075"/>
            <a:chExt cx="296975" cy="275350"/>
          </a:xfrm>
          <a:solidFill>
            <a:srgbClr val="FFC000"/>
          </a:solidFill>
        </p:grpSpPr>
        <p:sp>
          <p:nvSpPr>
            <p:cNvPr id="122" name="Google Shape;10436;p74">
              <a:extLst>
                <a:ext uri="{FF2B5EF4-FFF2-40B4-BE49-F238E27FC236}">
                  <a16:creationId xmlns:a16="http://schemas.microsoft.com/office/drawing/2014/main" id="{84F6A04D-FFFC-E2CD-1C01-3D1D94B0461D}"/>
                </a:ext>
              </a:extLst>
            </p:cNvPr>
            <p:cNvSpPr/>
            <p:nvPr/>
          </p:nvSpPr>
          <p:spPr>
            <a:xfrm>
              <a:off x="6683250" y="3202075"/>
              <a:ext cx="17350" cy="43350"/>
            </a:xfrm>
            <a:custGeom>
              <a:avLst/>
              <a:gdLst/>
              <a:ahLst/>
              <a:cxnLst/>
              <a:rect l="l" t="t" r="r" b="b"/>
              <a:pathLst>
                <a:path w="694" h="1733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55"/>
                  </a:lnTo>
                  <a:cubicBezTo>
                    <a:pt x="0" y="1576"/>
                    <a:pt x="158" y="1733"/>
                    <a:pt x="347" y="1733"/>
                  </a:cubicBezTo>
                  <a:cubicBezTo>
                    <a:pt x="536" y="1733"/>
                    <a:pt x="693" y="1576"/>
                    <a:pt x="693" y="135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23" name="Google Shape;10437;p74">
              <a:extLst>
                <a:ext uri="{FF2B5EF4-FFF2-40B4-BE49-F238E27FC236}">
                  <a16:creationId xmlns:a16="http://schemas.microsoft.com/office/drawing/2014/main" id="{A0B9F344-EC66-0DDB-7371-922186FDD513}"/>
                </a:ext>
              </a:extLst>
            </p:cNvPr>
            <p:cNvSpPr/>
            <p:nvPr/>
          </p:nvSpPr>
          <p:spPr>
            <a:xfrm>
              <a:off x="6613925" y="3236125"/>
              <a:ext cx="35475" cy="34700"/>
            </a:xfrm>
            <a:custGeom>
              <a:avLst/>
              <a:gdLst/>
              <a:ahLst/>
              <a:cxnLst/>
              <a:rect l="l" t="t" r="r" b="b"/>
              <a:pathLst>
                <a:path w="1419" h="1388" extrusionOk="0">
                  <a:moveTo>
                    <a:pt x="363" y="1"/>
                  </a:moveTo>
                  <a:cubicBezTo>
                    <a:pt x="276" y="1"/>
                    <a:pt x="190" y="40"/>
                    <a:pt x="127" y="119"/>
                  </a:cubicBezTo>
                  <a:cubicBezTo>
                    <a:pt x="1" y="245"/>
                    <a:pt x="1" y="466"/>
                    <a:pt x="127" y="592"/>
                  </a:cubicBezTo>
                  <a:lnTo>
                    <a:pt x="820" y="1316"/>
                  </a:lnTo>
                  <a:cubicBezTo>
                    <a:pt x="883" y="1364"/>
                    <a:pt x="969" y="1387"/>
                    <a:pt x="1056" y="1387"/>
                  </a:cubicBezTo>
                  <a:cubicBezTo>
                    <a:pt x="1143" y="1387"/>
                    <a:pt x="1229" y="1364"/>
                    <a:pt x="1292" y="1316"/>
                  </a:cubicBezTo>
                  <a:cubicBezTo>
                    <a:pt x="1418" y="1190"/>
                    <a:pt x="1418" y="938"/>
                    <a:pt x="1292" y="844"/>
                  </a:cubicBezTo>
                  <a:lnTo>
                    <a:pt x="599" y="119"/>
                  </a:lnTo>
                  <a:cubicBezTo>
                    <a:pt x="536" y="40"/>
                    <a:pt x="450" y="1"/>
                    <a:pt x="3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24" name="Google Shape;10438;p74">
              <a:extLst>
                <a:ext uri="{FF2B5EF4-FFF2-40B4-BE49-F238E27FC236}">
                  <a16:creationId xmlns:a16="http://schemas.microsoft.com/office/drawing/2014/main" id="{F81C0593-741C-03F1-AF10-2F764CF1B0CC}"/>
                </a:ext>
              </a:extLst>
            </p:cNvPr>
            <p:cNvSpPr/>
            <p:nvPr/>
          </p:nvSpPr>
          <p:spPr>
            <a:xfrm>
              <a:off x="6734425" y="3236425"/>
              <a:ext cx="35475" cy="34400"/>
            </a:xfrm>
            <a:custGeom>
              <a:avLst/>
              <a:gdLst/>
              <a:ahLst/>
              <a:cxnLst/>
              <a:rect l="l" t="t" r="r" b="b"/>
              <a:pathLst>
                <a:path w="1419" h="1376" extrusionOk="0">
                  <a:moveTo>
                    <a:pt x="1054" y="0"/>
                  </a:moveTo>
                  <a:cubicBezTo>
                    <a:pt x="976" y="0"/>
                    <a:pt x="894" y="33"/>
                    <a:pt x="820" y="107"/>
                  </a:cubicBezTo>
                  <a:lnTo>
                    <a:pt x="95" y="832"/>
                  </a:lnTo>
                  <a:cubicBezTo>
                    <a:pt x="1" y="926"/>
                    <a:pt x="1" y="1178"/>
                    <a:pt x="95" y="1304"/>
                  </a:cubicBezTo>
                  <a:cubicBezTo>
                    <a:pt x="158" y="1352"/>
                    <a:pt x="253" y="1375"/>
                    <a:pt x="344" y="1375"/>
                  </a:cubicBezTo>
                  <a:cubicBezTo>
                    <a:pt x="434" y="1375"/>
                    <a:pt x="521" y="1352"/>
                    <a:pt x="568" y="1304"/>
                  </a:cubicBezTo>
                  <a:lnTo>
                    <a:pt x="1293" y="580"/>
                  </a:lnTo>
                  <a:cubicBezTo>
                    <a:pt x="1419" y="454"/>
                    <a:pt x="1419" y="233"/>
                    <a:pt x="1293" y="107"/>
                  </a:cubicBezTo>
                  <a:cubicBezTo>
                    <a:pt x="1226" y="41"/>
                    <a:pt x="1142" y="0"/>
                    <a:pt x="10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25" name="Google Shape;10439;p74">
              <a:extLst>
                <a:ext uri="{FF2B5EF4-FFF2-40B4-BE49-F238E27FC236}">
                  <a16:creationId xmlns:a16="http://schemas.microsoft.com/office/drawing/2014/main" id="{D568DDC7-DC23-DB28-39A8-8C9BDAD9A5BD}"/>
                </a:ext>
              </a:extLst>
            </p:cNvPr>
            <p:cNvSpPr/>
            <p:nvPr/>
          </p:nvSpPr>
          <p:spPr>
            <a:xfrm>
              <a:off x="6805325" y="3322575"/>
              <a:ext cx="35475" cy="121325"/>
            </a:xfrm>
            <a:custGeom>
              <a:avLst/>
              <a:gdLst/>
              <a:ahLst/>
              <a:cxnLst/>
              <a:rect l="l" t="t" r="r" b="b"/>
              <a:pathLst>
                <a:path w="1419" h="4853" extrusionOk="0">
                  <a:moveTo>
                    <a:pt x="0" y="1"/>
                  </a:moveTo>
                  <a:lnTo>
                    <a:pt x="0" y="4852"/>
                  </a:lnTo>
                  <a:lnTo>
                    <a:pt x="1040" y="4852"/>
                  </a:lnTo>
                  <a:cubicBezTo>
                    <a:pt x="1261" y="4852"/>
                    <a:pt x="1418" y="4695"/>
                    <a:pt x="1418" y="4506"/>
                  </a:cubicBezTo>
                  <a:lnTo>
                    <a:pt x="1418" y="316"/>
                  </a:lnTo>
                  <a:cubicBezTo>
                    <a:pt x="1355" y="158"/>
                    <a:pt x="1198" y="1"/>
                    <a:pt x="10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26" name="Google Shape;10440;p74">
              <a:extLst>
                <a:ext uri="{FF2B5EF4-FFF2-40B4-BE49-F238E27FC236}">
                  <a16:creationId xmlns:a16="http://schemas.microsoft.com/office/drawing/2014/main" id="{D640C74C-713C-79D3-C177-9283D41C7278}"/>
                </a:ext>
              </a:extLst>
            </p:cNvPr>
            <p:cNvSpPr/>
            <p:nvPr/>
          </p:nvSpPr>
          <p:spPr>
            <a:xfrm>
              <a:off x="6543825" y="3323275"/>
              <a:ext cx="35475" cy="121400"/>
            </a:xfrm>
            <a:custGeom>
              <a:avLst/>
              <a:gdLst/>
              <a:ahLst/>
              <a:cxnLst/>
              <a:rect l="l" t="t" r="r" b="b"/>
              <a:pathLst>
                <a:path w="1419" h="4856" extrusionOk="0">
                  <a:moveTo>
                    <a:pt x="323" y="0"/>
                  </a:moveTo>
                  <a:cubicBezTo>
                    <a:pt x="132" y="0"/>
                    <a:pt x="1" y="149"/>
                    <a:pt x="1" y="351"/>
                  </a:cubicBezTo>
                  <a:lnTo>
                    <a:pt x="1" y="4509"/>
                  </a:lnTo>
                  <a:cubicBezTo>
                    <a:pt x="1" y="4698"/>
                    <a:pt x="158" y="4856"/>
                    <a:pt x="379" y="4856"/>
                  </a:cubicBezTo>
                  <a:lnTo>
                    <a:pt x="1418" y="4856"/>
                  </a:lnTo>
                  <a:lnTo>
                    <a:pt x="1418" y="4"/>
                  </a:lnTo>
                  <a:lnTo>
                    <a:pt x="379" y="4"/>
                  </a:lnTo>
                  <a:cubicBezTo>
                    <a:pt x="360" y="1"/>
                    <a:pt x="341" y="0"/>
                    <a:pt x="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27" name="Google Shape;10441;p74">
              <a:extLst>
                <a:ext uri="{FF2B5EF4-FFF2-40B4-BE49-F238E27FC236}">
                  <a16:creationId xmlns:a16="http://schemas.microsoft.com/office/drawing/2014/main" id="{D4B2C779-475D-D821-6BCE-FCD1F6D40ED8}"/>
                </a:ext>
              </a:extLst>
            </p:cNvPr>
            <p:cNvSpPr/>
            <p:nvPr/>
          </p:nvSpPr>
          <p:spPr>
            <a:xfrm>
              <a:off x="6643075" y="3332025"/>
              <a:ext cx="143375" cy="104000"/>
            </a:xfrm>
            <a:custGeom>
              <a:avLst/>
              <a:gdLst/>
              <a:ahLst/>
              <a:cxnLst/>
              <a:rect l="l" t="t" r="r" b="b"/>
              <a:pathLst>
                <a:path w="5735" h="4160" extrusionOk="0">
                  <a:moveTo>
                    <a:pt x="1639" y="1"/>
                  </a:moveTo>
                  <a:cubicBezTo>
                    <a:pt x="1450" y="1"/>
                    <a:pt x="1198" y="158"/>
                    <a:pt x="1072" y="379"/>
                  </a:cubicBezTo>
                  <a:lnTo>
                    <a:pt x="0" y="2490"/>
                  </a:lnTo>
                  <a:cubicBezTo>
                    <a:pt x="158" y="2584"/>
                    <a:pt x="378" y="2616"/>
                    <a:pt x="567" y="2616"/>
                  </a:cubicBezTo>
                  <a:cubicBezTo>
                    <a:pt x="1072" y="2616"/>
                    <a:pt x="1544" y="2364"/>
                    <a:pt x="1796" y="1891"/>
                  </a:cubicBezTo>
                  <a:lnTo>
                    <a:pt x="2017" y="1418"/>
                  </a:lnTo>
                  <a:lnTo>
                    <a:pt x="2710" y="1418"/>
                  </a:lnTo>
                  <a:cubicBezTo>
                    <a:pt x="2899" y="1418"/>
                    <a:pt x="3056" y="1481"/>
                    <a:pt x="3182" y="1607"/>
                  </a:cubicBezTo>
                  <a:lnTo>
                    <a:pt x="5734" y="4159"/>
                  </a:lnTo>
                  <a:lnTo>
                    <a:pt x="573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28" name="Google Shape;10442;p74">
              <a:extLst>
                <a:ext uri="{FF2B5EF4-FFF2-40B4-BE49-F238E27FC236}">
                  <a16:creationId xmlns:a16="http://schemas.microsoft.com/office/drawing/2014/main" id="{4F037041-DDD5-A57B-86FF-7B936B6587F5}"/>
                </a:ext>
              </a:extLst>
            </p:cNvPr>
            <p:cNvSpPr/>
            <p:nvPr/>
          </p:nvSpPr>
          <p:spPr>
            <a:xfrm>
              <a:off x="6595025" y="3288700"/>
              <a:ext cx="175675" cy="188725"/>
            </a:xfrm>
            <a:custGeom>
              <a:avLst/>
              <a:gdLst/>
              <a:ahLst/>
              <a:cxnLst/>
              <a:rect l="l" t="t" r="r" b="b"/>
              <a:pathLst>
                <a:path w="7027" h="7549" extrusionOk="0">
                  <a:moveTo>
                    <a:pt x="2206" y="1"/>
                  </a:moveTo>
                  <a:cubicBezTo>
                    <a:pt x="1828" y="1"/>
                    <a:pt x="1481" y="221"/>
                    <a:pt x="1261" y="568"/>
                  </a:cubicBezTo>
                  <a:lnTo>
                    <a:pt x="946" y="1198"/>
                  </a:lnTo>
                  <a:cubicBezTo>
                    <a:pt x="914" y="1324"/>
                    <a:pt x="757" y="1419"/>
                    <a:pt x="631" y="1419"/>
                  </a:cubicBezTo>
                  <a:lnTo>
                    <a:pt x="1" y="1419"/>
                  </a:lnTo>
                  <a:lnTo>
                    <a:pt x="1" y="6239"/>
                  </a:lnTo>
                  <a:lnTo>
                    <a:pt x="1576" y="6239"/>
                  </a:lnTo>
                  <a:lnTo>
                    <a:pt x="2584" y="7247"/>
                  </a:lnTo>
                  <a:cubicBezTo>
                    <a:pt x="2768" y="7431"/>
                    <a:pt x="3054" y="7548"/>
                    <a:pt x="3330" y="7548"/>
                  </a:cubicBezTo>
                  <a:cubicBezTo>
                    <a:pt x="3431" y="7548"/>
                    <a:pt x="3531" y="7533"/>
                    <a:pt x="3624" y="7499"/>
                  </a:cubicBezTo>
                  <a:lnTo>
                    <a:pt x="6585" y="6554"/>
                  </a:lnTo>
                  <a:cubicBezTo>
                    <a:pt x="6743" y="6522"/>
                    <a:pt x="6900" y="6396"/>
                    <a:pt x="7026" y="6302"/>
                  </a:cubicBezTo>
                  <a:lnTo>
                    <a:pt x="4537" y="3813"/>
                  </a:lnTo>
                  <a:lnTo>
                    <a:pt x="4380" y="3813"/>
                  </a:lnTo>
                  <a:lnTo>
                    <a:pt x="4348" y="3844"/>
                  </a:lnTo>
                  <a:cubicBezTo>
                    <a:pt x="4033" y="4506"/>
                    <a:pt x="3340" y="4947"/>
                    <a:pt x="2647" y="5042"/>
                  </a:cubicBezTo>
                  <a:cubicBezTo>
                    <a:pt x="2601" y="5044"/>
                    <a:pt x="2556" y="5046"/>
                    <a:pt x="2511" y="5046"/>
                  </a:cubicBezTo>
                  <a:cubicBezTo>
                    <a:pt x="2046" y="5046"/>
                    <a:pt x="1698" y="4899"/>
                    <a:pt x="1324" y="4727"/>
                  </a:cubicBezTo>
                  <a:cubicBezTo>
                    <a:pt x="1103" y="4632"/>
                    <a:pt x="1040" y="4412"/>
                    <a:pt x="1166" y="4254"/>
                  </a:cubicBezTo>
                  <a:lnTo>
                    <a:pt x="2363" y="1797"/>
                  </a:lnTo>
                  <a:cubicBezTo>
                    <a:pt x="2615" y="1324"/>
                    <a:pt x="3088" y="1041"/>
                    <a:pt x="3592" y="1041"/>
                  </a:cubicBezTo>
                  <a:lnTo>
                    <a:pt x="5104" y="1041"/>
                  </a:lnTo>
                  <a:cubicBezTo>
                    <a:pt x="5167" y="852"/>
                    <a:pt x="5262" y="631"/>
                    <a:pt x="5262" y="347"/>
                  </a:cubicBezTo>
                  <a:cubicBezTo>
                    <a:pt x="5262" y="158"/>
                    <a:pt x="5104" y="1"/>
                    <a:pt x="48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</p:grpSp>
      <p:grpSp>
        <p:nvGrpSpPr>
          <p:cNvPr id="129" name="Google Shape;10443;p74">
            <a:extLst>
              <a:ext uri="{FF2B5EF4-FFF2-40B4-BE49-F238E27FC236}">
                <a16:creationId xmlns:a16="http://schemas.microsoft.com/office/drawing/2014/main" id="{F6EA4010-56CD-10F4-C651-B9744FDC6B0A}"/>
              </a:ext>
            </a:extLst>
          </p:cNvPr>
          <p:cNvGrpSpPr/>
          <p:nvPr/>
        </p:nvGrpSpPr>
        <p:grpSpPr>
          <a:xfrm>
            <a:off x="7258879" y="3036236"/>
            <a:ext cx="413353" cy="440545"/>
            <a:chOff x="2037825" y="3254050"/>
            <a:chExt cx="296175" cy="296175"/>
          </a:xfrm>
          <a:solidFill>
            <a:srgbClr val="FFC000"/>
          </a:solidFill>
        </p:grpSpPr>
        <p:sp>
          <p:nvSpPr>
            <p:cNvPr id="130" name="Google Shape;10444;p74">
              <a:extLst>
                <a:ext uri="{FF2B5EF4-FFF2-40B4-BE49-F238E27FC236}">
                  <a16:creationId xmlns:a16="http://schemas.microsoft.com/office/drawing/2014/main" id="{CB5E85BB-7381-B391-56E0-89BEB5195C8B}"/>
                </a:ext>
              </a:extLst>
            </p:cNvPr>
            <p:cNvSpPr/>
            <p:nvPr/>
          </p:nvSpPr>
          <p:spPr>
            <a:xfrm>
              <a:off x="2063825" y="3254050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31" name="Google Shape;10445;p74">
              <a:extLst>
                <a:ext uri="{FF2B5EF4-FFF2-40B4-BE49-F238E27FC236}">
                  <a16:creationId xmlns:a16="http://schemas.microsoft.com/office/drawing/2014/main" id="{4E3B8F43-FD67-ACDD-D6CA-1B0217E35DEA}"/>
                </a:ext>
              </a:extLst>
            </p:cNvPr>
            <p:cNvSpPr/>
            <p:nvPr/>
          </p:nvSpPr>
          <p:spPr>
            <a:xfrm>
              <a:off x="2178025" y="3289500"/>
              <a:ext cx="104000" cy="67950"/>
            </a:xfrm>
            <a:custGeom>
              <a:avLst/>
              <a:gdLst/>
              <a:ahLst/>
              <a:cxnLst/>
              <a:rect l="l" t="t" r="r" b="b"/>
              <a:pathLst>
                <a:path w="4160" h="271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95" y="662"/>
                    <a:pt x="316" y="662"/>
                  </a:cubicBezTo>
                  <a:lnTo>
                    <a:pt x="2395" y="662"/>
                  </a:lnTo>
                  <a:cubicBezTo>
                    <a:pt x="2584" y="662"/>
                    <a:pt x="2742" y="820"/>
                    <a:pt x="2742" y="1009"/>
                  </a:cubicBezTo>
                  <a:lnTo>
                    <a:pt x="2742" y="1576"/>
                  </a:lnTo>
                  <a:lnTo>
                    <a:pt x="2616" y="1450"/>
                  </a:lnTo>
                  <a:cubicBezTo>
                    <a:pt x="2568" y="1387"/>
                    <a:pt x="2482" y="1355"/>
                    <a:pt x="2391" y="1355"/>
                  </a:cubicBezTo>
                  <a:cubicBezTo>
                    <a:pt x="2301" y="1355"/>
                    <a:pt x="2206" y="1387"/>
                    <a:pt x="2143" y="1450"/>
                  </a:cubicBezTo>
                  <a:cubicBezTo>
                    <a:pt x="2049" y="1576"/>
                    <a:pt x="2049" y="1796"/>
                    <a:pt x="2143" y="1922"/>
                  </a:cubicBezTo>
                  <a:lnTo>
                    <a:pt x="2868" y="2647"/>
                  </a:lnTo>
                  <a:cubicBezTo>
                    <a:pt x="2931" y="2694"/>
                    <a:pt x="3017" y="2718"/>
                    <a:pt x="3104" y="2718"/>
                  </a:cubicBezTo>
                  <a:cubicBezTo>
                    <a:pt x="3191" y="2718"/>
                    <a:pt x="3277" y="2694"/>
                    <a:pt x="3340" y="2647"/>
                  </a:cubicBezTo>
                  <a:lnTo>
                    <a:pt x="4033" y="1922"/>
                  </a:lnTo>
                  <a:cubicBezTo>
                    <a:pt x="4159" y="1796"/>
                    <a:pt x="4159" y="1576"/>
                    <a:pt x="4033" y="1450"/>
                  </a:cubicBezTo>
                  <a:cubicBezTo>
                    <a:pt x="3986" y="1387"/>
                    <a:pt x="3899" y="1355"/>
                    <a:pt x="3809" y="1355"/>
                  </a:cubicBezTo>
                  <a:cubicBezTo>
                    <a:pt x="3718" y="1355"/>
                    <a:pt x="3624" y="1387"/>
                    <a:pt x="3561" y="1450"/>
                  </a:cubicBezTo>
                  <a:lnTo>
                    <a:pt x="3466" y="1576"/>
                  </a:lnTo>
                  <a:lnTo>
                    <a:pt x="3466" y="1009"/>
                  </a:lnTo>
                  <a:cubicBezTo>
                    <a:pt x="3466" y="441"/>
                    <a:pt x="2994" y="0"/>
                    <a:pt x="24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32" name="Google Shape;10446;p74">
              <a:extLst>
                <a:ext uri="{FF2B5EF4-FFF2-40B4-BE49-F238E27FC236}">
                  <a16:creationId xmlns:a16="http://schemas.microsoft.com/office/drawing/2014/main" id="{D4C0E88D-E38D-5988-EDF4-2A0FCEA88FD5}"/>
                </a:ext>
              </a:extLst>
            </p:cNvPr>
            <p:cNvSpPr/>
            <p:nvPr/>
          </p:nvSpPr>
          <p:spPr>
            <a:xfrm>
              <a:off x="2070125" y="3444225"/>
              <a:ext cx="106350" cy="69075"/>
            </a:xfrm>
            <a:custGeom>
              <a:avLst/>
              <a:gdLst/>
              <a:ahLst/>
              <a:cxnLst/>
              <a:rect l="l" t="t" r="r" b="b"/>
              <a:pathLst>
                <a:path w="4254" h="2763" extrusionOk="0">
                  <a:moveTo>
                    <a:pt x="1095" y="0"/>
                  </a:moveTo>
                  <a:cubicBezTo>
                    <a:pt x="1002" y="0"/>
                    <a:pt x="904" y="28"/>
                    <a:pt x="820" y="112"/>
                  </a:cubicBezTo>
                  <a:lnTo>
                    <a:pt x="127" y="805"/>
                  </a:lnTo>
                  <a:cubicBezTo>
                    <a:pt x="1" y="931"/>
                    <a:pt x="1" y="1184"/>
                    <a:pt x="127" y="1278"/>
                  </a:cubicBezTo>
                  <a:cubicBezTo>
                    <a:pt x="190" y="1341"/>
                    <a:pt x="276" y="1373"/>
                    <a:pt x="363" y="1373"/>
                  </a:cubicBezTo>
                  <a:cubicBezTo>
                    <a:pt x="449" y="1373"/>
                    <a:pt x="536" y="1341"/>
                    <a:pt x="599" y="1278"/>
                  </a:cubicBezTo>
                  <a:lnTo>
                    <a:pt x="725" y="1184"/>
                  </a:lnTo>
                  <a:lnTo>
                    <a:pt x="725" y="1719"/>
                  </a:lnTo>
                  <a:cubicBezTo>
                    <a:pt x="725" y="2318"/>
                    <a:pt x="1198" y="2759"/>
                    <a:pt x="1733" y="2759"/>
                  </a:cubicBezTo>
                  <a:lnTo>
                    <a:pt x="3813" y="2759"/>
                  </a:lnTo>
                  <a:cubicBezTo>
                    <a:pt x="3837" y="2761"/>
                    <a:pt x="3861" y="2763"/>
                    <a:pt x="3883" y="2763"/>
                  </a:cubicBezTo>
                  <a:cubicBezTo>
                    <a:pt x="4122" y="2763"/>
                    <a:pt x="4254" y="2616"/>
                    <a:pt x="4254" y="2444"/>
                  </a:cubicBezTo>
                  <a:cubicBezTo>
                    <a:pt x="4254" y="2223"/>
                    <a:pt x="4096" y="2066"/>
                    <a:pt x="3907" y="2066"/>
                  </a:cubicBezTo>
                  <a:lnTo>
                    <a:pt x="1828" y="2066"/>
                  </a:lnTo>
                  <a:cubicBezTo>
                    <a:pt x="1639" y="2066"/>
                    <a:pt x="1481" y="1908"/>
                    <a:pt x="1481" y="1719"/>
                  </a:cubicBezTo>
                  <a:lnTo>
                    <a:pt x="1481" y="1184"/>
                  </a:lnTo>
                  <a:lnTo>
                    <a:pt x="1576" y="1278"/>
                  </a:lnTo>
                  <a:cubicBezTo>
                    <a:pt x="1639" y="1341"/>
                    <a:pt x="1733" y="1373"/>
                    <a:pt x="1824" y="1373"/>
                  </a:cubicBezTo>
                  <a:cubicBezTo>
                    <a:pt x="1914" y="1373"/>
                    <a:pt x="2001" y="1341"/>
                    <a:pt x="2048" y="1278"/>
                  </a:cubicBezTo>
                  <a:cubicBezTo>
                    <a:pt x="2174" y="1184"/>
                    <a:pt x="2174" y="931"/>
                    <a:pt x="2048" y="805"/>
                  </a:cubicBezTo>
                  <a:lnTo>
                    <a:pt x="1355" y="112"/>
                  </a:lnTo>
                  <a:cubicBezTo>
                    <a:pt x="1292" y="81"/>
                    <a:pt x="1261" y="81"/>
                    <a:pt x="1229" y="18"/>
                  </a:cubicBezTo>
                  <a:cubicBezTo>
                    <a:pt x="1187" y="7"/>
                    <a:pt x="1142" y="0"/>
                    <a:pt x="10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33" name="Google Shape;10447;p74">
              <a:extLst>
                <a:ext uri="{FF2B5EF4-FFF2-40B4-BE49-F238E27FC236}">
                  <a16:creationId xmlns:a16="http://schemas.microsoft.com/office/drawing/2014/main" id="{9CA5853A-2CF4-EE34-48DC-1D067304F971}"/>
                </a:ext>
              </a:extLst>
            </p:cNvPr>
            <p:cNvSpPr/>
            <p:nvPr/>
          </p:nvSpPr>
          <p:spPr>
            <a:xfrm>
              <a:off x="2219775" y="3375350"/>
              <a:ext cx="89025" cy="85875"/>
            </a:xfrm>
            <a:custGeom>
              <a:avLst/>
              <a:gdLst/>
              <a:ahLst/>
              <a:cxnLst/>
              <a:rect l="l" t="t" r="r" b="b"/>
              <a:pathLst>
                <a:path w="3560" h="3435" extrusionOk="0">
                  <a:moveTo>
                    <a:pt x="1796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47"/>
                    <a:pt x="788" y="3434"/>
                    <a:pt x="1796" y="3434"/>
                  </a:cubicBezTo>
                  <a:cubicBezTo>
                    <a:pt x="2741" y="3434"/>
                    <a:pt x="3561" y="2647"/>
                    <a:pt x="3561" y="1733"/>
                  </a:cubicBezTo>
                  <a:cubicBezTo>
                    <a:pt x="3561" y="788"/>
                    <a:pt x="2773" y="0"/>
                    <a:pt x="17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34" name="Google Shape;10448;p74">
              <a:extLst>
                <a:ext uri="{FF2B5EF4-FFF2-40B4-BE49-F238E27FC236}">
                  <a16:creationId xmlns:a16="http://schemas.microsoft.com/office/drawing/2014/main" id="{B9961048-16BA-3CEB-259B-8E659DB4F5A0}"/>
                </a:ext>
              </a:extLst>
            </p:cNvPr>
            <p:cNvSpPr/>
            <p:nvPr/>
          </p:nvSpPr>
          <p:spPr>
            <a:xfrm>
              <a:off x="2037825" y="3339125"/>
              <a:ext cx="138650" cy="88225"/>
            </a:xfrm>
            <a:custGeom>
              <a:avLst/>
              <a:gdLst/>
              <a:ahLst/>
              <a:cxnLst/>
              <a:rect l="l" t="t" r="r" b="b"/>
              <a:pathLst>
                <a:path w="5546" h="3529" extrusionOk="0">
                  <a:moveTo>
                    <a:pt x="1072" y="0"/>
                  </a:moveTo>
                  <a:cubicBezTo>
                    <a:pt x="442" y="536"/>
                    <a:pt x="32" y="1292"/>
                    <a:pt x="32" y="2143"/>
                  </a:cubicBezTo>
                  <a:lnTo>
                    <a:pt x="32" y="3182"/>
                  </a:lnTo>
                  <a:cubicBezTo>
                    <a:pt x="1" y="3371"/>
                    <a:pt x="158" y="3529"/>
                    <a:pt x="347" y="3529"/>
                  </a:cubicBezTo>
                  <a:lnTo>
                    <a:pt x="5199" y="3529"/>
                  </a:lnTo>
                  <a:cubicBezTo>
                    <a:pt x="5388" y="3529"/>
                    <a:pt x="5546" y="3371"/>
                    <a:pt x="5546" y="3182"/>
                  </a:cubicBezTo>
                  <a:lnTo>
                    <a:pt x="5546" y="2143"/>
                  </a:lnTo>
                  <a:cubicBezTo>
                    <a:pt x="5546" y="1292"/>
                    <a:pt x="5168" y="536"/>
                    <a:pt x="4538" y="0"/>
                  </a:cubicBezTo>
                  <a:cubicBezTo>
                    <a:pt x="4096" y="473"/>
                    <a:pt x="3466" y="756"/>
                    <a:pt x="2805" y="756"/>
                  </a:cubicBezTo>
                  <a:cubicBezTo>
                    <a:pt x="2143" y="756"/>
                    <a:pt x="1513" y="504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35" name="Google Shape;10449;p74">
              <a:extLst>
                <a:ext uri="{FF2B5EF4-FFF2-40B4-BE49-F238E27FC236}">
                  <a16:creationId xmlns:a16="http://schemas.microsoft.com/office/drawing/2014/main" id="{7151DA40-20EA-5D7C-A9D7-C7DE5198FABA}"/>
                </a:ext>
              </a:extLst>
            </p:cNvPr>
            <p:cNvSpPr/>
            <p:nvPr/>
          </p:nvSpPr>
          <p:spPr>
            <a:xfrm>
              <a:off x="2193775" y="3460400"/>
              <a:ext cx="140225" cy="89825"/>
            </a:xfrm>
            <a:custGeom>
              <a:avLst/>
              <a:gdLst/>
              <a:ahLst/>
              <a:cxnLst/>
              <a:rect l="l" t="t" r="r" b="b"/>
              <a:pathLst>
                <a:path w="5609" h="3593" extrusionOk="0">
                  <a:moveTo>
                    <a:pt x="1009" y="1"/>
                  </a:moveTo>
                  <a:cubicBezTo>
                    <a:pt x="379" y="537"/>
                    <a:pt x="1" y="1261"/>
                    <a:pt x="1" y="2143"/>
                  </a:cubicBezTo>
                  <a:lnTo>
                    <a:pt x="1" y="3246"/>
                  </a:lnTo>
                  <a:cubicBezTo>
                    <a:pt x="1" y="3435"/>
                    <a:pt x="158" y="3592"/>
                    <a:pt x="347" y="3592"/>
                  </a:cubicBezTo>
                  <a:lnTo>
                    <a:pt x="5262" y="3592"/>
                  </a:lnTo>
                  <a:cubicBezTo>
                    <a:pt x="5451" y="3592"/>
                    <a:pt x="5609" y="3435"/>
                    <a:pt x="5609" y="3246"/>
                  </a:cubicBezTo>
                  <a:lnTo>
                    <a:pt x="5609" y="2143"/>
                  </a:lnTo>
                  <a:cubicBezTo>
                    <a:pt x="5577" y="1261"/>
                    <a:pt x="5199" y="537"/>
                    <a:pt x="4569" y="1"/>
                  </a:cubicBezTo>
                  <a:cubicBezTo>
                    <a:pt x="4128" y="474"/>
                    <a:pt x="3498" y="757"/>
                    <a:pt x="2773" y="757"/>
                  </a:cubicBezTo>
                  <a:cubicBezTo>
                    <a:pt x="2080" y="757"/>
                    <a:pt x="1450" y="474"/>
                    <a:pt x="10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</p:grpSp>
      <p:grpSp>
        <p:nvGrpSpPr>
          <p:cNvPr id="136" name="Google Shape;10468;p74">
            <a:extLst>
              <a:ext uri="{FF2B5EF4-FFF2-40B4-BE49-F238E27FC236}">
                <a16:creationId xmlns:a16="http://schemas.microsoft.com/office/drawing/2014/main" id="{6C5E5ACF-51C1-30E8-8DA6-F615723B5C2B}"/>
              </a:ext>
            </a:extLst>
          </p:cNvPr>
          <p:cNvGrpSpPr/>
          <p:nvPr/>
        </p:nvGrpSpPr>
        <p:grpSpPr>
          <a:xfrm>
            <a:off x="3291601" y="3204429"/>
            <a:ext cx="362150" cy="384934"/>
            <a:chOff x="3859600" y="3591950"/>
            <a:chExt cx="296975" cy="296175"/>
          </a:xfrm>
          <a:solidFill>
            <a:srgbClr val="FFC000"/>
          </a:solidFill>
        </p:grpSpPr>
        <p:sp>
          <p:nvSpPr>
            <p:cNvPr id="137" name="Google Shape;10469;p74">
              <a:extLst>
                <a:ext uri="{FF2B5EF4-FFF2-40B4-BE49-F238E27FC236}">
                  <a16:creationId xmlns:a16="http://schemas.microsoft.com/office/drawing/2014/main" id="{610BD97A-F520-117B-2879-768E17ED1E37}"/>
                </a:ext>
              </a:extLst>
            </p:cNvPr>
            <p:cNvSpPr/>
            <p:nvPr/>
          </p:nvSpPr>
          <p:spPr>
            <a:xfrm>
              <a:off x="4034450" y="3766000"/>
              <a:ext cx="122125" cy="122125"/>
            </a:xfrm>
            <a:custGeom>
              <a:avLst/>
              <a:gdLst/>
              <a:ahLst/>
              <a:cxnLst/>
              <a:rect l="l" t="t" r="r" b="b"/>
              <a:pathLst>
                <a:path w="4885" h="4885" extrusionOk="0">
                  <a:moveTo>
                    <a:pt x="2395" y="1324"/>
                  </a:moveTo>
                  <a:cubicBezTo>
                    <a:pt x="2616" y="1324"/>
                    <a:pt x="2773" y="1482"/>
                    <a:pt x="2773" y="1702"/>
                  </a:cubicBezTo>
                  <a:lnTo>
                    <a:pt x="2773" y="2049"/>
                  </a:lnTo>
                  <a:lnTo>
                    <a:pt x="3120" y="2049"/>
                  </a:lnTo>
                  <a:cubicBezTo>
                    <a:pt x="3309" y="2049"/>
                    <a:pt x="3466" y="2206"/>
                    <a:pt x="3466" y="2395"/>
                  </a:cubicBezTo>
                  <a:cubicBezTo>
                    <a:pt x="3466" y="2584"/>
                    <a:pt x="3309" y="2742"/>
                    <a:pt x="3120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95"/>
                  </a:cubicBezTo>
                  <a:lnTo>
                    <a:pt x="2049" y="1702"/>
                  </a:lnTo>
                  <a:cubicBezTo>
                    <a:pt x="2049" y="1482"/>
                    <a:pt x="2206" y="1324"/>
                    <a:pt x="2395" y="1324"/>
                  </a:cubicBezTo>
                  <a:close/>
                  <a:moveTo>
                    <a:pt x="2458" y="1"/>
                  </a:moveTo>
                  <a:cubicBezTo>
                    <a:pt x="1104" y="1"/>
                    <a:pt x="1" y="1103"/>
                    <a:pt x="1" y="2427"/>
                  </a:cubicBezTo>
                  <a:cubicBezTo>
                    <a:pt x="1" y="3781"/>
                    <a:pt x="1104" y="4884"/>
                    <a:pt x="2458" y="4884"/>
                  </a:cubicBezTo>
                  <a:cubicBezTo>
                    <a:pt x="3782" y="4884"/>
                    <a:pt x="4884" y="3781"/>
                    <a:pt x="4884" y="2427"/>
                  </a:cubicBezTo>
                  <a:cubicBezTo>
                    <a:pt x="4853" y="1072"/>
                    <a:pt x="3782" y="1"/>
                    <a:pt x="24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38" name="Google Shape;10470;p74">
              <a:extLst>
                <a:ext uri="{FF2B5EF4-FFF2-40B4-BE49-F238E27FC236}">
                  <a16:creationId xmlns:a16="http://schemas.microsoft.com/office/drawing/2014/main" id="{62CFD98E-A1E1-F386-F339-64CCB38258A0}"/>
                </a:ext>
              </a:extLst>
            </p:cNvPr>
            <p:cNvSpPr/>
            <p:nvPr/>
          </p:nvSpPr>
          <p:spPr>
            <a:xfrm>
              <a:off x="3860400" y="3679375"/>
              <a:ext cx="260725" cy="173300"/>
            </a:xfrm>
            <a:custGeom>
              <a:avLst/>
              <a:gdLst/>
              <a:ahLst/>
              <a:cxnLst/>
              <a:rect l="l" t="t" r="r" b="b"/>
              <a:pathLst>
                <a:path w="10429" h="6932" extrusionOk="0">
                  <a:moveTo>
                    <a:pt x="2426" y="662"/>
                  </a:moveTo>
                  <a:cubicBezTo>
                    <a:pt x="2647" y="662"/>
                    <a:pt x="2804" y="819"/>
                    <a:pt x="2804" y="1008"/>
                  </a:cubicBezTo>
                  <a:cubicBezTo>
                    <a:pt x="2804" y="1197"/>
                    <a:pt x="2647" y="1355"/>
                    <a:pt x="2426" y="1355"/>
                  </a:cubicBezTo>
                  <a:lnTo>
                    <a:pt x="1733" y="1355"/>
                  </a:lnTo>
                  <a:cubicBezTo>
                    <a:pt x="1544" y="1355"/>
                    <a:pt x="1387" y="1197"/>
                    <a:pt x="1387" y="1008"/>
                  </a:cubicBezTo>
                  <a:cubicBezTo>
                    <a:pt x="1387" y="819"/>
                    <a:pt x="1544" y="662"/>
                    <a:pt x="1733" y="662"/>
                  </a:cubicBezTo>
                  <a:close/>
                  <a:moveTo>
                    <a:pt x="4537" y="662"/>
                  </a:moveTo>
                  <a:cubicBezTo>
                    <a:pt x="4726" y="662"/>
                    <a:pt x="4884" y="819"/>
                    <a:pt x="4884" y="1008"/>
                  </a:cubicBezTo>
                  <a:cubicBezTo>
                    <a:pt x="4884" y="1197"/>
                    <a:pt x="4695" y="1355"/>
                    <a:pt x="4537" y="1355"/>
                  </a:cubicBezTo>
                  <a:lnTo>
                    <a:pt x="3812" y="1355"/>
                  </a:lnTo>
                  <a:cubicBezTo>
                    <a:pt x="3623" y="1355"/>
                    <a:pt x="3466" y="1197"/>
                    <a:pt x="3466" y="1008"/>
                  </a:cubicBezTo>
                  <a:cubicBezTo>
                    <a:pt x="3466" y="819"/>
                    <a:pt x="3623" y="662"/>
                    <a:pt x="3812" y="662"/>
                  </a:cubicBezTo>
                  <a:close/>
                  <a:moveTo>
                    <a:pt x="6648" y="662"/>
                  </a:moveTo>
                  <a:cubicBezTo>
                    <a:pt x="6837" y="662"/>
                    <a:pt x="6994" y="819"/>
                    <a:pt x="6994" y="1008"/>
                  </a:cubicBezTo>
                  <a:cubicBezTo>
                    <a:pt x="6994" y="1197"/>
                    <a:pt x="6837" y="1355"/>
                    <a:pt x="6648" y="1355"/>
                  </a:cubicBezTo>
                  <a:lnTo>
                    <a:pt x="5955" y="1355"/>
                  </a:lnTo>
                  <a:cubicBezTo>
                    <a:pt x="5734" y="1355"/>
                    <a:pt x="5577" y="1197"/>
                    <a:pt x="5577" y="1008"/>
                  </a:cubicBezTo>
                  <a:cubicBezTo>
                    <a:pt x="5577" y="819"/>
                    <a:pt x="5734" y="662"/>
                    <a:pt x="5955" y="662"/>
                  </a:cubicBezTo>
                  <a:close/>
                  <a:moveTo>
                    <a:pt x="8727" y="662"/>
                  </a:moveTo>
                  <a:cubicBezTo>
                    <a:pt x="8948" y="662"/>
                    <a:pt x="9105" y="819"/>
                    <a:pt x="9105" y="1008"/>
                  </a:cubicBezTo>
                  <a:cubicBezTo>
                    <a:pt x="9105" y="1197"/>
                    <a:pt x="8948" y="1355"/>
                    <a:pt x="8727" y="1355"/>
                  </a:cubicBezTo>
                  <a:lnTo>
                    <a:pt x="8034" y="1355"/>
                  </a:lnTo>
                  <a:cubicBezTo>
                    <a:pt x="7845" y="1355"/>
                    <a:pt x="7688" y="1197"/>
                    <a:pt x="7688" y="1008"/>
                  </a:cubicBezTo>
                  <a:cubicBezTo>
                    <a:pt x="7688" y="819"/>
                    <a:pt x="7845" y="662"/>
                    <a:pt x="8034" y="662"/>
                  </a:cubicBezTo>
                  <a:close/>
                  <a:moveTo>
                    <a:pt x="2426" y="2080"/>
                  </a:moveTo>
                  <a:cubicBezTo>
                    <a:pt x="2647" y="2080"/>
                    <a:pt x="2804" y="2237"/>
                    <a:pt x="2804" y="2426"/>
                  </a:cubicBezTo>
                  <a:cubicBezTo>
                    <a:pt x="2804" y="2647"/>
                    <a:pt x="2647" y="2773"/>
                    <a:pt x="2426" y="2773"/>
                  </a:cubicBezTo>
                  <a:lnTo>
                    <a:pt x="1733" y="2773"/>
                  </a:lnTo>
                  <a:cubicBezTo>
                    <a:pt x="1544" y="2773"/>
                    <a:pt x="1387" y="2647"/>
                    <a:pt x="1387" y="2426"/>
                  </a:cubicBezTo>
                  <a:cubicBezTo>
                    <a:pt x="1387" y="2206"/>
                    <a:pt x="1544" y="2080"/>
                    <a:pt x="1733" y="2080"/>
                  </a:cubicBezTo>
                  <a:close/>
                  <a:moveTo>
                    <a:pt x="4537" y="2080"/>
                  </a:moveTo>
                  <a:cubicBezTo>
                    <a:pt x="4726" y="2080"/>
                    <a:pt x="4884" y="2237"/>
                    <a:pt x="4884" y="2426"/>
                  </a:cubicBezTo>
                  <a:cubicBezTo>
                    <a:pt x="4884" y="2647"/>
                    <a:pt x="4695" y="2773"/>
                    <a:pt x="4537" y="2773"/>
                  </a:cubicBezTo>
                  <a:lnTo>
                    <a:pt x="3812" y="2773"/>
                  </a:lnTo>
                  <a:cubicBezTo>
                    <a:pt x="3623" y="2773"/>
                    <a:pt x="3466" y="2647"/>
                    <a:pt x="3466" y="2426"/>
                  </a:cubicBezTo>
                  <a:cubicBezTo>
                    <a:pt x="3466" y="2206"/>
                    <a:pt x="3623" y="2080"/>
                    <a:pt x="3812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7"/>
                    <a:pt x="6994" y="2426"/>
                  </a:cubicBezTo>
                  <a:cubicBezTo>
                    <a:pt x="6994" y="2647"/>
                    <a:pt x="6837" y="2773"/>
                    <a:pt x="6648" y="2773"/>
                  </a:cubicBezTo>
                  <a:lnTo>
                    <a:pt x="5955" y="2773"/>
                  </a:lnTo>
                  <a:cubicBezTo>
                    <a:pt x="5734" y="2773"/>
                    <a:pt x="5577" y="2647"/>
                    <a:pt x="5577" y="2426"/>
                  </a:cubicBezTo>
                  <a:cubicBezTo>
                    <a:pt x="5577" y="2206"/>
                    <a:pt x="5734" y="2080"/>
                    <a:pt x="5955" y="2080"/>
                  </a:cubicBezTo>
                  <a:close/>
                  <a:moveTo>
                    <a:pt x="8727" y="2080"/>
                  </a:moveTo>
                  <a:cubicBezTo>
                    <a:pt x="8948" y="2080"/>
                    <a:pt x="9105" y="2237"/>
                    <a:pt x="9105" y="2426"/>
                  </a:cubicBezTo>
                  <a:cubicBezTo>
                    <a:pt x="9105" y="2647"/>
                    <a:pt x="8948" y="2773"/>
                    <a:pt x="8727" y="2773"/>
                  </a:cubicBezTo>
                  <a:lnTo>
                    <a:pt x="8034" y="2773"/>
                  </a:lnTo>
                  <a:cubicBezTo>
                    <a:pt x="7845" y="2773"/>
                    <a:pt x="7688" y="2647"/>
                    <a:pt x="7688" y="2426"/>
                  </a:cubicBezTo>
                  <a:cubicBezTo>
                    <a:pt x="7688" y="2206"/>
                    <a:pt x="7845" y="2080"/>
                    <a:pt x="8034" y="2080"/>
                  </a:cubicBezTo>
                  <a:close/>
                  <a:moveTo>
                    <a:pt x="2426" y="3466"/>
                  </a:moveTo>
                  <a:cubicBezTo>
                    <a:pt x="2647" y="3466"/>
                    <a:pt x="2804" y="3623"/>
                    <a:pt x="2804" y="3812"/>
                  </a:cubicBezTo>
                  <a:cubicBezTo>
                    <a:pt x="2804" y="4001"/>
                    <a:pt x="2647" y="4159"/>
                    <a:pt x="2426" y="4159"/>
                  </a:cubicBezTo>
                  <a:lnTo>
                    <a:pt x="1733" y="4159"/>
                  </a:lnTo>
                  <a:cubicBezTo>
                    <a:pt x="1544" y="4159"/>
                    <a:pt x="1387" y="4001"/>
                    <a:pt x="1387" y="3812"/>
                  </a:cubicBezTo>
                  <a:cubicBezTo>
                    <a:pt x="1387" y="3623"/>
                    <a:pt x="1544" y="3466"/>
                    <a:pt x="1733" y="3466"/>
                  </a:cubicBezTo>
                  <a:close/>
                  <a:moveTo>
                    <a:pt x="4537" y="3466"/>
                  </a:moveTo>
                  <a:cubicBezTo>
                    <a:pt x="4726" y="3466"/>
                    <a:pt x="4884" y="3623"/>
                    <a:pt x="4884" y="3812"/>
                  </a:cubicBezTo>
                  <a:cubicBezTo>
                    <a:pt x="4884" y="4001"/>
                    <a:pt x="4695" y="4159"/>
                    <a:pt x="4537" y="4159"/>
                  </a:cubicBezTo>
                  <a:lnTo>
                    <a:pt x="3812" y="4159"/>
                  </a:lnTo>
                  <a:cubicBezTo>
                    <a:pt x="3623" y="4159"/>
                    <a:pt x="3466" y="4001"/>
                    <a:pt x="3466" y="3812"/>
                  </a:cubicBezTo>
                  <a:cubicBezTo>
                    <a:pt x="3466" y="3623"/>
                    <a:pt x="3623" y="3466"/>
                    <a:pt x="3812" y="3466"/>
                  </a:cubicBezTo>
                  <a:close/>
                  <a:moveTo>
                    <a:pt x="6648" y="3466"/>
                  </a:moveTo>
                  <a:cubicBezTo>
                    <a:pt x="6837" y="3466"/>
                    <a:pt x="6994" y="3623"/>
                    <a:pt x="6994" y="3812"/>
                  </a:cubicBezTo>
                  <a:cubicBezTo>
                    <a:pt x="6994" y="4001"/>
                    <a:pt x="6837" y="4159"/>
                    <a:pt x="6648" y="4159"/>
                  </a:cubicBezTo>
                  <a:lnTo>
                    <a:pt x="5955" y="4159"/>
                  </a:lnTo>
                  <a:cubicBezTo>
                    <a:pt x="5734" y="4159"/>
                    <a:pt x="5577" y="4001"/>
                    <a:pt x="5577" y="3812"/>
                  </a:cubicBezTo>
                  <a:cubicBezTo>
                    <a:pt x="5577" y="3623"/>
                    <a:pt x="5734" y="3466"/>
                    <a:pt x="5955" y="3466"/>
                  </a:cubicBezTo>
                  <a:close/>
                  <a:moveTo>
                    <a:pt x="2426" y="4852"/>
                  </a:moveTo>
                  <a:cubicBezTo>
                    <a:pt x="2647" y="4852"/>
                    <a:pt x="2804" y="5010"/>
                    <a:pt x="2804" y="5199"/>
                  </a:cubicBezTo>
                  <a:cubicBezTo>
                    <a:pt x="2804" y="5388"/>
                    <a:pt x="2647" y="5545"/>
                    <a:pt x="2426" y="5545"/>
                  </a:cubicBezTo>
                  <a:lnTo>
                    <a:pt x="1733" y="5545"/>
                  </a:lnTo>
                  <a:cubicBezTo>
                    <a:pt x="1544" y="5545"/>
                    <a:pt x="1387" y="5388"/>
                    <a:pt x="1387" y="5199"/>
                  </a:cubicBezTo>
                  <a:cubicBezTo>
                    <a:pt x="1387" y="5010"/>
                    <a:pt x="1544" y="4852"/>
                    <a:pt x="1733" y="4852"/>
                  </a:cubicBezTo>
                  <a:close/>
                  <a:moveTo>
                    <a:pt x="4537" y="4852"/>
                  </a:moveTo>
                  <a:cubicBezTo>
                    <a:pt x="4726" y="4852"/>
                    <a:pt x="4884" y="5010"/>
                    <a:pt x="4884" y="5199"/>
                  </a:cubicBezTo>
                  <a:cubicBezTo>
                    <a:pt x="4884" y="5388"/>
                    <a:pt x="4695" y="5545"/>
                    <a:pt x="4537" y="5545"/>
                  </a:cubicBezTo>
                  <a:lnTo>
                    <a:pt x="3812" y="5545"/>
                  </a:lnTo>
                  <a:cubicBezTo>
                    <a:pt x="3623" y="5545"/>
                    <a:pt x="3466" y="5388"/>
                    <a:pt x="3466" y="5199"/>
                  </a:cubicBezTo>
                  <a:cubicBezTo>
                    <a:pt x="3466" y="5010"/>
                    <a:pt x="3623" y="4852"/>
                    <a:pt x="3812" y="4852"/>
                  </a:cubicBezTo>
                  <a:close/>
                  <a:moveTo>
                    <a:pt x="0" y="0"/>
                  </a:moveTo>
                  <a:lnTo>
                    <a:pt x="0" y="5892"/>
                  </a:lnTo>
                  <a:cubicBezTo>
                    <a:pt x="0" y="6459"/>
                    <a:pt x="473" y="6931"/>
                    <a:pt x="1071" y="6931"/>
                  </a:cubicBezTo>
                  <a:lnTo>
                    <a:pt x="6490" y="6931"/>
                  </a:lnTo>
                  <a:cubicBezTo>
                    <a:pt x="6364" y="6616"/>
                    <a:pt x="6301" y="6270"/>
                    <a:pt x="6301" y="5892"/>
                  </a:cubicBezTo>
                  <a:cubicBezTo>
                    <a:pt x="6301" y="5797"/>
                    <a:pt x="6333" y="5671"/>
                    <a:pt x="6333" y="5545"/>
                  </a:cubicBezTo>
                  <a:lnTo>
                    <a:pt x="5955" y="5545"/>
                  </a:lnTo>
                  <a:cubicBezTo>
                    <a:pt x="5734" y="5545"/>
                    <a:pt x="5577" y="5388"/>
                    <a:pt x="5577" y="5199"/>
                  </a:cubicBezTo>
                  <a:cubicBezTo>
                    <a:pt x="5577" y="5010"/>
                    <a:pt x="5734" y="4852"/>
                    <a:pt x="5955" y="4852"/>
                  </a:cubicBezTo>
                  <a:lnTo>
                    <a:pt x="6490" y="4852"/>
                  </a:lnTo>
                  <a:cubicBezTo>
                    <a:pt x="6931" y="3623"/>
                    <a:pt x="8066" y="2741"/>
                    <a:pt x="9420" y="2741"/>
                  </a:cubicBezTo>
                  <a:cubicBezTo>
                    <a:pt x="9767" y="2741"/>
                    <a:pt x="10113" y="2836"/>
                    <a:pt x="10428" y="2962"/>
                  </a:cubicBezTo>
                  <a:lnTo>
                    <a:pt x="1042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39" name="Google Shape;10471;p74">
              <a:extLst>
                <a:ext uri="{FF2B5EF4-FFF2-40B4-BE49-F238E27FC236}">
                  <a16:creationId xmlns:a16="http://schemas.microsoft.com/office/drawing/2014/main" id="{48C2BF70-0099-1FC5-85D4-2714EE02B3A7}"/>
                </a:ext>
              </a:extLst>
            </p:cNvPr>
            <p:cNvSpPr/>
            <p:nvPr/>
          </p:nvSpPr>
          <p:spPr>
            <a:xfrm>
              <a:off x="3859600" y="3591950"/>
              <a:ext cx="261525" cy="70900"/>
            </a:xfrm>
            <a:custGeom>
              <a:avLst/>
              <a:gdLst/>
              <a:ahLst/>
              <a:cxnLst/>
              <a:rect l="l" t="t" r="r" b="b"/>
              <a:pathLst>
                <a:path w="10461" h="2836" extrusionOk="0">
                  <a:moveTo>
                    <a:pt x="1734" y="0"/>
                  </a:moveTo>
                  <a:cubicBezTo>
                    <a:pt x="1513" y="0"/>
                    <a:pt x="1356" y="158"/>
                    <a:pt x="1356" y="347"/>
                  </a:cubicBezTo>
                  <a:lnTo>
                    <a:pt x="1356" y="693"/>
                  </a:lnTo>
                  <a:lnTo>
                    <a:pt x="1009" y="693"/>
                  </a:lnTo>
                  <a:cubicBezTo>
                    <a:pt x="410" y="693"/>
                    <a:pt x="1" y="1166"/>
                    <a:pt x="1" y="1733"/>
                  </a:cubicBezTo>
                  <a:lnTo>
                    <a:pt x="1" y="2836"/>
                  </a:lnTo>
                  <a:lnTo>
                    <a:pt x="10429" y="2836"/>
                  </a:lnTo>
                  <a:lnTo>
                    <a:pt x="10429" y="1733"/>
                  </a:lnTo>
                  <a:lnTo>
                    <a:pt x="10460" y="1733"/>
                  </a:lnTo>
                  <a:cubicBezTo>
                    <a:pt x="10460" y="1134"/>
                    <a:pt x="9988" y="693"/>
                    <a:pt x="9421" y="693"/>
                  </a:cubicBezTo>
                  <a:lnTo>
                    <a:pt x="9074" y="693"/>
                  </a:lnTo>
                  <a:lnTo>
                    <a:pt x="9074" y="347"/>
                  </a:lnTo>
                  <a:cubicBezTo>
                    <a:pt x="9074" y="158"/>
                    <a:pt x="8917" y="0"/>
                    <a:pt x="8728" y="0"/>
                  </a:cubicBezTo>
                  <a:cubicBezTo>
                    <a:pt x="8539" y="0"/>
                    <a:pt x="8381" y="158"/>
                    <a:pt x="8381" y="347"/>
                  </a:cubicBezTo>
                  <a:lnTo>
                    <a:pt x="8381" y="693"/>
                  </a:lnTo>
                  <a:lnTo>
                    <a:pt x="6995" y="693"/>
                  </a:lnTo>
                  <a:lnTo>
                    <a:pt x="6995" y="347"/>
                  </a:lnTo>
                  <a:cubicBezTo>
                    <a:pt x="6995" y="158"/>
                    <a:pt x="6837" y="0"/>
                    <a:pt x="6648" y="0"/>
                  </a:cubicBezTo>
                  <a:cubicBezTo>
                    <a:pt x="6459" y="0"/>
                    <a:pt x="6302" y="158"/>
                    <a:pt x="6302" y="347"/>
                  </a:cubicBezTo>
                  <a:lnTo>
                    <a:pt x="6302" y="693"/>
                  </a:lnTo>
                  <a:lnTo>
                    <a:pt x="4159" y="693"/>
                  </a:lnTo>
                  <a:lnTo>
                    <a:pt x="4159" y="347"/>
                  </a:lnTo>
                  <a:cubicBezTo>
                    <a:pt x="4159" y="158"/>
                    <a:pt x="4002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</p:grpSp>
      <p:grpSp>
        <p:nvGrpSpPr>
          <p:cNvPr id="140" name="Google Shape;10483;p74">
            <a:extLst>
              <a:ext uri="{FF2B5EF4-FFF2-40B4-BE49-F238E27FC236}">
                <a16:creationId xmlns:a16="http://schemas.microsoft.com/office/drawing/2014/main" id="{A19C1789-B50F-6B1F-7FC4-76CE0420124E}"/>
              </a:ext>
            </a:extLst>
          </p:cNvPr>
          <p:cNvGrpSpPr/>
          <p:nvPr/>
        </p:nvGrpSpPr>
        <p:grpSpPr>
          <a:xfrm>
            <a:off x="6634590" y="3104337"/>
            <a:ext cx="340048" cy="360370"/>
            <a:chOff x="5727850" y="3609275"/>
            <a:chExt cx="278850" cy="277275"/>
          </a:xfrm>
          <a:solidFill>
            <a:srgbClr val="FFC000"/>
          </a:solidFill>
        </p:grpSpPr>
        <p:sp>
          <p:nvSpPr>
            <p:cNvPr id="141" name="Google Shape;10484;p74">
              <a:extLst>
                <a:ext uri="{FF2B5EF4-FFF2-40B4-BE49-F238E27FC236}">
                  <a16:creationId xmlns:a16="http://schemas.microsoft.com/office/drawing/2014/main" id="{D2E4F560-F430-F1D5-8D85-D304237DB414}"/>
                </a:ext>
              </a:extLst>
            </p:cNvPr>
            <p:cNvSpPr/>
            <p:nvPr/>
          </p:nvSpPr>
          <p:spPr>
            <a:xfrm>
              <a:off x="5884600" y="3765225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6" y="662"/>
                  </a:moveTo>
                  <a:cubicBezTo>
                    <a:pt x="2646" y="662"/>
                    <a:pt x="2804" y="819"/>
                    <a:pt x="2804" y="1008"/>
                  </a:cubicBezTo>
                  <a:cubicBezTo>
                    <a:pt x="2804" y="1197"/>
                    <a:pt x="2646" y="1355"/>
                    <a:pt x="2426" y="1355"/>
                  </a:cubicBezTo>
                  <a:cubicBezTo>
                    <a:pt x="2237" y="1355"/>
                    <a:pt x="2079" y="1197"/>
                    <a:pt x="2079" y="1008"/>
                  </a:cubicBezTo>
                  <a:cubicBezTo>
                    <a:pt x="2079" y="819"/>
                    <a:pt x="2237" y="662"/>
                    <a:pt x="2426" y="662"/>
                  </a:cubicBezTo>
                  <a:close/>
                  <a:moveTo>
                    <a:pt x="2426" y="1670"/>
                  </a:moveTo>
                  <a:cubicBezTo>
                    <a:pt x="2646" y="1670"/>
                    <a:pt x="2804" y="1828"/>
                    <a:pt x="2804" y="2048"/>
                  </a:cubicBezTo>
                  <a:lnTo>
                    <a:pt x="2804" y="3781"/>
                  </a:lnTo>
                  <a:cubicBezTo>
                    <a:pt x="2804" y="3970"/>
                    <a:pt x="2646" y="4127"/>
                    <a:pt x="2426" y="4127"/>
                  </a:cubicBezTo>
                  <a:cubicBezTo>
                    <a:pt x="2237" y="4127"/>
                    <a:pt x="2079" y="3970"/>
                    <a:pt x="2079" y="3781"/>
                  </a:cubicBezTo>
                  <a:lnTo>
                    <a:pt x="2079" y="2048"/>
                  </a:lnTo>
                  <a:cubicBezTo>
                    <a:pt x="2079" y="1828"/>
                    <a:pt x="2237" y="1670"/>
                    <a:pt x="2426" y="1670"/>
                  </a:cubicBezTo>
                  <a:close/>
                  <a:moveTo>
                    <a:pt x="2426" y="0"/>
                  </a:moveTo>
                  <a:cubicBezTo>
                    <a:pt x="1103" y="0"/>
                    <a:pt x="0" y="1103"/>
                    <a:pt x="0" y="2426"/>
                  </a:cubicBezTo>
                  <a:cubicBezTo>
                    <a:pt x="0" y="3749"/>
                    <a:pt x="1103" y="4852"/>
                    <a:pt x="2426" y="4852"/>
                  </a:cubicBezTo>
                  <a:cubicBezTo>
                    <a:pt x="3781" y="4852"/>
                    <a:pt x="4883" y="3749"/>
                    <a:pt x="4883" y="2426"/>
                  </a:cubicBezTo>
                  <a:cubicBezTo>
                    <a:pt x="4883" y="1040"/>
                    <a:pt x="3781" y="0"/>
                    <a:pt x="24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42" name="Google Shape;10485;p74">
              <a:extLst>
                <a:ext uri="{FF2B5EF4-FFF2-40B4-BE49-F238E27FC236}">
                  <a16:creationId xmlns:a16="http://schemas.microsoft.com/office/drawing/2014/main" id="{3D221473-376D-D0C1-4DF7-C59DF980CFBC}"/>
                </a:ext>
              </a:extLst>
            </p:cNvPr>
            <p:cNvSpPr/>
            <p:nvPr/>
          </p:nvSpPr>
          <p:spPr>
            <a:xfrm>
              <a:off x="5727850" y="3669125"/>
              <a:ext cx="35475" cy="216625"/>
            </a:xfrm>
            <a:custGeom>
              <a:avLst/>
              <a:gdLst/>
              <a:ahLst/>
              <a:cxnLst/>
              <a:rect l="l" t="t" r="r" b="b"/>
              <a:pathLst>
                <a:path w="1419" h="8665" extrusionOk="0">
                  <a:moveTo>
                    <a:pt x="32" y="1"/>
                  </a:moveTo>
                  <a:lnTo>
                    <a:pt x="32" y="7310"/>
                  </a:lnTo>
                  <a:cubicBezTo>
                    <a:pt x="1" y="8034"/>
                    <a:pt x="631" y="8665"/>
                    <a:pt x="1418" y="8665"/>
                  </a:cubicBezTo>
                  <a:lnTo>
                    <a:pt x="1418" y="347"/>
                  </a:lnTo>
                  <a:lnTo>
                    <a:pt x="1072" y="347"/>
                  </a:lnTo>
                  <a:cubicBezTo>
                    <a:pt x="662" y="347"/>
                    <a:pt x="316" y="253"/>
                    <a:pt x="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43" name="Google Shape;10486;p74">
              <a:extLst>
                <a:ext uri="{FF2B5EF4-FFF2-40B4-BE49-F238E27FC236}">
                  <a16:creationId xmlns:a16="http://schemas.microsoft.com/office/drawing/2014/main" id="{407D2C16-F72D-C944-E3E9-48D31026185A}"/>
                </a:ext>
              </a:extLst>
            </p:cNvPr>
            <p:cNvSpPr/>
            <p:nvPr/>
          </p:nvSpPr>
          <p:spPr>
            <a:xfrm>
              <a:off x="5779825" y="3677800"/>
              <a:ext cx="174900" cy="207950"/>
            </a:xfrm>
            <a:custGeom>
              <a:avLst/>
              <a:gdLst/>
              <a:ahLst/>
              <a:cxnLst/>
              <a:rect l="l" t="t" r="r" b="b"/>
              <a:pathLst>
                <a:path w="6996" h="8318" extrusionOk="0">
                  <a:moveTo>
                    <a:pt x="5262" y="693"/>
                  </a:moveTo>
                  <a:cubicBezTo>
                    <a:pt x="5451" y="693"/>
                    <a:pt x="5609" y="851"/>
                    <a:pt x="5609" y="1040"/>
                  </a:cubicBezTo>
                  <a:cubicBezTo>
                    <a:pt x="5609" y="1229"/>
                    <a:pt x="5451" y="1386"/>
                    <a:pt x="5262" y="1386"/>
                  </a:cubicBezTo>
                  <a:lnTo>
                    <a:pt x="1072" y="1386"/>
                  </a:lnTo>
                  <a:cubicBezTo>
                    <a:pt x="883" y="1386"/>
                    <a:pt x="726" y="1229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262" y="2080"/>
                  </a:moveTo>
                  <a:cubicBezTo>
                    <a:pt x="5451" y="2080"/>
                    <a:pt x="5609" y="2237"/>
                    <a:pt x="5609" y="2426"/>
                  </a:cubicBezTo>
                  <a:cubicBezTo>
                    <a:pt x="5609" y="2615"/>
                    <a:pt x="5451" y="2773"/>
                    <a:pt x="5262" y="2773"/>
                  </a:cubicBezTo>
                  <a:lnTo>
                    <a:pt x="1072" y="2773"/>
                  </a:lnTo>
                  <a:cubicBezTo>
                    <a:pt x="883" y="2773"/>
                    <a:pt x="726" y="2615"/>
                    <a:pt x="726" y="2426"/>
                  </a:cubicBezTo>
                  <a:cubicBezTo>
                    <a:pt x="726" y="2237"/>
                    <a:pt x="883" y="2080"/>
                    <a:pt x="1072" y="2080"/>
                  </a:cubicBezTo>
                  <a:close/>
                  <a:moveTo>
                    <a:pt x="1" y="0"/>
                  </a:moveTo>
                  <a:lnTo>
                    <a:pt x="1" y="8318"/>
                  </a:lnTo>
                  <a:lnTo>
                    <a:pt x="4695" y="8318"/>
                  </a:lnTo>
                  <a:cubicBezTo>
                    <a:pt x="4002" y="7750"/>
                    <a:pt x="3498" y="6868"/>
                    <a:pt x="3498" y="5892"/>
                  </a:cubicBezTo>
                  <a:cubicBezTo>
                    <a:pt x="3498" y="5766"/>
                    <a:pt x="3561" y="5640"/>
                    <a:pt x="3561" y="5545"/>
                  </a:cubicBezTo>
                  <a:lnTo>
                    <a:pt x="1072" y="5545"/>
                  </a:lnTo>
                  <a:cubicBezTo>
                    <a:pt x="883" y="5545"/>
                    <a:pt x="726" y="5388"/>
                    <a:pt x="726" y="5167"/>
                  </a:cubicBezTo>
                  <a:lnTo>
                    <a:pt x="726" y="3812"/>
                  </a:lnTo>
                  <a:cubicBezTo>
                    <a:pt x="726" y="3592"/>
                    <a:pt x="883" y="3434"/>
                    <a:pt x="1072" y="3434"/>
                  </a:cubicBezTo>
                  <a:lnTo>
                    <a:pt x="4695" y="3434"/>
                  </a:lnTo>
                  <a:cubicBezTo>
                    <a:pt x="5199" y="3056"/>
                    <a:pt x="5861" y="2773"/>
                    <a:pt x="6617" y="2773"/>
                  </a:cubicBezTo>
                  <a:cubicBezTo>
                    <a:pt x="6743" y="2773"/>
                    <a:pt x="6869" y="2804"/>
                    <a:pt x="6995" y="2804"/>
                  </a:cubicBezTo>
                  <a:lnTo>
                    <a:pt x="699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44" name="Google Shape;10487;p74">
              <a:extLst>
                <a:ext uri="{FF2B5EF4-FFF2-40B4-BE49-F238E27FC236}">
                  <a16:creationId xmlns:a16="http://schemas.microsoft.com/office/drawing/2014/main" id="{0C2CAE08-5F70-E340-C160-1B5AC43B400F}"/>
                </a:ext>
              </a:extLst>
            </p:cNvPr>
            <p:cNvSpPr/>
            <p:nvPr/>
          </p:nvSpPr>
          <p:spPr>
            <a:xfrm>
              <a:off x="5815275" y="3781750"/>
              <a:ext cx="66200" cy="17350"/>
            </a:xfrm>
            <a:custGeom>
              <a:avLst/>
              <a:gdLst/>
              <a:ahLst/>
              <a:cxnLst/>
              <a:rect l="l" t="t" r="r" b="b"/>
              <a:pathLst>
                <a:path w="2648" h="694" extrusionOk="0">
                  <a:moveTo>
                    <a:pt x="1" y="1"/>
                  </a:moveTo>
                  <a:lnTo>
                    <a:pt x="1" y="694"/>
                  </a:lnTo>
                  <a:lnTo>
                    <a:pt x="2301" y="694"/>
                  </a:lnTo>
                  <a:cubicBezTo>
                    <a:pt x="2364" y="473"/>
                    <a:pt x="2490" y="221"/>
                    <a:pt x="2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45" name="Google Shape;10488;p74">
              <a:extLst>
                <a:ext uri="{FF2B5EF4-FFF2-40B4-BE49-F238E27FC236}">
                  <a16:creationId xmlns:a16="http://schemas.microsoft.com/office/drawing/2014/main" id="{EB294B01-DDD7-80F9-B663-3676D2FE264B}"/>
                </a:ext>
              </a:extLst>
            </p:cNvPr>
            <p:cNvSpPr/>
            <p:nvPr/>
          </p:nvSpPr>
          <p:spPr>
            <a:xfrm>
              <a:off x="5727850" y="3609275"/>
              <a:ext cx="226075" cy="51225"/>
            </a:xfrm>
            <a:custGeom>
              <a:avLst/>
              <a:gdLst/>
              <a:ahLst/>
              <a:cxnLst/>
              <a:rect l="l" t="t" r="r" b="b"/>
              <a:pathLst>
                <a:path w="9043" h="2049" extrusionOk="0">
                  <a:moveTo>
                    <a:pt x="1072" y="0"/>
                  </a:moveTo>
                  <a:cubicBezTo>
                    <a:pt x="473" y="0"/>
                    <a:pt x="32" y="473"/>
                    <a:pt x="32" y="1040"/>
                  </a:cubicBezTo>
                  <a:cubicBezTo>
                    <a:pt x="1" y="1576"/>
                    <a:pt x="473" y="2048"/>
                    <a:pt x="1072" y="2048"/>
                  </a:cubicBezTo>
                  <a:lnTo>
                    <a:pt x="9043" y="2048"/>
                  </a:lnTo>
                  <a:cubicBezTo>
                    <a:pt x="8475" y="2048"/>
                    <a:pt x="8034" y="1576"/>
                    <a:pt x="8034" y="1040"/>
                  </a:cubicBezTo>
                  <a:cubicBezTo>
                    <a:pt x="8034" y="441"/>
                    <a:pt x="8507" y="0"/>
                    <a:pt x="90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</p:grpSp>
      <p:grpSp>
        <p:nvGrpSpPr>
          <p:cNvPr id="146" name="Google Shape;10497;p74">
            <a:extLst>
              <a:ext uri="{FF2B5EF4-FFF2-40B4-BE49-F238E27FC236}">
                <a16:creationId xmlns:a16="http://schemas.microsoft.com/office/drawing/2014/main" id="{48E8C0EE-F5FA-B15D-4FC7-32D1EA4EF105}"/>
              </a:ext>
            </a:extLst>
          </p:cNvPr>
          <p:cNvGrpSpPr/>
          <p:nvPr/>
        </p:nvGrpSpPr>
        <p:grpSpPr>
          <a:xfrm>
            <a:off x="6553672" y="1653637"/>
            <a:ext cx="472802" cy="502548"/>
            <a:chOff x="6553275" y="3604550"/>
            <a:chExt cx="296975" cy="296175"/>
          </a:xfrm>
          <a:solidFill>
            <a:srgbClr val="FFC000"/>
          </a:solidFill>
        </p:grpSpPr>
        <p:sp>
          <p:nvSpPr>
            <p:cNvPr id="147" name="Google Shape;10498;p74">
              <a:extLst>
                <a:ext uri="{FF2B5EF4-FFF2-40B4-BE49-F238E27FC236}">
                  <a16:creationId xmlns:a16="http://schemas.microsoft.com/office/drawing/2014/main" id="{F649AC10-D748-0FB1-B835-87AC982C3DE2}"/>
                </a:ext>
              </a:extLst>
            </p:cNvPr>
            <p:cNvSpPr/>
            <p:nvPr/>
          </p:nvSpPr>
          <p:spPr>
            <a:xfrm>
              <a:off x="6657250" y="3604550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678" y="3466"/>
                    <a:pt x="3466" y="2678"/>
                    <a:pt x="3466" y="1733"/>
                  </a:cubicBez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48" name="Google Shape;10499;p74">
              <a:extLst>
                <a:ext uri="{FF2B5EF4-FFF2-40B4-BE49-F238E27FC236}">
                  <a16:creationId xmlns:a16="http://schemas.microsoft.com/office/drawing/2014/main" id="{B998DBFA-B3A9-0EE6-B8B1-65EA3F9A9228}"/>
                </a:ext>
              </a:extLst>
            </p:cNvPr>
            <p:cNvSpPr/>
            <p:nvPr/>
          </p:nvSpPr>
          <p:spPr>
            <a:xfrm>
              <a:off x="6553275" y="3777825"/>
              <a:ext cx="296975" cy="122900"/>
            </a:xfrm>
            <a:custGeom>
              <a:avLst/>
              <a:gdLst/>
              <a:ahLst/>
              <a:cxnLst/>
              <a:rect l="l" t="t" r="r" b="b"/>
              <a:pathLst>
                <a:path w="11879" h="4916" extrusionOk="0">
                  <a:moveTo>
                    <a:pt x="694" y="0"/>
                  </a:moveTo>
                  <a:cubicBezTo>
                    <a:pt x="316" y="0"/>
                    <a:pt x="1" y="315"/>
                    <a:pt x="1" y="693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694" y="4569"/>
                  </a:lnTo>
                  <a:cubicBezTo>
                    <a:pt x="694" y="4758"/>
                    <a:pt x="851" y="4915"/>
                    <a:pt x="1040" y="4915"/>
                  </a:cubicBezTo>
                  <a:lnTo>
                    <a:pt x="10807" y="4915"/>
                  </a:lnTo>
                  <a:cubicBezTo>
                    <a:pt x="11028" y="4915"/>
                    <a:pt x="11185" y="4758"/>
                    <a:pt x="11185" y="4569"/>
                  </a:cubicBezTo>
                  <a:lnTo>
                    <a:pt x="11185" y="1418"/>
                  </a:lnTo>
                  <a:cubicBezTo>
                    <a:pt x="11563" y="1418"/>
                    <a:pt x="11878" y="1103"/>
                    <a:pt x="11878" y="693"/>
                  </a:cubicBezTo>
                  <a:cubicBezTo>
                    <a:pt x="11815" y="315"/>
                    <a:pt x="11500" y="0"/>
                    <a:pt x="11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49" name="Google Shape;10500;p74">
              <a:extLst>
                <a:ext uri="{FF2B5EF4-FFF2-40B4-BE49-F238E27FC236}">
                  <a16:creationId xmlns:a16="http://schemas.microsoft.com/office/drawing/2014/main" id="{DFBB3D5F-743B-77B4-E364-0458EF75EA90}"/>
                </a:ext>
              </a:extLst>
            </p:cNvPr>
            <p:cNvSpPr/>
            <p:nvPr/>
          </p:nvSpPr>
          <p:spPr>
            <a:xfrm>
              <a:off x="6755700" y="3640000"/>
              <a:ext cx="74850" cy="121300"/>
            </a:xfrm>
            <a:custGeom>
              <a:avLst/>
              <a:gdLst/>
              <a:ahLst/>
              <a:cxnLst/>
              <a:rect l="l" t="t" r="r" b="b"/>
              <a:pathLst>
                <a:path w="2994" h="4852" extrusionOk="0">
                  <a:moveTo>
                    <a:pt x="190" y="0"/>
                  </a:moveTo>
                  <a:cubicBezTo>
                    <a:pt x="190" y="126"/>
                    <a:pt x="253" y="221"/>
                    <a:pt x="253" y="347"/>
                  </a:cubicBezTo>
                  <a:cubicBezTo>
                    <a:pt x="253" y="693"/>
                    <a:pt x="158" y="1071"/>
                    <a:pt x="1" y="1386"/>
                  </a:cubicBezTo>
                  <a:cubicBezTo>
                    <a:pt x="977" y="2079"/>
                    <a:pt x="1607" y="3182"/>
                    <a:pt x="1607" y="4474"/>
                  </a:cubicBezTo>
                  <a:lnTo>
                    <a:pt x="1607" y="4852"/>
                  </a:lnTo>
                  <a:lnTo>
                    <a:pt x="2994" y="4852"/>
                  </a:lnTo>
                  <a:lnTo>
                    <a:pt x="2489" y="756"/>
                  </a:lnTo>
                  <a:cubicBezTo>
                    <a:pt x="2363" y="315"/>
                    <a:pt x="1922" y="0"/>
                    <a:pt x="14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50" name="Google Shape;10501;p74">
              <a:extLst>
                <a:ext uri="{FF2B5EF4-FFF2-40B4-BE49-F238E27FC236}">
                  <a16:creationId xmlns:a16="http://schemas.microsoft.com/office/drawing/2014/main" id="{4C047D82-C38F-11E2-FDEF-B5B6264F52B2}"/>
                </a:ext>
              </a:extLst>
            </p:cNvPr>
            <p:cNvSpPr/>
            <p:nvPr/>
          </p:nvSpPr>
          <p:spPr>
            <a:xfrm>
              <a:off x="6570600" y="3640000"/>
              <a:ext cx="74850" cy="121300"/>
            </a:xfrm>
            <a:custGeom>
              <a:avLst/>
              <a:gdLst/>
              <a:ahLst/>
              <a:cxnLst/>
              <a:rect l="l" t="t" r="r" b="b"/>
              <a:pathLst>
                <a:path w="2994" h="4852" extrusionOk="0">
                  <a:moveTo>
                    <a:pt x="1545" y="0"/>
                  </a:moveTo>
                  <a:cubicBezTo>
                    <a:pt x="1072" y="0"/>
                    <a:pt x="663" y="315"/>
                    <a:pt x="505" y="788"/>
                  </a:cubicBezTo>
                  <a:lnTo>
                    <a:pt x="1" y="4852"/>
                  </a:lnTo>
                  <a:lnTo>
                    <a:pt x="1356" y="4852"/>
                  </a:lnTo>
                  <a:lnTo>
                    <a:pt x="1356" y="4474"/>
                  </a:lnTo>
                  <a:lnTo>
                    <a:pt x="1387" y="4474"/>
                  </a:lnTo>
                  <a:cubicBezTo>
                    <a:pt x="1387" y="3182"/>
                    <a:pt x="2017" y="2048"/>
                    <a:pt x="2994" y="1386"/>
                  </a:cubicBezTo>
                  <a:cubicBezTo>
                    <a:pt x="2836" y="1071"/>
                    <a:pt x="2773" y="693"/>
                    <a:pt x="2773" y="347"/>
                  </a:cubicBezTo>
                  <a:cubicBezTo>
                    <a:pt x="2773" y="221"/>
                    <a:pt x="2773" y="95"/>
                    <a:pt x="2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51" name="Google Shape;10502;p74">
              <a:extLst>
                <a:ext uri="{FF2B5EF4-FFF2-40B4-BE49-F238E27FC236}">
                  <a16:creationId xmlns:a16="http://schemas.microsoft.com/office/drawing/2014/main" id="{CC1187D1-902B-8E74-B678-CD28D8F32781}"/>
                </a:ext>
              </a:extLst>
            </p:cNvPr>
            <p:cNvSpPr/>
            <p:nvPr/>
          </p:nvSpPr>
          <p:spPr>
            <a:xfrm>
              <a:off x="6707650" y="3688025"/>
              <a:ext cx="70925" cy="70925"/>
            </a:xfrm>
            <a:custGeom>
              <a:avLst/>
              <a:gdLst/>
              <a:ahLst/>
              <a:cxnLst/>
              <a:rect l="l" t="t" r="r" b="b"/>
              <a:pathLst>
                <a:path w="2837" h="2837" extrusionOk="0">
                  <a:moveTo>
                    <a:pt x="1482" y="1"/>
                  </a:moveTo>
                  <a:cubicBezTo>
                    <a:pt x="1450" y="32"/>
                    <a:pt x="1418" y="64"/>
                    <a:pt x="1324" y="127"/>
                  </a:cubicBezTo>
                  <a:cubicBezTo>
                    <a:pt x="1324" y="190"/>
                    <a:pt x="1292" y="253"/>
                    <a:pt x="1261" y="284"/>
                  </a:cubicBezTo>
                  <a:lnTo>
                    <a:pt x="1" y="1923"/>
                  </a:lnTo>
                  <a:lnTo>
                    <a:pt x="1" y="2836"/>
                  </a:lnTo>
                  <a:lnTo>
                    <a:pt x="2742" y="2836"/>
                  </a:lnTo>
                  <a:lnTo>
                    <a:pt x="2742" y="2553"/>
                  </a:lnTo>
                  <a:lnTo>
                    <a:pt x="2836" y="2553"/>
                  </a:lnTo>
                  <a:cubicBezTo>
                    <a:pt x="2836" y="1513"/>
                    <a:pt x="2332" y="599"/>
                    <a:pt x="14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52" name="Google Shape;10503;p74">
              <a:extLst>
                <a:ext uri="{FF2B5EF4-FFF2-40B4-BE49-F238E27FC236}">
                  <a16:creationId xmlns:a16="http://schemas.microsoft.com/office/drawing/2014/main" id="{E8F789E4-0F71-9088-DE90-E116FA0CE73E}"/>
                </a:ext>
              </a:extLst>
            </p:cNvPr>
            <p:cNvSpPr/>
            <p:nvPr/>
          </p:nvSpPr>
          <p:spPr>
            <a:xfrm>
              <a:off x="6621025" y="3688825"/>
              <a:ext cx="70900" cy="73275"/>
            </a:xfrm>
            <a:custGeom>
              <a:avLst/>
              <a:gdLst/>
              <a:ahLst/>
              <a:cxnLst/>
              <a:rect l="l" t="t" r="r" b="b"/>
              <a:pathLst>
                <a:path w="2836" h="2931" extrusionOk="0">
                  <a:moveTo>
                    <a:pt x="1323" y="0"/>
                  </a:moveTo>
                  <a:cubicBezTo>
                    <a:pt x="536" y="567"/>
                    <a:pt x="0" y="1513"/>
                    <a:pt x="0" y="2584"/>
                  </a:cubicBezTo>
                  <a:lnTo>
                    <a:pt x="0" y="2930"/>
                  </a:lnTo>
                  <a:lnTo>
                    <a:pt x="2741" y="2930"/>
                  </a:lnTo>
                  <a:lnTo>
                    <a:pt x="2741" y="1922"/>
                  </a:lnTo>
                  <a:lnTo>
                    <a:pt x="2836" y="1922"/>
                  </a:lnTo>
                  <a:lnTo>
                    <a:pt x="1575" y="284"/>
                  </a:lnTo>
                  <a:cubicBezTo>
                    <a:pt x="1512" y="252"/>
                    <a:pt x="1512" y="158"/>
                    <a:pt x="1481" y="126"/>
                  </a:cubicBezTo>
                  <a:cubicBezTo>
                    <a:pt x="1449" y="95"/>
                    <a:pt x="1355" y="63"/>
                    <a:pt x="1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</p:grpSp>
      <p:grpSp>
        <p:nvGrpSpPr>
          <p:cNvPr id="153" name="Google Shape;10234;p74">
            <a:extLst>
              <a:ext uri="{FF2B5EF4-FFF2-40B4-BE49-F238E27FC236}">
                <a16:creationId xmlns:a16="http://schemas.microsoft.com/office/drawing/2014/main" id="{6A31B8F2-40F6-23C9-E5BC-D98AB248AC66}"/>
              </a:ext>
            </a:extLst>
          </p:cNvPr>
          <p:cNvGrpSpPr/>
          <p:nvPr/>
        </p:nvGrpSpPr>
        <p:grpSpPr>
          <a:xfrm>
            <a:off x="2560030" y="1689799"/>
            <a:ext cx="470294" cy="502548"/>
            <a:chOff x="4263650" y="3235150"/>
            <a:chExt cx="295400" cy="296175"/>
          </a:xfrm>
          <a:solidFill>
            <a:srgbClr val="FFC000"/>
          </a:solidFill>
        </p:grpSpPr>
        <p:sp>
          <p:nvSpPr>
            <p:cNvPr id="154" name="Google Shape;10235;p74">
              <a:extLst>
                <a:ext uri="{FF2B5EF4-FFF2-40B4-BE49-F238E27FC236}">
                  <a16:creationId xmlns:a16="http://schemas.microsoft.com/office/drawing/2014/main" id="{4785A1E7-F779-C758-0777-E223B598A0F3}"/>
                </a:ext>
              </a:extLst>
            </p:cNvPr>
            <p:cNvSpPr/>
            <p:nvPr/>
          </p:nvSpPr>
          <p:spPr>
            <a:xfrm>
              <a:off x="4393625" y="3391100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63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55" name="Google Shape;10236;p74">
              <a:extLst>
                <a:ext uri="{FF2B5EF4-FFF2-40B4-BE49-F238E27FC236}">
                  <a16:creationId xmlns:a16="http://schemas.microsoft.com/office/drawing/2014/main" id="{F07CD0D9-414E-0FC0-3C23-6051031C971E}"/>
                </a:ext>
              </a:extLst>
            </p:cNvPr>
            <p:cNvSpPr/>
            <p:nvPr/>
          </p:nvSpPr>
          <p:spPr>
            <a:xfrm>
              <a:off x="4377075" y="3443875"/>
              <a:ext cx="70125" cy="34675"/>
            </a:xfrm>
            <a:custGeom>
              <a:avLst/>
              <a:gdLst/>
              <a:ahLst/>
              <a:cxnLst/>
              <a:rect l="l" t="t" r="r" b="b"/>
              <a:pathLst>
                <a:path w="2805" h="1387" extrusionOk="0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805" y="1387"/>
                  </a:lnTo>
                  <a:cubicBezTo>
                    <a:pt x="2805" y="630"/>
                    <a:pt x="2174" y="0"/>
                    <a:pt x="1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56" name="Google Shape;10237;p74">
              <a:extLst>
                <a:ext uri="{FF2B5EF4-FFF2-40B4-BE49-F238E27FC236}">
                  <a16:creationId xmlns:a16="http://schemas.microsoft.com/office/drawing/2014/main" id="{1CC8F1C0-D1A1-CE43-D103-A1230969CBB1}"/>
                </a:ext>
              </a:extLst>
            </p:cNvPr>
            <p:cNvSpPr/>
            <p:nvPr/>
          </p:nvSpPr>
          <p:spPr>
            <a:xfrm>
              <a:off x="4333750" y="3357225"/>
              <a:ext cx="156775" cy="174100"/>
            </a:xfrm>
            <a:custGeom>
              <a:avLst/>
              <a:gdLst/>
              <a:ahLst/>
              <a:cxnLst/>
              <a:rect l="l" t="t" r="r" b="b"/>
              <a:pathLst>
                <a:path w="6271" h="6964" extrusionOk="0">
                  <a:moveTo>
                    <a:pt x="3088" y="725"/>
                  </a:moveTo>
                  <a:cubicBezTo>
                    <a:pt x="3813" y="725"/>
                    <a:pt x="4506" y="1356"/>
                    <a:pt x="4506" y="2080"/>
                  </a:cubicBezTo>
                  <a:cubicBezTo>
                    <a:pt x="4506" y="2458"/>
                    <a:pt x="4348" y="2805"/>
                    <a:pt x="4096" y="3025"/>
                  </a:cubicBezTo>
                  <a:cubicBezTo>
                    <a:pt x="4727" y="3372"/>
                    <a:pt x="5168" y="4065"/>
                    <a:pt x="5168" y="4853"/>
                  </a:cubicBezTo>
                  <a:lnTo>
                    <a:pt x="5168" y="5199"/>
                  </a:lnTo>
                  <a:cubicBezTo>
                    <a:pt x="5168" y="5388"/>
                    <a:pt x="5010" y="5546"/>
                    <a:pt x="4821" y="5546"/>
                  </a:cubicBezTo>
                  <a:lnTo>
                    <a:pt x="1293" y="5546"/>
                  </a:lnTo>
                  <a:cubicBezTo>
                    <a:pt x="1103" y="5546"/>
                    <a:pt x="946" y="5388"/>
                    <a:pt x="946" y="5199"/>
                  </a:cubicBezTo>
                  <a:lnTo>
                    <a:pt x="946" y="4853"/>
                  </a:lnTo>
                  <a:lnTo>
                    <a:pt x="1040" y="4853"/>
                  </a:lnTo>
                  <a:cubicBezTo>
                    <a:pt x="1040" y="4065"/>
                    <a:pt x="1450" y="3403"/>
                    <a:pt x="2080" y="3025"/>
                  </a:cubicBezTo>
                  <a:cubicBezTo>
                    <a:pt x="1860" y="2805"/>
                    <a:pt x="1702" y="2458"/>
                    <a:pt x="1702" y="2080"/>
                  </a:cubicBezTo>
                  <a:cubicBezTo>
                    <a:pt x="1702" y="1356"/>
                    <a:pt x="2332" y="725"/>
                    <a:pt x="3088" y="725"/>
                  </a:cubicBezTo>
                  <a:close/>
                  <a:moveTo>
                    <a:pt x="1" y="1"/>
                  </a:moveTo>
                  <a:lnTo>
                    <a:pt x="1" y="6617"/>
                  </a:lnTo>
                  <a:cubicBezTo>
                    <a:pt x="1" y="6806"/>
                    <a:pt x="158" y="6963"/>
                    <a:pt x="347" y="6963"/>
                  </a:cubicBezTo>
                  <a:lnTo>
                    <a:pt x="5924" y="6963"/>
                  </a:lnTo>
                  <a:cubicBezTo>
                    <a:pt x="6113" y="6963"/>
                    <a:pt x="6270" y="6806"/>
                    <a:pt x="6270" y="6617"/>
                  </a:cubicBezTo>
                  <a:lnTo>
                    <a:pt x="627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57" name="Google Shape;10238;p74">
              <a:extLst>
                <a:ext uri="{FF2B5EF4-FFF2-40B4-BE49-F238E27FC236}">
                  <a16:creationId xmlns:a16="http://schemas.microsoft.com/office/drawing/2014/main" id="{DA0B8A89-2BD8-5997-0642-90612BFF0186}"/>
                </a:ext>
              </a:extLst>
            </p:cNvPr>
            <p:cNvSpPr/>
            <p:nvPr/>
          </p:nvSpPr>
          <p:spPr>
            <a:xfrm>
              <a:off x="4316425" y="3235150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lnTo>
                    <a:pt x="7625" y="1418"/>
                  </a:lnTo>
                  <a:lnTo>
                    <a:pt x="7625" y="347"/>
                  </a:lnTo>
                  <a:lnTo>
                    <a:pt x="7656" y="347"/>
                  </a:lnTo>
                  <a:cubicBezTo>
                    <a:pt x="7656" y="158"/>
                    <a:pt x="7499" y="1"/>
                    <a:pt x="7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58" name="Google Shape;10239;p74">
              <a:extLst>
                <a:ext uri="{FF2B5EF4-FFF2-40B4-BE49-F238E27FC236}">
                  <a16:creationId xmlns:a16="http://schemas.microsoft.com/office/drawing/2014/main" id="{9CCE916A-615D-192A-2468-6BE452E50E6F}"/>
                </a:ext>
              </a:extLst>
            </p:cNvPr>
            <p:cNvSpPr/>
            <p:nvPr/>
          </p:nvSpPr>
          <p:spPr>
            <a:xfrm>
              <a:off x="4263650" y="3288700"/>
              <a:ext cx="295400" cy="137875"/>
            </a:xfrm>
            <a:custGeom>
              <a:avLst/>
              <a:gdLst/>
              <a:ahLst/>
              <a:cxnLst/>
              <a:rect l="l" t="t" r="r" b="b"/>
              <a:pathLst>
                <a:path w="11816" h="5515" extrusionOk="0">
                  <a:moveTo>
                    <a:pt x="10082" y="662"/>
                  </a:moveTo>
                  <a:cubicBezTo>
                    <a:pt x="10303" y="662"/>
                    <a:pt x="10461" y="820"/>
                    <a:pt x="10461" y="1009"/>
                  </a:cubicBezTo>
                  <a:cubicBezTo>
                    <a:pt x="10461" y="1198"/>
                    <a:pt x="10303" y="1356"/>
                    <a:pt x="10082" y="1356"/>
                  </a:cubicBezTo>
                  <a:cubicBezTo>
                    <a:pt x="9893" y="1356"/>
                    <a:pt x="9736" y="1198"/>
                    <a:pt x="9736" y="1009"/>
                  </a:cubicBezTo>
                  <a:cubicBezTo>
                    <a:pt x="9767" y="820"/>
                    <a:pt x="9893" y="662"/>
                    <a:pt x="10082" y="662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4475"/>
                  </a:lnTo>
                  <a:cubicBezTo>
                    <a:pt x="1" y="5073"/>
                    <a:pt x="473" y="5514"/>
                    <a:pt x="1041" y="5514"/>
                  </a:cubicBezTo>
                  <a:lnTo>
                    <a:pt x="2112" y="5514"/>
                  </a:lnTo>
                  <a:lnTo>
                    <a:pt x="2112" y="2395"/>
                  </a:lnTo>
                  <a:cubicBezTo>
                    <a:pt x="2112" y="2206"/>
                    <a:pt x="2269" y="2049"/>
                    <a:pt x="2458" y="2049"/>
                  </a:cubicBezTo>
                  <a:lnTo>
                    <a:pt x="9421" y="2049"/>
                  </a:lnTo>
                  <a:cubicBezTo>
                    <a:pt x="9610" y="2049"/>
                    <a:pt x="9767" y="2206"/>
                    <a:pt x="9767" y="2395"/>
                  </a:cubicBezTo>
                  <a:lnTo>
                    <a:pt x="9767" y="5514"/>
                  </a:lnTo>
                  <a:lnTo>
                    <a:pt x="10807" y="5514"/>
                  </a:lnTo>
                  <a:cubicBezTo>
                    <a:pt x="11406" y="5514"/>
                    <a:pt x="11815" y="5042"/>
                    <a:pt x="11815" y="4475"/>
                  </a:cubicBezTo>
                  <a:lnTo>
                    <a:pt x="11815" y="1009"/>
                  </a:lnTo>
                  <a:cubicBezTo>
                    <a:pt x="11815" y="410"/>
                    <a:pt x="11343" y="1"/>
                    <a:pt x="108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</p:grpSp>
      <p:grpSp>
        <p:nvGrpSpPr>
          <p:cNvPr id="159" name="Google Shape;10251;p74">
            <a:extLst>
              <a:ext uri="{FF2B5EF4-FFF2-40B4-BE49-F238E27FC236}">
                <a16:creationId xmlns:a16="http://schemas.microsoft.com/office/drawing/2014/main" id="{36196BD9-7B43-CB9E-46A3-2B119EF361DC}"/>
              </a:ext>
            </a:extLst>
          </p:cNvPr>
          <p:cNvGrpSpPr/>
          <p:nvPr/>
        </p:nvGrpSpPr>
        <p:grpSpPr>
          <a:xfrm>
            <a:off x="5898469" y="1693966"/>
            <a:ext cx="304760" cy="502548"/>
            <a:chOff x="6164975" y="3211525"/>
            <a:chExt cx="191425" cy="296175"/>
          </a:xfrm>
          <a:solidFill>
            <a:srgbClr val="FFC000"/>
          </a:solidFill>
        </p:grpSpPr>
        <p:sp>
          <p:nvSpPr>
            <p:cNvPr id="160" name="Google Shape;10252;p74">
              <a:extLst>
                <a:ext uri="{FF2B5EF4-FFF2-40B4-BE49-F238E27FC236}">
                  <a16:creationId xmlns:a16="http://schemas.microsoft.com/office/drawing/2014/main" id="{2C7B07C3-B9B7-15BF-4FA0-805553756BB5}"/>
                </a:ext>
              </a:extLst>
            </p:cNvPr>
            <p:cNvSpPr/>
            <p:nvPr/>
          </p:nvSpPr>
          <p:spPr>
            <a:xfrm>
              <a:off x="6269750" y="3371400"/>
              <a:ext cx="68525" cy="84300"/>
            </a:xfrm>
            <a:custGeom>
              <a:avLst/>
              <a:gdLst/>
              <a:ahLst/>
              <a:cxnLst/>
              <a:rect l="l" t="t" r="r" b="b"/>
              <a:pathLst>
                <a:path w="2741" h="3372" extrusionOk="0">
                  <a:moveTo>
                    <a:pt x="1670" y="1"/>
                  </a:moveTo>
                  <a:cubicBezTo>
                    <a:pt x="1166" y="316"/>
                    <a:pt x="599" y="505"/>
                    <a:pt x="0" y="568"/>
                  </a:cubicBezTo>
                  <a:lnTo>
                    <a:pt x="0" y="1482"/>
                  </a:lnTo>
                  <a:lnTo>
                    <a:pt x="1890" y="3372"/>
                  </a:lnTo>
                  <a:lnTo>
                    <a:pt x="2741" y="3372"/>
                  </a:lnTo>
                  <a:lnTo>
                    <a:pt x="2741" y="3340"/>
                  </a:lnTo>
                  <a:lnTo>
                    <a:pt x="2741" y="2301"/>
                  </a:lnTo>
                  <a:cubicBezTo>
                    <a:pt x="2741" y="1356"/>
                    <a:pt x="2300" y="536"/>
                    <a:pt x="16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61" name="Google Shape;10253;p74">
              <a:extLst>
                <a:ext uri="{FF2B5EF4-FFF2-40B4-BE49-F238E27FC236}">
                  <a16:creationId xmlns:a16="http://schemas.microsoft.com/office/drawing/2014/main" id="{03AB05B8-DEE1-8CEC-BE6E-3603DE39A959}"/>
                </a:ext>
              </a:extLst>
            </p:cNvPr>
            <p:cNvSpPr/>
            <p:nvPr/>
          </p:nvSpPr>
          <p:spPr>
            <a:xfrm>
              <a:off x="6228775" y="3424175"/>
              <a:ext cx="62250" cy="30750"/>
            </a:xfrm>
            <a:custGeom>
              <a:avLst/>
              <a:gdLst/>
              <a:ahLst/>
              <a:cxnLst/>
              <a:rect l="l" t="t" r="r" b="b"/>
              <a:pathLst>
                <a:path w="2490" h="1230" extrusionOk="0">
                  <a:moveTo>
                    <a:pt x="1229" y="1"/>
                  </a:moveTo>
                  <a:lnTo>
                    <a:pt x="1" y="1229"/>
                  </a:lnTo>
                  <a:lnTo>
                    <a:pt x="2490" y="1229"/>
                  </a:lnTo>
                  <a:lnTo>
                    <a:pt x="122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62" name="Google Shape;10254;p74">
              <a:extLst>
                <a:ext uri="{FF2B5EF4-FFF2-40B4-BE49-F238E27FC236}">
                  <a16:creationId xmlns:a16="http://schemas.microsoft.com/office/drawing/2014/main" id="{A2C19332-0088-0A2B-4A75-3958DFBC079D}"/>
                </a:ext>
              </a:extLst>
            </p:cNvPr>
            <p:cNvSpPr/>
            <p:nvPr/>
          </p:nvSpPr>
          <p:spPr>
            <a:xfrm>
              <a:off x="6182300" y="3369825"/>
              <a:ext cx="69350" cy="85100"/>
            </a:xfrm>
            <a:custGeom>
              <a:avLst/>
              <a:gdLst/>
              <a:ahLst/>
              <a:cxnLst/>
              <a:rect l="l" t="t" r="r" b="b"/>
              <a:pathLst>
                <a:path w="2774" h="3404" extrusionOk="0">
                  <a:moveTo>
                    <a:pt x="1072" y="1"/>
                  </a:moveTo>
                  <a:cubicBezTo>
                    <a:pt x="411" y="599"/>
                    <a:pt x="1" y="1419"/>
                    <a:pt x="1" y="2332"/>
                  </a:cubicBezTo>
                  <a:lnTo>
                    <a:pt x="1" y="3403"/>
                  </a:lnTo>
                  <a:lnTo>
                    <a:pt x="883" y="3403"/>
                  </a:lnTo>
                  <a:lnTo>
                    <a:pt x="2773" y="1513"/>
                  </a:lnTo>
                  <a:lnTo>
                    <a:pt x="2773" y="599"/>
                  </a:lnTo>
                  <a:cubicBezTo>
                    <a:pt x="2143" y="568"/>
                    <a:pt x="1576" y="316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63" name="Google Shape;10255;p74">
              <a:extLst>
                <a:ext uri="{FF2B5EF4-FFF2-40B4-BE49-F238E27FC236}">
                  <a16:creationId xmlns:a16="http://schemas.microsoft.com/office/drawing/2014/main" id="{46A1F77F-1A46-AEC5-6620-B7D99406217A}"/>
                </a:ext>
              </a:extLst>
            </p:cNvPr>
            <p:cNvSpPr/>
            <p:nvPr/>
          </p:nvSpPr>
          <p:spPr>
            <a:xfrm>
              <a:off x="6164975" y="3472225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316"/>
                    <a:pt x="7278" y="1"/>
                    <a:pt x="69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64" name="Google Shape;10256;p74">
              <a:extLst>
                <a:ext uri="{FF2B5EF4-FFF2-40B4-BE49-F238E27FC236}">
                  <a16:creationId xmlns:a16="http://schemas.microsoft.com/office/drawing/2014/main" id="{44F196E1-9F02-6D67-86D6-75C1CE2C2FAA}"/>
                </a:ext>
              </a:extLst>
            </p:cNvPr>
            <p:cNvSpPr/>
            <p:nvPr/>
          </p:nvSpPr>
          <p:spPr>
            <a:xfrm>
              <a:off x="6164975" y="3211525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725" y="0"/>
                  </a:moveTo>
                  <a:cubicBezTo>
                    <a:pt x="316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284"/>
                    <a:pt x="7278" y="0"/>
                    <a:pt x="69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65" name="Google Shape;10257;p74">
              <a:extLst>
                <a:ext uri="{FF2B5EF4-FFF2-40B4-BE49-F238E27FC236}">
                  <a16:creationId xmlns:a16="http://schemas.microsoft.com/office/drawing/2014/main" id="{BBA75E94-AB14-0437-5EE4-214D4AFFC9E4}"/>
                </a:ext>
              </a:extLst>
            </p:cNvPr>
            <p:cNvSpPr/>
            <p:nvPr/>
          </p:nvSpPr>
          <p:spPr>
            <a:xfrm>
              <a:off x="6183100" y="3262725"/>
              <a:ext cx="155175" cy="35650"/>
            </a:xfrm>
            <a:custGeom>
              <a:avLst/>
              <a:gdLst/>
              <a:ahLst/>
              <a:cxnLst/>
              <a:rect l="l" t="t" r="r" b="b"/>
              <a:pathLst>
                <a:path w="6207" h="1426" extrusionOk="0">
                  <a:moveTo>
                    <a:pt x="0" y="0"/>
                  </a:moveTo>
                  <a:lnTo>
                    <a:pt x="0" y="441"/>
                  </a:lnTo>
                  <a:lnTo>
                    <a:pt x="568" y="788"/>
                  </a:lnTo>
                  <a:cubicBezTo>
                    <a:pt x="1355" y="1213"/>
                    <a:pt x="2237" y="1426"/>
                    <a:pt x="3112" y="1426"/>
                  </a:cubicBezTo>
                  <a:cubicBezTo>
                    <a:pt x="3986" y="1426"/>
                    <a:pt x="4852" y="1213"/>
                    <a:pt x="5608" y="788"/>
                  </a:cubicBezTo>
                  <a:lnTo>
                    <a:pt x="6207" y="441"/>
                  </a:lnTo>
                  <a:lnTo>
                    <a:pt x="62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66" name="Google Shape;10258;p74">
              <a:extLst>
                <a:ext uri="{FF2B5EF4-FFF2-40B4-BE49-F238E27FC236}">
                  <a16:creationId xmlns:a16="http://schemas.microsoft.com/office/drawing/2014/main" id="{B6547E17-6C6F-8E44-F11D-769D249E1433}"/>
                </a:ext>
              </a:extLst>
            </p:cNvPr>
            <p:cNvSpPr/>
            <p:nvPr/>
          </p:nvSpPr>
          <p:spPr>
            <a:xfrm>
              <a:off x="6181525" y="3294225"/>
              <a:ext cx="155975" cy="74050"/>
            </a:xfrm>
            <a:custGeom>
              <a:avLst/>
              <a:gdLst/>
              <a:ahLst/>
              <a:cxnLst/>
              <a:rect l="l" t="t" r="r" b="b"/>
              <a:pathLst>
                <a:path w="6239" h="2962" extrusionOk="0">
                  <a:moveTo>
                    <a:pt x="0" y="0"/>
                  </a:moveTo>
                  <a:cubicBezTo>
                    <a:pt x="126" y="1607"/>
                    <a:pt x="1481" y="2962"/>
                    <a:pt x="3119" y="2962"/>
                  </a:cubicBezTo>
                  <a:cubicBezTo>
                    <a:pt x="4758" y="2962"/>
                    <a:pt x="6112" y="1607"/>
                    <a:pt x="6238" y="0"/>
                  </a:cubicBezTo>
                  <a:lnTo>
                    <a:pt x="6238" y="0"/>
                  </a:lnTo>
                  <a:lnTo>
                    <a:pt x="5986" y="126"/>
                  </a:lnTo>
                  <a:cubicBezTo>
                    <a:pt x="5136" y="631"/>
                    <a:pt x="4096" y="883"/>
                    <a:pt x="3119" y="883"/>
                  </a:cubicBezTo>
                  <a:cubicBezTo>
                    <a:pt x="2143" y="883"/>
                    <a:pt x="1166" y="631"/>
                    <a:pt x="252" y="126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</p:grpSp>
      <p:grpSp>
        <p:nvGrpSpPr>
          <p:cNvPr id="167" name="Google Shape;10297;p74">
            <a:extLst>
              <a:ext uri="{FF2B5EF4-FFF2-40B4-BE49-F238E27FC236}">
                <a16:creationId xmlns:a16="http://schemas.microsoft.com/office/drawing/2014/main" id="{479F7169-B218-CA3F-00AE-FEC6FDCAF37F}"/>
              </a:ext>
            </a:extLst>
          </p:cNvPr>
          <p:cNvGrpSpPr/>
          <p:nvPr/>
        </p:nvGrpSpPr>
        <p:grpSpPr>
          <a:xfrm>
            <a:off x="3286735" y="1680626"/>
            <a:ext cx="470255" cy="499875"/>
            <a:chOff x="4629125" y="3235150"/>
            <a:chExt cx="295375" cy="294600"/>
          </a:xfrm>
          <a:solidFill>
            <a:srgbClr val="FFC000"/>
          </a:solidFill>
        </p:grpSpPr>
        <p:sp>
          <p:nvSpPr>
            <p:cNvPr id="168" name="Google Shape;10298;p74">
              <a:extLst>
                <a:ext uri="{FF2B5EF4-FFF2-40B4-BE49-F238E27FC236}">
                  <a16:creationId xmlns:a16="http://schemas.microsoft.com/office/drawing/2014/main" id="{4C18EE38-C113-78A4-B34F-877F1F70ACF1}"/>
                </a:ext>
              </a:extLst>
            </p:cNvPr>
            <p:cNvSpPr/>
            <p:nvPr/>
          </p:nvSpPr>
          <p:spPr>
            <a:xfrm>
              <a:off x="4696850" y="33911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64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69" name="Google Shape;10299;p74">
              <a:extLst>
                <a:ext uri="{FF2B5EF4-FFF2-40B4-BE49-F238E27FC236}">
                  <a16:creationId xmlns:a16="http://schemas.microsoft.com/office/drawing/2014/main" id="{3DC1014E-CAAF-6B9E-D8FE-A666A5138059}"/>
                </a:ext>
              </a:extLst>
            </p:cNvPr>
            <p:cNvSpPr/>
            <p:nvPr/>
          </p:nvSpPr>
          <p:spPr>
            <a:xfrm>
              <a:off x="4680300" y="3443875"/>
              <a:ext cx="69350" cy="34675"/>
            </a:xfrm>
            <a:custGeom>
              <a:avLst/>
              <a:gdLst/>
              <a:ahLst/>
              <a:cxnLst/>
              <a:rect l="l" t="t" r="r" b="b"/>
              <a:pathLst>
                <a:path w="2774" h="1387" extrusionOk="0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773" y="1387"/>
                  </a:lnTo>
                  <a:cubicBezTo>
                    <a:pt x="2773" y="630"/>
                    <a:pt x="2175" y="0"/>
                    <a:pt x="1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70" name="Google Shape;10300;p74">
              <a:extLst>
                <a:ext uri="{FF2B5EF4-FFF2-40B4-BE49-F238E27FC236}">
                  <a16:creationId xmlns:a16="http://schemas.microsoft.com/office/drawing/2014/main" id="{BA779D20-250A-57A7-B3E5-5B19CDCBB498}"/>
                </a:ext>
              </a:extLst>
            </p:cNvPr>
            <p:cNvSpPr/>
            <p:nvPr/>
          </p:nvSpPr>
          <p:spPr>
            <a:xfrm>
              <a:off x="4629125" y="3339900"/>
              <a:ext cx="295375" cy="189850"/>
            </a:xfrm>
            <a:custGeom>
              <a:avLst/>
              <a:gdLst/>
              <a:ahLst/>
              <a:cxnLst/>
              <a:rect l="l" t="t" r="r" b="b"/>
              <a:pathLst>
                <a:path w="11815" h="7594" extrusionOk="0">
                  <a:moveTo>
                    <a:pt x="10050" y="2080"/>
                  </a:moveTo>
                  <a:cubicBezTo>
                    <a:pt x="10239" y="2080"/>
                    <a:pt x="10397" y="2238"/>
                    <a:pt x="10397" y="2427"/>
                  </a:cubicBezTo>
                  <a:cubicBezTo>
                    <a:pt x="10397" y="2616"/>
                    <a:pt x="10239" y="2773"/>
                    <a:pt x="10050" y="2773"/>
                  </a:cubicBezTo>
                  <a:lnTo>
                    <a:pt x="6553" y="2773"/>
                  </a:lnTo>
                  <a:cubicBezTo>
                    <a:pt x="6333" y="2773"/>
                    <a:pt x="6175" y="2616"/>
                    <a:pt x="6175" y="2427"/>
                  </a:cubicBezTo>
                  <a:cubicBezTo>
                    <a:pt x="6175" y="2238"/>
                    <a:pt x="6333" y="2080"/>
                    <a:pt x="6553" y="2080"/>
                  </a:cubicBezTo>
                  <a:close/>
                  <a:moveTo>
                    <a:pt x="10050" y="3466"/>
                  </a:moveTo>
                  <a:cubicBezTo>
                    <a:pt x="10239" y="3466"/>
                    <a:pt x="10397" y="3624"/>
                    <a:pt x="10397" y="3813"/>
                  </a:cubicBezTo>
                  <a:cubicBezTo>
                    <a:pt x="10397" y="4002"/>
                    <a:pt x="10239" y="4159"/>
                    <a:pt x="10050" y="4159"/>
                  </a:cubicBezTo>
                  <a:lnTo>
                    <a:pt x="6553" y="4159"/>
                  </a:lnTo>
                  <a:cubicBezTo>
                    <a:pt x="6333" y="4159"/>
                    <a:pt x="6175" y="4002"/>
                    <a:pt x="6175" y="3813"/>
                  </a:cubicBezTo>
                  <a:cubicBezTo>
                    <a:pt x="6175" y="3624"/>
                    <a:pt x="6333" y="3466"/>
                    <a:pt x="6553" y="3466"/>
                  </a:cubicBezTo>
                  <a:close/>
                  <a:moveTo>
                    <a:pt x="10050" y="4821"/>
                  </a:moveTo>
                  <a:cubicBezTo>
                    <a:pt x="10239" y="4821"/>
                    <a:pt x="10397" y="4978"/>
                    <a:pt x="10397" y="5199"/>
                  </a:cubicBezTo>
                  <a:cubicBezTo>
                    <a:pt x="10397" y="5388"/>
                    <a:pt x="10239" y="5546"/>
                    <a:pt x="10050" y="5546"/>
                  </a:cubicBezTo>
                  <a:lnTo>
                    <a:pt x="6553" y="5546"/>
                  </a:lnTo>
                  <a:cubicBezTo>
                    <a:pt x="6333" y="5546"/>
                    <a:pt x="6175" y="5388"/>
                    <a:pt x="6175" y="5199"/>
                  </a:cubicBezTo>
                  <a:cubicBezTo>
                    <a:pt x="6175" y="4978"/>
                    <a:pt x="6333" y="4821"/>
                    <a:pt x="6553" y="4821"/>
                  </a:cubicBezTo>
                  <a:close/>
                  <a:moveTo>
                    <a:pt x="3403" y="1418"/>
                  </a:moveTo>
                  <a:cubicBezTo>
                    <a:pt x="4127" y="1418"/>
                    <a:pt x="4757" y="2049"/>
                    <a:pt x="4757" y="2773"/>
                  </a:cubicBezTo>
                  <a:cubicBezTo>
                    <a:pt x="4757" y="3151"/>
                    <a:pt x="4600" y="3498"/>
                    <a:pt x="4379" y="3718"/>
                  </a:cubicBezTo>
                  <a:cubicBezTo>
                    <a:pt x="5009" y="4065"/>
                    <a:pt x="5451" y="4758"/>
                    <a:pt x="5451" y="5546"/>
                  </a:cubicBezTo>
                  <a:lnTo>
                    <a:pt x="5451" y="5892"/>
                  </a:lnTo>
                  <a:lnTo>
                    <a:pt x="5514" y="5892"/>
                  </a:lnTo>
                  <a:cubicBezTo>
                    <a:pt x="5514" y="6081"/>
                    <a:pt x="5356" y="6239"/>
                    <a:pt x="5167" y="6239"/>
                  </a:cubicBezTo>
                  <a:lnTo>
                    <a:pt x="1701" y="6239"/>
                  </a:lnTo>
                  <a:cubicBezTo>
                    <a:pt x="1512" y="6239"/>
                    <a:pt x="1355" y="6081"/>
                    <a:pt x="1355" y="5892"/>
                  </a:cubicBezTo>
                  <a:lnTo>
                    <a:pt x="1355" y="5546"/>
                  </a:lnTo>
                  <a:cubicBezTo>
                    <a:pt x="1355" y="4758"/>
                    <a:pt x="1764" y="4096"/>
                    <a:pt x="2395" y="3718"/>
                  </a:cubicBezTo>
                  <a:cubicBezTo>
                    <a:pt x="2174" y="3498"/>
                    <a:pt x="2016" y="3151"/>
                    <a:pt x="2016" y="2773"/>
                  </a:cubicBezTo>
                  <a:cubicBezTo>
                    <a:pt x="2016" y="2049"/>
                    <a:pt x="2647" y="1418"/>
                    <a:pt x="3403" y="1418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6554"/>
                  </a:lnTo>
                  <a:cubicBezTo>
                    <a:pt x="0" y="7152"/>
                    <a:pt x="473" y="7593"/>
                    <a:pt x="1040" y="7593"/>
                  </a:cubicBezTo>
                  <a:lnTo>
                    <a:pt x="10806" y="7593"/>
                  </a:lnTo>
                  <a:cubicBezTo>
                    <a:pt x="11373" y="7593"/>
                    <a:pt x="11815" y="7121"/>
                    <a:pt x="11815" y="6554"/>
                  </a:cubicBezTo>
                  <a:lnTo>
                    <a:pt x="11815" y="1009"/>
                  </a:lnTo>
                  <a:cubicBezTo>
                    <a:pt x="11783" y="473"/>
                    <a:pt x="11310" y="1"/>
                    <a:pt x="10743" y="1"/>
                  </a:cubicBezTo>
                  <a:lnTo>
                    <a:pt x="7593" y="1"/>
                  </a:lnTo>
                  <a:lnTo>
                    <a:pt x="7593" y="347"/>
                  </a:lnTo>
                  <a:cubicBezTo>
                    <a:pt x="7593" y="946"/>
                    <a:pt x="7120" y="1355"/>
                    <a:pt x="6585" y="1355"/>
                  </a:cubicBezTo>
                  <a:lnTo>
                    <a:pt x="5198" y="1355"/>
                  </a:lnTo>
                  <a:cubicBezTo>
                    <a:pt x="4600" y="1355"/>
                    <a:pt x="4190" y="883"/>
                    <a:pt x="4190" y="347"/>
                  </a:cubicBezTo>
                  <a:lnTo>
                    <a:pt x="419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71" name="Google Shape;10301;p74">
              <a:extLst>
                <a:ext uri="{FF2B5EF4-FFF2-40B4-BE49-F238E27FC236}">
                  <a16:creationId xmlns:a16="http://schemas.microsoft.com/office/drawing/2014/main" id="{CACB65BE-C98D-434C-CEDA-64170DAB9735}"/>
                </a:ext>
              </a:extLst>
            </p:cNvPr>
            <p:cNvSpPr/>
            <p:nvPr/>
          </p:nvSpPr>
          <p:spPr>
            <a:xfrm>
              <a:off x="4714975" y="3287125"/>
              <a:ext cx="122100" cy="70125"/>
            </a:xfrm>
            <a:custGeom>
              <a:avLst/>
              <a:gdLst/>
              <a:ahLst/>
              <a:cxnLst/>
              <a:rect l="l" t="t" r="r" b="b"/>
              <a:pathLst>
                <a:path w="4884" h="2805" extrusionOk="0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4"/>
                    <a:pt x="315" y="1419"/>
                    <a:pt x="693" y="1419"/>
                  </a:cubicBezTo>
                  <a:lnTo>
                    <a:pt x="1418" y="1419"/>
                  </a:lnTo>
                  <a:lnTo>
                    <a:pt x="1418" y="2458"/>
                  </a:lnTo>
                  <a:cubicBezTo>
                    <a:pt x="1386" y="2647"/>
                    <a:pt x="1544" y="2805"/>
                    <a:pt x="1733" y="2805"/>
                  </a:cubicBezTo>
                  <a:lnTo>
                    <a:pt x="3119" y="2805"/>
                  </a:lnTo>
                  <a:cubicBezTo>
                    <a:pt x="3308" y="2805"/>
                    <a:pt x="3466" y="2647"/>
                    <a:pt x="3466" y="2458"/>
                  </a:cubicBezTo>
                  <a:lnTo>
                    <a:pt x="3466" y="1419"/>
                  </a:lnTo>
                  <a:lnTo>
                    <a:pt x="4159" y="1419"/>
                  </a:lnTo>
                  <a:cubicBezTo>
                    <a:pt x="4568" y="1419"/>
                    <a:pt x="4883" y="1104"/>
                    <a:pt x="4883" y="725"/>
                  </a:cubicBezTo>
                  <a:cubicBezTo>
                    <a:pt x="4883" y="316"/>
                    <a:pt x="4568" y="1"/>
                    <a:pt x="41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72" name="Google Shape;10302;p74">
              <a:extLst>
                <a:ext uri="{FF2B5EF4-FFF2-40B4-BE49-F238E27FC236}">
                  <a16:creationId xmlns:a16="http://schemas.microsoft.com/office/drawing/2014/main" id="{BA939AE2-6F10-B8C7-18FB-EC131528ED6D}"/>
                </a:ext>
              </a:extLst>
            </p:cNvPr>
            <p:cNvSpPr/>
            <p:nvPr/>
          </p:nvSpPr>
          <p:spPr>
            <a:xfrm>
              <a:off x="4732300" y="3235150"/>
              <a:ext cx="86650" cy="35475"/>
            </a:xfrm>
            <a:custGeom>
              <a:avLst/>
              <a:gdLst/>
              <a:ahLst/>
              <a:cxnLst/>
              <a:rect l="l" t="t" r="r" b="b"/>
              <a:pathLst>
                <a:path w="3466" h="1419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3466" y="1418"/>
                  </a:lnTo>
                  <a:lnTo>
                    <a:pt x="3466" y="347"/>
                  </a:lnTo>
                  <a:cubicBezTo>
                    <a:pt x="3466" y="158"/>
                    <a:pt x="3308" y="1"/>
                    <a:pt x="3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</p:grpSp>
      <p:grpSp>
        <p:nvGrpSpPr>
          <p:cNvPr id="173" name="Google Shape;10352;p74">
            <a:extLst>
              <a:ext uri="{FF2B5EF4-FFF2-40B4-BE49-F238E27FC236}">
                <a16:creationId xmlns:a16="http://schemas.microsoft.com/office/drawing/2014/main" id="{ADF96DCC-B73B-A151-64C3-72859E86AC4E}"/>
              </a:ext>
            </a:extLst>
          </p:cNvPr>
          <p:cNvGrpSpPr/>
          <p:nvPr/>
        </p:nvGrpSpPr>
        <p:grpSpPr>
          <a:xfrm>
            <a:off x="3956376" y="1689107"/>
            <a:ext cx="471529" cy="504329"/>
            <a:chOff x="4991425" y="3234750"/>
            <a:chExt cx="296175" cy="297225"/>
          </a:xfrm>
          <a:solidFill>
            <a:srgbClr val="FFC000"/>
          </a:solidFill>
        </p:grpSpPr>
        <p:sp>
          <p:nvSpPr>
            <p:cNvPr id="174" name="Google Shape;10353;p74">
              <a:extLst>
                <a:ext uri="{FF2B5EF4-FFF2-40B4-BE49-F238E27FC236}">
                  <a16:creationId xmlns:a16="http://schemas.microsoft.com/office/drawing/2014/main" id="{2D4BEDE3-EF3A-B346-1AF9-119662E69F55}"/>
                </a:ext>
              </a:extLst>
            </p:cNvPr>
            <p:cNvSpPr/>
            <p:nvPr/>
          </p:nvSpPr>
          <p:spPr>
            <a:xfrm>
              <a:off x="5077275" y="3304450"/>
              <a:ext cx="122100" cy="99275"/>
            </a:xfrm>
            <a:custGeom>
              <a:avLst/>
              <a:gdLst/>
              <a:ahLst/>
              <a:cxnLst/>
              <a:rect l="l" t="t" r="r" b="b"/>
              <a:pathLst>
                <a:path w="4884" h="3971" extrusionOk="0">
                  <a:moveTo>
                    <a:pt x="2426" y="1"/>
                  </a:moveTo>
                  <a:cubicBezTo>
                    <a:pt x="1103" y="1"/>
                    <a:pt x="0" y="1104"/>
                    <a:pt x="0" y="2427"/>
                  </a:cubicBezTo>
                  <a:cubicBezTo>
                    <a:pt x="0" y="3025"/>
                    <a:pt x="190" y="3530"/>
                    <a:pt x="536" y="3971"/>
                  </a:cubicBezTo>
                  <a:cubicBezTo>
                    <a:pt x="820" y="3624"/>
                    <a:pt x="1103" y="3309"/>
                    <a:pt x="1481" y="3057"/>
                  </a:cubicBezTo>
                  <a:cubicBezTo>
                    <a:pt x="1261" y="2805"/>
                    <a:pt x="1103" y="2458"/>
                    <a:pt x="1103" y="2112"/>
                  </a:cubicBezTo>
                  <a:cubicBezTo>
                    <a:pt x="1103" y="1356"/>
                    <a:pt x="1733" y="726"/>
                    <a:pt x="2489" y="726"/>
                  </a:cubicBezTo>
                  <a:cubicBezTo>
                    <a:pt x="3214" y="726"/>
                    <a:pt x="3844" y="1356"/>
                    <a:pt x="3844" y="2112"/>
                  </a:cubicBezTo>
                  <a:cubicBezTo>
                    <a:pt x="3844" y="2458"/>
                    <a:pt x="3687" y="2805"/>
                    <a:pt x="3466" y="3057"/>
                  </a:cubicBezTo>
                  <a:cubicBezTo>
                    <a:pt x="3844" y="3246"/>
                    <a:pt x="4128" y="3561"/>
                    <a:pt x="4317" y="3971"/>
                  </a:cubicBezTo>
                  <a:cubicBezTo>
                    <a:pt x="4695" y="3530"/>
                    <a:pt x="4884" y="3025"/>
                    <a:pt x="4884" y="2427"/>
                  </a:cubicBezTo>
                  <a:cubicBezTo>
                    <a:pt x="4884" y="1104"/>
                    <a:pt x="3781" y="1"/>
                    <a:pt x="24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75" name="Google Shape;10354;p74">
              <a:extLst>
                <a:ext uri="{FF2B5EF4-FFF2-40B4-BE49-F238E27FC236}">
                  <a16:creationId xmlns:a16="http://schemas.microsoft.com/office/drawing/2014/main" id="{2BF2D7FD-EE8B-1107-CBC7-9F52E8DB314C}"/>
                </a:ext>
              </a:extLst>
            </p:cNvPr>
            <p:cNvSpPr/>
            <p:nvPr/>
          </p:nvSpPr>
          <p:spPr>
            <a:xfrm>
              <a:off x="5121375" y="3339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76" name="Google Shape;10355;p74">
              <a:extLst>
                <a:ext uri="{FF2B5EF4-FFF2-40B4-BE49-F238E27FC236}">
                  <a16:creationId xmlns:a16="http://schemas.microsoft.com/office/drawing/2014/main" id="{F4028702-2CA0-AFA1-7719-2D70CDD57431}"/>
                </a:ext>
              </a:extLst>
            </p:cNvPr>
            <p:cNvSpPr/>
            <p:nvPr/>
          </p:nvSpPr>
          <p:spPr>
            <a:xfrm>
              <a:off x="5009550" y="3234750"/>
              <a:ext cx="259150" cy="261125"/>
            </a:xfrm>
            <a:custGeom>
              <a:avLst/>
              <a:gdLst/>
              <a:ahLst/>
              <a:cxnLst/>
              <a:rect l="l" t="t" r="r" b="b"/>
              <a:pathLst>
                <a:path w="10366" h="10445" extrusionOk="0">
                  <a:moveTo>
                    <a:pt x="5198" y="2159"/>
                  </a:moveTo>
                  <a:cubicBezTo>
                    <a:pt x="6931" y="2159"/>
                    <a:pt x="8286" y="3514"/>
                    <a:pt x="8286" y="5246"/>
                  </a:cubicBezTo>
                  <a:cubicBezTo>
                    <a:pt x="8286" y="6916"/>
                    <a:pt x="6931" y="8365"/>
                    <a:pt x="5198" y="8365"/>
                  </a:cubicBezTo>
                  <a:cubicBezTo>
                    <a:pt x="3340" y="8365"/>
                    <a:pt x="2079" y="6822"/>
                    <a:pt x="2079" y="5246"/>
                  </a:cubicBezTo>
                  <a:cubicBezTo>
                    <a:pt x="2079" y="3514"/>
                    <a:pt x="3497" y="2159"/>
                    <a:pt x="5198" y="2159"/>
                  </a:cubicBezTo>
                  <a:close/>
                  <a:moveTo>
                    <a:pt x="5167" y="1"/>
                  </a:moveTo>
                  <a:cubicBezTo>
                    <a:pt x="5088" y="1"/>
                    <a:pt x="5009" y="17"/>
                    <a:pt x="4946" y="48"/>
                  </a:cubicBezTo>
                  <a:lnTo>
                    <a:pt x="4001" y="836"/>
                  </a:lnTo>
                  <a:lnTo>
                    <a:pt x="2773" y="678"/>
                  </a:lnTo>
                  <a:cubicBezTo>
                    <a:pt x="2756" y="675"/>
                    <a:pt x="2739" y="673"/>
                    <a:pt x="2723" y="673"/>
                  </a:cubicBezTo>
                  <a:cubicBezTo>
                    <a:pt x="2583" y="673"/>
                    <a:pt x="2454" y="786"/>
                    <a:pt x="2426" y="899"/>
                  </a:cubicBezTo>
                  <a:lnTo>
                    <a:pt x="1953" y="2033"/>
                  </a:lnTo>
                  <a:lnTo>
                    <a:pt x="819" y="2505"/>
                  </a:lnTo>
                  <a:cubicBezTo>
                    <a:pt x="662" y="2568"/>
                    <a:pt x="567" y="2694"/>
                    <a:pt x="630" y="2852"/>
                  </a:cubicBezTo>
                  <a:lnTo>
                    <a:pt x="788" y="4081"/>
                  </a:lnTo>
                  <a:lnTo>
                    <a:pt x="32" y="5026"/>
                  </a:lnTo>
                  <a:cubicBezTo>
                    <a:pt x="0" y="5183"/>
                    <a:pt x="0" y="5341"/>
                    <a:pt x="63" y="5467"/>
                  </a:cubicBezTo>
                  <a:lnTo>
                    <a:pt x="819" y="6381"/>
                  </a:lnTo>
                  <a:lnTo>
                    <a:pt x="662" y="7609"/>
                  </a:lnTo>
                  <a:cubicBezTo>
                    <a:pt x="630" y="7767"/>
                    <a:pt x="725" y="7924"/>
                    <a:pt x="851" y="7956"/>
                  </a:cubicBezTo>
                  <a:lnTo>
                    <a:pt x="1985" y="8428"/>
                  </a:lnTo>
                  <a:lnTo>
                    <a:pt x="2457" y="9594"/>
                  </a:lnTo>
                  <a:cubicBezTo>
                    <a:pt x="2536" y="9725"/>
                    <a:pt x="2637" y="9791"/>
                    <a:pt x="2741" y="9791"/>
                  </a:cubicBezTo>
                  <a:cubicBezTo>
                    <a:pt x="2762" y="9791"/>
                    <a:pt x="2783" y="9788"/>
                    <a:pt x="2804" y="9783"/>
                  </a:cubicBezTo>
                  <a:lnTo>
                    <a:pt x="4033" y="9626"/>
                  </a:lnTo>
                  <a:lnTo>
                    <a:pt x="4978" y="10382"/>
                  </a:lnTo>
                  <a:cubicBezTo>
                    <a:pt x="5072" y="10413"/>
                    <a:pt x="5104" y="10445"/>
                    <a:pt x="5167" y="10445"/>
                  </a:cubicBezTo>
                  <a:cubicBezTo>
                    <a:pt x="5261" y="10445"/>
                    <a:pt x="5324" y="10413"/>
                    <a:pt x="5387" y="10382"/>
                  </a:cubicBezTo>
                  <a:lnTo>
                    <a:pt x="6333" y="9626"/>
                  </a:lnTo>
                  <a:lnTo>
                    <a:pt x="7530" y="9783"/>
                  </a:lnTo>
                  <a:cubicBezTo>
                    <a:pt x="7687" y="9783"/>
                    <a:pt x="7876" y="9689"/>
                    <a:pt x="7908" y="9594"/>
                  </a:cubicBezTo>
                  <a:lnTo>
                    <a:pt x="8380" y="8428"/>
                  </a:lnTo>
                  <a:lnTo>
                    <a:pt x="9515" y="7956"/>
                  </a:lnTo>
                  <a:cubicBezTo>
                    <a:pt x="9672" y="7893"/>
                    <a:pt x="9735" y="7767"/>
                    <a:pt x="9704" y="7609"/>
                  </a:cubicBezTo>
                  <a:lnTo>
                    <a:pt x="9546" y="6381"/>
                  </a:lnTo>
                  <a:lnTo>
                    <a:pt x="10302" y="5467"/>
                  </a:lnTo>
                  <a:cubicBezTo>
                    <a:pt x="10365" y="5341"/>
                    <a:pt x="10365" y="5120"/>
                    <a:pt x="10302" y="5026"/>
                  </a:cubicBezTo>
                  <a:lnTo>
                    <a:pt x="9546" y="4081"/>
                  </a:lnTo>
                  <a:lnTo>
                    <a:pt x="9704" y="2852"/>
                  </a:lnTo>
                  <a:cubicBezTo>
                    <a:pt x="9735" y="2694"/>
                    <a:pt x="9641" y="2537"/>
                    <a:pt x="9515" y="2505"/>
                  </a:cubicBezTo>
                  <a:lnTo>
                    <a:pt x="8380" y="2033"/>
                  </a:lnTo>
                  <a:lnTo>
                    <a:pt x="7908" y="899"/>
                  </a:lnTo>
                  <a:cubicBezTo>
                    <a:pt x="7826" y="762"/>
                    <a:pt x="7719" y="672"/>
                    <a:pt x="7589" y="672"/>
                  </a:cubicBezTo>
                  <a:cubicBezTo>
                    <a:pt x="7570" y="672"/>
                    <a:pt x="7550" y="674"/>
                    <a:pt x="7530" y="678"/>
                  </a:cubicBezTo>
                  <a:lnTo>
                    <a:pt x="6333" y="836"/>
                  </a:lnTo>
                  <a:lnTo>
                    <a:pt x="5387" y="48"/>
                  </a:lnTo>
                  <a:cubicBezTo>
                    <a:pt x="5324" y="17"/>
                    <a:pt x="5246" y="1"/>
                    <a:pt x="5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77" name="Google Shape;10356;p74">
              <a:extLst>
                <a:ext uri="{FF2B5EF4-FFF2-40B4-BE49-F238E27FC236}">
                  <a16:creationId xmlns:a16="http://schemas.microsoft.com/office/drawing/2014/main" id="{4D90552C-6231-9127-2378-71AE0290A3CF}"/>
                </a:ext>
              </a:extLst>
            </p:cNvPr>
            <p:cNvSpPr/>
            <p:nvPr/>
          </p:nvSpPr>
          <p:spPr>
            <a:xfrm>
              <a:off x="5105625" y="3391900"/>
              <a:ext cx="66975" cy="34675"/>
            </a:xfrm>
            <a:custGeom>
              <a:avLst/>
              <a:gdLst/>
              <a:ahLst/>
              <a:cxnLst/>
              <a:rect l="l" t="t" r="r" b="b"/>
              <a:pathLst>
                <a:path w="2679" h="1387" extrusionOk="0">
                  <a:moveTo>
                    <a:pt x="1355" y="0"/>
                  </a:moveTo>
                  <a:cubicBezTo>
                    <a:pt x="725" y="0"/>
                    <a:pt x="190" y="441"/>
                    <a:pt x="1" y="977"/>
                  </a:cubicBezTo>
                  <a:cubicBezTo>
                    <a:pt x="410" y="1229"/>
                    <a:pt x="820" y="1386"/>
                    <a:pt x="1355" y="1386"/>
                  </a:cubicBezTo>
                  <a:cubicBezTo>
                    <a:pt x="1859" y="1386"/>
                    <a:pt x="2301" y="1229"/>
                    <a:pt x="2679" y="977"/>
                  </a:cubicBezTo>
                  <a:cubicBezTo>
                    <a:pt x="2521" y="410"/>
                    <a:pt x="1985" y="0"/>
                    <a:pt x="13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78" name="Google Shape;10357;p74">
              <a:extLst>
                <a:ext uri="{FF2B5EF4-FFF2-40B4-BE49-F238E27FC236}">
                  <a16:creationId xmlns:a16="http://schemas.microsoft.com/office/drawing/2014/main" id="{107094C9-D43F-CB46-7A53-6CAC39FDFC33}"/>
                </a:ext>
              </a:extLst>
            </p:cNvPr>
            <p:cNvSpPr/>
            <p:nvPr/>
          </p:nvSpPr>
          <p:spPr>
            <a:xfrm>
              <a:off x="5192275" y="3443075"/>
              <a:ext cx="95325" cy="86975"/>
            </a:xfrm>
            <a:custGeom>
              <a:avLst/>
              <a:gdLst/>
              <a:ahLst/>
              <a:cxnLst/>
              <a:rect l="l" t="t" r="r" b="b"/>
              <a:pathLst>
                <a:path w="3812" h="3479" extrusionOk="0">
                  <a:moveTo>
                    <a:pt x="2867" y="1"/>
                  </a:moveTo>
                  <a:cubicBezTo>
                    <a:pt x="2741" y="127"/>
                    <a:pt x="2647" y="221"/>
                    <a:pt x="2489" y="284"/>
                  </a:cubicBezTo>
                  <a:lnTo>
                    <a:pt x="1607" y="631"/>
                  </a:lnTo>
                  <a:lnTo>
                    <a:pt x="1260" y="1482"/>
                  </a:lnTo>
                  <a:cubicBezTo>
                    <a:pt x="1103" y="1891"/>
                    <a:pt x="693" y="2112"/>
                    <a:pt x="284" y="2112"/>
                  </a:cubicBezTo>
                  <a:lnTo>
                    <a:pt x="158" y="2112"/>
                  </a:lnTo>
                  <a:lnTo>
                    <a:pt x="0" y="2080"/>
                  </a:lnTo>
                  <a:lnTo>
                    <a:pt x="1166" y="3372"/>
                  </a:lnTo>
                  <a:cubicBezTo>
                    <a:pt x="1237" y="3443"/>
                    <a:pt x="1343" y="3478"/>
                    <a:pt x="1445" y="3478"/>
                  </a:cubicBezTo>
                  <a:cubicBezTo>
                    <a:pt x="1479" y="3478"/>
                    <a:pt x="1512" y="3474"/>
                    <a:pt x="1544" y="3466"/>
                  </a:cubicBezTo>
                  <a:cubicBezTo>
                    <a:pt x="1638" y="3403"/>
                    <a:pt x="1764" y="3340"/>
                    <a:pt x="1764" y="3183"/>
                  </a:cubicBezTo>
                  <a:lnTo>
                    <a:pt x="2080" y="1639"/>
                  </a:lnTo>
                  <a:lnTo>
                    <a:pt x="3497" y="1324"/>
                  </a:lnTo>
                  <a:cubicBezTo>
                    <a:pt x="3532" y="1338"/>
                    <a:pt x="3563" y="1344"/>
                    <a:pt x="3592" y="1344"/>
                  </a:cubicBezTo>
                  <a:cubicBezTo>
                    <a:pt x="3693" y="1344"/>
                    <a:pt x="3756" y="1265"/>
                    <a:pt x="3781" y="1167"/>
                  </a:cubicBezTo>
                  <a:cubicBezTo>
                    <a:pt x="3812" y="1072"/>
                    <a:pt x="3781" y="946"/>
                    <a:pt x="3686" y="820"/>
                  </a:cubicBezTo>
                  <a:lnTo>
                    <a:pt x="286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79" name="Google Shape;10358;p74">
              <a:extLst>
                <a:ext uri="{FF2B5EF4-FFF2-40B4-BE49-F238E27FC236}">
                  <a16:creationId xmlns:a16="http://schemas.microsoft.com/office/drawing/2014/main" id="{A2A2F45D-FAF8-3738-0B88-955CAC554116}"/>
                </a:ext>
              </a:extLst>
            </p:cNvPr>
            <p:cNvSpPr/>
            <p:nvPr/>
          </p:nvSpPr>
          <p:spPr>
            <a:xfrm>
              <a:off x="4991425" y="3444650"/>
              <a:ext cx="95325" cy="87325"/>
            </a:xfrm>
            <a:custGeom>
              <a:avLst/>
              <a:gdLst/>
              <a:ahLst/>
              <a:cxnLst/>
              <a:rect l="l" t="t" r="r" b="b"/>
              <a:pathLst>
                <a:path w="3812" h="3492" extrusionOk="0">
                  <a:moveTo>
                    <a:pt x="946" y="1"/>
                  </a:moveTo>
                  <a:lnTo>
                    <a:pt x="126" y="851"/>
                  </a:lnTo>
                  <a:cubicBezTo>
                    <a:pt x="0" y="851"/>
                    <a:pt x="0" y="1009"/>
                    <a:pt x="32" y="1104"/>
                  </a:cubicBezTo>
                  <a:cubicBezTo>
                    <a:pt x="95" y="1230"/>
                    <a:pt x="158" y="1324"/>
                    <a:pt x="315" y="1356"/>
                  </a:cubicBezTo>
                  <a:lnTo>
                    <a:pt x="1733" y="1671"/>
                  </a:lnTo>
                  <a:lnTo>
                    <a:pt x="2048" y="3214"/>
                  </a:lnTo>
                  <a:cubicBezTo>
                    <a:pt x="2080" y="3309"/>
                    <a:pt x="2174" y="3435"/>
                    <a:pt x="2300" y="3466"/>
                  </a:cubicBezTo>
                  <a:cubicBezTo>
                    <a:pt x="2328" y="3485"/>
                    <a:pt x="2361" y="3492"/>
                    <a:pt x="2396" y="3492"/>
                  </a:cubicBezTo>
                  <a:cubicBezTo>
                    <a:pt x="2482" y="3492"/>
                    <a:pt x="2580" y="3448"/>
                    <a:pt x="2647" y="3403"/>
                  </a:cubicBezTo>
                  <a:lnTo>
                    <a:pt x="3813" y="2112"/>
                  </a:lnTo>
                  <a:lnTo>
                    <a:pt x="3813" y="2112"/>
                  </a:lnTo>
                  <a:lnTo>
                    <a:pt x="3624" y="2143"/>
                  </a:lnTo>
                  <a:lnTo>
                    <a:pt x="3561" y="2143"/>
                  </a:lnTo>
                  <a:cubicBezTo>
                    <a:pt x="3119" y="2143"/>
                    <a:pt x="2773" y="1891"/>
                    <a:pt x="2552" y="1513"/>
                  </a:cubicBezTo>
                  <a:lnTo>
                    <a:pt x="2206" y="631"/>
                  </a:lnTo>
                  <a:lnTo>
                    <a:pt x="1355" y="284"/>
                  </a:lnTo>
                  <a:cubicBezTo>
                    <a:pt x="1198" y="221"/>
                    <a:pt x="1072" y="127"/>
                    <a:pt x="9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</p:grpSp>
      <p:grpSp>
        <p:nvGrpSpPr>
          <p:cNvPr id="180" name="Google Shape;10390;p74">
            <a:extLst>
              <a:ext uri="{FF2B5EF4-FFF2-40B4-BE49-F238E27FC236}">
                <a16:creationId xmlns:a16="http://schemas.microsoft.com/office/drawing/2014/main" id="{E1AE5E9F-5870-73F6-7462-3FB2772B20F0}"/>
              </a:ext>
            </a:extLst>
          </p:cNvPr>
          <p:cNvGrpSpPr/>
          <p:nvPr/>
        </p:nvGrpSpPr>
        <p:grpSpPr>
          <a:xfrm>
            <a:off x="1901958" y="1700755"/>
            <a:ext cx="471529" cy="502548"/>
            <a:chOff x="3497300" y="3227275"/>
            <a:chExt cx="296175" cy="296175"/>
          </a:xfrm>
          <a:solidFill>
            <a:srgbClr val="FFC000"/>
          </a:solidFill>
        </p:grpSpPr>
        <p:sp>
          <p:nvSpPr>
            <p:cNvPr id="181" name="Google Shape;10391;p74">
              <a:extLst>
                <a:ext uri="{FF2B5EF4-FFF2-40B4-BE49-F238E27FC236}">
                  <a16:creationId xmlns:a16="http://schemas.microsoft.com/office/drawing/2014/main" id="{9C90C16A-5711-CA97-7F03-A8284F971C4F}"/>
                </a:ext>
              </a:extLst>
            </p:cNvPr>
            <p:cNvSpPr/>
            <p:nvPr/>
          </p:nvSpPr>
          <p:spPr>
            <a:xfrm>
              <a:off x="3609925" y="3339900"/>
              <a:ext cx="69350" cy="68550"/>
            </a:xfrm>
            <a:custGeom>
              <a:avLst/>
              <a:gdLst/>
              <a:ahLst/>
              <a:cxnLst/>
              <a:rect l="l" t="t" r="r" b="b"/>
              <a:pathLst>
                <a:path w="2774" h="2742" extrusionOk="0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cubicBezTo>
                    <a:pt x="1" y="2112"/>
                    <a:pt x="631" y="2742"/>
                    <a:pt x="1387" y="2742"/>
                  </a:cubicBezTo>
                  <a:cubicBezTo>
                    <a:pt x="2143" y="2742"/>
                    <a:pt x="2773" y="2112"/>
                    <a:pt x="2773" y="1355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82" name="Google Shape;10392;p74">
              <a:extLst>
                <a:ext uri="{FF2B5EF4-FFF2-40B4-BE49-F238E27FC236}">
                  <a16:creationId xmlns:a16="http://schemas.microsoft.com/office/drawing/2014/main" id="{56D7256C-D10E-431D-21F6-EC7C24820A9A}"/>
                </a:ext>
              </a:extLst>
            </p:cNvPr>
            <p:cNvSpPr/>
            <p:nvPr/>
          </p:nvSpPr>
          <p:spPr>
            <a:xfrm>
              <a:off x="3531175" y="3227275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741" y="3466"/>
                    <a:pt x="3466" y="2678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83" name="Google Shape;10393;p74">
              <a:extLst>
                <a:ext uri="{FF2B5EF4-FFF2-40B4-BE49-F238E27FC236}">
                  <a16:creationId xmlns:a16="http://schemas.microsoft.com/office/drawing/2014/main" id="{6D47A385-5B01-BB52-C71B-90F89C463EB2}"/>
                </a:ext>
              </a:extLst>
            </p:cNvPr>
            <p:cNvSpPr/>
            <p:nvPr/>
          </p:nvSpPr>
          <p:spPr>
            <a:xfrm>
              <a:off x="3670575" y="3227275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8"/>
                    <a:pt x="788" y="3466"/>
                    <a:pt x="1733" y="3466"/>
                  </a:cubicBezTo>
                  <a:cubicBezTo>
                    <a:pt x="2679" y="3466"/>
                    <a:pt x="3466" y="2678"/>
                    <a:pt x="3466" y="1733"/>
                  </a:cubicBez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84" name="Google Shape;10394;p74">
              <a:extLst>
                <a:ext uri="{FF2B5EF4-FFF2-40B4-BE49-F238E27FC236}">
                  <a16:creationId xmlns:a16="http://schemas.microsoft.com/office/drawing/2014/main" id="{845597EB-4399-6171-702E-577BFACF8C3A}"/>
                </a:ext>
              </a:extLst>
            </p:cNvPr>
            <p:cNvSpPr/>
            <p:nvPr/>
          </p:nvSpPr>
          <p:spPr>
            <a:xfrm>
              <a:off x="3622525" y="3421825"/>
              <a:ext cx="41775" cy="25225"/>
            </a:xfrm>
            <a:custGeom>
              <a:avLst/>
              <a:gdLst/>
              <a:ahLst/>
              <a:cxnLst/>
              <a:rect l="l" t="t" r="r" b="b"/>
              <a:pathLst>
                <a:path w="1670" h="1009" extrusionOk="0">
                  <a:moveTo>
                    <a:pt x="1" y="0"/>
                  </a:moveTo>
                  <a:lnTo>
                    <a:pt x="851" y="1008"/>
                  </a:lnTo>
                  <a:lnTo>
                    <a:pt x="1671" y="0"/>
                  </a:lnTo>
                  <a:lnTo>
                    <a:pt x="1671" y="0"/>
                  </a:lnTo>
                  <a:cubicBezTo>
                    <a:pt x="1450" y="126"/>
                    <a:pt x="1167" y="158"/>
                    <a:pt x="851" y="158"/>
                  </a:cubicBezTo>
                  <a:cubicBezTo>
                    <a:pt x="568" y="158"/>
                    <a:pt x="284" y="9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85" name="Google Shape;10395;p74">
              <a:extLst>
                <a:ext uri="{FF2B5EF4-FFF2-40B4-BE49-F238E27FC236}">
                  <a16:creationId xmlns:a16="http://schemas.microsoft.com/office/drawing/2014/main" id="{9FFFE516-DBDC-AD51-DD4E-7A112DA3955F}"/>
                </a:ext>
              </a:extLst>
            </p:cNvPr>
            <p:cNvSpPr/>
            <p:nvPr/>
          </p:nvSpPr>
          <p:spPr>
            <a:xfrm>
              <a:off x="3566600" y="3416300"/>
              <a:ext cx="70125" cy="106350"/>
            </a:xfrm>
            <a:custGeom>
              <a:avLst/>
              <a:gdLst/>
              <a:ahLst/>
              <a:cxnLst/>
              <a:rect l="l" t="t" r="r" b="b"/>
              <a:pathLst>
                <a:path w="2805" h="4254" extrusionOk="0">
                  <a:moveTo>
                    <a:pt x="1261" y="1"/>
                  </a:moveTo>
                  <a:cubicBezTo>
                    <a:pt x="474" y="599"/>
                    <a:pt x="1" y="1513"/>
                    <a:pt x="1" y="2490"/>
                  </a:cubicBezTo>
                  <a:lnTo>
                    <a:pt x="1" y="3907"/>
                  </a:lnTo>
                  <a:cubicBezTo>
                    <a:pt x="1" y="4096"/>
                    <a:pt x="158" y="4254"/>
                    <a:pt x="379" y="4254"/>
                  </a:cubicBezTo>
                  <a:lnTo>
                    <a:pt x="2805" y="4254"/>
                  </a:lnTo>
                  <a:lnTo>
                    <a:pt x="2805" y="1891"/>
                  </a:lnTo>
                  <a:lnTo>
                    <a:pt x="126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86" name="Google Shape;10396;p74">
              <a:extLst>
                <a:ext uri="{FF2B5EF4-FFF2-40B4-BE49-F238E27FC236}">
                  <a16:creationId xmlns:a16="http://schemas.microsoft.com/office/drawing/2014/main" id="{A5528511-68B2-6209-A92A-42B62B449EBE}"/>
                </a:ext>
              </a:extLst>
            </p:cNvPr>
            <p:cNvSpPr/>
            <p:nvPr/>
          </p:nvSpPr>
          <p:spPr>
            <a:xfrm>
              <a:off x="3653250" y="3417100"/>
              <a:ext cx="70125" cy="106350"/>
            </a:xfrm>
            <a:custGeom>
              <a:avLst/>
              <a:gdLst/>
              <a:ahLst/>
              <a:cxnLst/>
              <a:rect l="l" t="t" r="r" b="b"/>
              <a:pathLst>
                <a:path w="2805" h="4254" extrusionOk="0">
                  <a:moveTo>
                    <a:pt x="1544" y="0"/>
                  </a:moveTo>
                  <a:lnTo>
                    <a:pt x="1" y="1890"/>
                  </a:lnTo>
                  <a:lnTo>
                    <a:pt x="1" y="4253"/>
                  </a:lnTo>
                  <a:lnTo>
                    <a:pt x="2458" y="4253"/>
                  </a:lnTo>
                  <a:cubicBezTo>
                    <a:pt x="2647" y="4253"/>
                    <a:pt x="2804" y="4096"/>
                    <a:pt x="2804" y="3907"/>
                  </a:cubicBezTo>
                  <a:lnTo>
                    <a:pt x="2804" y="2489"/>
                  </a:lnTo>
                  <a:cubicBezTo>
                    <a:pt x="2773" y="1481"/>
                    <a:pt x="2300" y="567"/>
                    <a:pt x="15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87" name="Google Shape;10397;p74">
              <a:extLst>
                <a:ext uri="{FF2B5EF4-FFF2-40B4-BE49-F238E27FC236}">
                  <a16:creationId xmlns:a16="http://schemas.microsoft.com/office/drawing/2014/main" id="{303956E9-DDB7-AF42-085A-51F732053681}"/>
                </a:ext>
              </a:extLst>
            </p:cNvPr>
            <p:cNvSpPr/>
            <p:nvPr/>
          </p:nvSpPr>
          <p:spPr>
            <a:xfrm>
              <a:off x="3655625" y="3310775"/>
              <a:ext cx="137850" cy="108700"/>
            </a:xfrm>
            <a:custGeom>
              <a:avLst/>
              <a:gdLst/>
              <a:ahLst/>
              <a:cxnLst/>
              <a:rect l="l" t="t" r="r" b="b"/>
              <a:pathLst>
                <a:path w="5514" h="4348" extrusionOk="0">
                  <a:moveTo>
                    <a:pt x="3686" y="1512"/>
                  </a:moveTo>
                  <a:cubicBezTo>
                    <a:pt x="3907" y="1512"/>
                    <a:pt x="4064" y="1670"/>
                    <a:pt x="4064" y="1859"/>
                  </a:cubicBezTo>
                  <a:cubicBezTo>
                    <a:pt x="4064" y="2048"/>
                    <a:pt x="3907" y="2205"/>
                    <a:pt x="3686" y="2205"/>
                  </a:cubicBezTo>
                  <a:lnTo>
                    <a:pt x="2993" y="2205"/>
                  </a:lnTo>
                  <a:cubicBezTo>
                    <a:pt x="2804" y="2205"/>
                    <a:pt x="2646" y="2048"/>
                    <a:pt x="2646" y="1859"/>
                  </a:cubicBezTo>
                  <a:cubicBezTo>
                    <a:pt x="2646" y="1670"/>
                    <a:pt x="2804" y="1512"/>
                    <a:pt x="2993" y="1512"/>
                  </a:cubicBezTo>
                  <a:close/>
                  <a:moveTo>
                    <a:pt x="4127" y="0"/>
                  </a:moveTo>
                  <a:cubicBezTo>
                    <a:pt x="3686" y="536"/>
                    <a:pt x="3056" y="851"/>
                    <a:pt x="2331" y="851"/>
                  </a:cubicBezTo>
                  <a:cubicBezTo>
                    <a:pt x="1607" y="851"/>
                    <a:pt x="977" y="504"/>
                    <a:pt x="536" y="63"/>
                  </a:cubicBezTo>
                  <a:cubicBezTo>
                    <a:pt x="347" y="221"/>
                    <a:pt x="158" y="378"/>
                    <a:pt x="0" y="567"/>
                  </a:cubicBezTo>
                  <a:cubicBezTo>
                    <a:pt x="945" y="756"/>
                    <a:pt x="1638" y="1575"/>
                    <a:pt x="1638" y="2615"/>
                  </a:cubicBezTo>
                  <a:cubicBezTo>
                    <a:pt x="1638" y="2930"/>
                    <a:pt x="1575" y="3214"/>
                    <a:pt x="1449" y="3466"/>
                  </a:cubicBezTo>
                  <a:cubicBezTo>
                    <a:pt x="1859" y="3718"/>
                    <a:pt x="2205" y="4001"/>
                    <a:pt x="2520" y="4348"/>
                  </a:cubicBezTo>
                  <a:lnTo>
                    <a:pt x="5167" y="4348"/>
                  </a:lnTo>
                  <a:cubicBezTo>
                    <a:pt x="5356" y="4348"/>
                    <a:pt x="5513" y="4190"/>
                    <a:pt x="5513" y="4001"/>
                  </a:cubicBezTo>
                  <a:lnTo>
                    <a:pt x="5513" y="2615"/>
                  </a:lnTo>
                  <a:cubicBezTo>
                    <a:pt x="5482" y="1512"/>
                    <a:pt x="4915" y="567"/>
                    <a:pt x="41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88" name="Google Shape;10398;p74">
              <a:extLst>
                <a:ext uri="{FF2B5EF4-FFF2-40B4-BE49-F238E27FC236}">
                  <a16:creationId xmlns:a16="http://schemas.microsoft.com/office/drawing/2014/main" id="{40F04D22-D135-E1D1-7838-46B8EF148BEB}"/>
                </a:ext>
              </a:extLst>
            </p:cNvPr>
            <p:cNvSpPr/>
            <p:nvPr/>
          </p:nvSpPr>
          <p:spPr>
            <a:xfrm>
              <a:off x="3497300" y="3309975"/>
              <a:ext cx="136275" cy="108725"/>
            </a:xfrm>
            <a:custGeom>
              <a:avLst/>
              <a:gdLst/>
              <a:ahLst/>
              <a:cxnLst/>
              <a:rect l="l" t="t" r="r" b="b"/>
              <a:pathLst>
                <a:path w="5451" h="4349" extrusionOk="0">
                  <a:moveTo>
                    <a:pt x="2426" y="1544"/>
                  </a:moveTo>
                  <a:cubicBezTo>
                    <a:pt x="2615" y="1544"/>
                    <a:pt x="2773" y="1702"/>
                    <a:pt x="2773" y="1891"/>
                  </a:cubicBezTo>
                  <a:cubicBezTo>
                    <a:pt x="2773" y="2080"/>
                    <a:pt x="2615" y="2237"/>
                    <a:pt x="2426" y="2237"/>
                  </a:cubicBezTo>
                  <a:lnTo>
                    <a:pt x="1733" y="2237"/>
                  </a:lnTo>
                  <a:cubicBezTo>
                    <a:pt x="1513" y="2237"/>
                    <a:pt x="1355" y="2080"/>
                    <a:pt x="1355" y="1891"/>
                  </a:cubicBezTo>
                  <a:cubicBezTo>
                    <a:pt x="1355" y="1702"/>
                    <a:pt x="1513" y="1544"/>
                    <a:pt x="1733" y="1544"/>
                  </a:cubicBezTo>
                  <a:close/>
                  <a:moveTo>
                    <a:pt x="1324" y="1"/>
                  </a:moveTo>
                  <a:cubicBezTo>
                    <a:pt x="536" y="568"/>
                    <a:pt x="1" y="1513"/>
                    <a:pt x="1" y="2552"/>
                  </a:cubicBezTo>
                  <a:lnTo>
                    <a:pt x="1" y="3939"/>
                  </a:lnTo>
                  <a:cubicBezTo>
                    <a:pt x="1" y="4191"/>
                    <a:pt x="95" y="4348"/>
                    <a:pt x="316" y="4348"/>
                  </a:cubicBezTo>
                  <a:lnTo>
                    <a:pt x="2930" y="4348"/>
                  </a:lnTo>
                  <a:cubicBezTo>
                    <a:pt x="3214" y="3970"/>
                    <a:pt x="3561" y="3655"/>
                    <a:pt x="4002" y="3466"/>
                  </a:cubicBezTo>
                  <a:cubicBezTo>
                    <a:pt x="3876" y="3183"/>
                    <a:pt x="3813" y="2930"/>
                    <a:pt x="3813" y="2615"/>
                  </a:cubicBezTo>
                  <a:cubicBezTo>
                    <a:pt x="3813" y="1607"/>
                    <a:pt x="4506" y="757"/>
                    <a:pt x="5451" y="568"/>
                  </a:cubicBezTo>
                  <a:cubicBezTo>
                    <a:pt x="5293" y="347"/>
                    <a:pt x="5104" y="190"/>
                    <a:pt x="4915" y="32"/>
                  </a:cubicBezTo>
                  <a:cubicBezTo>
                    <a:pt x="4474" y="505"/>
                    <a:pt x="3844" y="820"/>
                    <a:pt x="3151" y="820"/>
                  </a:cubicBezTo>
                  <a:cubicBezTo>
                    <a:pt x="2426" y="820"/>
                    <a:pt x="1796" y="505"/>
                    <a:pt x="1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</p:grpSp>
      <p:grpSp>
        <p:nvGrpSpPr>
          <p:cNvPr id="189" name="Google Shape;10412;p74">
            <a:extLst>
              <a:ext uri="{FF2B5EF4-FFF2-40B4-BE49-F238E27FC236}">
                <a16:creationId xmlns:a16="http://schemas.microsoft.com/office/drawing/2014/main" id="{4086C482-B468-CAFF-6AEA-7D240AAE6115}"/>
              </a:ext>
            </a:extLst>
          </p:cNvPr>
          <p:cNvGrpSpPr/>
          <p:nvPr/>
        </p:nvGrpSpPr>
        <p:grpSpPr>
          <a:xfrm>
            <a:off x="4667882" y="1689465"/>
            <a:ext cx="441439" cy="500470"/>
            <a:chOff x="5364750" y="3235150"/>
            <a:chExt cx="277275" cy="294950"/>
          </a:xfrm>
          <a:solidFill>
            <a:srgbClr val="FFC000"/>
          </a:solidFill>
        </p:grpSpPr>
        <p:sp>
          <p:nvSpPr>
            <p:cNvPr id="190" name="Google Shape;10413;p74">
              <a:extLst>
                <a:ext uri="{FF2B5EF4-FFF2-40B4-BE49-F238E27FC236}">
                  <a16:creationId xmlns:a16="http://schemas.microsoft.com/office/drawing/2014/main" id="{29DDC29E-5AE2-89CD-9A87-DB4B86CE66EF}"/>
                </a:ext>
              </a:extLst>
            </p:cNvPr>
            <p:cNvSpPr/>
            <p:nvPr/>
          </p:nvSpPr>
          <p:spPr>
            <a:xfrm>
              <a:off x="5502600" y="32351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91" name="Google Shape;10414;p74">
              <a:extLst>
                <a:ext uri="{FF2B5EF4-FFF2-40B4-BE49-F238E27FC236}">
                  <a16:creationId xmlns:a16="http://schemas.microsoft.com/office/drawing/2014/main" id="{7D2C76EE-041E-363C-1192-F42E8BC2F389}"/>
                </a:ext>
              </a:extLst>
            </p:cNvPr>
            <p:cNvSpPr/>
            <p:nvPr/>
          </p:nvSpPr>
          <p:spPr>
            <a:xfrm>
              <a:off x="5555375" y="3253850"/>
              <a:ext cx="35450" cy="34100"/>
            </a:xfrm>
            <a:custGeom>
              <a:avLst/>
              <a:gdLst/>
              <a:ahLst/>
              <a:cxnLst/>
              <a:rect l="l" t="t" r="r" b="b"/>
              <a:pathLst>
                <a:path w="1418" h="1364" extrusionOk="0">
                  <a:moveTo>
                    <a:pt x="1071" y="1"/>
                  </a:moveTo>
                  <a:cubicBezTo>
                    <a:pt x="977" y="1"/>
                    <a:pt x="882" y="24"/>
                    <a:pt x="819" y="72"/>
                  </a:cubicBezTo>
                  <a:lnTo>
                    <a:pt x="126" y="796"/>
                  </a:lnTo>
                  <a:cubicBezTo>
                    <a:pt x="0" y="922"/>
                    <a:pt x="0" y="1143"/>
                    <a:pt x="126" y="1269"/>
                  </a:cubicBezTo>
                  <a:cubicBezTo>
                    <a:pt x="189" y="1332"/>
                    <a:pt x="268" y="1363"/>
                    <a:pt x="350" y="1363"/>
                  </a:cubicBezTo>
                  <a:cubicBezTo>
                    <a:pt x="433" y="1363"/>
                    <a:pt x="520" y="1332"/>
                    <a:pt x="599" y="1269"/>
                  </a:cubicBezTo>
                  <a:lnTo>
                    <a:pt x="1323" y="544"/>
                  </a:lnTo>
                  <a:cubicBezTo>
                    <a:pt x="1418" y="418"/>
                    <a:pt x="1418" y="198"/>
                    <a:pt x="1323" y="72"/>
                  </a:cubicBezTo>
                  <a:cubicBezTo>
                    <a:pt x="1260" y="24"/>
                    <a:pt x="1166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92" name="Google Shape;10415;p74">
              <a:extLst>
                <a:ext uri="{FF2B5EF4-FFF2-40B4-BE49-F238E27FC236}">
                  <a16:creationId xmlns:a16="http://schemas.microsoft.com/office/drawing/2014/main" id="{2E4979C0-7084-DC2D-8D96-6E8EFF027468}"/>
                </a:ext>
              </a:extLst>
            </p:cNvPr>
            <p:cNvSpPr/>
            <p:nvPr/>
          </p:nvSpPr>
          <p:spPr>
            <a:xfrm>
              <a:off x="5606550" y="335722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725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93" name="Google Shape;10416;p74">
              <a:extLst>
                <a:ext uri="{FF2B5EF4-FFF2-40B4-BE49-F238E27FC236}">
                  <a16:creationId xmlns:a16="http://schemas.microsoft.com/office/drawing/2014/main" id="{D49BCD7F-E226-F057-9F17-768A094220D7}"/>
                </a:ext>
              </a:extLst>
            </p:cNvPr>
            <p:cNvSpPr/>
            <p:nvPr/>
          </p:nvSpPr>
          <p:spPr>
            <a:xfrm>
              <a:off x="5364750" y="335722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94" name="Google Shape;10417;p74">
              <a:extLst>
                <a:ext uri="{FF2B5EF4-FFF2-40B4-BE49-F238E27FC236}">
                  <a16:creationId xmlns:a16="http://schemas.microsoft.com/office/drawing/2014/main" id="{FEDBFA43-B11C-76E9-C086-255C8C027A65}"/>
                </a:ext>
              </a:extLst>
            </p:cNvPr>
            <p:cNvSpPr/>
            <p:nvPr/>
          </p:nvSpPr>
          <p:spPr>
            <a:xfrm>
              <a:off x="5433275" y="3253850"/>
              <a:ext cx="35475" cy="34100"/>
            </a:xfrm>
            <a:custGeom>
              <a:avLst/>
              <a:gdLst/>
              <a:ahLst/>
              <a:cxnLst/>
              <a:rect l="l" t="t" r="r" b="b"/>
              <a:pathLst>
                <a:path w="1419" h="1364" extrusionOk="0">
                  <a:moveTo>
                    <a:pt x="363" y="1"/>
                  </a:moveTo>
                  <a:cubicBezTo>
                    <a:pt x="276" y="1"/>
                    <a:pt x="190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820" y="1269"/>
                  </a:lnTo>
                  <a:cubicBezTo>
                    <a:pt x="883" y="1332"/>
                    <a:pt x="977" y="1363"/>
                    <a:pt x="1072" y="1363"/>
                  </a:cubicBezTo>
                  <a:cubicBezTo>
                    <a:pt x="1166" y="1363"/>
                    <a:pt x="1261" y="1332"/>
                    <a:pt x="1324" y="1269"/>
                  </a:cubicBezTo>
                  <a:cubicBezTo>
                    <a:pt x="1418" y="1143"/>
                    <a:pt x="1418" y="922"/>
                    <a:pt x="1324" y="796"/>
                  </a:cubicBezTo>
                  <a:lnTo>
                    <a:pt x="599" y="72"/>
                  </a:lnTo>
                  <a:cubicBezTo>
                    <a:pt x="536" y="24"/>
                    <a:pt x="450" y="1"/>
                    <a:pt x="3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95" name="Google Shape;10418;p74">
              <a:extLst>
                <a:ext uri="{FF2B5EF4-FFF2-40B4-BE49-F238E27FC236}">
                  <a16:creationId xmlns:a16="http://schemas.microsoft.com/office/drawing/2014/main" id="{FDF17B89-7A5D-399E-560B-99E443C6886C}"/>
                </a:ext>
              </a:extLst>
            </p:cNvPr>
            <p:cNvSpPr/>
            <p:nvPr/>
          </p:nvSpPr>
          <p:spPr>
            <a:xfrm>
              <a:off x="5380500" y="3287775"/>
              <a:ext cx="37050" cy="25975"/>
            </a:xfrm>
            <a:custGeom>
              <a:avLst/>
              <a:gdLst/>
              <a:ahLst/>
              <a:cxnLst/>
              <a:rect l="l" t="t" r="r" b="b"/>
              <a:pathLst>
                <a:path w="1482" h="1039" extrusionOk="0">
                  <a:moveTo>
                    <a:pt x="396" y="0"/>
                  </a:moveTo>
                  <a:cubicBezTo>
                    <a:pt x="267" y="0"/>
                    <a:pt x="132" y="81"/>
                    <a:pt x="64" y="195"/>
                  </a:cubicBezTo>
                  <a:cubicBezTo>
                    <a:pt x="1" y="353"/>
                    <a:pt x="64" y="573"/>
                    <a:pt x="221" y="668"/>
                  </a:cubicBezTo>
                  <a:lnTo>
                    <a:pt x="946" y="1015"/>
                  </a:lnTo>
                  <a:cubicBezTo>
                    <a:pt x="987" y="1031"/>
                    <a:pt x="1032" y="1039"/>
                    <a:pt x="1077" y="1039"/>
                  </a:cubicBezTo>
                  <a:cubicBezTo>
                    <a:pt x="1209" y="1039"/>
                    <a:pt x="1349" y="974"/>
                    <a:pt x="1419" y="857"/>
                  </a:cubicBezTo>
                  <a:cubicBezTo>
                    <a:pt x="1482" y="699"/>
                    <a:pt x="1419" y="447"/>
                    <a:pt x="1261" y="384"/>
                  </a:cubicBezTo>
                  <a:lnTo>
                    <a:pt x="536" y="38"/>
                  </a:lnTo>
                  <a:cubicBezTo>
                    <a:pt x="493" y="12"/>
                    <a:pt x="445" y="0"/>
                    <a:pt x="3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96" name="Google Shape;10419;p74">
              <a:extLst>
                <a:ext uri="{FF2B5EF4-FFF2-40B4-BE49-F238E27FC236}">
                  <a16:creationId xmlns:a16="http://schemas.microsoft.com/office/drawing/2014/main" id="{E3CEAC1E-BFAF-1D5A-EC59-381E42BDFBBC}"/>
                </a:ext>
              </a:extLst>
            </p:cNvPr>
            <p:cNvSpPr/>
            <p:nvPr/>
          </p:nvSpPr>
          <p:spPr>
            <a:xfrm>
              <a:off x="5588450" y="3288075"/>
              <a:ext cx="37025" cy="26800"/>
            </a:xfrm>
            <a:custGeom>
              <a:avLst/>
              <a:gdLst/>
              <a:ahLst/>
              <a:cxnLst/>
              <a:rect l="l" t="t" r="r" b="b"/>
              <a:pathLst>
                <a:path w="1481" h="1072" extrusionOk="0">
                  <a:moveTo>
                    <a:pt x="1110" y="0"/>
                  </a:moveTo>
                  <a:cubicBezTo>
                    <a:pt x="1049" y="0"/>
                    <a:pt x="983" y="18"/>
                    <a:pt x="914" y="57"/>
                  </a:cubicBezTo>
                  <a:lnTo>
                    <a:pt x="221" y="404"/>
                  </a:lnTo>
                  <a:cubicBezTo>
                    <a:pt x="63" y="498"/>
                    <a:pt x="0" y="687"/>
                    <a:pt x="63" y="877"/>
                  </a:cubicBezTo>
                  <a:cubicBezTo>
                    <a:pt x="132" y="991"/>
                    <a:pt x="250" y="1072"/>
                    <a:pt x="382" y="1072"/>
                  </a:cubicBezTo>
                  <a:cubicBezTo>
                    <a:pt x="432" y="1072"/>
                    <a:pt x="484" y="1060"/>
                    <a:pt x="536" y="1034"/>
                  </a:cubicBezTo>
                  <a:lnTo>
                    <a:pt x="1260" y="687"/>
                  </a:lnTo>
                  <a:cubicBezTo>
                    <a:pt x="1418" y="593"/>
                    <a:pt x="1481" y="404"/>
                    <a:pt x="1418" y="215"/>
                  </a:cubicBezTo>
                  <a:cubicBezTo>
                    <a:pt x="1353" y="85"/>
                    <a:pt x="1244" y="0"/>
                    <a:pt x="11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97" name="Google Shape;10420;p74">
              <a:extLst>
                <a:ext uri="{FF2B5EF4-FFF2-40B4-BE49-F238E27FC236}">
                  <a16:creationId xmlns:a16="http://schemas.microsoft.com/office/drawing/2014/main" id="{72A752A4-03BD-C276-B579-9DF23ECBAE01}"/>
                </a:ext>
              </a:extLst>
            </p:cNvPr>
            <p:cNvSpPr/>
            <p:nvPr/>
          </p:nvSpPr>
          <p:spPr>
            <a:xfrm>
              <a:off x="5412025" y="3286350"/>
              <a:ext cx="177225" cy="243750"/>
            </a:xfrm>
            <a:custGeom>
              <a:avLst/>
              <a:gdLst/>
              <a:ahLst/>
              <a:cxnLst/>
              <a:rect l="l" t="t" r="r" b="b"/>
              <a:pathLst>
                <a:path w="7089" h="9750" extrusionOk="0">
                  <a:moveTo>
                    <a:pt x="3529" y="0"/>
                  </a:moveTo>
                  <a:cubicBezTo>
                    <a:pt x="3151" y="0"/>
                    <a:pt x="2836" y="315"/>
                    <a:pt x="2836" y="725"/>
                  </a:cubicBezTo>
                  <a:lnTo>
                    <a:pt x="2836" y="1418"/>
                  </a:lnTo>
                  <a:cubicBezTo>
                    <a:pt x="2836" y="1040"/>
                    <a:pt x="2520" y="725"/>
                    <a:pt x="2111" y="725"/>
                  </a:cubicBezTo>
                  <a:cubicBezTo>
                    <a:pt x="1733" y="725"/>
                    <a:pt x="1418" y="1040"/>
                    <a:pt x="1418" y="1418"/>
                  </a:cubicBezTo>
                  <a:lnTo>
                    <a:pt x="1418" y="2143"/>
                  </a:lnTo>
                  <a:cubicBezTo>
                    <a:pt x="1544" y="2143"/>
                    <a:pt x="1638" y="2080"/>
                    <a:pt x="1764" y="2080"/>
                  </a:cubicBezTo>
                  <a:lnTo>
                    <a:pt x="3497" y="2080"/>
                  </a:lnTo>
                  <a:cubicBezTo>
                    <a:pt x="4253" y="2080"/>
                    <a:pt x="4883" y="2710"/>
                    <a:pt x="4883" y="3466"/>
                  </a:cubicBezTo>
                  <a:cubicBezTo>
                    <a:pt x="4883" y="4096"/>
                    <a:pt x="4474" y="4600"/>
                    <a:pt x="3907" y="4758"/>
                  </a:cubicBezTo>
                  <a:cubicBezTo>
                    <a:pt x="4064" y="5073"/>
                    <a:pt x="4159" y="5482"/>
                    <a:pt x="4159" y="5860"/>
                  </a:cubicBezTo>
                  <a:cubicBezTo>
                    <a:pt x="4159" y="6081"/>
                    <a:pt x="4001" y="6238"/>
                    <a:pt x="3812" y="6238"/>
                  </a:cubicBezTo>
                  <a:cubicBezTo>
                    <a:pt x="3623" y="6238"/>
                    <a:pt x="3466" y="6081"/>
                    <a:pt x="3466" y="5860"/>
                  </a:cubicBezTo>
                  <a:cubicBezTo>
                    <a:pt x="3466" y="4915"/>
                    <a:pt x="2678" y="4128"/>
                    <a:pt x="1733" y="4128"/>
                  </a:cubicBezTo>
                  <a:lnTo>
                    <a:pt x="3466" y="4128"/>
                  </a:lnTo>
                  <a:cubicBezTo>
                    <a:pt x="3844" y="4128"/>
                    <a:pt x="4159" y="3812"/>
                    <a:pt x="4159" y="3434"/>
                  </a:cubicBezTo>
                  <a:cubicBezTo>
                    <a:pt x="4159" y="3025"/>
                    <a:pt x="3844" y="2710"/>
                    <a:pt x="3466" y="2710"/>
                  </a:cubicBezTo>
                  <a:lnTo>
                    <a:pt x="1733" y="2710"/>
                  </a:lnTo>
                  <a:cubicBezTo>
                    <a:pt x="788" y="2710"/>
                    <a:pt x="0" y="3497"/>
                    <a:pt x="0" y="4443"/>
                  </a:cubicBezTo>
                  <a:lnTo>
                    <a:pt x="0" y="5167"/>
                  </a:lnTo>
                  <a:cubicBezTo>
                    <a:pt x="0" y="6112"/>
                    <a:pt x="536" y="6963"/>
                    <a:pt x="1386" y="7372"/>
                  </a:cubicBezTo>
                  <a:lnTo>
                    <a:pt x="1386" y="8318"/>
                  </a:lnTo>
                  <a:cubicBezTo>
                    <a:pt x="977" y="8318"/>
                    <a:pt x="662" y="8633"/>
                    <a:pt x="662" y="9011"/>
                  </a:cubicBezTo>
                  <a:lnTo>
                    <a:pt x="662" y="9389"/>
                  </a:lnTo>
                  <a:cubicBezTo>
                    <a:pt x="662" y="9578"/>
                    <a:pt x="819" y="9735"/>
                    <a:pt x="1008" y="9735"/>
                  </a:cubicBezTo>
                  <a:lnTo>
                    <a:pt x="5860" y="9735"/>
                  </a:lnTo>
                  <a:cubicBezTo>
                    <a:pt x="5923" y="9745"/>
                    <a:pt x="5979" y="9749"/>
                    <a:pt x="6029" y="9749"/>
                  </a:cubicBezTo>
                  <a:cubicBezTo>
                    <a:pt x="6305" y="9749"/>
                    <a:pt x="6396" y="9612"/>
                    <a:pt x="6396" y="9452"/>
                  </a:cubicBezTo>
                  <a:lnTo>
                    <a:pt x="6396" y="9105"/>
                  </a:lnTo>
                  <a:cubicBezTo>
                    <a:pt x="6396" y="8696"/>
                    <a:pt x="6112" y="8381"/>
                    <a:pt x="5702" y="8381"/>
                  </a:cubicBezTo>
                  <a:lnTo>
                    <a:pt x="5702" y="7436"/>
                  </a:lnTo>
                  <a:cubicBezTo>
                    <a:pt x="6522" y="7057"/>
                    <a:pt x="7089" y="6175"/>
                    <a:pt x="7089" y="5230"/>
                  </a:cubicBezTo>
                  <a:lnTo>
                    <a:pt x="7089" y="2143"/>
                  </a:lnTo>
                  <a:cubicBezTo>
                    <a:pt x="7089" y="1733"/>
                    <a:pt x="6774" y="1418"/>
                    <a:pt x="6364" y="1418"/>
                  </a:cubicBezTo>
                  <a:cubicBezTo>
                    <a:pt x="5986" y="1418"/>
                    <a:pt x="5671" y="1733"/>
                    <a:pt x="5671" y="2143"/>
                  </a:cubicBezTo>
                  <a:lnTo>
                    <a:pt x="5671" y="1418"/>
                  </a:lnTo>
                  <a:cubicBezTo>
                    <a:pt x="5671" y="1040"/>
                    <a:pt x="5356" y="725"/>
                    <a:pt x="4946" y="725"/>
                  </a:cubicBezTo>
                  <a:cubicBezTo>
                    <a:pt x="4568" y="725"/>
                    <a:pt x="4253" y="1040"/>
                    <a:pt x="4253" y="1418"/>
                  </a:cubicBezTo>
                  <a:lnTo>
                    <a:pt x="4253" y="725"/>
                  </a:lnTo>
                  <a:cubicBezTo>
                    <a:pt x="4253" y="315"/>
                    <a:pt x="3938" y="0"/>
                    <a:pt x="3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</p:grpSp>
      <p:grpSp>
        <p:nvGrpSpPr>
          <p:cNvPr id="198" name="Google Shape;10478;p74">
            <a:extLst>
              <a:ext uri="{FF2B5EF4-FFF2-40B4-BE49-F238E27FC236}">
                <a16:creationId xmlns:a16="http://schemas.microsoft.com/office/drawing/2014/main" id="{44958957-6A7C-3DBF-F068-3E7C5EF6393F}"/>
              </a:ext>
            </a:extLst>
          </p:cNvPr>
          <p:cNvGrpSpPr/>
          <p:nvPr/>
        </p:nvGrpSpPr>
        <p:grpSpPr>
          <a:xfrm>
            <a:off x="5224934" y="1689300"/>
            <a:ext cx="479051" cy="501190"/>
            <a:chOff x="5716825" y="3235950"/>
            <a:chExt cx="300900" cy="295375"/>
          </a:xfrm>
          <a:solidFill>
            <a:srgbClr val="FFC000"/>
          </a:solidFill>
        </p:grpSpPr>
        <p:sp>
          <p:nvSpPr>
            <p:cNvPr id="199" name="Google Shape;10479;p74">
              <a:extLst>
                <a:ext uri="{FF2B5EF4-FFF2-40B4-BE49-F238E27FC236}">
                  <a16:creationId xmlns:a16="http://schemas.microsoft.com/office/drawing/2014/main" id="{D8E39755-C795-E4A4-7086-F4DA764BD9F1}"/>
                </a:ext>
              </a:extLst>
            </p:cNvPr>
            <p:cNvSpPr/>
            <p:nvPr/>
          </p:nvSpPr>
          <p:spPr>
            <a:xfrm>
              <a:off x="5716825" y="3309975"/>
              <a:ext cx="137075" cy="146525"/>
            </a:xfrm>
            <a:custGeom>
              <a:avLst/>
              <a:gdLst/>
              <a:ahLst/>
              <a:cxnLst/>
              <a:rect l="l" t="t" r="r" b="b"/>
              <a:pathLst>
                <a:path w="5483" h="5861" extrusionOk="0">
                  <a:moveTo>
                    <a:pt x="2584" y="1"/>
                  </a:moveTo>
                  <a:lnTo>
                    <a:pt x="410" y="2206"/>
                  </a:lnTo>
                  <a:cubicBezTo>
                    <a:pt x="1" y="2615"/>
                    <a:pt x="1" y="3277"/>
                    <a:pt x="410" y="3655"/>
                  </a:cubicBezTo>
                  <a:lnTo>
                    <a:pt x="2584" y="5860"/>
                  </a:lnTo>
                  <a:lnTo>
                    <a:pt x="3781" y="4632"/>
                  </a:lnTo>
                  <a:cubicBezTo>
                    <a:pt x="3844" y="4584"/>
                    <a:pt x="3939" y="4561"/>
                    <a:pt x="4029" y="4561"/>
                  </a:cubicBezTo>
                  <a:cubicBezTo>
                    <a:pt x="4120" y="4561"/>
                    <a:pt x="4206" y="4584"/>
                    <a:pt x="4254" y="4632"/>
                  </a:cubicBezTo>
                  <a:lnTo>
                    <a:pt x="4726" y="5104"/>
                  </a:lnTo>
                  <a:cubicBezTo>
                    <a:pt x="4789" y="5167"/>
                    <a:pt x="4884" y="5199"/>
                    <a:pt x="4974" y="5199"/>
                  </a:cubicBezTo>
                  <a:cubicBezTo>
                    <a:pt x="5065" y="5199"/>
                    <a:pt x="5152" y="5167"/>
                    <a:pt x="5199" y="5104"/>
                  </a:cubicBezTo>
                  <a:cubicBezTo>
                    <a:pt x="5325" y="5010"/>
                    <a:pt x="5325" y="4758"/>
                    <a:pt x="5199" y="4632"/>
                  </a:cubicBezTo>
                  <a:lnTo>
                    <a:pt x="4726" y="4159"/>
                  </a:lnTo>
                  <a:cubicBezTo>
                    <a:pt x="4632" y="4065"/>
                    <a:pt x="4632" y="3813"/>
                    <a:pt x="4726" y="3687"/>
                  </a:cubicBezTo>
                  <a:lnTo>
                    <a:pt x="5482" y="2962"/>
                  </a:lnTo>
                  <a:lnTo>
                    <a:pt x="5010" y="2489"/>
                  </a:lnTo>
                  <a:lnTo>
                    <a:pt x="4789" y="2710"/>
                  </a:lnTo>
                  <a:cubicBezTo>
                    <a:pt x="4584" y="2915"/>
                    <a:pt x="4317" y="3017"/>
                    <a:pt x="4049" y="3017"/>
                  </a:cubicBezTo>
                  <a:cubicBezTo>
                    <a:pt x="3781" y="3017"/>
                    <a:pt x="3513" y="2915"/>
                    <a:pt x="3309" y="2710"/>
                  </a:cubicBezTo>
                  <a:cubicBezTo>
                    <a:pt x="2930" y="2332"/>
                    <a:pt x="2930" y="1670"/>
                    <a:pt x="3309" y="1261"/>
                  </a:cubicBezTo>
                  <a:lnTo>
                    <a:pt x="3561" y="1040"/>
                  </a:lnTo>
                  <a:lnTo>
                    <a:pt x="2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200" name="Google Shape;10480;p74">
              <a:extLst>
                <a:ext uri="{FF2B5EF4-FFF2-40B4-BE49-F238E27FC236}">
                  <a16:creationId xmlns:a16="http://schemas.microsoft.com/office/drawing/2014/main" id="{361FA781-D698-D4F7-A324-C37A98D7C9A0}"/>
                </a:ext>
              </a:extLst>
            </p:cNvPr>
            <p:cNvSpPr/>
            <p:nvPr/>
          </p:nvSpPr>
          <p:spPr>
            <a:xfrm>
              <a:off x="5794025" y="3235950"/>
              <a:ext cx="145725" cy="133900"/>
            </a:xfrm>
            <a:custGeom>
              <a:avLst/>
              <a:gdLst/>
              <a:ahLst/>
              <a:cxnLst/>
              <a:rect l="l" t="t" r="r" b="b"/>
              <a:pathLst>
                <a:path w="5829" h="5356" extrusionOk="0">
                  <a:moveTo>
                    <a:pt x="2926" y="0"/>
                  </a:moveTo>
                  <a:cubicBezTo>
                    <a:pt x="2662" y="0"/>
                    <a:pt x="2394" y="95"/>
                    <a:pt x="2205" y="284"/>
                  </a:cubicBezTo>
                  <a:lnTo>
                    <a:pt x="0" y="2457"/>
                  </a:lnTo>
                  <a:lnTo>
                    <a:pt x="1229" y="3686"/>
                  </a:lnTo>
                  <a:cubicBezTo>
                    <a:pt x="1323" y="3781"/>
                    <a:pt x="1323" y="4033"/>
                    <a:pt x="1229" y="4127"/>
                  </a:cubicBezTo>
                  <a:lnTo>
                    <a:pt x="725" y="4600"/>
                  </a:lnTo>
                  <a:cubicBezTo>
                    <a:pt x="630" y="4726"/>
                    <a:pt x="630" y="4978"/>
                    <a:pt x="725" y="5072"/>
                  </a:cubicBezTo>
                  <a:cubicBezTo>
                    <a:pt x="788" y="5135"/>
                    <a:pt x="882" y="5167"/>
                    <a:pt x="977" y="5167"/>
                  </a:cubicBezTo>
                  <a:cubicBezTo>
                    <a:pt x="1071" y="5167"/>
                    <a:pt x="1166" y="5135"/>
                    <a:pt x="1229" y="5072"/>
                  </a:cubicBezTo>
                  <a:lnTo>
                    <a:pt x="1701" y="4600"/>
                  </a:lnTo>
                  <a:cubicBezTo>
                    <a:pt x="1749" y="4553"/>
                    <a:pt x="1835" y="4529"/>
                    <a:pt x="1926" y="4529"/>
                  </a:cubicBezTo>
                  <a:cubicBezTo>
                    <a:pt x="2016" y="4529"/>
                    <a:pt x="2111" y="4553"/>
                    <a:pt x="2174" y="4600"/>
                  </a:cubicBezTo>
                  <a:lnTo>
                    <a:pt x="2898" y="5356"/>
                  </a:lnTo>
                  <a:lnTo>
                    <a:pt x="3371" y="4883"/>
                  </a:lnTo>
                  <a:lnTo>
                    <a:pt x="3151" y="4663"/>
                  </a:lnTo>
                  <a:cubicBezTo>
                    <a:pt x="2741" y="4253"/>
                    <a:pt x="2741" y="3592"/>
                    <a:pt x="3151" y="3214"/>
                  </a:cubicBezTo>
                  <a:cubicBezTo>
                    <a:pt x="3340" y="3009"/>
                    <a:pt x="3607" y="2906"/>
                    <a:pt x="3875" y="2906"/>
                  </a:cubicBezTo>
                  <a:cubicBezTo>
                    <a:pt x="4143" y="2906"/>
                    <a:pt x="4411" y="3009"/>
                    <a:pt x="4600" y="3214"/>
                  </a:cubicBezTo>
                  <a:lnTo>
                    <a:pt x="4852" y="3434"/>
                  </a:lnTo>
                  <a:lnTo>
                    <a:pt x="5828" y="2457"/>
                  </a:lnTo>
                  <a:lnTo>
                    <a:pt x="3623" y="284"/>
                  </a:lnTo>
                  <a:cubicBezTo>
                    <a:pt x="3450" y="95"/>
                    <a:pt x="3190" y="0"/>
                    <a:pt x="29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201" name="Google Shape;10481;p74">
              <a:extLst>
                <a:ext uri="{FF2B5EF4-FFF2-40B4-BE49-F238E27FC236}">
                  <a16:creationId xmlns:a16="http://schemas.microsoft.com/office/drawing/2014/main" id="{E16BCD1D-D0A7-E948-4809-1D61AC5842D5}"/>
                </a:ext>
              </a:extLst>
            </p:cNvPr>
            <p:cNvSpPr/>
            <p:nvPr/>
          </p:nvSpPr>
          <p:spPr>
            <a:xfrm>
              <a:off x="5880650" y="3309975"/>
              <a:ext cx="137075" cy="145725"/>
            </a:xfrm>
            <a:custGeom>
              <a:avLst/>
              <a:gdLst/>
              <a:ahLst/>
              <a:cxnLst/>
              <a:rect l="l" t="t" r="r" b="b"/>
              <a:pathLst>
                <a:path w="5483" h="5829" extrusionOk="0">
                  <a:moveTo>
                    <a:pt x="2899" y="1"/>
                  </a:moveTo>
                  <a:lnTo>
                    <a:pt x="1702" y="1229"/>
                  </a:lnTo>
                  <a:cubicBezTo>
                    <a:pt x="1639" y="1292"/>
                    <a:pt x="1544" y="1324"/>
                    <a:pt x="1450" y="1324"/>
                  </a:cubicBezTo>
                  <a:cubicBezTo>
                    <a:pt x="1355" y="1324"/>
                    <a:pt x="1261" y="1292"/>
                    <a:pt x="1198" y="1229"/>
                  </a:cubicBezTo>
                  <a:lnTo>
                    <a:pt x="725" y="757"/>
                  </a:lnTo>
                  <a:cubicBezTo>
                    <a:pt x="678" y="694"/>
                    <a:pt x="591" y="662"/>
                    <a:pt x="501" y="662"/>
                  </a:cubicBezTo>
                  <a:cubicBezTo>
                    <a:pt x="410" y="662"/>
                    <a:pt x="316" y="694"/>
                    <a:pt x="253" y="757"/>
                  </a:cubicBezTo>
                  <a:cubicBezTo>
                    <a:pt x="158" y="883"/>
                    <a:pt x="158" y="1103"/>
                    <a:pt x="253" y="1229"/>
                  </a:cubicBezTo>
                  <a:lnTo>
                    <a:pt x="725" y="1702"/>
                  </a:lnTo>
                  <a:cubicBezTo>
                    <a:pt x="851" y="1828"/>
                    <a:pt x="851" y="2048"/>
                    <a:pt x="725" y="2174"/>
                  </a:cubicBezTo>
                  <a:lnTo>
                    <a:pt x="1" y="2899"/>
                  </a:lnTo>
                  <a:lnTo>
                    <a:pt x="473" y="3372"/>
                  </a:lnTo>
                  <a:lnTo>
                    <a:pt x="694" y="3151"/>
                  </a:lnTo>
                  <a:cubicBezTo>
                    <a:pt x="898" y="2946"/>
                    <a:pt x="1166" y="2844"/>
                    <a:pt x="1434" y="2844"/>
                  </a:cubicBezTo>
                  <a:cubicBezTo>
                    <a:pt x="1702" y="2844"/>
                    <a:pt x="1970" y="2946"/>
                    <a:pt x="2174" y="3151"/>
                  </a:cubicBezTo>
                  <a:cubicBezTo>
                    <a:pt x="2552" y="3529"/>
                    <a:pt x="2552" y="4222"/>
                    <a:pt x="2174" y="4600"/>
                  </a:cubicBezTo>
                  <a:lnTo>
                    <a:pt x="1922" y="4852"/>
                  </a:lnTo>
                  <a:lnTo>
                    <a:pt x="2899" y="5829"/>
                  </a:lnTo>
                  <a:lnTo>
                    <a:pt x="5073" y="3655"/>
                  </a:lnTo>
                  <a:cubicBezTo>
                    <a:pt x="5482" y="3277"/>
                    <a:pt x="5482" y="2615"/>
                    <a:pt x="5073" y="2206"/>
                  </a:cubicBezTo>
                  <a:lnTo>
                    <a:pt x="289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202" name="Google Shape;10482;p74">
              <a:extLst>
                <a:ext uri="{FF2B5EF4-FFF2-40B4-BE49-F238E27FC236}">
                  <a16:creationId xmlns:a16="http://schemas.microsoft.com/office/drawing/2014/main" id="{64A90650-FC43-9091-93F9-9DC148534401}"/>
                </a:ext>
              </a:extLst>
            </p:cNvPr>
            <p:cNvSpPr/>
            <p:nvPr/>
          </p:nvSpPr>
          <p:spPr>
            <a:xfrm>
              <a:off x="5794025" y="3396625"/>
              <a:ext cx="147300" cy="134700"/>
            </a:xfrm>
            <a:custGeom>
              <a:avLst/>
              <a:gdLst/>
              <a:ahLst/>
              <a:cxnLst/>
              <a:rect l="l" t="t" r="r" b="b"/>
              <a:pathLst>
                <a:path w="5892" h="5388" extrusionOk="0">
                  <a:moveTo>
                    <a:pt x="2993" y="0"/>
                  </a:moveTo>
                  <a:lnTo>
                    <a:pt x="2520" y="473"/>
                  </a:lnTo>
                  <a:lnTo>
                    <a:pt x="2741" y="725"/>
                  </a:lnTo>
                  <a:cubicBezTo>
                    <a:pt x="3151" y="1103"/>
                    <a:pt x="3151" y="1764"/>
                    <a:pt x="2741" y="2174"/>
                  </a:cubicBezTo>
                  <a:cubicBezTo>
                    <a:pt x="2505" y="2363"/>
                    <a:pt x="2221" y="2457"/>
                    <a:pt x="1949" y="2457"/>
                  </a:cubicBezTo>
                  <a:cubicBezTo>
                    <a:pt x="1678" y="2457"/>
                    <a:pt x="1418" y="2363"/>
                    <a:pt x="1229" y="2174"/>
                  </a:cubicBezTo>
                  <a:lnTo>
                    <a:pt x="977" y="1922"/>
                  </a:lnTo>
                  <a:lnTo>
                    <a:pt x="0" y="2930"/>
                  </a:lnTo>
                  <a:lnTo>
                    <a:pt x="2205" y="5072"/>
                  </a:lnTo>
                  <a:cubicBezTo>
                    <a:pt x="2394" y="5293"/>
                    <a:pt x="2678" y="5387"/>
                    <a:pt x="2930" y="5387"/>
                  </a:cubicBezTo>
                  <a:cubicBezTo>
                    <a:pt x="3214" y="5387"/>
                    <a:pt x="3497" y="5293"/>
                    <a:pt x="3686" y="5072"/>
                  </a:cubicBezTo>
                  <a:lnTo>
                    <a:pt x="5891" y="2930"/>
                  </a:lnTo>
                  <a:lnTo>
                    <a:pt x="4663" y="1701"/>
                  </a:lnTo>
                  <a:cubicBezTo>
                    <a:pt x="4568" y="1575"/>
                    <a:pt x="4568" y="1355"/>
                    <a:pt x="4663" y="1229"/>
                  </a:cubicBezTo>
                  <a:lnTo>
                    <a:pt x="5167" y="756"/>
                  </a:lnTo>
                  <a:cubicBezTo>
                    <a:pt x="5261" y="630"/>
                    <a:pt x="5261" y="410"/>
                    <a:pt x="5167" y="284"/>
                  </a:cubicBezTo>
                  <a:cubicBezTo>
                    <a:pt x="5104" y="221"/>
                    <a:pt x="5009" y="189"/>
                    <a:pt x="4915" y="189"/>
                  </a:cubicBezTo>
                  <a:cubicBezTo>
                    <a:pt x="4820" y="189"/>
                    <a:pt x="4726" y="221"/>
                    <a:pt x="4663" y="284"/>
                  </a:cubicBezTo>
                  <a:lnTo>
                    <a:pt x="4190" y="756"/>
                  </a:lnTo>
                  <a:cubicBezTo>
                    <a:pt x="4143" y="819"/>
                    <a:pt x="4056" y="851"/>
                    <a:pt x="3966" y="851"/>
                  </a:cubicBezTo>
                  <a:cubicBezTo>
                    <a:pt x="3875" y="851"/>
                    <a:pt x="3781" y="819"/>
                    <a:pt x="3718" y="756"/>
                  </a:cubicBezTo>
                  <a:lnTo>
                    <a:pt x="299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</p:grpSp>
      <p:grpSp>
        <p:nvGrpSpPr>
          <p:cNvPr id="203" name="Google Shape;10101;p74">
            <a:extLst>
              <a:ext uri="{FF2B5EF4-FFF2-40B4-BE49-F238E27FC236}">
                <a16:creationId xmlns:a16="http://schemas.microsoft.com/office/drawing/2014/main" id="{29848674-60A1-99A7-F5D6-8C6DCD44F6B1}"/>
              </a:ext>
            </a:extLst>
          </p:cNvPr>
          <p:cNvGrpSpPr/>
          <p:nvPr/>
        </p:nvGrpSpPr>
        <p:grpSpPr>
          <a:xfrm>
            <a:off x="7311529" y="3865569"/>
            <a:ext cx="327930" cy="324156"/>
            <a:chOff x="-62511899" y="4129100"/>
            <a:chExt cx="304050" cy="282000"/>
          </a:xfrm>
          <a:solidFill>
            <a:srgbClr val="FFC000"/>
          </a:solidFill>
        </p:grpSpPr>
        <p:sp>
          <p:nvSpPr>
            <p:cNvPr id="204" name="Google Shape;10102;p74">
              <a:extLst>
                <a:ext uri="{FF2B5EF4-FFF2-40B4-BE49-F238E27FC236}">
                  <a16:creationId xmlns:a16="http://schemas.microsoft.com/office/drawing/2014/main" id="{E420B5EB-A359-F879-BDCE-8AB408717F19}"/>
                </a:ext>
              </a:extLst>
            </p:cNvPr>
            <p:cNvSpPr/>
            <p:nvPr/>
          </p:nvSpPr>
          <p:spPr>
            <a:xfrm>
              <a:off x="-62414224" y="4203925"/>
              <a:ext cx="206375" cy="207175"/>
            </a:xfrm>
            <a:custGeom>
              <a:avLst/>
              <a:gdLst/>
              <a:ahLst/>
              <a:cxnLst/>
              <a:rect l="l" t="t" r="r" b="b"/>
              <a:pathLst>
                <a:path w="8255" h="8287" extrusionOk="0">
                  <a:moveTo>
                    <a:pt x="4128" y="1229"/>
                  </a:moveTo>
                  <a:cubicBezTo>
                    <a:pt x="4348" y="1229"/>
                    <a:pt x="4506" y="1418"/>
                    <a:pt x="4506" y="1670"/>
                  </a:cubicBezTo>
                  <a:lnTo>
                    <a:pt x="4506" y="1922"/>
                  </a:lnTo>
                  <a:cubicBezTo>
                    <a:pt x="4978" y="2080"/>
                    <a:pt x="5356" y="2552"/>
                    <a:pt x="5356" y="3119"/>
                  </a:cubicBezTo>
                  <a:cubicBezTo>
                    <a:pt x="5356" y="3340"/>
                    <a:pt x="5136" y="3498"/>
                    <a:pt x="4947" y="3498"/>
                  </a:cubicBezTo>
                  <a:cubicBezTo>
                    <a:pt x="4726" y="3498"/>
                    <a:pt x="4506" y="3308"/>
                    <a:pt x="4506" y="3119"/>
                  </a:cubicBezTo>
                  <a:cubicBezTo>
                    <a:pt x="4506" y="2867"/>
                    <a:pt x="4317" y="2710"/>
                    <a:pt x="4128" y="2710"/>
                  </a:cubicBezTo>
                  <a:cubicBezTo>
                    <a:pt x="3939" y="2710"/>
                    <a:pt x="3687" y="2930"/>
                    <a:pt x="3687" y="3119"/>
                  </a:cubicBezTo>
                  <a:cubicBezTo>
                    <a:pt x="3718" y="3340"/>
                    <a:pt x="4033" y="3592"/>
                    <a:pt x="4411" y="3813"/>
                  </a:cubicBezTo>
                  <a:cubicBezTo>
                    <a:pt x="4821" y="4128"/>
                    <a:pt x="5388" y="4537"/>
                    <a:pt x="5388" y="5199"/>
                  </a:cubicBezTo>
                  <a:cubicBezTo>
                    <a:pt x="5388" y="5766"/>
                    <a:pt x="5041" y="6175"/>
                    <a:pt x="4569" y="6396"/>
                  </a:cubicBezTo>
                  <a:lnTo>
                    <a:pt x="4569" y="6648"/>
                  </a:lnTo>
                  <a:cubicBezTo>
                    <a:pt x="4569" y="6900"/>
                    <a:pt x="4348" y="7089"/>
                    <a:pt x="4159" y="7089"/>
                  </a:cubicBezTo>
                  <a:cubicBezTo>
                    <a:pt x="3970" y="7089"/>
                    <a:pt x="3718" y="6900"/>
                    <a:pt x="3718" y="6648"/>
                  </a:cubicBezTo>
                  <a:lnTo>
                    <a:pt x="3718" y="6396"/>
                  </a:lnTo>
                  <a:cubicBezTo>
                    <a:pt x="3245" y="6238"/>
                    <a:pt x="2899" y="5766"/>
                    <a:pt x="2899" y="5199"/>
                  </a:cubicBezTo>
                  <a:cubicBezTo>
                    <a:pt x="2899" y="4978"/>
                    <a:pt x="3088" y="4821"/>
                    <a:pt x="3308" y="4821"/>
                  </a:cubicBezTo>
                  <a:cubicBezTo>
                    <a:pt x="3498" y="4821"/>
                    <a:pt x="3687" y="5010"/>
                    <a:pt x="3687" y="5199"/>
                  </a:cubicBezTo>
                  <a:cubicBezTo>
                    <a:pt x="3687" y="5451"/>
                    <a:pt x="3876" y="5608"/>
                    <a:pt x="4128" y="5608"/>
                  </a:cubicBezTo>
                  <a:cubicBezTo>
                    <a:pt x="4348" y="5608"/>
                    <a:pt x="4506" y="5388"/>
                    <a:pt x="4506" y="5199"/>
                  </a:cubicBezTo>
                  <a:cubicBezTo>
                    <a:pt x="4506" y="4978"/>
                    <a:pt x="4191" y="4726"/>
                    <a:pt x="3844" y="4506"/>
                  </a:cubicBezTo>
                  <a:cubicBezTo>
                    <a:pt x="3403" y="4191"/>
                    <a:pt x="2867" y="3781"/>
                    <a:pt x="2867" y="3119"/>
                  </a:cubicBezTo>
                  <a:cubicBezTo>
                    <a:pt x="2867" y="2552"/>
                    <a:pt x="3214" y="2143"/>
                    <a:pt x="3687" y="1922"/>
                  </a:cubicBezTo>
                  <a:lnTo>
                    <a:pt x="3687" y="1670"/>
                  </a:lnTo>
                  <a:cubicBezTo>
                    <a:pt x="3687" y="1418"/>
                    <a:pt x="3876" y="1229"/>
                    <a:pt x="4128" y="1229"/>
                  </a:cubicBezTo>
                  <a:close/>
                  <a:moveTo>
                    <a:pt x="4128" y="0"/>
                  </a:moveTo>
                  <a:cubicBezTo>
                    <a:pt x="1828" y="0"/>
                    <a:pt x="0" y="1859"/>
                    <a:pt x="0" y="4128"/>
                  </a:cubicBezTo>
                  <a:cubicBezTo>
                    <a:pt x="0" y="6427"/>
                    <a:pt x="1828" y="8286"/>
                    <a:pt x="4128" y="8286"/>
                  </a:cubicBezTo>
                  <a:cubicBezTo>
                    <a:pt x="6396" y="8286"/>
                    <a:pt x="8255" y="6427"/>
                    <a:pt x="8255" y="4128"/>
                  </a:cubicBezTo>
                  <a:cubicBezTo>
                    <a:pt x="8255" y="1859"/>
                    <a:pt x="6396" y="0"/>
                    <a:pt x="41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205" name="Google Shape;10103;p74">
              <a:extLst>
                <a:ext uri="{FF2B5EF4-FFF2-40B4-BE49-F238E27FC236}">
                  <a16:creationId xmlns:a16="http://schemas.microsoft.com/office/drawing/2014/main" id="{E237CC96-AC7C-3689-D80B-37E289A854CF}"/>
                </a:ext>
              </a:extLst>
            </p:cNvPr>
            <p:cNvSpPr/>
            <p:nvPr/>
          </p:nvSpPr>
          <p:spPr>
            <a:xfrm>
              <a:off x="-62511099" y="4129100"/>
              <a:ext cx="159900" cy="74850"/>
            </a:xfrm>
            <a:custGeom>
              <a:avLst/>
              <a:gdLst/>
              <a:ahLst/>
              <a:cxnLst/>
              <a:rect l="l" t="t" r="r" b="b"/>
              <a:pathLst>
                <a:path w="6396" h="2994" extrusionOk="0">
                  <a:moveTo>
                    <a:pt x="3214" y="1"/>
                  </a:moveTo>
                  <a:cubicBezTo>
                    <a:pt x="1450" y="1"/>
                    <a:pt x="0" y="662"/>
                    <a:pt x="0" y="1513"/>
                  </a:cubicBezTo>
                  <a:cubicBezTo>
                    <a:pt x="0" y="2332"/>
                    <a:pt x="1450" y="2993"/>
                    <a:pt x="3214" y="2993"/>
                  </a:cubicBezTo>
                  <a:cubicBezTo>
                    <a:pt x="4947" y="2993"/>
                    <a:pt x="6396" y="2332"/>
                    <a:pt x="6396" y="1513"/>
                  </a:cubicBezTo>
                  <a:cubicBezTo>
                    <a:pt x="6396" y="662"/>
                    <a:pt x="4947" y="1"/>
                    <a:pt x="32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206" name="Google Shape;10104;p74">
              <a:extLst>
                <a:ext uri="{FF2B5EF4-FFF2-40B4-BE49-F238E27FC236}">
                  <a16:creationId xmlns:a16="http://schemas.microsoft.com/office/drawing/2014/main" id="{D94F4478-676A-E7F3-425B-EF5C609D4912}"/>
                </a:ext>
              </a:extLst>
            </p:cNvPr>
            <p:cNvSpPr/>
            <p:nvPr/>
          </p:nvSpPr>
          <p:spPr>
            <a:xfrm>
              <a:off x="-62511099" y="4207075"/>
              <a:ext cx="110275" cy="59875"/>
            </a:xfrm>
            <a:custGeom>
              <a:avLst/>
              <a:gdLst/>
              <a:ahLst/>
              <a:cxnLst/>
              <a:rect l="l" t="t" r="r" b="b"/>
              <a:pathLst>
                <a:path w="4411" h="2395" extrusionOk="0">
                  <a:moveTo>
                    <a:pt x="0" y="0"/>
                  </a:moveTo>
                  <a:lnTo>
                    <a:pt x="0" y="1135"/>
                  </a:lnTo>
                  <a:cubicBezTo>
                    <a:pt x="0" y="1450"/>
                    <a:pt x="347" y="1765"/>
                    <a:pt x="882" y="2017"/>
                  </a:cubicBezTo>
                  <a:cubicBezTo>
                    <a:pt x="1355" y="2237"/>
                    <a:pt x="2332" y="2395"/>
                    <a:pt x="3151" y="2395"/>
                  </a:cubicBezTo>
                  <a:lnTo>
                    <a:pt x="3308" y="2395"/>
                  </a:lnTo>
                  <a:cubicBezTo>
                    <a:pt x="3560" y="1733"/>
                    <a:pt x="3907" y="1135"/>
                    <a:pt x="4411" y="631"/>
                  </a:cubicBezTo>
                  <a:lnTo>
                    <a:pt x="4411" y="631"/>
                  </a:lnTo>
                  <a:cubicBezTo>
                    <a:pt x="4033" y="694"/>
                    <a:pt x="3623" y="757"/>
                    <a:pt x="3182" y="757"/>
                  </a:cubicBezTo>
                  <a:cubicBezTo>
                    <a:pt x="2363" y="757"/>
                    <a:pt x="1261" y="599"/>
                    <a:pt x="567" y="316"/>
                  </a:cubicBezTo>
                  <a:cubicBezTo>
                    <a:pt x="347" y="221"/>
                    <a:pt x="158" y="127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207" name="Google Shape;10105;p74">
              <a:extLst>
                <a:ext uri="{FF2B5EF4-FFF2-40B4-BE49-F238E27FC236}">
                  <a16:creationId xmlns:a16="http://schemas.microsoft.com/office/drawing/2014/main" id="{9CCEE3EC-F339-0F5C-D5E7-A09DB8D8B70F}"/>
                </a:ext>
              </a:extLst>
            </p:cNvPr>
            <p:cNvSpPr/>
            <p:nvPr/>
          </p:nvSpPr>
          <p:spPr>
            <a:xfrm>
              <a:off x="-62511099" y="4329950"/>
              <a:ext cx="106350" cy="59875"/>
            </a:xfrm>
            <a:custGeom>
              <a:avLst/>
              <a:gdLst/>
              <a:ahLst/>
              <a:cxnLst/>
              <a:rect l="l" t="t" r="r" b="b"/>
              <a:pathLst>
                <a:path w="4254" h="2395" extrusionOk="0">
                  <a:moveTo>
                    <a:pt x="0" y="0"/>
                  </a:moveTo>
                  <a:lnTo>
                    <a:pt x="0" y="1197"/>
                  </a:lnTo>
                  <a:cubicBezTo>
                    <a:pt x="0" y="1701"/>
                    <a:pt x="1355" y="2395"/>
                    <a:pt x="3182" y="2395"/>
                  </a:cubicBezTo>
                  <a:cubicBezTo>
                    <a:pt x="3560" y="2395"/>
                    <a:pt x="3907" y="2363"/>
                    <a:pt x="4254" y="2332"/>
                  </a:cubicBezTo>
                  <a:cubicBezTo>
                    <a:pt x="3875" y="1859"/>
                    <a:pt x="3560" y="1355"/>
                    <a:pt x="3340" y="756"/>
                  </a:cubicBezTo>
                  <a:lnTo>
                    <a:pt x="3182" y="756"/>
                  </a:lnTo>
                  <a:cubicBezTo>
                    <a:pt x="2363" y="756"/>
                    <a:pt x="1261" y="599"/>
                    <a:pt x="567" y="315"/>
                  </a:cubicBezTo>
                  <a:cubicBezTo>
                    <a:pt x="347" y="252"/>
                    <a:pt x="158" y="126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208" name="Google Shape;10106;p74">
              <a:extLst>
                <a:ext uri="{FF2B5EF4-FFF2-40B4-BE49-F238E27FC236}">
                  <a16:creationId xmlns:a16="http://schemas.microsoft.com/office/drawing/2014/main" id="{DC08C550-7C79-0643-1CA3-2FA17C6CA254}"/>
                </a:ext>
              </a:extLst>
            </p:cNvPr>
            <p:cNvSpPr/>
            <p:nvPr/>
          </p:nvSpPr>
          <p:spPr>
            <a:xfrm>
              <a:off x="-62511899" y="4268500"/>
              <a:ext cx="78000" cy="60675"/>
            </a:xfrm>
            <a:custGeom>
              <a:avLst/>
              <a:gdLst/>
              <a:ahLst/>
              <a:cxnLst/>
              <a:rect l="l" t="t" r="r" b="b"/>
              <a:pathLst>
                <a:path w="3120" h="2427" extrusionOk="0">
                  <a:moveTo>
                    <a:pt x="1" y="1"/>
                  </a:moveTo>
                  <a:lnTo>
                    <a:pt x="1" y="1167"/>
                  </a:lnTo>
                  <a:lnTo>
                    <a:pt x="32" y="1167"/>
                  </a:lnTo>
                  <a:cubicBezTo>
                    <a:pt x="32" y="1482"/>
                    <a:pt x="379" y="1797"/>
                    <a:pt x="914" y="2017"/>
                  </a:cubicBezTo>
                  <a:cubicBezTo>
                    <a:pt x="1387" y="2238"/>
                    <a:pt x="2332" y="2395"/>
                    <a:pt x="3120" y="2427"/>
                  </a:cubicBezTo>
                  <a:cubicBezTo>
                    <a:pt x="3057" y="2143"/>
                    <a:pt x="3025" y="1860"/>
                    <a:pt x="3025" y="1608"/>
                  </a:cubicBezTo>
                  <a:cubicBezTo>
                    <a:pt x="3025" y="1324"/>
                    <a:pt x="3088" y="1041"/>
                    <a:pt x="3120" y="757"/>
                  </a:cubicBezTo>
                  <a:cubicBezTo>
                    <a:pt x="2332" y="757"/>
                    <a:pt x="1230" y="599"/>
                    <a:pt x="536" y="316"/>
                  </a:cubicBezTo>
                  <a:cubicBezTo>
                    <a:pt x="347" y="253"/>
                    <a:pt x="158" y="127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</p:grpSp>
      <p:grpSp>
        <p:nvGrpSpPr>
          <p:cNvPr id="209" name="Google Shape;10125;p74">
            <a:extLst>
              <a:ext uri="{FF2B5EF4-FFF2-40B4-BE49-F238E27FC236}">
                <a16:creationId xmlns:a16="http://schemas.microsoft.com/office/drawing/2014/main" id="{36472A69-6402-AE8F-F9CB-05961908349A}"/>
              </a:ext>
            </a:extLst>
          </p:cNvPr>
          <p:cNvGrpSpPr/>
          <p:nvPr/>
        </p:nvGrpSpPr>
        <p:grpSpPr>
          <a:xfrm>
            <a:off x="6583124" y="1013196"/>
            <a:ext cx="445509" cy="476020"/>
            <a:chOff x="-64044599" y="3360375"/>
            <a:chExt cx="315850" cy="316650"/>
          </a:xfrm>
          <a:solidFill>
            <a:srgbClr val="FFC000"/>
          </a:solidFill>
        </p:grpSpPr>
        <p:sp>
          <p:nvSpPr>
            <p:cNvPr id="210" name="Google Shape;10126;p74">
              <a:extLst>
                <a:ext uri="{FF2B5EF4-FFF2-40B4-BE49-F238E27FC236}">
                  <a16:creationId xmlns:a16="http://schemas.microsoft.com/office/drawing/2014/main" id="{65F708F6-1374-055B-1936-96B1E2A4B1C4}"/>
                </a:ext>
              </a:extLst>
            </p:cNvPr>
            <p:cNvSpPr/>
            <p:nvPr/>
          </p:nvSpPr>
          <p:spPr>
            <a:xfrm>
              <a:off x="-63980027" y="3532875"/>
              <a:ext cx="185900" cy="144150"/>
            </a:xfrm>
            <a:custGeom>
              <a:avLst/>
              <a:gdLst/>
              <a:ahLst/>
              <a:cxnLst/>
              <a:rect l="l" t="t" r="r" b="b"/>
              <a:pathLst>
                <a:path w="7436" h="5766" extrusionOk="0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20"/>
                    <a:pt x="410" y="820"/>
                  </a:cubicBezTo>
                  <a:lnTo>
                    <a:pt x="883" y="820"/>
                  </a:lnTo>
                  <a:lnTo>
                    <a:pt x="1670" y="5419"/>
                  </a:lnTo>
                  <a:cubicBezTo>
                    <a:pt x="1702" y="5608"/>
                    <a:pt x="1859" y="5766"/>
                    <a:pt x="2048" y="5766"/>
                  </a:cubicBezTo>
                  <a:lnTo>
                    <a:pt x="5356" y="5766"/>
                  </a:lnTo>
                  <a:cubicBezTo>
                    <a:pt x="5545" y="5766"/>
                    <a:pt x="5766" y="5608"/>
                    <a:pt x="5766" y="5419"/>
                  </a:cubicBezTo>
                  <a:lnTo>
                    <a:pt x="6554" y="820"/>
                  </a:lnTo>
                  <a:lnTo>
                    <a:pt x="7026" y="820"/>
                  </a:lnTo>
                  <a:cubicBezTo>
                    <a:pt x="7247" y="820"/>
                    <a:pt x="7404" y="630"/>
                    <a:pt x="7404" y="410"/>
                  </a:cubicBezTo>
                  <a:cubicBezTo>
                    <a:pt x="7436" y="189"/>
                    <a:pt x="7247" y="0"/>
                    <a:pt x="7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211" name="Google Shape;10127;p74">
              <a:extLst>
                <a:ext uri="{FF2B5EF4-FFF2-40B4-BE49-F238E27FC236}">
                  <a16:creationId xmlns:a16="http://schemas.microsoft.com/office/drawing/2014/main" id="{4376373A-EFB2-6E1B-8D8F-94FF4B2346B8}"/>
                </a:ext>
              </a:extLst>
            </p:cNvPr>
            <p:cNvSpPr/>
            <p:nvPr/>
          </p:nvSpPr>
          <p:spPr>
            <a:xfrm>
              <a:off x="-64044599" y="3360375"/>
              <a:ext cx="315850" cy="152825"/>
            </a:xfrm>
            <a:custGeom>
              <a:avLst/>
              <a:gdLst/>
              <a:ahLst/>
              <a:cxnLst/>
              <a:rect l="l" t="t" r="r" b="b"/>
              <a:pathLst>
                <a:path w="12634" h="6113" extrusionOk="0">
                  <a:moveTo>
                    <a:pt x="378" y="1"/>
                  </a:moveTo>
                  <a:cubicBezTo>
                    <a:pt x="158" y="1"/>
                    <a:pt x="0" y="190"/>
                    <a:pt x="0" y="442"/>
                  </a:cubicBezTo>
                  <a:lnTo>
                    <a:pt x="0" y="5672"/>
                  </a:lnTo>
                  <a:cubicBezTo>
                    <a:pt x="0" y="5892"/>
                    <a:pt x="189" y="6113"/>
                    <a:pt x="378" y="6113"/>
                  </a:cubicBezTo>
                  <a:lnTo>
                    <a:pt x="3088" y="6113"/>
                  </a:lnTo>
                  <a:cubicBezTo>
                    <a:pt x="3245" y="5514"/>
                    <a:pt x="3560" y="4947"/>
                    <a:pt x="4001" y="4569"/>
                  </a:cubicBezTo>
                  <a:cubicBezTo>
                    <a:pt x="3875" y="4285"/>
                    <a:pt x="3812" y="3970"/>
                    <a:pt x="3812" y="3624"/>
                  </a:cubicBezTo>
                  <a:cubicBezTo>
                    <a:pt x="3812" y="2238"/>
                    <a:pt x="4915" y="1135"/>
                    <a:pt x="6301" y="1135"/>
                  </a:cubicBezTo>
                  <a:cubicBezTo>
                    <a:pt x="7656" y="1135"/>
                    <a:pt x="8759" y="2238"/>
                    <a:pt x="8759" y="3624"/>
                  </a:cubicBezTo>
                  <a:cubicBezTo>
                    <a:pt x="8759" y="3939"/>
                    <a:pt x="8696" y="4254"/>
                    <a:pt x="8570" y="4569"/>
                  </a:cubicBezTo>
                  <a:cubicBezTo>
                    <a:pt x="9011" y="5010"/>
                    <a:pt x="9326" y="5514"/>
                    <a:pt x="9483" y="6113"/>
                  </a:cubicBezTo>
                  <a:lnTo>
                    <a:pt x="12193" y="6113"/>
                  </a:lnTo>
                  <a:cubicBezTo>
                    <a:pt x="12445" y="6113"/>
                    <a:pt x="12602" y="5892"/>
                    <a:pt x="12602" y="5672"/>
                  </a:cubicBezTo>
                  <a:lnTo>
                    <a:pt x="12602" y="442"/>
                  </a:lnTo>
                  <a:cubicBezTo>
                    <a:pt x="12634" y="190"/>
                    <a:pt x="12445" y="1"/>
                    <a:pt x="122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212" name="Google Shape;10128;p74">
              <a:extLst>
                <a:ext uri="{FF2B5EF4-FFF2-40B4-BE49-F238E27FC236}">
                  <a16:creationId xmlns:a16="http://schemas.microsoft.com/office/drawing/2014/main" id="{9DF0EF98-BB7F-6CBC-50D2-C980F1D36A32}"/>
                </a:ext>
              </a:extLst>
            </p:cNvPr>
            <p:cNvSpPr/>
            <p:nvPr/>
          </p:nvSpPr>
          <p:spPr>
            <a:xfrm>
              <a:off x="-63945374" y="3408425"/>
              <a:ext cx="117375" cy="103200"/>
            </a:xfrm>
            <a:custGeom>
              <a:avLst/>
              <a:gdLst/>
              <a:ahLst/>
              <a:cxnLst/>
              <a:rect l="l" t="t" r="r" b="b"/>
              <a:pathLst>
                <a:path w="4695" h="4128" extrusionOk="0">
                  <a:moveTo>
                    <a:pt x="2364" y="1"/>
                  </a:moveTo>
                  <a:cubicBezTo>
                    <a:pt x="1450" y="1"/>
                    <a:pt x="694" y="757"/>
                    <a:pt x="694" y="1670"/>
                  </a:cubicBezTo>
                  <a:cubicBezTo>
                    <a:pt x="694" y="2080"/>
                    <a:pt x="851" y="2489"/>
                    <a:pt x="1167" y="2805"/>
                  </a:cubicBezTo>
                  <a:cubicBezTo>
                    <a:pt x="599" y="3120"/>
                    <a:pt x="190" y="3592"/>
                    <a:pt x="1" y="4128"/>
                  </a:cubicBezTo>
                  <a:lnTo>
                    <a:pt x="4695" y="4128"/>
                  </a:lnTo>
                  <a:cubicBezTo>
                    <a:pt x="4475" y="3561"/>
                    <a:pt x="4065" y="3088"/>
                    <a:pt x="3529" y="2805"/>
                  </a:cubicBezTo>
                  <a:cubicBezTo>
                    <a:pt x="3813" y="2489"/>
                    <a:pt x="4002" y="2080"/>
                    <a:pt x="4002" y="1670"/>
                  </a:cubicBezTo>
                  <a:cubicBezTo>
                    <a:pt x="4002" y="757"/>
                    <a:pt x="3277" y="1"/>
                    <a:pt x="2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</p:grpSp>
    </p:spTree>
    <p:extLst>
      <p:ext uri="{BB962C8B-B14F-4D97-AF65-F5344CB8AC3E}">
        <p14:creationId xmlns:p14="http://schemas.microsoft.com/office/powerpoint/2010/main" val="259743358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/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70"/>
          <a:stretch/>
        </p:blipFill>
        <p:spPr>
          <a:xfrm>
            <a:off x="0" y="-12700"/>
            <a:ext cx="9144000" cy="5156200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31000" y="504754"/>
            <a:ext cx="2910700" cy="1314396"/>
          </a:xfrm>
          <a:prstGeom prst="rect">
            <a:avLst/>
          </a:prstGeom>
        </p:spPr>
      </p:pic>
      <p:sp>
        <p:nvSpPr>
          <p:cNvPr id="2" name="矩形 1"/>
          <p:cNvSpPr/>
          <p:nvPr/>
        </p:nvSpPr>
        <p:spPr>
          <a:xfrm>
            <a:off x="3124200" y="-12700"/>
            <a:ext cx="6019800" cy="5156200"/>
          </a:xfrm>
          <a:custGeom>
            <a:avLst/>
            <a:gdLst>
              <a:gd name="connsiteX0" fmla="*/ 0 w 6019800"/>
              <a:gd name="connsiteY0" fmla="*/ 0 h 5156200"/>
              <a:gd name="connsiteX1" fmla="*/ 6019800 w 6019800"/>
              <a:gd name="connsiteY1" fmla="*/ 0 h 5156200"/>
              <a:gd name="connsiteX2" fmla="*/ 6019800 w 6019800"/>
              <a:gd name="connsiteY2" fmla="*/ 5156200 h 5156200"/>
              <a:gd name="connsiteX3" fmla="*/ 0 w 6019800"/>
              <a:gd name="connsiteY3" fmla="*/ 5156200 h 5156200"/>
              <a:gd name="connsiteX4" fmla="*/ 0 w 6019800"/>
              <a:gd name="connsiteY4" fmla="*/ 0 h 5156200"/>
              <a:gd name="connsiteX0" fmla="*/ 0 w 6019800"/>
              <a:gd name="connsiteY0" fmla="*/ 0 h 5156200"/>
              <a:gd name="connsiteX1" fmla="*/ 6019800 w 6019800"/>
              <a:gd name="connsiteY1" fmla="*/ 0 h 5156200"/>
              <a:gd name="connsiteX2" fmla="*/ 6019800 w 6019800"/>
              <a:gd name="connsiteY2" fmla="*/ 5156200 h 5156200"/>
              <a:gd name="connsiteX3" fmla="*/ 1778000 w 6019800"/>
              <a:gd name="connsiteY3" fmla="*/ 5156200 h 5156200"/>
              <a:gd name="connsiteX4" fmla="*/ 0 w 6019800"/>
              <a:gd name="connsiteY4" fmla="*/ 0 h 515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19800" h="5156200">
                <a:moveTo>
                  <a:pt x="0" y="0"/>
                </a:moveTo>
                <a:lnTo>
                  <a:pt x="6019800" y="0"/>
                </a:lnTo>
                <a:lnTo>
                  <a:pt x="6019800" y="5156200"/>
                </a:lnTo>
                <a:lnTo>
                  <a:pt x="1778000" y="5156200"/>
                </a:lnTo>
                <a:lnTo>
                  <a:pt x="0" y="0"/>
                </a:lnTo>
                <a:close/>
              </a:path>
            </a:pathLst>
          </a:custGeom>
          <a:solidFill>
            <a:srgbClr val="432A1A">
              <a:alpha val="8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zh-CN" altLang="en-US" b="1">
              <a:latin typeface="+mj-lt"/>
              <a:cs typeface="B Nazanin" panose="00000700000000000000" pitchFamily="2" charset="-78"/>
            </a:endParaRPr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09293" y="2852510"/>
            <a:ext cx="3603253" cy="2070268"/>
          </a:xfrm>
          <a:prstGeom prst="rect">
            <a:avLst/>
          </a:prstGeom>
        </p:spPr>
      </p:pic>
      <p:sp>
        <p:nvSpPr>
          <p:cNvPr id="9" name="椭圆 8"/>
          <p:cNvSpPr/>
          <p:nvPr>
            <p:custDataLst>
              <p:tags r:id="rId1"/>
            </p:custDataLst>
          </p:nvPr>
        </p:nvSpPr>
        <p:spPr>
          <a:xfrm>
            <a:off x="3507519" y="2184401"/>
            <a:ext cx="1195208" cy="1200950"/>
          </a:xfrm>
          <a:prstGeom prst="ellipse">
            <a:avLst/>
          </a:prstGeom>
          <a:solidFill>
            <a:srgbClr val="FFFFFF"/>
          </a:solidFill>
          <a:ln w="63500" cap="flat" cmpd="sng" algn="ctr">
            <a:solidFill>
              <a:srgbClr val="7C5943"/>
            </a:solidFill>
            <a:prstDash val="solid"/>
          </a:ln>
          <a:effectLst>
            <a:innerShdw blurRad="63500" dist="63500" dir="13200000">
              <a:schemeClr val="tx1">
                <a:alpha val="20000"/>
              </a:schemeClr>
            </a:innerShdw>
          </a:effectLst>
        </p:spPr>
        <p:txBody>
          <a:bodyPr lIns="0" tIns="0" rIns="0" bIns="0" anchor="ctr"/>
          <a:lstStyle/>
          <a:p>
            <a:pPr algn="ctr" rtl="1">
              <a:defRPr/>
            </a:pPr>
            <a:r>
              <a:rPr lang="en-US" sz="6600" b="1" kern="0" dirty="0">
                <a:solidFill>
                  <a:srgbClr val="D0691A"/>
                </a:solidFill>
                <a:latin typeface="+mj-lt"/>
                <a:cs typeface="B Nazanin" panose="00000700000000000000" pitchFamily="2" charset="-78"/>
              </a:rPr>
              <a:t>01</a:t>
            </a:r>
          </a:p>
        </p:txBody>
      </p:sp>
      <p:sp>
        <p:nvSpPr>
          <p:cNvPr id="11" name="矩形 10"/>
          <p:cNvSpPr/>
          <p:nvPr>
            <p:custDataLst>
              <p:tags r:id="rId2"/>
            </p:custDataLst>
          </p:nvPr>
        </p:nvSpPr>
        <p:spPr>
          <a:xfrm>
            <a:off x="5086046" y="2494162"/>
            <a:ext cx="3708400" cy="693537"/>
          </a:xfrm>
          <a:prstGeom prst="rect">
            <a:avLst/>
          </a:prstGeom>
          <a:gradFill flip="none" rotWithShape="1">
            <a:gsLst>
              <a:gs pos="0">
                <a:srgbClr val="DB782B">
                  <a:shade val="30000"/>
                  <a:satMod val="115000"/>
                </a:srgbClr>
              </a:gs>
              <a:gs pos="50000">
                <a:srgbClr val="DB782B">
                  <a:shade val="67500"/>
                  <a:satMod val="115000"/>
                </a:srgbClr>
              </a:gs>
              <a:gs pos="100000">
                <a:srgbClr val="DB782B">
                  <a:shade val="100000"/>
                  <a:satMod val="115000"/>
                </a:srgbClr>
              </a:gs>
            </a:gsLst>
            <a:lin ang="2700000" scaled="1"/>
            <a:tileRect/>
          </a:gradFill>
          <a:ln>
            <a:noFill/>
          </a:ln>
        </p:spPr>
        <p:txBody>
          <a:bodyPr lIns="68568" tIns="34284" rIns="68568" bIns="34284" anchor="ctr"/>
          <a:lstStyle/>
          <a:p>
            <a:pPr algn="ctr" defTabSz="914126" rtl="1" fontAlgn="base">
              <a:spcBef>
                <a:spcPct val="0"/>
              </a:spcBef>
              <a:spcAft>
                <a:spcPct val="0"/>
              </a:spcAft>
            </a:pPr>
            <a:r>
              <a:rPr lang="tr-TR" altLang="zh-CN" sz="3200" b="1" kern="0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AUDI</a:t>
            </a:r>
            <a:endParaRPr lang="en-US" altLang="zh-CN" sz="3200" b="1" kern="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5086046" y="1676400"/>
            <a:ext cx="206979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fa-IR" altLang="zh-CN" sz="40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قسمت اول</a:t>
            </a:r>
            <a:endParaRPr lang="zh-CN" altLang="en-US" sz="4000" b="1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5" name="文本框 14"/>
          <p:cNvSpPr txBox="1"/>
          <p:nvPr/>
        </p:nvSpPr>
        <p:spPr>
          <a:xfrm>
            <a:off x="5187646" y="3297575"/>
            <a:ext cx="172034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 algn="r" rtl="1">
              <a:buFont typeface="Wingdings" panose="05000000000000000000" pitchFamily="2" charset="2"/>
              <a:buChar char="Ø"/>
            </a:pPr>
            <a:r>
              <a:rPr lang="fa-IR" altLang="zh-CN" sz="16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اینجا پیامک بده...</a:t>
            </a:r>
            <a:endParaRPr lang="zh-CN" altLang="en-US" sz="1600" b="1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7" name="文本框 16"/>
          <p:cNvSpPr txBox="1"/>
          <p:nvPr/>
        </p:nvSpPr>
        <p:spPr>
          <a:xfrm>
            <a:off x="6989161" y="3297575"/>
            <a:ext cx="172034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 algn="r" rtl="1">
              <a:buFont typeface="Wingdings" panose="05000000000000000000" pitchFamily="2" charset="2"/>
              <a:buChar char="Ø"/>
            </a:pPr>
            <a:r>
              <a:rPr lang="fa-IR" altLang="zh-CN" sz="16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اینجا پیامک بده...</a:t>
            </a:r>
            <a:endParaRPr lang="zh-CN" altLang="en-US" sz="1600" b="1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9" name="文本框 18"/>
          <p:cNvSpPr txBox="1"/>
          <p:nvPr/>
        </p:nvSpPr>
        <p:spPr>
          <a:xfrm>
            <a:off x="5187646" y="3776783"/>
            <a:ext cx="172034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 algn="r" rtl="1">
              <a:buFont typeface="Wingdings" panose="05000000000000000000" pitchFamily="2" charset="2"/>
              <a:buChar char="Ø"/>
            </a:pPr>
            <a:r>
              <a:rPr lang="fa-IR" altLang="zh-CN" sz="16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اینجا پیامک بده...</a:t>
            </a:r>
            <a:endParaRPr lang="zh-CN" altLang="en-US" sz="1600" b="1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1" name="文本框 20"/>
          <p:cNvSpPr txBox="1"/>
          <p:nvPr/>
        </p:nvSpPr>
        <p:spPr>
          <a:xfrm>
            <a:off x="6989161" y="3776783"/>
            <a:ext cx="172034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 algn="r" rtl="1">
              <a:buFont typeface="Wingdings" panose="05000000000000000000" pitchFamily="2" charset="2"/>
              <a:buChar char="Ø"/>
            </a:pPr>
            <a:r>
              <a:rPr lang="fa-IR" altLang="zh-CN" sz="16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اینجا پیامک بده...</a:t>
            </a:r>
            <a:endParaRPr lang="zh-CN" altLang="en-US" sz="1600" b="1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044812741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75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250"/>
                            </p:stCondLst>
                            <p:childTnLst>
                              <p:par>
                                <p:cTn id="1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750"/>
                            </p:stCondLst>
                            <p:childTnLst>
                              <p:par>
                                <p:cTn id="24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250"/>
                            </p:stCondLst>
                            <p:childTnLst>
                              <p:par>
                                <p:cTn id="2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750"/>
                            </p:stCondLst>
                            <p:childTnLst>
                              <p:par>
                                <p:cTn id="34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1" grpId="0" animBg="1"/>
      <p:bldP spid="3" grpId="0"/>
      <p:bldP spid="15" grpId="0"/>
      <p:bldP spid="17" grpId="0"/>
      <p:bldP spid="19" grpId="0"/>
      <p:bldP spid="21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1">
            <a:extLst>
              <a:ext uri="{FF2B5EF4-FFF2-40B4-BE49-F238E27FC236}">
                <a16:creationId xmlns:a16="http://schemas.microsoft.com/office/drawing/2014/main" id="{0C84E079-779F-59A3-E34D-8525198E426F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1512488" y="67459"/>
            <a:ext cx="6816725" cy="542925"/>
          </a:xfrm>
          <a:prstGeom prst="rect">
            <a:avLst/>
          </a:prstGeom>
        </p:spPr>
        <p:txBody>
          <a:bodyPr>
            <a:normAutofit fontScale="92500" lnSpcReduction="10000"/>
          </a:bodyPr>
          <a:lstStyle>
            <a:defPPr/>
          </a:lstStyle>
          <a:p>
            <a:pPr rtl="1"/>
            <a:r>
              <a:rPr lang="fa-IR" sz="3600" dirty="0">
                <a:solidFill>
                  <a:schemeClr val="bg1"/>
                </a:solidFill>
                <a:cs typeface="B Nazanin" panose="00000700000000000000" pitchFamily="2" charset="-78"/>
              </a:rPr>
              <a:t>مجموعه آیکون های کاملا قابل ویرایش: </a:t>
            </a:r>
            <a:r>
              <a:rPr lang="en-US" sz="3600" dirty="0">
                <a:solidFill>
                  <a:schemeClr val="bg1"/>
                </a:solidFill>
                <a:cs typeface="B Nazanin" panose="00000700000000000000" pitchFamily="2" charset="-78"/>
              </a:rPr>
              <a:t>C</a:t>
            </a:r>
          </a:p>
        </p:txBody>
      </p:sp>
      <p:sp>
        <p:nvSpPr>
          <p:cNvPr id="4" name="Isosceles Triangle 68">
            <a:extLst>
              <a:ext uri="{FF2B5EF4-FFF2-40B4-BE49-F238E27FC236}">
                <a16:creationId xmlns:a16="http://schemas.microsoft.com/office/drawing/2014/main" id="{19882EA2-E294-24EA-3015-16E640ECE8DE}"/>
              </a:ext>
            </a:extLst>
          </p:cNvPr>
          <p:cNvSpPr/>
          <p:nvPr/>
        </p:nvSpPr>
        <p:spPr>
          <a:xfrm rot="10800000">
            <a:off x="4952356" y="3267325"/>
            <a:ext cx="187282" cy="583229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050"/>
          </a:p>
        </p:txBody>
      </p:sp>
      <p:sp>
        <p:nvSpPr>
          <p:cNvPr id="5" name="Rectangle 9">
            <a:extLst>
              <a:ext uri="{FF2B5EF4-FFF2-40B4-BE49-F238E27FC236}">
                <a16:creationId xmlns:a16="http://schemas.microsoft.com/office/drawing/2014/main" id="{35DFB2A1-E689-C8D6-B649-91F2AA081A38}"/>
              </a:ext>
            </a:extLst>
          </p:cNvPr>
          <p:cNvSpPr/>
          <p:nvPr/>
        </p:nvSpPr>
        <p:spPr>
          <a:xfrm>
            <a:off x="5430617" y="3334658"/>
            <a:ext cx="449288" cy="44855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050"/>
          </a:p>
        </p:txBody>
      </p:sp>
      <p:sp>
        <p:nvSpPr>
          <p:cNvPr id="6" name="Freeform 18">
            <a:extLst>
              <a:ext uri="{FF2B5EF4-FFF2-40B4-BE49-F238E27FC236}">
                <a16:creationId xmlns:a16="http://schemas.microsoft.com/office/drawing/2014/main" id="{36D044DE-BEC3-9142-DD3F-DF4A0623A943}"/>
              </a:ext>
            </a:extLst>
          </p:cNvPr>
          <p:cNvSpPr/>
          <p:nvPr/>
        </p:nvSpPr>
        <p:spPr>
          <a:xfrm>
            <a:off x="6847218" y="3383849"/>
            <a:ext cx="433895" cy="350185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050"/>
          </a:p>
        </p:txBody>
      </p:sp>
      <p:sp>
        <p:nvSpPr>
          <p:cNvPr id="7" name="Rounded Rectangle 25">
            <a:extLst>
              <a:ext uri="{FF2B5EF4-FFF2-40B4-BE49-F238E27FC236}">
                <a16:creationId xmlns:a16="http://schemas.microsoft.com/office/drawing/2014/main" id="{77CDB53B-9BE6-825D-9EE3-BF8F88273F6C}"/>
              </a:ext>
            </a:extLst>
          </p:cNvPr>
          <p:cNvSpPr/>
          <p:nvPr/>
        </p:nvSpPr>
        <p:spPr>
          <a:xfrm>
            <a:off x="6891137" y="4284915"/>
            <a:ext cx="498092" cy="36502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050"/>
          </a:p>
        </p:txBody>
      </p:sp>
      <p:sp>
        <p:nvSpPr>
          <p:cNvPr id="8" name="Donut 39">
            <a:extLst>
              <a:ext uri="{FF2B5EF4-FFF2-40B4-BE49-F238E27FC236}">
                <a16:creationId xmlns:a16="http://schemas.microsoft.com/office/drawing/2014/main" id="{11BC7895-8850-B932-161F-9D2689C6DEAE}"/>
              </a:ext>
            </a:extLst>
          </p:cNvPr>
          <p:cNvSpPr/>
          <p:nvPr/>
        </p:nvSpPr>
        <p:spPr>
          <a:xfrm>
            <a:off x="1795827" y="3314748"/>
            <a:ext cx="488381" cy="488381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050">
              <a:solidFill>
                <a:schemeClr val="tx1"/>
              </a:solidFill>
            </a:endParaRPr>
          </a:p>
        </p:txBody>
      </p:sp>
      <p:sp>
        <p:nvSpPr>
          <p:cNvPr id="9" name="Chord 38">
            <a:extLst>
              <a:ext uri="{FF2B5EF4-FFF2-40B4-BE49-F238E27FC236}">
                <a16:creationId xmlns:a16="http://schemas.microsoft.com/office/drawing/2014/main" id="{1D9AC906-E88A-28F8-57E3-4C8E006DD78B}"/>
              </a:ext>
            </a:extLst>
          </p:cNvPr>
          <p:cNvSpPr/>
          <p:nvPr/>
        </p:nvSpPr>
        <p:spPr>
          <a:xfrm>
            <a:off x="3660251" y="4125159"/>
            <a:ext cx="411494" cy="529157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050"/>
          </a:p>
        </p:txBody>
      </p:sp>
      <p:sp>
        <p:nvSpPr>
          <p:cNvPr id="10" name="Oval 6">
            <a:extLst>
              <a:ext uri="{FF2B5EF4-FFF2-40B4-BE49-F238E27FC236}">
                <a16:creationId xmlns:a16="http://schemas.microsoft.com/office/drawing/2014/main" id="{F56E68DC-A9EE-DC50-E292-25CC01A970E5}"/>
              </a:ext>
            </a:extLst>
          </p:cNvPr>
          <p:cNvSpPr/>
          <p:nvPr/>
        </p:nvSpPr>
        <p:spPr>
          <a:xfrm>
            <a:off x="4288332" y="4252932"/>
            <a:ext cx="431039" cy="426524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050"/>
          </a:p>
        </p:txBody>
      </p:sp>
      <p:sp>
        <p:nvSpPr>
          <p:cNvPr id="11" name="Block Arc 25">
            <a:extLst>
              <a:ext uri="{FF2B5EF4-FFF2-40B4-BE49-F238E27FC236}">
                <a16:creationId xmlns:a16="http://schemas.microsoft.com/office/drawing/2014/main" id="{44F12033-19B8-A6DD-95A8-C5A3F5B85DA7}"/>
              </a:ext>
            </a:extLst>
          </p:cNvPr>
          <p:cNvSpPr/>
          <p:nvPr/>
        </p:nvSpPr>
        <p:spPr>
          <a:xfrm>
            <a:off x="2504504" y="4173492"/>
            <a:ext cx="296552" cy="428429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050">
              <a:solidFill>
                <a:schemeClr val="tx1"/>
              </a:solidFill>
            </a:endParaRPr>
          </a:p>
        </p:txBody>
      </p:sp>
      <p:sp>
        <p:nvSpPr>
          <p:cNvPr id="12" name="Block Arc 31">
            <a:extLst>
              <a:ext uri="{FF2B5EF4-FFF2-40B4-BE49-F238E27FC236}">
                <a16:creationId xmlns:a16="http://schemas.microsoft.com/office/drawing/2014/main" id="{D1D4408F-9664-72E4-AC3F-546ADDFC3A68}"/>
              </a:ext>
            </a:extLst>
          </p:cNvPr>
          <p:cNvSpPr/>
          <p:nvPr/>
        </p:nvSpPr>
        <p:spPr>
          <a:xfrm>
            <a:off x="4922843" y="4205193"/>
            <a:ext cx="386912" cy="428429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050">
              <a:solidFill>
                <a:schemeClr val="tx1"/>
              </a:solidFill>
            </a:endParaRPr>
          </a:p>
        </p:txBody>
      </p:sp>
      <p:sp>
        <p:nvSpPr>
          <p:cNvPr id="13" name="Freeform 53">
            <a:extLst>
              <a:ext uri="{FF2B5EF4-FFF2-40B4-BE49-F238E27FC236}">
                <a16:creationId xmlns:a16="http://schemas.microsoft.com/office/drawing/2014/main" id="{A5615C3A-2337-86EE-42CA-C4CA60CC51BA}"/>
              </a:ext>
            </a:extLst>
          </p:cNvPr>
          <p:cNvSpPr/>
          <p:nvPr/>
        </p:nvSpPr>
        <p:spPr>
          <a:xfrm>
            <a:off x="6217995" y="4231518"/>
            <a:ext cx="423999" cy="434729"/>
          </a:xfrm>
          <a:custGeom>
            <a:avLst/>
            <a:gdLst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18" fmla="*/ 11167 w 2305244"/>
              <a:gd name="connsiteY18" fmla="*/ 5505 h 2369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050"/>
          </a:p>
        </p:txBody>
      </p:sp>
      <p:sp>
        <p:nvSpPr>
          <p:cNvPr id="14" name="Block Arc 10">
            <a:extLst>
              <a:ext uri="{FF2B5EF4-FFF2-40B4-BE49-F238E27FC236}">
                <a16:creationId xmlns:a16="http://schemas.microsoft.com/office/drawing/2014/main" id="{2775D55F-67FE-CC16-6249-F697DD713CD5}"/>
              </a:ext>
            </a:extLst>
          </p:cNvPr>
          <p:cNvSpPr/>
          <p:nvPr/>
        </p:nvSpPr>
        <p:spPr>
          <a:xfrm>
            <a:off x="2403528" y="3412639"/>
            <a:ext cx="521466" cy="353213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050">
              <a:solidFill>
                <a:schemeClr val="tx1"/>
              </a:solidFill>
            </a:endParaRPr>
          </a:p>
        </p:txBody>
      </p:sp>
      <p:sp>
        <p:nvSpPr>
          <p:cNvPr id="15" name="Freeform 55">
            <a:extLst>
              <a:ext uri="{FF2B5EF4-FFF2-40B4-BE49-F238E27FC236}">
                <a16:creationId xmlns:a16="http://schemas.microsoft.com/office/drawing/2014/main" id="{6CDDF2B2-5F6F-4092-9701-D1CD76E65659}"/>
              </a:ext>
            </a:extLst>
          </p:cNvPr>
          <p:cNvSpPr/>
          <p:nvPr/>
        </p:nvSpPr>
        <p:spPr>
          <a:xfrm>
            <a:off x="1945727" y="4059007"/>
            <a:ext cx="268285" cy="657390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050"/>
          </a:p>
        </p:txBody>
      </p:sp>
      <p:sp>
        <p:nvSpPr>
          <p:cNvPr id="16" name="Round Same Side Corner Rectangle 36">
            <a:extLst>
              <a:ext uri="{FF2B5EF4-FFF2-40B4-BE49-F238E27FC236}">
                <a16:creationId xmlns:a16="http://schemas.microsoft.com/office/drawing/2014/main" id="{024E1CFA-04E9-F012-739C-9C833D3B49F5}"/>
              </a:ext>
            </a:extLst>
          </p:cNvPr>
          <p:cNvSpPr/>
          <p:nvPr/>
        </p:nvSpPr>
        <p:spPr>
          <a:xfrm>
            <a:off x="5477276" y="4231515"/>
            <a:ext cx="491581" cy="388652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050"/>
          </a:p>
        </p:txBody>
      </p:sp>
      <p:sp>
        <p:nvSpPr>
          <p:cNvPr id="17" name="Oval 21">
            <a:extLst>
              <a:ext uri="{FF2B5EF4-FFF2-40B4-BE49-F238E27FC236}">
                <a16:creationId xmlns:a16="http://schemas.microsoft.com/office/drawing/2014/main" id="{A3F3B7E2-D92D-0793-5F87-EE41F8143D72}"/>
              </a:ext>
            </a:extLst>
          </p:cNvPr>
          <p:cNvSpPr>
            <a:spLocks noChangeAspect="1"/>
          </p:cNvSpPr>
          <p:nvPr/>
        </p:nvSpPr>
        <p:spPr>
          <a:xfrm>
            <a:off x="3081185" y="4212081"/>
            <a:ext cx="404708" cy="408089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050"/>
          </a:p>
        </p:txBody>
      </p:sp>
      <p:sp>
        <p:nvSpPr>
          <p:cNvPr id="18" name="Oval 32">
            <a:extLst>
              <a:ext uri="{FF2B5EF4-FFF2-40B4-BE49-F238E27FC236}">
                <a16:creationId xmlns:a16="http://schemas.microsoft.com/office/drawing/2014/main" id="{65F6363E-2357-F6AB-9965-CCDCC8497F95}"/>
              </a:ext>
            </a:extLst>
          </p:cNvPr>
          <p:cNvSpPr/>
          <p:nvPr/>
        </p:nvSpPr>
        <p:spPr>
          <a:xfrm>
            <a:off x="6170879" y="3327142"/>
            <a:ext cx="385358" cy="463593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050"/>
          </a:p>
        </p:txBody>
      </p:sp>
      <p:grpSp>
        <p:nvGrpSpPr>
          <p:cNvPr id="19" name="Google Shape;6783;p88">
            <a:extLst>
              <a:ext uri="{FF2B5EF4-FFF2-40B4-BE49-F238E27FC236}">
                <a16:creationId xmlns:a16="http://schemas.microsoft.com/office/drawing/2014/main" id="{A63AFF11-D00D-DD15-AC43-EEF6552D8A5D}"/>
              </a:ext>
            </a:extLst>
          </p:cNvPr>
          <p:cNvGrpSpPr/>
          <p:nvPr/>
        </p:nvGrpSpPr>
        <p:grpSpPr>
          <a:xfrm>
            <a:off x="6867900" y="824289"/>
            <a:ext cx="425141" cy="424850"/>
            <a:chOff x="-34004625" y="3585850"/>
            <a:chExt cx="292225" cy="292025"/>
          </a:xfrm>
          <a:solidFill>
            <a:srgbClr val="FFC000"/>
          </a:solidFill>
        </p:grpSpPr>
        <p:sp>
          <p:nvSpPr>
            <p:cNvPr id="20" name="Google Shape;6784;p88">
              <a:extLst>
                <a:ext uri="{FF2B5EF4-FFF2-40B4-BE49-F238E27FC236}">
                  <a16:creationId xmlns:a16="http://schemas.microsoft.com/office/drawing/2014/main" id="{6BAE9272-C929-BF08-1F69-A9B23E0B3C8B}"/>
                </a:ext>
              </a:extLst>
            </p:cNvPr>
            <p:cNvSpPr/>
            <p:nvPr/>
          </p:nvSpPr>
          <p:spPr>
            <a:xfrm>
              <a:off x="-33832149" y="3585850"/>
              <a:ext cx="103200" cy="154200"/>
            </a:xfrm>
            <a:custGeom>
              <a:avLst/>
              <a:gdLst/>
              <a:ahLst/>
              <a:cxnLst/>
              <a:rect l="l" t="t" r="r" b="b"/>
              <a:pathLst>
                <a:path w="4128" h="6168" extrusionOk="0">
                  <a:moveTo>
                    <a:pt x="2426" y="1"/>
                  </a:moveTo>
                  <a:cubicBezTo>
                    <a:pt x="2286" y="1"/>
                    <a:pt x="2136" y="77"/>
                    <a:pt x="2112" y="244"/>
                  </a:cubicBezTo>
                  <a:lnTo>
                    <a:pt x="64" y="5064"/>
                  </a:lnTo>
                  <a:cubicBezTo>
                    <a:pt x="1" y="5222"/>
                    <a:pt x="64" y="5474"/>
                    <a:pt x="253" y="5506"/>
                  </a:cubicBezTo>
                  <a:cubicBezTo>
                    <a:pt x="295" y="5531"/>
                    <a:pt x="342" y="5543"/>
                    <a:pt x="389" y="5543"/>
                  </a:cubicBezTo>
                  <a:cubicBezTo>
                    <a:pt x="517" y="5543"/>
                    <a:pt x="648" y="5455"/>
                    <a:pt x="694" y="5317"/>
                  </a:cubicBezTo>
                  <a:lnTo>
                    <a:pt x="1261" y="4025"/>
                  </a:lnTo>
                  <a:cubicBezTo>
                    <a:pt x="1419" y="4088"/>
                    <a:pt x="1576" y="4119"/>
                    <a:pt x="1765" y="4119"/>
                  </a:cubicBezTo>
                  <a:cubicBezTo>
                    <a:pt x="1891" y="4119"/>
                    <a:pt x="1986" y="4088"/>
                    <a:pt x="2112" y="4056"/>
                  </a:cubicBezTo>
                  <a:lnTo>
                    <a:pt x="2112" y="4844"/>
                  </a:lnTo>
                  <a:cubicBezTo>
                    <a:pt x="1450" y="4970"/>
                    <a:pt x="946" y="5506"/>
                    <a:pt x="789" y="6167"/>
                  </a:cubicBezTo>
                  <a:lnTo>
                    <a:pt x="4128" y="6167"/>
                  </a:lnTo>
                  <a:cubicBezTo>
                    <a:pt x="4002" y="5506"/>
                    <a:pt x="3466" y="5001"/>
                    <a:pt x="2773" y="4844"/>
                  </a:cubicBezTo>
                  <a:lnTo>
                    <a:pt x="2773" y="3143"/>
                  </a:lnTo>
                  <a:cubicBezTo>
                    <a:pt x="2773" y="2670"/>
                    <a:pt x="2458" y="2324"/>
                    <a:pt x="2080" y="2166"/>
                  </a:cubicBezTo>
                  <a:lnTo>
                    <a:pt x="2773" y="496"/>
                  </a:lnTo>
                  <a:cubicBezTo>
                    <a:pt x="2773" y="307"/>
                    <a:pt x="2710" y="118"/>
                    <a:pt x="2553" y="24"/>
                  </a:cubicBezTo>
                  <a:cubicBezTo>
                    <a:pt x="2515" y="8"/>
                    <a:pt x="2471" y="1"/>
                    <a:pt x="24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21" name="Google Shape;6785;p88">
              <a:extLst>
                <a:ext uri="{FF2B5EF4-FFF2-40B4-BE49-F238E27FC236}">
                  <a16:creationId xmlns:a16="http://schemas.microsoft.com/office/drawing/2014/main" id="{BCAC59FA-786B-CAF4-6166-A8BB542A3E33}"/>
                </a:ext>
              </a:extLst>
            </p:cNvPr>
            <p:cNvSpPr/>
            <p:nvPr/>
          </p:nvSpPr>
          <p:spPr>
            <a:xfrm>
              <a:off x="-34004625" y="3690400"/>
              <a:ext cx="155175" cy="187475"/>
            </a:xfrm>
            <a:custGeom>
              <a:avLst/>
              <a:gdLst/>
              <a:ahLst/>
              <a:cxnLst/>
              <a:rect l="l" t="t" r="r" b="b"/>
              <a:pathLst>
                <a:path w="6207" h="7499" extrusionOk="0">
                  <a:moveTo>
                    <a:pt x="693" y="0"/>
                  </a:moveTo>
                  <a:cubicBezTo>
                    <a:pt x="315" y="0"/>
                    <a:pt x="0" y="315"/>
                    <a:pt x="0" y="662"/>
                  </a:cubicBezTo>
                  <a:lnTo>
                    <a:pt x="0" y="6490"/>
                  </a:lnTo>
                  <a:cubicBezTo>
                    <a:pt x="32" y="7026"/>
                    <a:pt x="504" y="7498"/>
                    <a:pt x="1103" y="7498"/>
                  </a:cubicBezTo>
                  <a:lnTo>
                    <a:pt x="6207" y="7498"/>
                  </a:lnTo>
                  <a:lnTo>
                    <a:pt x="6207" y="5797"/>
                  </a:lnTo>
                  <a:cubicBezTo>
                    <a:pt x="6207" y="5608"/>
                    <a:pt x="6049" y="5451"/>
                    <a:pt x="5860" y="5451"/>
                  </a:cubicBezTo>
                  <a:lnTo>
                    <a:pt x="1765" y="5451"/>
                  </a:lnTo>
                  <a:cubicBezTo>
                    <a:pt x="1576" y="5451"/>
                    <a:pt x="1418" y="5293"/>
                    <a:pt x="1418" y="5104"/>
                  </a:cubicBezTo>
                  <a:lnTo>
                    <a:pt x="1418" y="662"/>
                  </a:lnTo>
                  <a:cubicBezTo>
                    <a:pt x="1418" y="252"/>
                    <a:pt x="1103" y="0"/>
                    <a:pt x="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22" name="Google Shape;6786;p88">
              <a:extLst>
                <a:ext uri="{FF2B5EF4-FFF2-40B4-BE49-F238E27FC236}">
                  <a16:creationId xmlns:a16="http://schemas.microsoft.com/office/drawing/2014/main" id="{D6B64BFC-1FD3-0879-7AD1-8EAC1F258978}"/>
                </a:ext>
              </a:extLst>
            </p:cNvPr>
            <p:cNvSpPr/>
            <p:nvPr/>
          </p:nvSpPr>
          <p:spPr>
            <a:xfrm>
              <a:off x="-33936099" y="36210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6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23" name="Google Shape;6787;p88">
              <a:extLst>
                <a:ext uri="{FF2B5EF4-FFF2-40B4-BE49-F238E27FC236}">
                  <a16:creationId xmlns:a16="http://schemas.microsoft.com/office/drawing/2014/main" id="{5A85DD38-42CA-B032-97F3-AFBCA0339E2C}"/>
                </a:ext>
              </a:extLst>
            </p:cNvPr>
            <p:cNvSpPr/>
            <p:nvPr/>
          </p:nvSpPr>
          <p:spPr>
            <a:xfrm>
              <a:off x="-33952650" y="3690125"/>
              <a:ext cx="155975" cy="186950"/>
            </a:xfrm>
            <a:custGeom>
              <a:avLst/>
              <a:gdLst/>
              <a:ahLst/>
              <a:cxnLst/>
              <a:rect l="l" t="t" r="r" b="b"/>
              <a:pathLst>
                <a:path w="6239" h="7478" extrusionOk="0">
                  <a:moveTo>
                    <a:pt x="1641" y="1"/>
                  </a:moveTo>
                  <a:cubicBezTo>
                    <a:pt x="1242" y="1"/>
                    <a:pt x="819" y="205"/>
                    <a:pt x="568" y="484"/>
                  </a:cubicBezTo>
                  <a:cubicBezTo>
                    <a:pt x="190" y="799"/>
                    <a:pt x="1" y="1209"/>
                    <a:pt x="1" y="1681"/>
                  </a:cubicBezTo>
                  <a:lnTo>
                    <a:pt x="1" y="4769"/>
                  </a:lnTo>
                  <a:lnTo>
                    <a:pt x="2679" y="4769"/>
                  </a:lnTo>
                  <a:cubicBezTo>
                    <a:pt x="2521" y="4359"/>
                    <a:pt x="2175" y="4107"/>
                    <a:pt x="1702" y="4107"/>
                  </a:cubicBezTo>
                  <a:lnTo>
                    <a:pt x="1040" y="4107"/>
                  </a:lnTo>
                  <a:cubicBezTo>
                    <a:pt x="820" y="4107"/>
                    <a:pt x="662" y="3949"/>
                    <a:pt x="662" y="3729"/>
                  </a:cubicBezTo>
                  <a:lnTo>
                    <a:pt x="662" y="2374"/>
                  </a:lnTo>
                  <a:cubicBezTo>
                    <a:pt x="662" y="2154"/>
                    <a:pt x="820" y="1996"/>
                    <a:pt x="1040" y="1996"/>
                  </a:cubicBezTo>
                  <a:cubicBezTo>
                    <a:pt x="1229" y="1996"/>
                    <a:pt x="1387" y="2154"/>
                    <a:pt x="1387" y="2374"/>
                  </a:cubicBezTo>
                  <a:lnTo>
                    <a:pt x="1387" y="3382"/>
                  </a:lnTo>
                  <a:lnTo>
                    <a:pt x="1733" y="3382"/>
                  </a:lnTo>
                  <a:cubicBezTo>
                    <a:pt x="2553" y="3382"/>
                    <a:pt x="3277" y="3981"/>
                    <a:pt x="3435" y="4769"/>
                  </a:cubicBezTo>
                  <a:lnTo>
                    <a:pt x="3813" y="4769"/>
                  </a:lnTo>
                  <a:cubicBezTo>
                    <a:pt x="4380" y="4769"/>
                    <a:pt x="4852" y="5241"/>
                    <a:pt x="4852" y="5777"/>
                  </a:cubicBezTo>
                  <a:lnTo>
                    <a:pt x="4852" y="7478"/>
                  </a:lnTo>
                  <a:lnTo>
                    <a:pt x="6239" y="7478"/>
                  </a:lnTo>
                  <a:lnTo>
                    <a:pt x="6239" y="5084"/>
                  </a:lnTo>
                  <a:cubicBezTo>
                    <a:pt x="6176" y="4580"/>
                    <a:pt x="5703" y="4107"/>
                    <a:pt x="5168" y="4107"/>
                  </a:cubicBezTo>
                  <a:lnTo>
                    <a:pt x="3781" y="4107"/>
                  </a:lnTo>
                  <a:cubicBezTo>
                    <a:pt x="3592" y="4107"/>
                    <a:pt x="3435" y="3949"/>
                    <a:pt x="3435" y="3729"/>
                  </a:cubicBezTo>
                  <a:lnTo>
                    <a:pt x="3435" y="1807"/>
                  </a:lnTo>
                  <a:cubicBezTo>
                    <a:pt x="3435" y="862"/>
                    <a:pt x="2710" y="43"/>
                    <a:pt x="1796" y="11"/>
                  </a:cubicBezTo>
                  <a:cubicBezTo>
                    <a:pt x="1745" y="4"/>
                    <a:pt x="1694" y="1"/>
                    <a:pt x="16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24" name="Google Shape;6788;p88">
              <a:extLst>
                <a:ext uri="{FF2B5EF4-FFF2-40B4-BE49-F238E27FC236}">
                  <a16:creationId xmlns:a16="http://schemas.microsoft.com/office/drawing/2014/main" id="{B860294C-FAE1-B8BF-42DF-0AED8E61F9F1}"/>
                </a:ext>
              </a:extLst>
            </p:cNvPr>
            <p:cNvSpPr/>
            <p:nvPr/>
          </p:nvSpPr>
          <p:spPr>
            <a:xfrm>
              <a:off x="-33849475" y="3758125"/>
              <a:ext cx="137075" cy="33100"/>
            </a:xfrm>
            <a:custGeom>
              <a:avLst/>
              <a:gdLst/>
              <a:ahLst/>
              <a:cxnLst/>
              <a:rect l="l" t="t" r="r" b="b"/>
              <a:pathLst>
                <a:path w="5483" h="1324" extrusionOk="0">
                  <a:moveTo>
                    <a:pt x="1" y="1"/>
                  </a:moveTo>
                  <a:lnTo>
                    <a:pt x="1" y="662"/>
                  </a:lnTo>
                  <a:lnTo>
                    <a:pt x="1041" y="662"/>
                  </a:lnTo>
                  <a:cubicBezTo>
                    <a:pt x="1576" y="662"/>
                    <a:pt x="2080" y="946"/>
                    <a:pt x="2395" y="1324"/>
                  </a:cubicBezTo>
                  <a:lnTo>
                    <a:pt x="5136" y="1324"/>
                  </a:lnTo>
                  <a:cubicBezTo>
                    <a:pt x="5325" y="1324"/>
                    <a:pt x="5483" y="1166"/>
                    <a:pt x="5483" y="977"/>
                  </a:cubicBezTo>
                  <a:lnTo>
                    <a:pt x="5483" y="316"/>
                  </a:lnTo>
                  <a:cubicBezTo>
                    <a:pt x="5483" y="158"/>
                    <a:pt x="5325" y="1"/>
                    <a:pt x="51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</p:grpSp>
      <p:grpSp>
        <p:nvGrpSpPr>
          <p:cNvPr id="25" name="Google Shape;6800;p88">
            <a:extLst>
              <a:ext uri="{FF2B5EF4-FFF2-40B4-BE49-F238E27FC236}">
                <a16:creationId xmlns:a16="http://schemas.microsoft.com/office/drawing/2014/main" id="{F01BA924-DB1E-6476-576E-B2EEEAA48E9C}"/>
              </a:ext>
            </a:extLst>
          </p:cNvPr>
          <p:cNvGrpSpPr/>
          <p:nvPr/>
        </p:nvGrpSpPr>
        <p:grpSpPr>
          <a:xfrm>
            <a:off x="6152015" y="1626350"/>
            <a:ext cx="414065" cy="412966"/>
            <a:chOff x="-30345326" y="3184750"/>
            <a:chExt cx="292225" cy="291450"/>
          </a:xfrm>
          <a:solidFill>
            <a:srgbClr val="FFC000"/>
          </a:solidFill>
        </p:grpSpPr>
        <p:sp>
          <p:nvSpPr>
            <p:cNvPr id="26" name="Google Shape;6801;p88">
              <a:extLst>
                <a:ext uri="{FF2B5EF4-FFF2-40B4-BE49-F238E27FC236}">
                  <a16:creationId xmlns:a16="http://schemas.microsoft.com/office/drawing/2014/main" id="{60C107DD-21C5-F662-3687-58A44E12402F}"/>
                </a:ext>
              </a:extLst>
            </p:cNvPr>
            <p:cNvSpPr/>
            <p:nvPr/>
          </p:nvSpPr>
          <p:spPr>
            <a:xfrm>
              <a:off x="-30328000" y="3184750"/>
              <a:ext cx="258375" cy="120950"/>
            </a:xfrm>
            <a:custGeom>
              <a:avLst/>
              <a:gdLst/>
              <a:ahLst/>
              <a:cxnLst/>
              <a:rect l="l" t="t" r="r" b="b"/>
              <a:pathLst>
                <a:path w="10335" h="4838" extrusionOk="0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2458"/>
                  </a:lnTo>
                  <a:cubicBezTo>
                    <a:pt x="1" y="2993"/>
                    <a:pt x="473" y="3466"/>
                    <a:pt x="1040" y="3466"/>
                  </a:cubicBezTo>
                  <a:lnTo>
                    <a:pt x="2048" y="3466"/>
                  </a:lnTo>
                  <a:lnTo>
                    <a:pt x="2048" y="4505"/>
                  </a:lnTo>
                  <a:cubicBezTo>
                    <a:pt x="2048" y="4663"/>
                    <a:pt x="2143" y="4757"/>
                    <a:pt x="2269" y="4820"/>
                  </a:cubicBezTo>
                  <a:cubicBezTo>
                    <a:pt x="2300" y="4831"/>
                    <a:pt x="2339" y="4838"/>
                    <a:pt x="2380" y="4838"/>
                  </a:cubicBezTo>
                  <a:cubicBezTo>
                    <a:pt x="2461" y="4838"/>
                    <a:pt x="2552" y="4810"/>
                    <a:pt x="2615" y="4726"/>
                  </a:cubicBezTo>
                  <a:lnTo>
                    <a:pt x="3876" y="3466"/>
                  </a:lnTo>
                  <a:lnTo>
                    <a:pt x="6365" y="3466"/>
                  </a:lnTo>
                  <a:lnTo>
                    <a:pt x="7625" y="4726"/>
                  </a:lnTo>
                  <a:cubicBezTo>
                    <a:pt x="7688" y="4810"/>
                    <a:pt x="7765" y="4838"/>
                    <a:pt x="7846" y="4838"/>
                  </a:cubicBezTo>
                  <a:cubicBezTo>
                    <a:pt x="7887" y="4838"/>
                    <a:pt x="7929" y="4831"/>
                    <a:pt x="7971" y="4820"/>
                  </a:cubicBezTo>
                  <a:cubicBezTo>
                    <a:pt x="8097" y="4789"/>
                    <a:pt x="8160" y="4631"/>
                    <a:pt x="8160" y="4505"/>
                  </a:cubicBezTo>
                  <a:lnTo>
                    <a:pt x="8160" y="3466"/>
                  </a:lnTo>
                  <a:lnTo>
                    <a:pt x="9231" y="3466"/>
                  </a:lnTo>
                  <a:cubicBezTo>
                    <a:pt x="9862" y="3466"/>
                    <a:pt x="10334" y="2993"/>
                    <a:pt x="10334" y="2458"/>
                  </a:cubicBezTo>
                  <a:lnTo>
                    <a:pt x="10334" y="1071"/>
                  </a:lnTo>
                  <a:cubicBezTo>
                    <a:pt x="10334" y="536"/>
                    <a:pt x="9862" y="0"/>
                    <a:pt x="92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27" name="Google Shape;6802;p88">
              <a:extLst>
                <a:ext uri="{FF2B5EF4-FFF2-40B4-BE49-F238E27FC236}">
                  <a16:creationId xmlns:a16="http://schemas.microsoft.com/office/drawing/2014/main" id="{FF4380E7-9CEF-CF44-9DB9-14EA913CCDD5}"/>
                </a:ext>
              </a:extLst>
            </p:cNvPr>
            <p:cNvSpPr/>
            <p:nvPr/>
          </p:nvSpPr>
          <p:spPr>
            <a:xfrm>
              <a:off x="-30310674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599" y="1"/>
                    <a:pt x="1" y="631"/>
                    <a:pt x="1" y="1387"/>
                  </a:cubicBezTo>
                  <a:cubicBezTo>
                    <a:pt x="1" y="2143"/>
                    <a:pt x="599" y="2773"/>
                    <a:pt x="1387" y="2773"/>
                  </a:cubicBezTo>
                  <a:cubicBezTo>
                    <a:pt x="2143" y="2773"/>
                    <a:pt x="2742" y="2143"/>
                    <a:pt x="2742" y="1387"/>
                  </a:cubicBezTo>
                  <a:cubicBezTo>
                    <a:pt x="2742" y="631"/>
                    <a:pt x="2143" y="1"/>
                    <a:pt x="1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28" name="Google Shape;6803;p88">
              <a:extLst>
                <a:ext uri="{FF2B5EF4-FFF2-40B4-BE49-F238E27FC236}">
                  <a16:creationId xmlns:a16="http://schemas.microsoft.com/office/drawing/2014/main" id="{89752F7B-13A5-8269-ADEE-D02AF3244371}"/>
                </a:ext>
              </a:extLst>
            </p:cNvPr>
            <p:cNvSpPr/>
            <p:nvPr/>
          </p:nvSpPr>
          <p:spPr>
            <a:xfrm>
              <a:off x="-30345326" y="3408425"/>
              <a:ext cx="137075" cy="67775"/>
            </a:xfrm>
            <a:custGeom>
              <a:avLst/>
              <a:gdLst/>
              <a:ahLst/>
              <a:cxnLst/>
              <a:rect l="l" t="t" r="r" b="b"/>
              <a:pathLst>
                <a:path w="5483" h="2711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32"/>
                  </a:cubicBezTo>
                  <a:cubicBezTo>
                    <a:pt x="0" y="2521"/>
                    <a:pt x="158" y="2710"/>
                    <a:pt x="378" y="2710"/>
                  </a:cubicBezTo>
                  <a:lnTo>
                    <a:pt x="5104" y="2710"/>
                  </a:lnTo>
                  <a:cubicBezTo>
                    <a:pt x="5325" y="2710"/>
                    <a:pt x="5482" y="2521"/>
                    <a:pt x="5482" y="2332"/>
                  </a:cubicBezTo>
                  <a:cubicBezTo>
                    <a:pt x="5262" y="977"/>
                    <a:pt x="4128" y="1"/>
                    <a:pt x="27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29" name="Google Shape;6804;p88">
              <a:extLst>
                <a:ext uri="{FF2B5EF4-FFF2-40B4-BE49-F238E27FC236}">
                  <a16:creationId xmlns:a16="http://schemas.microsoft.com/office/drawing/2014/main" id="{A355705A-247D-73A0-97A4-99218C312E4C}"/>
                </a:ext>
              </a:extLst>
            </p:cNvPr>
            <p:cNvSpPr/>
            <p:nvPr/>
          </p:nvSpPr>
          <p:spPr>
            <a:xfrm>
              <a:off x="-30156299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87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30" name="Google Shape;6805;p88">
              <a:extLst>
                <a:ext uri="{FF2B5EF4-FFF2-40B4-BE49-F238E27FC236}">
                  <a16:creationId xmlns:a16="http://schemas.microsoft.com/office/drawing/2014/main" id="{BA338E37-F734-22FA-9224-A220FDFEC9FA}"/>
                </a:ext>
              </a:extLst>
            </p:cNvPr>
            <p:cNvSpPr/>
            <p:nvPr/>
          </p:nvSpPr>
          <p:spPr>
            <a:xfrm>
              <a:off x="-30190951" y="3408425"/>
              <a:ext cx="137850" cy="67775"/>
            </a:xfrm>
            <a:custGeom>
              <a:avLst/>
              <a:gdLst/>
              <a:ahLst/>
              <a:cxnLst/>
              <a:rect l="l" t="t" r="r" b="b"/>
              <a:pathLst>
                <a:path w="5514" h="2711" extrusionOk="0">
                  <a:moveTo>
                    <a:pt x="2773" y="1"/>
                  </a:moveTo>
                  <a:cubicBezTo>
                    <a:pt x="1387" y="1"/>
                    <a:pt x="252" y="1040"/>
                    <a:pt x="32" y="2332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67" y="2710"/>
                  </a:lnTo>
                  <a:cubicBezTo>
                    <a:pt x="5356" y="2710"/>
                    <a:pt x="5514" y="2521"/>
                    <a:pt x="5514" y="2332"/>
                  </a:cubicBezTo>
                  <a:cubicBezTo>
                    <a:pt x="5293" y="977"/>
                    <a:pt x="4128" y="1"/>
                    <a:pt x="27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</p:grpSp>
      <p:grpSp>
        <p:nvGrpSpPr>
          <p:cNvPr id="31" name="Google Shape;6866;p88">
            <a:extLst>
              <a:ext uri="{FF2B5EF4-FFF2-40B4-BE49-F238E27FC236}">
                <a16:creationId xmlns:a16="http://schemas.microsoft.com/office/drawing/2014/main" id="{C7EDA6E4-0F44-08E4-8C3B-0D67444756FA}"/>
              </a:ext>
            </a:extLst>
          </p:cNvPr>
          <p:cNvGrpSpPr/>
          <p:nvPr/>
        </p:nvGrpSpPr>
        <p:grpSpPr>
          <a:xfrm>
            <a:off x="3092034" y="3380829"/>
            <a:ext cx="381641" cy="422300"/>
            <a:chOff x="-30354001" y="3569100"/>
            <a:chExt cx="292250" cy="292225"/>
          </a:xfrm>
          <a:solidFill>
            <a:srgbClr val="FFC000"/>
          </a:solidFill>
        </p:grpSpPr>
        <p:sp>
          <p:nvSpPr>
            <p:cNvPr id="32" name="Google Shape;6867;p88">
              <a:extLst>
                <a:ext uri="{FF2B5EF4-FFF2-40B4-BE49-F238E27FC236}">
                  <a16:creationId xmlns:a16="http://schemas.microsoft.com/office/drawing/2014/main" id="{3D10F26C-717C-6333-B829-2E9875BAF279}"/>
                </a:ext>
              </a:extLst>
            </p:cNvPr>
            <p:cNvSpPr/>
            <p:nvPr/>
          </p:nvSpPr>
          <p:spPr>
            <a:xfrm>
              <a:off x="-30354001" y="3604550"/>
              <a:ext cx="137875" cy="256000"/>
            </a:xfrm>
            <a:custGeom>
              <a:avLst/>
              <a:gdLst/>
              <a:ahLst/>
              <a:cxnLst/>
              <a:rect l="l" t="t" r="r" b="b"/>
              <a:pathLst>
                <a:path w="5515" h="10240" extrusionOk="0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lnTo>
                    <a:pt x="1" y="4411"/>
                  </a:lnTo>
                  <a:cubicBezTo>
                    <a:pt x="1" y="4632"/>
                    <a:pt x="64" y="4884"/>
                    <a:pt x="190" y="5073"/>
                  </a:cubicBezTo>
                  <a:lnTo>
                    <a:pt x="1639" y="7467"/>
                  </a:lnTo>
                  <a:cubicBezTo>
                    <a:pt x="1891" y="7877"/>
                    <a:pt x="2049" y="8097"/>
                    <a:pt x="2049" y="8538"/>
                  </a:cubicBezTo>
                  <a:lnTo>
                    <a:pt x="2049" y="9861"/>
                  </a:lnTo>
                  <a:cubicBezTo>
                    <a:pt x="2049" y="10082"/>
                    <a:pt x="2206" y="10239"/>
                    <a:pt x="2395" y="10239"/>
                  </a:cubicBezTo>
                  <a:lnTo>
                    <a:pt x="5514" y="10239"/>
                  </a:lnTo>
                  <a:lnTo>
                    <a:pt x="5514" y="6364"/>
                  </a:lnTo>
                  <a:cubicBezTo>
                    <a:pt x="5514" y="5986"/>
                    <a:pt x="5357" y="5671"/>
                    <a:pt x="5168" y="5419"/>
                  </a:cubicBezTo>
                  <a:cubicBezTo>
                    <a:pt x="5167" y="5420"/>
                    <a:pt x="5165" y="5421"/>
                    <a:pt x="5163" y="5421"/>
                  </a:cubicBezTo>
                  <a:cubicBezTo>
                    <a:pt x="5042" y="5421"/>
                    <a:pt x="3214" y="3623"/>
                    <a:pt x="3183" y="3592"/>
                  </a:cubicBezTo>
                  <a:cubicBezTo>
                    <a:pt x="3041" y="3432"/>
                    <a:pt x="2828" y="3332"/>
                    <a:pt x="2613" y="3332"/>
                  </a:cubicBezTo>
                  <a:cubicBezTo>
                    <a:pt x="2448" y="3332"/>
                    <a:pt x="2280" y="3392"/>
                    <a:pt x="2143" y="3529"/>
                  </a:cubicBezTo>
                  <a:cubicBezTo>
                    <a:pt x="1891" y="3812"/>
                    <a:pt x="1923" y="4285"/>
                    <a:pt x="2112" y="4442"/>
                  </a:cubicBezTo>
                  <a:lnTo>
                    <a:pt x="3970" y="6301"/>
                  </a:lnTo>
                  <a:cubicBezTo>
                    <a:pt x="4097" y="6427"/>
                    <a:pt x="4097" y="6648"/>
                    <a:pt x="3970" y="6774"/>
                  </a:cubicBezTo>
                  <a:cubicBezTo>
                    <a:pt x="3907" y="6821"/>
                    <a:pt x="3821" y="6845"/>
                    <a:pt x="3734" y="6845"/>
                  </a:cubicBezTo>
                  <a:cubicBezTo>
                    <a:pt x="3648" y="6845"/>
                    <a:pt x="3561" y="6821"/>
                    <a:pt x="3498" y="6774"/>
                  </a:cubicBezTo>
                  <a:lnTo>
                    <a:pt x="1639" y="4915"/>
                  </a:lnTo>
                  <a:cubicBezTo>
                    <a:pt x="1450" y="4726"/>
                    <a:pt x="1324" y="4442"/>
                    <a:pt x="1324" y="4190"/>
                  </a:cubicBezTo>
                  <a:lnTo>
                    <a:pt x="1324" y="662"/>
                  </a:lnTo>
                  <a:cubicBezTo>
                    <a:pt x="1324" y="252"/>
                    <a:pt x="1009" y="0"/>
                    <a:pt x="6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33" name="Google Shape;6868;p88">
              <a:extLst>
                <a:ext uri="{FF2B5EF4-FFF2-40B4-BE49-F238E27FC236}">
                  <a16:creationId xmlns:a16="http://schemas.microsoft.com/office/drawing/2014/main" id="{001D81B8-415C-A72B-C3EF-C9B4C9CB4976}"/>
                </a:ext>
              </a:extLst>
            </p:cNvPr>
            <p:cNvSpPr/>
            <p:nvPr/>
          </p:nvSpPr>
          <p:spPr>
            <a:xfrm>
              <a:off x="-30198826" y="3604550"/>
              <a:ext cx="137075" cy="256775"/>
            </a:xfrm>
            <a:custGeom>
              <a:avLst/>
              <a:gdLst/>
              <a:ahLst/>
              <a:cxnLst/>
              <a:rect l="l" t="t" r="r" b="b"/>
              <a:pathLst>
                <a:path w="5483" h="10271" extrusionOk="0">
                  <a:moveTo>
                    <a:pt x="4758" y="0"/>
                  </a:moveTo>
                  <a:cubicBezTo>
                    <a:pt x="4380" y="0"/>
                    <a:pt x="4096" y="315"/>
                    <a:pt x="4096" y="662"/>
                  </a:cubicBezTo>
                  <a:lnTo>
                    <a:pt x="4096" y="4190"/>
                  </a:lnTo>
                  <a:cubicBezTo>
                    <a:pt x="4096" y="4474"/>
                    <a:pt x="3970" y="4758"/>
                    <a:pt x="3781" y="4915"/>
                  </a:cubicBezTo>
                  <a:lnTo>
                    <a:pt x="1922" y="6774"/>
                  </a:lnTo>
                  <a:cubicBezTo>
                    <a:pt x="1875" y="6821"/>
                    <a:pt x="1788" y="6845"/>
                    <a:pt x="1698" y="6845"/>
                  </a:cubicBezTo>
                  <a:cubicBezTo>
                    <a:pt x="1607" y="6845"/>
                    <a:pt x="1513" y="6821"/>
                    <a:pt x="1450" y="6774"/>
                  </a:cubicBezTo>
                  <a:cubicBezTo>
                    <a:pt x="1355" y="6648"/>
                    <a:pt x="1355" y="6427"/>
                    <a:pt x="1450" y="6301"/>
                  </a:cubicBezTo>
                  <a:lnTo>
                    <a:pt x="3308" y="4442"/>
                  </a:lnTo>
                  <a:cubicBezTo>
                    <a:pt x="3497" y="4285"/>
                    <a:pt x="3560" y="3812"/>
                    <a:pt x="3277" y="3529"/>
                  </a:cubicBezTo>
                  <a:cubicBezTo>
                    <a:pt x="3140" y="3392"/>
                    <a:pt x="2972" y="3332"/>
                    <a:pt x="2807" y="3332"/>
                  </a:cubicBezTo>
                  <a:cubicBezTo>
                    <a:pt x="2592" y="3332"/>
                    <a:pt x="2379" y="3432"/>
                    <a:pt x="2237" y="3592"/>
                  </a:cubicBezTo>
                  <a:cubicBezTo>
                    <a:pt x="2237" y="3592"/>
                    <a:pt x="347" y="5419"/>
                    <a:pt x="347" y="5482"/>
                  </a:cubicBezTo>
                  <a:cubicBezTo>
                    <a:pt x="158" y="5671"/>
                    <a:pt x="0" y="6018"/>
                    <a:pt x="0" y="6427"/>
                  </a:cubicBezTo>
                  <a:lnTo>
                    <a:pt x="0" y="8129"/>
                  </a:lnTo>
                  <a:lnTo>
                    <a:pt x="0" y="8412"/>
                  </a:lnTo>
                  <a:lnTo>
                    <a:pt x="0" y="10271"/>
                  </a:lnTo>
                  <a:lnTo>
                    <a:pt x="3088" y="10271"/>
                  </a:lnTo>
                  <a:cubicBezTo>
                    <a:pt x="3277" y="10271"/>
                    <a:pt x="3434" y="10113"/>
                    <a:pt x="3434" y="9924"/>
                  </a:cubicBezTo>
                  <a:lnTo>
                    <a:pt x="3434" y="8570"/>
                  </a:lnTo>
                  <a:cubicBezTo>
                    <a:pt x="3434" y="8129"/>
                    <a:pt x="3623" y="7908"/>
                    <a:pt x="3812" y="7530"/>
                  </a:cubicBezTo>
                  <a:lnTo>
                    <a:pt x="5293" y="5104"/>
                  </a:lnTo>
                  <a:cubicBezTo>
                    <a:pt x="5388" y="4915"/>
                    <a:pt x="5482" y="4663"/>
                    <a:pt x="5482" y="4411"/>
                  </a:cubicBezTo>
                  <a:lnTo>
                    <a:pt x="5482" y="662"/>
                  </a:lnTo>
                  <a:cubicBezTo>
                    <a:pt x="5451" y="284"/>
                    <a:pt x="5136" y="0"/>
                    <a:pt x="47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34" name="Google Shape;6869;p88">
              <a:extLst>
                <a:ext uri="{FF2B5EF4-FFF2-40B4-BE49-F238E27FC236}">
                  <a16:creationId xmlns:a16="http://schemas.microsoft.com/office/drawing/2014/main" id="{3CAE9C6E-E9A9-208F-7FB2-B2C66F967745}"/>
                </a:ext>
              </a:extLst>
            </p:cNvPr>
            <p:cNvSpPr/>
            <p:nvPr/>
          </p:nvSpPr>
          <p:spPr>
            <a:xfrm>
              <a:off x="-30139751" y="3636850"/>
              <a:ext cx="26000" cy="37825"/>
            </a:xfrm>
            <a:custGeom>
              <a:avLst/>
              <a:gdLst/>
              <a:ahLst/>
              <a:cxnLst/>
              <a:rect l="l" t="t" r="r" b="b"/>
              <a:pathLst>
                <a:path w="1040" h="1513" extrusionOk="0">
                  <a:moveTo>
                    <a:pt x="504" y="0"/>
                  </a:moveTo>
                  <a:cubicBezTo>
                    <a:pt x="252" y="32"/>
                    <a:pt x="0" y="284"/>
                    <a:pt x="0" y="567"/>
                  </a:cubicBezTo>
                  <a:lnTo>
                    <a:pt x="0" y="1418"/>
                  </a:lnTo>
                  <a:cubicBezTo>
                    <a:pt x="126" y="1386"/>
                    <a:pt x="252" y="1355"/>
                    <a:pt x="410" y="1355"/>
                  </a:cubicBezTo>
                  <a:cubicBezTo>
                    <a:pt x="630" y="1355"/>
                    <a:pt x="819" y="1386"/>
                    <a:pt x="1040" y="1512"/>
                  </a:cubicBezTo>
                  <a:lnTo>
                    <a:pt x="1040" y="504"/>
                  </a:lnTo>
                  <a:cubicBezTo>
                    <a:pt x="1040" y="252"/>
                    <a:pt x="788" y="0"/>
                    <a:pt x="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35" name="Google Shape;6870;p88">
              <a:extLst>
                <a:ext uri="{FF2B5EF4-FFF2-40B4-BE49-F238E27FC236}">
                  <a16:creationId xmlns:a16="http://schemas.microsoft.com/office/drawing/2014/main" id="{ABA6CF2D-5446-29E8-9A21-E5AA2A7D0B7F}"/>
                </a:ext>
              </a:extLst>
            </p:cNvPr>
            <p:cNvSpPr/>
            <p:nvPr/>
          </p:nvSpPr>
          <p:spPr>
            <a:xfrm>
              <a:off x="-30302802" y="3638950"/>
              <a:ext cx="25225" cy="36500"/>
            </a:xfrm>
            <a:custGeom>
              <a:avLst/>
              <a:gdLst/>
              <a:ahLst/>
              <a:cxnLst/>
              <a:rect l="l" t="t" r="r" b="b"/>
              <a:pathLst>
                <a:path w="1009" h="1460" extrusionOk="0">
                  <a:moveTo>
                    <a:pt x="418" y="1"/>
                  </a:moveTo>
                  <a:cubicBezTo>
                    <a:pt x="177" y="1"/>
                    <a:pt x="1" y="229"/>
                    <a:pt x="1" y="483"/>
                  </a:cubicBezTo>
                  <a:lnTo>
                    <a:pt x="1" y="1460"/>
                  </a:lnTo>
                  <a:cubicBezTo>
                    <a:pt x="190" y="1334"/>
                    <a:pt x="379" y="1302"/>
                    <a:pt x="631" y="1302"/>
                  </a:cubicBezTo>
                  <a:cubicBezTo>
                    <a:pt x="725" y="1302"/>
                    <a:pt x="883" y="1334"/>
                    <a:pt x="1009" y="1365"/>
                  </a:cubicBezTo>
                  <a:lnTo>
                    <a:pt x="1009" y="515"/>
                  </a:lnTo>
                  <a:cubicBezTo>
                    <a:pt x="1009" y="231"/>
                    <a:pt x="788" y="11"/>
                    <a:pt x="505" y="11"/>
                  </a:cubicBezTo>
                  <a:cubicBezTo>
                    <a:pt x="475" y="4"/>
                    <a:pt x="446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36" name="Google Shape;6871;p88">
              <a:extLst>
                <a:ext uri="{FF2B5EF4-FFF2-40B4-BE49-F238E27FC236}">
                  <a16:creationId xmlns:a16="http://schemas.microsoft.com/office/drawing/2014/main" id="{92444328-47A7-0A91-DFE5-8071080CA3B8}"/>
                </a:ext>
              </a:extLst>
            </p:cNvPr>
            <p:cNvSpPr/>
            <p:nvPr/>
          </p:nvSpPr>
          <p:spPr>
            <a:xfrm>
              <a:off x="-30242926" y="3569100"/>
              <a:ext cx="68525" cy="68550"/>
            </a:xfrm>
            <a:custGeom>
              <a:avLst/>
              <a:gdLst/>
              <a:ahLst/>
              <a:cxnLst/>
              <a:rect l="l" t="t" r="r" b="b"/>
              <a:pathLst>
                <a:path w="2741" h="2742" extrusionOk="0">
                  <a:moveTo>
                    <a:pt x="1386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74"/>
                    <a:pt x="630" y="2742"/>
                    <a:pt x="1386" y="2742"/>
                  </a:cubicBezTo>
                  <a:cubicBezTo>
                    <a:pt x="2111" y="2742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37" name="Google Shape;6872;p88">
              <a:extLst>
                <a:ext uri="{FF2B5EF4-FFF2-40B4-BE49-F238E27FC236}">
                  <a16:creationId xmlns:a16="http://schemas.microsoft.com/office/drawing/2014/main" id="{54A321F9-EEA0-5CF5-6695-5E5367FAABB9}"/>
                </a:ext>
              </a:extLst>
            </p:cNvPr>
            <p:cNvSpPr/>
            <p:nvPr/>
          </p:nvSpPr>
          <p:spPr>
            <a:xfrm>
              <a:off x="-30262624" y="3654950"/>
              <a:ext cx="107925" cy="68550"/>
            </a:xfrm>
            <a:custGeom>
              <a:avLst/>
              <a:gdLst/>
              <a:ahLst/>
              <a:cxnLst/>
              <a:rect l="l" t="t" r="r" b="b"/>
              <a:pathLst>
                <a:path w="4317" h="2742" extrusionOk="0">
                  <a:moveTo>
                    <a:pt x="2174" y="1"/>
                  </a:moveTo>
                  <a:cubicBezTo>
                    <a:pt x="1292" y="1"/>
                    <a:pt x="505" y="379"/>
                    <a:pt x="0" y="1040"/>
                  </a:cubicBezTo>
                  <a:lnTo>
                    <a:pt x="32" y="1103"/>
                  </a:lnTo>
                  <a:cubicBezTo>
                    <a:pt x="946" y="1985"/>
                    <a:pt x="1450" y="2458"/>
                    <a:pt x="1702" y="2742"/>
                  </a:cubicBezTo>
                  <a:lnTo>
                    <a:pt x="2647" y="2742"/>
                  </a:lnTo>
                  <a:lnTo>
                    <a:pt x="4254" y="1135"/>
                  </a:lnTo>
                  <a:lnTo>
                    <a:pt x="4317" y="1040"/>
                  </a:lnTo>
                  <a:cubicBezTo>
                    <a:pt x="3813" y="410"/>
                    <a:pt x="3025" y="1"/>
                    <a:pt x="2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</p:grpSp>
      <p:grpSp>
        <p:nvGrpSpPr>
          <p:cNvPr id="38" name="Google Shape;6957;p88">
            <a:extLst>
              <a:ext uri="{FF2B5EF4-FFF2-40B4-BE49-F238E27FC236}">
                <a16:creationId xmlns:a16="http://schemas.microsoft.com/office/drawing/2014/main" id="{897DB7B4-ABF0-2E06-6953-D222D3681358}"/>
              </a:ext>
            </a:extLst>
          </p:cNvPr>
          <p:cNvGrpSpPr/>
          <p:nvPr/>
        </p:nvGrpSpPr>
        <p:grpSpPr>
          <a:xfrm>
            <a:off x="2387793" y="883860"/>
            <a:ext cx="373566" cy="372830"/>
            <a:chOff x="-31094350" y="3194000"/>
            <a:chExt cx="292225" cy="291650"/>
          </a:xfrm>
          <a:solidFill>
            <a:srgbClr val="FFC000"/>
          </a:solidFill>
        </p:grpSpPr>
        <p:sp>
          <p:nvSpPr>
            <p:cNvPr id="39" name="Google Shape;6958;p88">
              <a:extLst>
                <a:ext uri="{FF2B5EF4-FFF2-40B4-BE49-F238E27FC236}">
                  <a16:creationId xmlns:a16="http://schemas.microsoft.com/office/drawing/2014/main" id="{44D74925-73EC-603D-E69D-76AD21FE6496}"/>
                </a:ext>
              </a:extLst>
            </p:cNvPr>
            <p:cNvSpPr/>
            <p:nvPr/>
          </p:nvSpPr>
          <p:spPr>
            <a:xfrm>
              <a:off x="-31033700" y="3194000"/>
              <a:ext cx="103200" cy="34100"/>
            </a:xfrm>
            <a:custGeom>
              <a:avLst/>
              <a:gdLst/>
              <a:ahLst/>
              <a:cxnLst/>
              <a:rect l="l" t="t" r="r" b="b"/>
              <a:pathLst>
                <a:path w="4128" h="1364" extrusionOk="0">
                  <a:moveTo>
                    <a:pt x="645" y="0"/>
                  </a:moveTo>
                  <a:cubicBezTo>
                    <a:pt x="263" y="0"/>
                    <a:pt x="0" y="296"/>
                    <a:pt x="0" y="670"/>
                  </a:cubicBezTo>
                  <a:lnTo>
                    <a:pt x="0" y="1016"/>
                  </a:lnTo>
                  <a:cubicBezTo>
                    <a:pt x="0" y="1205"/>
                    <a:pt x="158" y="1363"/>
                    <a:pt x="347" y="1363"/>
                  </a:cubicBezTo>
                  <a:lnTo>
                    <a:pt x="3781" y="1363"/>
                  </a:lnTo>
                  <a:cubicBezTo>
                    <a:pt x="3970" y="1363"/>
                    <a:pt x="4127" y="1205"/>
                    <a:pt x="4127" y="1016"/>
                  </a:cubicBezTo>
                  <a:lnTo>
                    <a:pt x="4127" y="670"/>
                  </a:lnTo>
                  <a:cubicBezTo>
                    <a:pt x="4127" y="260"/>
                    <a:pt x="3812" y="8"/>
                    <a:pt x="3466" y="8"/>
                  </a:cubicBezTo>
                  <a:lnTo>
                    <a:pt x="756" y="8"/>
                  </a:lnTo>
                  <a:cubicBezTo>
                    <a:pt x="718" y="3"/>
                    <a:pt x="681" y="0"/>
                    <a:pt x="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40" name="Google Shape;6959;p88">
              <a:extLst>
                <a:ext uri="{FF2B5EF4-FFF2-40B4-BE49-F238E27FC236}">
                  <a16:creationId xmlns:a16="http://schemas.microsoft.com/office/drawing/2014/main" id="{F8426B62-9210-1824-8320-7D328F0C6B4D}"/>
                </a:ext>
              </a:extLst>
            </p:cNvPr>
            <p:cNvSpPr/>
            <p:nvPr/>
          </p:nvSpPr>
          <p:spPr>
            <a:xfrm>
              <a:off x="-31042375" y="3346200"/>
              <a:ext cx="16550" cy="18150"/>
            </a:xfrm>
            <a:custGeom>
              <a:avLst/>
              <a:gdLst/>
              <a:ahLst/>
              <a:cxnLst/>
              <a:rect l="l" t="t" r="r" b="b"/>
              <a:pathLst>
                <a:path w="662" h="726" extrusionOk="0">
                  <a:moveTo>
                    <a:pt x="1" y="1"/>
                  </a:moveTo>
                  <a:lnTo>
                    <a:pt x="1" y="725"/>
                  </a:lnTo>
                  <a:lnTo>
                    <a:pt x="662" y="725"/>
                  </a:lnTo>
                  <a:lnTo>
                    <a:pt x="66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41" name="Google Shape;6960;p88">
              <a:extLst>
                <a:ext uri="{FF2B5EF4-FFF2-40B4-BE49-F238E27FC236}">
                  <a16:creationId xmlns:a16="http://schemas.microsoft.com/office/drawing/2014/main" id="{50A4C4CE-3E72-2A62-803A-DBDA8A60496B}"/>
                </a:ext>
              </a:extLst>
            </p:cNvPr>
            <p:cNvSpPr/>
            <p:nvPr/>
          </p:nvSpPr>
          <p:spPr>
            <a:xfrm>
              <a:off x="-31042375" y="3278475"/>
              <a:ext cx="16550" cy="16550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1" y="0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42" name="Google Shape;6961;p88">
              <a:extLst>
                <a:ext uri="{FF2B5EF4-FFF2-40B4-BE49-F238E27FC236}">
                  <a16:creationId xmlns:a16="http://schemas.microsoft.com/office/drawing/2014/main" id="{8DCD20EB-B2C0-964F-B4CC-39268EBE62DF}"/>
                </a:ext>
              </a:extLst>
            </p:cNvPr>
            <p:cNvSpPr/>
            <p:nvPr/>
          </p:nvSpPr>
          <p:spPr>
            <a:xfrm>
              <a:off x="-31042375" y="3416300"/>
              <a:ext cx="16550" cy="16575"/>
            </a:xfrm>
            <a:custGeom>
              <a:avLst/>
              <a:gdLst/>
              <a:ahLst/>
              <a:cxnLst/>
              <a:rect l="l" t="t" r="r" b="b"/>
              <a:pathLst>
                <a:path w="662" h="663" extrusionOk="0">
                  <a:moveTo>
                    <a:pt x="1" y="1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43" name="Google Shape;6962;p88">
              <a:extLst>
                <a:ext uri="{FF2B5EF4-FFF2-40B4-BE49-F238E27FC236}">
                  <a16:creationId xmlns:a16="http://schemas.microsoft.com/office/drawing/2014/main" id="{11A171C9-8DA0-A61E-F132-80D965D5A74A}"/>
                </a:ext>
              </a:extLst>
            </p:cNvPr>
            <p:cNvSpPr/>
            <p:nvPr/>
          </p:nvSpPr>
          <p:spPr>
            <a:xfrm>
              <a:off x="-31094350" y="3210725"/>
              <a:ext cx="222900" cy="274925"/>
            </a:xfrm>
            <a:custGeom>
              <a:avLst/>
              <a:gdLst/>
              <a:ahLst/>
              <a:cxnLst/>
              <a:rect l="l" t="t" r="r" b="b"/>
              <a:pathLst>
                <a:path w="8916" h="10997" extrusionOk="0">
                  <a:moveTo>
                    <a:pt x="7183" y="2049"/>
                  </a:moveTo>
                  <a:cubicBezTo>
                    <a:pt x="7404" y="2049"/>
                    <a:pt x="7561" y="2206"/>
                    <a:pt x="7561" y="2395"/>
                  </a:cubicBezTo>
                  <a:cubicBezTo>
                    <a:pt x="7561" y="2584"/>
                    <a:pt x="7404" y="2742"/>
                    <a:pt x="7183" y="2742"/>
                  </a:cubicBezTo>
                  <a:lnTo>
                    <a:pt x="4474" y="2742"/>
                  </a:lnTo>
                  <a:cubicBezTo>
                    <a:pt x="4285" y="2742"/>
                    <a:pt x="4127" y="2584"/>
                    <a:pt x="4127" y="2395"/>
                  </a:cubicBezTo>
                  <a:cubicBezTo>
                    <a:pt x="4127" y="2206"/>
                    <a:pt x="4285" y="2049"/>
                    <a:pt x="4474" y="2049"/>
                  </a:cubicBezTo>
                  <a:close/>
                  <a:moveTo>
                    <a:pt x="3151" y="2017"/>
                  </a:moveTo>
                  <a:cubicBezTo>
                    <a:pt x="3340" y="2017"/>
                    <a:pt x="3497" y="2175"/>
                    <a:pt x="3497" y="2364"/>
                  </a:cubicBezTo>
                  <a:lnTo>
                    <a:pt x="3497" y="3750"/>
                  </a:lnTo>
                  <a:cubicBezTo>
                    <a:pt x="3497" y="3939"/>
                    <a:pt x="3340" y="4097"/>
                    <a:pt x="3151" y="4097"/>
                  </a:cubicBezTo>
                  <a:lnTo>
                    <a:pt x="1764" y="4097"/>
                  </a:lnTo>
                  <a:cubicBezTo>
                    <a:pt x="1575" y="4097"/>
                    <a:pt x="1418" y="3939"/>
                    <a:pt x="1418" y="3750"/>
                  </a:cubicBezTo>
                  <a:lnTo>
                    <a:pt x="1418" y="2364"/>
                  </a:lnTo>
                  <a:cubicBezTo>
                    <a:pt x="1418" y="2175"/>
                    <a:pt x="1575" y="2017"/>
                    <a:pt x="1764" y="2017"/>
                  </a:cubicBezTo>
                  <a:close/>
                  <a:moveTo>
                    <a:pt x="5860" y="3372"/>
                  </a:moveTo>
                  <a:cubicBezTo>
                    <a:pt x="6049" y="3372"/>
                    <a:pt x="6207" y="3529"/>
                    <a:pt x="6207" y="3750"/>
                  </a:cubicBezTo>
                  <a:cubicBezTo>
                    <a:pt x="6207" y="3939"/>
                    <a:pt x="6049" y="4097"/>
                    <a:pt x="5860" y="4097"/>
                  </a:cubicBezTo>
                  <a:lnTo>
                    <a:pt x="4474" y="4097"/>
                  </a:lnTo>
                  <a:cubicBezTo>
                    <a:pt x="4285" y="4097"/>
                    <a:pt x="4127" y="3939"/>
                    <a:pt x="4127" y="3750"/>
                  </a:cubicBezTo>
                  <a:cubicBezTo>
                    <a:pt x="4127" y="3529"/>
                    <a:pt x="4285" y="3372"/>
                    <a:pt x="4474" y="3372"/>
                  </a:cubicBezTo>
                  <a:close/>
                  <a:moveTo>
                    <a:pt x="7183" y="4758"/>
                  </a:moveTo>
                  <a:cubicBezTo>
                    <a:pt x="7404" y="4758"/>
                    <a:pt x="7561" y="4916"/>
                    <a:pt x="7561" y="5105"/>
                  </a:cubicBezTo>
                  <a:cubicBezTo>
                    <a:pt x="7561" y="5325"/>
                    <a:pt x="7404" y="5483"/>
                    <a:pt x="7183" y="5483"/>
                  </a:cubicBezTo>
                  <a:lnTo>
                    <a:pt x="4474" y="5483"/>
                  </a:lnTo>
                  <a:cubicBezTo>
                    <a:pt x="4285" y="5483"/>
                    <a:pt x="4127" y="5325"/>
                    <a:pt x="4127" y="5105"/>
                  </a:cubicBezTo>
                  <a:cubicBezTo>
                    <a:pt x="4127" y="4916"/>
                    <a:pt x="4285" y="4758"/>
                    <a:pt x="4474" y="4758"/>
                  </a:cubicBezTo>
                  <a:close/>
                  <a:moveTo>
                    <a:pt x="3151" y="4758"/>
                  </a:moveTo>
                  <a:cubicBezTo>
                    <a:pt x="3340" y="4758"/>
                    <a:pt x="3497" y="4916"/>
                    <a:pt x="3497" y="5105"/>
                  </a:cubicBezTo>
                  <a:lnTo>
                    <a:pt x="3497" y="6491"/>
                  </a:lnTo>
                  <a:cubicBezTo>
                    <a:pt x="3497" y="6680"/>
                    <a:pt x="3340" y="6837"/>
                    <a:pt x="3151" y="6837"/>
                  </a:cubicBezTo>
                  <a:lnTo>
                    <a:pt x="1764" y="6837"/>
                  </a:lnTo>
                  <a:cubicBezTo>
                    <a:pt x="1575" y="6837"/>
                    <a:pt x="1418" y="6680"/>
                    <a:pt x="1418" y="6491"/>
                  </a:cubicBezTo>
                  <a:lnTo>
                    <a:pt x="1418" y="5105"/>
                  </a:lnTo>
                  <a:cubicBezTo>
                    <a:pt x="1418" y="4916"/>
                    <a:pt x="1575" y="4758"/>
                    <a:pt x="1764" y="4758"/>
                  </a:cubicBezTo>
                  <a:close/>
                  <a:moveTo>
                    <a:pt x="5860" y="6144"/>
                  </a:moveTo>
                  <a:cubicBezTo>
                    <a:pt x="6049" y="6144"/>
                    <a:pt x="6207" y="6302"/>
                    <a:pt x="6207" y="6491"/>
                  </a:cubicBezTo>
                  <a:cubicBezTo>
                    <a:pt x="6207" y="6680"/>
                    <a:pt x="6049" y="6837"/>
                    <a:pt x="5860" y="6837"/>
                  </a:cubicBezTo>
                  <a:lnTo>
                    <a:pt x="4474" y="6837"/>
                  </a:lnTo>
                  <a:cubicBezTo>
                    <a:pt x="4285" y="6837"/>
                    <a:pt x="4127" y="6680"/>
                    <a:pt x="4127" y="6491"/>
                  </a:cubicBezTo>
                  <a:cubicBezTo>
                    <a:pt x="4127" y="6302"/>
                    <a:pt x="4285" y="6144"/>
                    <a:pt x="4474" y="6144"/>
                  </a:cubicBezTo>
                  <a:close/>
                  <a:moveTo>
                    <a:pt x="7183" y="7562"/>
                  </a:moveTo>
                  <a:cubicBezTo>
                    <a:pt x="7404" y="7562"/>
                    <a:pt x="7561" y="7720"/>
                    <a:pt x="7561" y="7909"/>
                  </a:cubicBezTo>
                  <a:cubicBezTo>
                    <a:pt x="7561" y="8098"/>
                    <a:pt x="7404" y="8255"/>
                    <a:pt x="7183" y="8255"/>
                  </a:cubicBezTo>
                  <a:lnTo>
                    <a:pt x="4474" y="8255"/>
                  </a:lnTo>
                  <a:cubicBezTo>
                    <a:pt x="4285" y="8255"/>
                    <a:pt x="4127" y="8098"/>
                    <a:pt x="4127" y="7909"/>
                  </a:cubicBezTo>
                  <a:cubicBezTo>
                    <a:pt x="4127" y="7720"/>
                    <a:pt x="4285" y="7562"/>
                    <a:pt x="4474" y="7562"/>
                  </a:cubicBezTo>
                  <a:close/>
                  <a:moveTo>
                    <a:pt x="3151" y="7531"/>
                  </a:moveTo>
                  <a:cubicBezTo>
                    <a:pt x="3340" y="7531"/>
                    <a:pt x="3497" y="7657"/>
                    <a:pt x="3497" y="7877"/>
                  </a:cubicBezTo>
                  <a:lnTo>
                    <a:pt x="3497" y="9232"/>
                  </a:lnTo>
                  <a:cubicBezTo>
                    <a:pt x="3497" y="9452"/>
                    <a:pt x="3340" y="9610"/>
                    <a:pt x="3151" y="9610"/>
                  </a:cubicBezTo>
                  <a:lnTo>
                    <a:pt x="1764" y="9610"/>
                  </a:lnTo>
                  <a:cubicBezTo>
                    <a:pt x="1575" y="9610"/>
                    <a:pt x="1418" y="9452"/>
                    <a:pt x="1418" y="9232"/>
                  </a:cubicBezTo>
                  <a:lnTo>
                    <a:pt x="1418" y="7877"/>
                  </a:lnTo>
                  <a:cubicBezTo>
                    <a:pt x="1418" y="7657"/>
                    <a:pt x="1575" y="7531"/>
                    <a:pt x="1764" y="7531"/>
                  </a:cubicBezTo>
                  <a:close/>
                  <a:moveTo>
                    <a:pt x="5860" y="8885"/>
                  </a:moveTo>
                  <a:cubicBezTo>
                    <a:pt x="6049" y="8885"/>
                    <a:pt x="6207" y="9043"/>
                    <a:pt x="6207" y="9232"/>
                  </a:cubicBezTo>
                  <a:cubicBezTo>
                    <a:pt x="6207" y="9452"/>
                    <a:pt x="6049" y="9610"/>
                    <a:pt x="5860" y="9610"/>
                  </a:cubicBezTo>
                  <a:lnTo>
                    <a:pt x="4474" y="9610"/>
                  </a:lnTo>
                  <a:cubicBezTo>
                    <a:pt x="4285" y="9610"/>
                    <a:pt x="4127" y="9452"/>
                    <a:pt x="4127" y="9232"/>
                  </a:cubicBezTo>
                  <a:cubicBezTo>
                    <a:pt x="4127" y="9043"/>
                    <a:pt x="4285" y="8885"/>
                    <a:pt x="4474" y="8885"/>
                  </a:cubicBezTo>
                  <a:close/>
                  <a:moveTo>
                    <a:pt x="1040" y="1"/>
                  </a:moveTo>
                  <a:cubicBezTo>
                    <a:pt x="504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32" y="10524"/>
                    <a:pt x="504" y="10996"/>
                    <a:pt x="1040" y="10996"/>
                  </a:cubicBezTo>
                  <a:lnTo>
                    <a:pt x="7908" y="10996"/>
                  </a:lnTo>
                  <a:cubicBezTo>
                    <a:pt x="8444" y="10996"/>
                    <a:pt x="8916" y="10524"/>
                    <a:pt x="8916" y="9956"/>
                  </a:cubicBezTo>
                  <a:lnTo>
                    <a:pt x="8916" y="1009"/>
                  </a:lnTo>
                  <a:cubicBezTo>
                    <a:pt x="8916" y="473"/>
                    <a:pt x="8444" y="1"/>
                    <a:pt x="7908" y="1"/>
                  </a:cubicBezTo>
                  <a:lnTo>
                    <a:pt x="7183" y="1"/>
                  </a:lnTo>
                  <a:lnTo>
                    <a:pt x="7183" y="347"/>
                  </a:lnTo>
                  <a:cubicBezTo>
                    <a:pt x="7183" y="915"/>
                    <a:pt x="6711" y="1387"/>
                    <a:pt x="6175" y="1387"/>
                  </a:cubicBezTo>
                  <a:lnTo>
                    <a:pt x="2741" y="1387"/>
                  </a:lnTo>
                  <a:cubicBezTo>
                    <a:pt x="2206" y="1387"/>
                    <a:pt x="1733" y="915"/>
                    <a:pt x="1733" y="347"/>
                  </a:cubicBezTo>
                  <a:lnTo>
                    <a:pt x="173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44" name="Google Shape;6963;p88">
              <a:extLst>
                <a:ext uri="{FF2B5EF4-FFF2-40B4-BE49-F238E27FC236}">
                  <a16:creationId xmlns:a16="http://schemas.microsoft.com/office/drawing/2014/main" id="{7DC3B211-936A-58C6-4192-C9517D7A4FEB}"/>
                </a:ext>
              </a:extLst>
            </p:cNvPr>
            <p:cNvSpPr/>
            <p:nvPr/>
          </p:nvSpPr>
          <p:spPr>
            <a:xfrm>
              <a:off x="-30853351" y="3295000"/>
              <a:ext cx="51225" cy="104000"/>
            </a:xfrm>
            <a:custGeom>
              <a:avLst/>
              <a:gdLst/>
              <a:ahLst/>
              <a:cxnLst/>
              <a:rect l="l" t="t" r="r" b="b"/>
              <a:pathLst>
                <a:path w="2049" h="4160" extrusionOk="0">
                  <a:moveTo>
                    <a:pt x="1" y="1"/>
                  </a:moveTo>
                  <a:lnTo>
                    <a:pt x="1" y="4160"/>
                  </a:lnTo>
                  <a:lnTo>
                    <a:pt x="2049" y="4160"/>
                  </a:lnTo>
                  <a:lnTo>
                    <a:pt x="204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45" name="Google Shape;6964;p88">
              <a:extLst>
                <a:ext uri="{FF2B5EF4-FFF2-40B4-BE49-F238E27FC236}">
                  <a16:creationId xmlns:a16="http://schemas.microsoft.com/office/drawing/2014/main" id="{3F50F552-CE8A-CA03-8DFD-C9F5CB3BD5F6}"/>
                </a:ext>
              </a:extLst>
            </p:cNvPr>
            <p:cNvSpPr/>
            <p:nvPr/>
          </p:nvSpPr>
          <p:spPr>
            <a:xfrm>
              <a:off x="-30853351" y="32272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048"/>
                  </a:lnTo>
                  <a:lnTo>
                    <a:pt x="2049" y="2048"/>
                  </a:lnTo>
                  <a:lnTo>
                    <a:pt x="2049" y="1040"/>
                  </a:ln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46" name="Google Shape;6965;p88">
              <a:extLst>
                <a:ext uri="{FF2B5EF4-FFF2-40B4-BE49-F238E27FC236}">
                  <a16:creationId xmlns:a16="http://schemas.microsoft.com/office/drawing/2014/main" id="{D7B1C0DA-0853-AE7C-2ED9-F274D6617133}"/>
                </a:ext>
              </a:extLst>
            </p:cNvPr>
            <p:cNvSpPr/>
            <p:nvPr/>
          </p:nvSpPr>
          <p:spPr>
            <a:xfrm>
              <a:off x="-30851776" y="3416300"/>
              <a:ext cx="46500" cy="51225"/>
            </a:xfrm>
            <a:custGeom>
              <a:avLst/>
              <a:gdLst/>
              <a:ahLst/>
              <a:cxnLst/>
              <a:rect l="l" t="t" r="r" b="b"/>
              <a:pathLst>
                <a:path w="1860" h="2049" extrusionOk="0">
                  <a:moveTo>
                    <a:pt x="1" y="1"/>
                  </a:moveTo>
                  <a:lnTo>
                    <a:pt x="599" y="1796"/>
                  </a:lnTo>
                  <a:cubicBezTo>
                    <a:pt x="694" y="1985"/>
                    <a:pt x="788" y="2048"/>
                    <a:pt x="946" y="2048"/>
                  </a:cubicBezTo>
                  <a:cubicBezTo>
                    <a:pt x="1103" y="2048"/>
                    <a:pt x="1229" y="1985"/>
                    <a:pt x="1261" y="1796"/>
                  </a:cubicBezTo>
                  <a:lnTo>
                    <a:pt x="186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</p:grpSp>
      <p:grpSp>
        <p:nvGrpSpPr>
          <p:cNvPr id="47" name="Google Shape;6966;p88">
            <a:extLst>
              <a:ext uri="{FF2B5EF4-FFF2-40B4-BE49-F238E27FC236}">
                <a16:creationId xmlns:a16="http://schemas.microsoft.com/office/drawing/2014/main" id="{B7773F2D-6129-6FD0-29A1-D9056B780489}"/>
              </a:ext>
            </a:extLst>
          </p:cNvPr>
          <p:cNvGrpSpPr/>
          <p:nvPr/>
        </p:nvGrpSpPr>
        <p:grpSpPr>
          <a:xfrm>
            <a:off x="6846486" y="2456185"/>
            <a:ext cx="453661" cy="454361"/>
            <a:chOff x="-31093575" y="3552550"/>
            <a:chExt cx="291450" cy="291900"/>
          </a:xfrm>
          <a:solidFill>
            <a:srgbClr val="FFC000"/>
          </a:solidFill>
        </p:grpSpPr>
        <p:sp>
          <p:nvSpPr>
            <p:cNvPr id="48" name="Google Shape;6967;p88">
              <a:extLst>
                <a:ext uri="{FF2B5EF4-FFF2-40B4-BE49-F238E27FC236}">
                  <a16:creationId xmlns:a16="http://schemas.microsoft.com/office/drawing/2014/main" id="{2D9C8553-999F-EB68-F516-04EFD9822448}"/>
                </a:ext>
              </a:extLst>
            </p:cNvPr>
            <p:cNvSpPr/>
            <p:nvPr/>
          </p:nvSpPr>
          <p:spPr>
            <a:xfrm>
              <a:off x="-31011651" y="3745525"/>
              <a:ext cx="7900" cy="12625"/>
            </a:xfrm>
            <a:custGeom>
              <a:avLst/>
              <a:gdLst/>
              <a:ahLst/>
              <a:cxnLst/>
              <a:rect l="l" t="t" r="r" b="b"/>
              <a:pathLst>
                <a:path w="316" h="505" extrusionOk="0">
                  <a:moveTo>
                    <a:pt x="158" y="1"/>
                  </a:moveTo>
                  <a:lnTo>
                    <a:pt x="0" y="505"/>
                  </a:lnTo>
                  <a:lnTo>
                    <a:pt x="315" y="505"/>
                  </a:lnTo>
                  <a:lnTo>
                    <a:pt x="1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49" name="Google Shape;6968;p88">
              <a:extLst>
                <a:ext uri="{FF2B5EF4-FFF2-40B4-BE49-F238E27FC236}">
                  <a16:creationId xmlns:a16="http://schemas.microsoft.com/office/drawing/2014/main" id="{8BAA7A18-E7C0-6352-4301-FF6D134D7B72}"/>
                </a:ext>
              </a:extLst>
            </p:cNvPr>
            <p:cNvSpPr/>
            <p:nvPr/>
          </p:nvSpPr>
          <p:spPr>
            <a:xfrm>
              <a:off x="-31093575" y="3671500"/>
              <a:ext cx="171725" cy="172950"/>
            </a:xfrm>
            <a:custGeom>
              <a:avLst/>
              <a:gdLst/>
              <a:ahLst/>
              <a:cxnLst/>
              <a:rect l="l" t="t" r="r" b="b"/>
              <a:pathLst>
                <a:path w="6868" h="6918" extrusionOk="0">
                  <a:moveTo>
                    <a:pt x="3427" y="1449"/>
                  </a:moveTo>
                  <a:cubicBezTo>
                    <a:pt x="3569" y="1449"/>
                    <a:pt x="3718" y="1512"/>
                    <a:pt x="3781" y="1638"/>
                  </a:cubicBezTo>
                  <a:lnTo>
                    <a:pt x="4317" y="3466"/>
                  </a:lnTo>
                  <a:lnTo>
                    <a:pt x="4474" y="3466"/>
                  </a:lnTo>
                  <a:cubicBezTo>
                    <a:pt x="4695" y="3466"/>
                    <a:pt x="4852" y="3623"/>
                    <a:pt x="4852" y="3812"/>
                  </a:cubicBezTo>
                  <a:cubicBezTo>
                    <a:pt x="4852" y="3970"/>
                    <a:pt x="4726" y="4127"/>
                    <a:pt x="4537" y="4127"/>
                  </a:cubicBezTo>
                  <a:lnTo>
                    <a:pt x="4789" y="5072"/>
                  </a:lnTo>
                  <a:cubicBezTo>
                    <a:pt x="4852" y="5262"/>
                    <a:pt x="4758" y="5419"/>
                    <a:pt x="4569" y="5514"/>
                  </a:cubicBezTo>
                  <a:cubicBezTo>
                    <a:pt x="4545" y="5518"/>
                    <a:pt x="4521" y="5520"/>
                    <a:pt x="4498" y="5520"/>
                  </a:cubicBezTo>
                  <a:cubicBezTo>
                    <a:pt x="4341" y="5520"/>
                    <a:pt x="4210" y="5427"/>
                    <a:pt x="4128" y="5262"/>
                  </a:cubicBezTo>
                  <a:lnTo>
                    <a:pt x="3781" y="4127"/>
                  </a:lnTo>
                  <a:lnTo>
                    <a:pt x="3057" y="4127"/>
                  </a:lnTo>
                  <a:lnTo>
                    <a:pt x="2710" y="5262"/>
                  </a:lnTo>
                  <a:cubicBezTo>
                    <a:pt x="2683" y="5427"/>
                    <a:pt x="2535" y="5520"/>
                    <a:pt x="2351" y="5520"/>
                  </a:cubicBezTo>
                  <a:cubicBezTo>
                    <a:pt x="2325" y="5520"/>
                    <a:pt x="2297" y="5518"/>
                    <a:pt x="2269" y="5514"/>
                  </a:cubicBezTo>
                  <a:cubicBezTo>
                    <a:pt x="2080" y="5451"/>
                    <a:pt x="2017" y="5262"/>
                    <a:pt x="2049" y="5072"/>
                  </a:cubicBezTo>
                  <a:lnTo>
                    <a:pt x="2332" y="4127"/>
                  </a:lnTo>
                  <a:cubicBezTo>
                    <a:pt x="2175" y="4096"/>
                    <a:pt x="2017" y="3970"/>
                    <a:pt x="2017" y="3812"/>
                  </a:cubicBezTo>
                  <a:cubicBezTo>
                    <a:pt x="2049" y="3623"/>
                    <a:pt x="2206" y="3466"/>
                    <a:pt x="2395" y="3466"/>
                  </a:cubicBezTo>
                  <a:lnTo>
                    <a:pt x="2553" y="3466"/>
                  </a:lnTo>
                  <a:lnTo>
                    <a:pt x="3120" y="1638"/>
                  </a:lnTo>
                  <a:cubicBezTo>
                    <a:pt x="3151" y="1512"/>
                    <a:pt x="3285" y="1449"/>
                    <a:pt x="3427" y="1449"/>
                  </a:cubicBezTo>
                  <a:close/>
                  <a:moveTo>
                    <a:pt x="3435" y="0"/>
                  </a:moveTo>
                  <a:cubicBezTo>
                    <a:pt x="1544" y="0"/>
                    <a:pt x="1" y="1544"/>
                    <a:pt x="1" y="3434"/>
                  </a:cubicBezTo>
                  <a:cubicBezTo>
                    <a:pt x="1" y="5356"/>
                    <a:pt x="1544" y="6900"/>
                    <a:pt x="3435" y="6900"/>
                  </a:cubicBezTo>
                  <a:cubicBezTo>
                    <a:pt x="4065" y="6900"/>
                    <a:pt x="4632" y="6742"/>
                    <a:pt x="5168" y="6427"/>
                  </a:cubicBezTo>
                  <a:lnTo>
                    <a:pt x="6365" y="6900"/>
                  </a:lnTo>
                  <a:cubicBezTo>
                    <a:pt x="6407" y="6910"/>
                    <a:pt x="6449" y="6917"/>
                    <a:pt x="6491" y="6917"/>
                  </a:cubicBezTo>
                  <a:cubicBezTo>
                    <a:pt x="6575" y="6917"/>
                    <a:pt x="6659" y="6889"/>
                    <a:pt x="6743" y="6805"/>
                  </a:cubicBezTo>
                  <a:cubicBezTo>
                    <a:pt x="6806" y="6742"/>
                    <a:pt x="6869" y="6616"/>
                    <a:pt x="6869" y="6459"/>
                  </a:cubicBezTo>
                  <a:lnTo>
                    <a:pt x="6491" y="5009"/>
                  </a:lnTo>
                  <a:cubicBezTo>
                    <a:pt x="6743" y="4537"/>
                    <a:pt x="6869" y="4001"/>
                    <a:pt x="6869" y="3466"/>
                  </a:cubicBezTo>
                  <a:cubicBezTo>
                    <a:pt x="6869" y="3119"/>
                    <a:pt x="6774" y="2804"/>
                    <a:pt x="6711" y="2489"/>
                  </a:cubicBezTo>
                  <a:cubicBezTo>
                    <a:pt x="6617" y="2426"/>
                    <a:pt x="6491" y="2395"/>
                    <a:pt x="6428" y="2363"/>
                  </a:cubicBezTo>
                  <a:lnTo>
                    <a:pt x="5514" y="2710"/>
                  </a:lnTo>
                  <a:cubicBezTo>
                    <a:pt x="5389" y="2755"/>
                    <a:pt x="5256" y="2780"/>
                    <a:pt x="5125" y="2780"/>
                  </a:cubicBezTo>
                  <a:cubicBezTo>
                    <a:pt x="4892" y="2780"/>
                    <a:pt x="4667" y="2702"/>
                    <a:pt x="4506" y="2521"/>
                  </a:cubicBezTo>
                  <a:cubicBezTo>
                    <a:pt x="4222" y="2269"/>
                    <a:pt x="4096" y="1891"/>
                    <a:pt x="4159" y="1481"/>
                  </a:cubicBezTo>
                  <a:lnTo>
                    <a:pt x="4443" y="221"/>
                  </a:lnTo>
                  <a:cubicBezTo>
                    <a:pt x="4443" y="189"/>
                    <a:pt x="4443" y="189"/>
                    <a:pt x="4411" y="158"/>
                  </a:cubicBezTo>
                  <a:cubicBezTo>
                    <a:pt x="4096" y="63"/>
                    <a:pt x="3781" y="0"/>
                    <a:pt x="34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50" name="Google Shape;6969;p88">
              <a:extLst>
                <a:ext uri="{FF2B5EF4-FFF2-40B4-BE49-F238E27FC236}">
                  <a16:creationId xmlns:a16="http://schemas.microsoft.com/office/drawing/2014/main" id="{4769867B-91F8-13F7-1E5A-53709C0C70BD}"/>
                </a:ext>
              </a:extLst>
            </p:cNvPr>
            <p:cNvSpPr/>
            <p:nvPr/>
          </p:nvSpPr>
          <p:spPr>
            <a:xfrm>
              <a:off x="-30895875" y="3621075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0" y="1"/>
                  </a:moveTo>
                  <a:cubicBezTo>
                    <a:pt x="32" y="410"/>
                    <a:pt x="126" y="694"/>
                    <a:pt x="315" y="1041"/>
                  </a:cubicBezTo>
                  <a:cubicBezTo>
                    <a:pt x="473" y="694"/>
                    <a:pt x="599" y="347"/>
                    <a:pt x="6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51" name="Google Shape;6970;p88">
              <a:extLst>
                <a:ext uri="{FF2B5EF4-FFF2-40B4-BE49-F238E27FC236}">
                  <a16:creationId xmlns:a16="http://schemas.microsoft.com/office/drawing/2014/main" id="{1EC8C47C-36DC-ED7A-DCA8-582D4D5D13C5}"/>
                </a:ext>
              </a:extLst>
            </p:cNvPr>
            <p:cNvSpPr/>
            <p:nvPr/>
          </p:nvSpPr>
          <p:spPr>
            <a:xfrm>
              <a:off x="-30974649" y="3552550"/>
              <a:ext cx="172525" cy="172400"/>
            </a:xfrm>
            <a:custGeom>
              <a:avLst/>
              <a:gdLst/>
              <a:ahLst/>
              <a:cxnLst/>
              <a:rect l="l" t="t" r="r" b="b"/>
              <a:pathLst>
                <a:path w="6901" h="6896" extrusionOk="0">
                  <a:moveTo>
                    <a:pt x="3435" y="1356"/>
                  </a:moveTo>
                  <a:cubicBezTo>
                    <a:pt x="3624" y="1356"/>
                    <a:pt x="3782" y="1513"/>
                    <a:pt x="3782" y="1734"/>
                  </a:cubicBezTo>
                  <a:lnTo>
                    <a:pt x="3782" y="2080"/>
                  </a:lnTo>
                  <a:lnTo>
                    <a:pt x="4821" y="2080"/>
                  </a:lnTo>
                  <a:cubicBezTo>
                    <a:pt x="5010" y="2080"/>
                    <a:pt x="5168" y="2238"/>
                    <a:pt x="5168" y="2427"/>
                  </a:cubicBezTo>
                  <a:cubicBezTo>
                    <a:pt x="5168" y="2616"/>
                    <a:pt x="5010" y="2742"/>
                    <a:pt x="4821" y="2742"/>
                  </a:cubicBezTo>
                  <a:lnTo>
                    <a:pt x="4412" y="2742"/>
                  </a:lnTo>
                  <a:cubicBezTo>
                    <a:pt x="4380" y="3341"/>
                    <a:pt x="4191" y="3876"/>
                    <a:pt x="3876" y="4412"/>
                  </a:cubicBezTo>
                  <a:cubicBezTo>
                    <a:pt x="3908" y="4443"/>
                    <a:pt x="3908" y="4475"/>
                    <a:pt x="3939" y="4506"/>
                  </a:cubicBezTo>
                  <a:lnTo>
                    <a:pt x="4349" y="4916"/>
                  </a:lnTo>
                  <a:cubicBezTo>
                    <a:pt x="4443" y="5042"/>
                    <a:pt x="4443" y="5262"/>
                    <a:pt x="4349" y="5388"/>
                  </a:cubicBezTo>
                  <a:cubicBezTo>
                    <a:pt x="4286" y="5451"/>
                    <a:pt x="4191" y="5483"/>
                    <a:pt x="4101" y="5483"/>
                  </a:cubicBezTo>
                  <a:cubicBezTo>
                    <a:pt x="4010" y="5483"/>
                    <a:pt x="3923" y="5451"/>
                    <a:pt x="3876" y="5388"/>
                  </a:cubicBezTo>
                  <a:lnTo>
                    <a:pt x="3466" y="4979"/>
                  </a:lnTo>
                  <a:lnTo>
                    <a:pt x="3435" y="4947"/>
                  </a:lnTo>
                  <a:lnTo>
                    <a:pt x="3403" y="4979"/>
                  </a:lnTo>
                  <a:lnTo>
                    <a:pt x="2994" y="5388"/>
                  </a:lnTo>
                  <a:cubicBezTo>
                    <a:pt x="2931" y="5451"/>
                    <a:pt x="2844" y="5483"/>
                    <a:pt x="2758" y="5483"/>
                  </a:cubicBezTo>
                  <a:cubicBezTo>
                    <a:pt x="2671" y="5483"/>
                    <a:pt x="2584" y="5451"/>
                    <a:pt x="2521" y="5388"/>
                  </a:cubicBezTo>
                  <a:cubicBezTo>
                    <a:pt x="2395" y="5262"/>
                    <a:pt x="2395" y="5042"/>
                    <a:pt x="2521" y="4916"/>
                  </a:cubicBezTo>
                  <a:lnTo>
                    <a:pt x="2931" y="4506"/>
                  </a:lnTo>
                  <a:cubicBezTo>
                    <a:pt x="2962" y="4475"/>
                    <a:pt x="2962" y="4443"/>
                    <a:pt x="2994" y="4412"/>
                  </a:cubicBezTo>
                  <a:cubicBezTo>
                    <a:pt x="2679" y="3939"/>
                    <a:pt x="2490" y="3341"/>
                    <a:pt x="2458" y="2742"/>
                  </a:cubicBezTo>
                  <a:lnTo>
                    <a:pt x="2049" y="2742"/>
                  </a:lnTo>
                  <a:cubicBezTo>
                    <a:pt x="1860" y="2742"/>
                    <a:pt x="1702" y="2584"/>
                    <a:pt x="1702" y="2395"/>
                  </a:cubicBezTo>
                  <a:cubicBezTo>
                    <a:pt x="1702" y="2206"/>
                    <a:pt x="1860" y="2049"/>
                    <a:pt x="2049" y="2049"/>
                  </a:cubicBezTo>
                  <a:lnTo>
                    <a:pt x="3088" y="2049"/>
                  </a:lnTo>
                  <a:lnTo>
                    <a:pt x="3088" y="1734"/>
                  </a:lnTo>
                  <a:cubicBezTo>
                    <a:pt x="3088" y="1513"/>
                    <a:pt x="3246" y="1356"/>
                    <a:pt x="3435" y="135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76"/>
                    <a:pt x="32" y="3467"/>
                  </a:cubicBezTo>
                  <a:cubicBezTo>
                    <a:pt x="32" y="3971"/>
                    <a:pt x="158" y="4506"/>
                    <a:pt x="411" y="4979"/>
                  </a:cubicBezTo>
                  <a:lnTo>
                    <a:pt x="32" y="6459"/>
                  </a:lnTo>
                  <a:cubicBezTo>
                    <a:pt x="1" y="6554"/>
                    <a:pt x="32" y="6680"/>
                    <a:pt x="158" y="6806"/>
                  </a:cubicBezTo>
                  <a:cubicBezTo>
                    <a:pt x="225" y="6851"/>
                    <a:pt x="324" y="6895"/>
                    <a:pt x="420" y="6895"/>
                  </a:cubicBezTo>
                  <a:cubicBezTo>
                    <a:pt x="460" y="6895"/>
                    <a:pt x="500" y="6887"/>
                    <a:pt x="537" y="6869"/>
                  </a:cubicBezTo>
                  <a:lnTo>
                    <a:pt x="1734" y="6396"/>
                  </a:lnTo>
                  <a:cubicBezTo>
                    <a:pt x="2269" y="6712"/>
                    <a:pt x="2899" y="6869"/>
                    <a:pt x="3466" y="6869"/>
                  </a:cubicBezTo>
                  <a:cubicBezTo>
                    <a:pt x="5357" y="6869"/>
                    <a:pt x="6901" y="5357"/>
                    <a:pt x="6901" y="3435"/>
                  </a:cubicBezTo>
                  <a:cubicBezTo>
                    <a:pt x="6901" y="1576"/>
                    <a:pt x="5325" y="1"/>
                    <a:pt x="3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</p:grpSp>
      <p:grpSp>
        <p:nvGrpSpPr>
          <p:cNvPr id="52" name="Google Shape;6760;p88">
            <a:extLst>
              <a:ext uri="{FF2B5EF4-FFF2-40B4-BE49-F238E27FC236}">
                <a16:creationId xmlns:a16="http://schemas.microsoft.com/office/drawing/2014/main" id="{8404217C-4FA7-F4C9-0520-2CDF78949C3B}"/>
              </a:ext>
            </a:extLst>
          </p:cNvPr>
          <p:cNvGrpSpPr/>
          <p:nvPr/>
        </p:nvGrpSpPr>
        <p:grpSpPr>
          <a:xfrm>
            <a:off x="1809011" y="833061"/>
            <a:ext cx="374965" cy="450422"/>
            <a:chOff x="-35814602" y="3202075"/>
            <a:chExt cx="242625" cy="291450"/>
          </a:xfrm>
          <a:solidFill>
            <a:srgbClr val="FFC000"/>
          </a:solidFill>
        </p:grpSpPr>
        <p:sp>
          <p:nvSpPr>
            <p:cNvPr id="53" name="Google Shape;6761;p88">
              <a:extLst>
                <a:ext uri="{FF2B5EF4-FFF2-40B4-BE49-F238E27FC236}">
                  <a16:creationId xmlns:a16="http://schemas.microsoft.com/office/drawing/2014/main" id="{43C65CEA-A693-E240-6D7B-6C1D4E980437}"/>
                </a:ext>
              </a:extLst>
            </p:cNvPr>
            <p:cNvSpPr/>
            <p:nvPr/>
          </p:nvSpPr>
          <p:spPr>
            <a:xfrm>
              <a:off x="-35814602" y="3202075"/>
              <a:ext cx="51225" cy="202450"/>
            </a:xfrm>
            <a:custGeom>
              <a:avLst/>
              <a:gdLst/>
              <a:ahLst/>
              <a:cxnLst/>
              <a:rect l="l" t="t" r="r" b="b"/>
              <a:pathLst>
                <a:path w="2049" h="8097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8097"/>
                  </a:lnTo>
                  <a:cubicBezTo>
                    <a:pt x="348" y="7782"/>
                    <a:pt x="820" y="7562"/>
                    <a:pt x="1387" y="7562"/>
                  </a:cubicBezTo>
                  <a:lnTo>
                    <a:pt x="2049" y="7562"/>
                  </a:lnTo>
                  <a:lnTo>
                    <a:pt x="204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54" name="Google Shape;6762;p88">
              <a:extLst>
                <a:ext uri="{FF2B5EF4-FFF2-40B4-BE49-F238E27FC236}">
                  <a16:creationId xmlns:a16="http://schemas.microsoft.com/office/drawing/2014/main" id="{0DCD990A-FF18-A81C-4A2E-1A43E19630A4}"/>
                </a:ext>
              </a:extLst>
            </p:cNvPr>
            <p:cNvSpPr/>
            <p:nvPr/>
          </p:nvSpPr>
          <p:spPr>
            <a:xfrm>
              <a:off x="-35814602" y="3407650"/>
              <a:ext cx="242625" cy="68550"/>
            </a:xfrm>
            <a:custGeom>
              <a:avLst/>
              <a:gdLst/>
              <a:ahLst/>
              <a:cxnLst/>
              <a:rect l="l" t="t" r="r" b="b"/>
              <a:pathLst>
                <a:path w="9705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00" y="2741"/>
                    <a:pt x="1356" y="2741"/>
                  </a:cubicBezTo>
                  <a:lnTo>
                    <a:pt x="4758" y="2741"/>
                  </a:lnTo>
                  <a:lnTo>
                    <a:pt x="4758" y="1733"/>
                  </a:lnTo>
                  <a:lnTo>
                    <a:pt x="1702" y="1733"/>
                  </a:lnTo>
                  <a:cubicBezTo>
                    <a:pt x="1513" y="1733"/>
                    <a:pt x="1356" y="1575"/>
                    <a:pt x="1356" y="1355"/>
                  </a:cubicBezTo>
                  <a:cubicBezTo>
                    <a:pt x="1356" y="1166"/>
                    <a:pt x="1513" y="1008"/>
                    <a:pt x="1702" y="1008"/>
                  </a:cubicBezTo>
                  <a:lnTo>
                    <a:pt x="9232" y="1008"/>
                  </a:lnTo>
                  <a:cubicBezTo>
                    <a:pt x="9263" y="851"/>
                    <a:pt x="9326" y="662"/>
                    <a:pt x="9452" y="536"/>
                  </a:cubicBezTo>
                  <a:cubicBezTo>
                    <a:pt x="9704" y="221"/>
                    <a:pt x="9484" y="0"/>
                    <a:pt x="9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55" name="Google Shape;6763;p88">
              <a:extLst>
                <a:ext uri="{FF2B5EF4-FFF2-40B4-BE49-F238E27FC236}">
                  <a16:creationId xmlns:a16="http://schemas.microsoft.com/office/drawing/2014/main" id="{C4A3C264-D13C-C8AF-016F-87A4CDF7085A}"/>
                </a:ext>
              </a:extLst>
            </p:cNvPr>
            <p:cNvSpPr/>
            <p:nvPr/>
          </p:nvSpPr>
          <p:spPr>
            <a:xfrm>
              <a:off x="-35627125" y="3450950"/>
              <a:ext cx="55150" cy="25250"/>
            </a:xfrm>
            <a:custGeom>
              <a:avLst/>
              <a:gdLst/>
              <a:ahLst/>
              <a:cxnLst/>
              <a:rect l="l" t="t" r="r" b="b"/>
              <a:pathLst>
                <a:path w="2206" h="1010" extrusionOk="0">
                  <a:moveTo>
                    <a:pt x="0" y="1"/>
                  </a:moveTo>
                  <a:lnTo>
                    <a:pt x="0" y="1009"/>
                  </a:lnTo>
                  <a:lnTo>
                    <a:pt x="1670" y="1009"/>
                  </a:lnTo>
                  <a:cubicBezTo>
                    <a:pt x="1953" y="1009"/>
                    <a:pt x="2205" y="788"/>
                    <a:pt x="1953" y="505"/>
                  </a:cubicBezTo>
                  <a:cubicBezTo>
                    <a:pt x="1827" y="347"/>
                    <a:pt x="1764" y="190"/>
                    <a:pt x="16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56" name="Google Shape;6764;p88">
              <a:extLst>
                <a:ext uri="{FF2B5EF4-FFF2-40B4-BE49-F238E27FC236}">
                  <a16:creationId xmlns:a16="http://schemas.microsoft.com/office/drawing/2014/main" id="{CB5E8446-E7CE-0A96-561B-C512B26F8E1D}"/>
                </a:ext>
              </a:extLst>
            </p:cNvPr>
            <p:cNvSpPr/>
            <p:nvPr/>
          </p:nvSpPr>
          <p:spPr>
            <a:xfrm>
              <a:off x="-35703526" y="3305250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701" y="0"/>
                  </a:moveTo>
                  <a:cubicBezTo>
                    <a:pt x="882" y="0"/>
                    <a:pt x="221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521" y="0"/>
                    <a:pt x="17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57" name="Google Shape;6765;p88">
              <a:extLst>
                <a:ext uri="{FF2B5EF4-FFF2-40B4-BE49-F238E27FC236}">
                  <a16:creationId xmlns:a16="http://schemas.microsoft.com/office/drawing/2014/main" id="{86A302DA-ABB3-2A2B-7CB9-2D741A178316}"/>
                </a:ext>
              </a:extLst>
            </p:cNvPr>
            <p:cNvSpPr/>
            <p:nvPr/>
          </p:nvSpPr>
          <p:spPr>
            <a:xfrm>
              <a:off x="-35677549" y="3254050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1"/>
                  </a:moveTo>
                  <a:cubicBezTo>
                    <a:pt x="316" y="1"/>
                    <a:pt x="1" y="284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cubicBezTo>
                    <a:pt x="1040" y="1324"/>
                    <a:pt x="1324" y="1040"/>
                    <a:pt x="1324" y="662"/>
                  </a:cubicBezTo>
                  <a:cubicBezTo>
                    <a:pt x="1324" y="284"/>
                    <a:pt x="1040" y="1"/>
                    <a:pt x="6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58" name="Google Shape;6766;p88">
              <a:extLst>
                <a:ext uri="{FF2B5EF4-FFF2-40B4-BE49-F238E27FC236}">
                  <a16:creationId xmlns:a16="http://schemas.microsoft.com/office/drawing/2014/main" id="{00AF715C-4A27-C00E-8139-541CD590A89C}"/>
                </a:ext>
              </a:extLst>
            </p:cNvPr>
            <p:cNvSpPr/>
            <p:nvPr/>
          </p:nvSpPr>
          <p:spPr>
            <a:xfrm>
              <a:off x="-35746851" y="3202075"/>
              <a:ext cx="171725" cy="189050"/>
            </a:xfrm>
            <a:custGeom>
              <a:avLst/>
              <a:gdLst/>
              <a:ahLst/>
              <a:cxnLst/>
              <a:rect l="l" t="t" r="r" b="b"/>
              <a:pathLst>
                <a:path w="6868" h="7562" extrusionOk="0">
                  <a:moveTo>
                    <a:pt x="3434" y="1355"/>
                  </a:moveTo>
                  <a:cubicBezTo>
                    <a:pt x="4191" y="1355"/>
                    <a:pt x="4821" y="1985"/>
                    <a:pt x="4821" y="2741"/>
                  </a:cubicBezTo>
                  <a:cubicBezTo>
                    <a:pt x="4821" y="3088"/>
                    <a:pt x="4663" y="3403"/>
                    <a:pt x="4474" y="3655"/>
                  </a:cubicBezTo>
                  <a:cubicBezTo>
                    <a:pt x="5293" y="4033"/>
                    <a:pt x="5829" y="4852"/>
                    <a:pt x="5829" y="5829"/>
                  </a:cubicBezTo>
                  <a:cubicBezTo>
                    <a:pt x="5829" y="6018"/>
                    <a:pt x="5671" y="6175"/>
                    <a:pt x="5482" y="6175"/>
                  </a:cubicBezTo>
                  <a:lnTo>
                    <a:pt x="1387" y="6175"/>
                  </a:lnTo>
                  <a:cubicBezTo>
                    <a:pt x="1198" y="6175"/>
                    <a:pt x="1040" y="6018"/>
                    <a:pt x="1040" y="5829"/>
                  </a:cubicBezTo>
                  <a:cubicBezTo>
                    <a:pt x="1040" y="4852"/>
                    <a:pt x="1576" y="4033"/>
                    <a:pt x="2426" y="3655"/>
                  </a:cubicBezTo>
                  <a:cubicBezTo>
                    <a:pt x="2174" y="3403"/>
                    <a:pt x="2048" y="3088"/>
                    <a:pt x="2048" y="2741"/>
                  </a:cubicBezTo>
                  <a:cubicBezTo>
                    <a:pt x="2048" y="1985"/>
                    <a:pt x="2678" y="1355"/>
                    <a:pt x="3434" y="1355"/>
                  </a:cubicBezTo>
                  <a:close/>
                  <a:moveTo>
                    <a:pt x="0" y="0"/>
                  </a:moveTo>
                  <a:lnTo>
                    <a:pt x="0" y="7562"/>
                  </a:lnTo>
                  <a:lnTo>
                    <a:pt x="6868" y="7562"/>
                  </a:lnTo>
                  <a:lnTo>
                    <a:pt x="6868" y="1009"/>
                  </a:lnTo>
                  <a:cubicBezTo>
                    <a:pt x="6868" y="473"/>
                    <a:pt x="6396" y="0"/>
                    <a:pt x="58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59" name="Google Shape;6767;p88">
              <a:extLst>
                <a:ext uri="{FF2B5EF4-FFF2-40B4-BE49-F238E27FC236}">
                  <a16:creationId xmlns:a16="http://schemas.microsoft.com/office/drawing/2014/main" id="{1EB06E83-6B01-24E2-2815-142C94795D83}"/>
                </a:ext>
              </a:extLst>
            </p:cNvPr>
            <p:cNvSpPr/>
            <p:nvPr/>
          </p:nvSpPr>
          <p:spPr>
            <a:xfrm>
              <a:off x="-35677549" y="3450950"/>
              <a:ext cx="34675" cy="42575"/>
            </a:xfrm>
            <a:custGeom>
              <a:avLst/>
              <a:gdLst/>
              <a:ahLst/>
              <a:cxnLst/>
              <a:rect l="l" t="t" r="r" b="b"/>
              <a:pathLst>
                <a:path w="1387" h="1703" extrusionOk="0">
                  <a:moveTo>
                    <a:pt x="1" y="1"/>
                  </a:moveTo>
                  <a:lnTo>
                    <a:pt x="1" y="1702"/>
                  </a:lnTo>
                  <a:lnTo>
                    <a:pt x="505" y="1387"/>
                  </a:lnTo>
                  <a:cubicBezTo>
                    <a:pt x="536" y="1324"/>
                    <a:pt x="631" y="1324"/>
                    <a:pt x="694" y="1324"/>
                  </a:cubicBezTo>
                  <a:cubicBezTo>
                    <a:pt x="711" y="1316"/>
                    <a:pt x="725" y="1312"/>
                    <a:pt x="739" y="1312"/>
                  </a:cubicBezTo>
                  <a:cubicBezTo>
                    <a:pt x="776" y="1312"/>
                    <a:pt x="805" y="1341"/>
                    <a:pt x="851" y="1387"/>
                  </a:cubicBezTo>
                  <a:lnTo>
                    <a:pt x="1387" y="1702"/>
                  </a:lnTo>
                  <a:lnTo>
                    <a:pt x="138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</p:grpSp>
      <p:grpSp>
        <p:nvGrpSpPr>
          <p:cNvPr id="60" name="Google Shape;6777;p88">
            <a:extLst>
              <a:ext uri="{FF2B5EF4-FFF2-40B4-BE49-F238E27FC236}">
                <a16:creationId xmlns:a16="http://schemas.microsoft.com/office/drawing/2014/main" id="{F1E11470-47EB-BEE6-74C7-D1515469FC17}"/>
              </a:ext>
            </a:extLst>
          </p:cNvPr>
          <p:cNvGrpSpPr/>
          <p:nvPr/>
        </p:nvGrpSpPr>
        <p:grpSpPr>
          <a:xfrm>
            <a:off x="4784574" y="806268"/>
            <a:ext cx="450421" cy="450422"/>
            <a:chOff x="-34003850" y="3227275"/>
            <a:chExt cx="291450" cy="291450"/>
          </a:xfrm>
          <a:solidFill>
            <a:srgbClr val="FFC000"/>
          </a:solidFill>
        </p:grpSpPr>
        <p:sp>
          <p:nvSpPr>
            <p:cNvPr id="61" name="Google Shape;6778;p88">
              <a:extLst>
                <a:ext uri="{FF2B5EF4-FFF2-40B4-BE49-F238E27FC236}">
                  <a16:creationId xmlns:a16="http://schemas.microsoft.com/office/drawing/2014/main" id="{F04D9834-7C40-3898-A6AB-EB44ADDB3F83}"/>
                </a:ext>
              </a:extLst>
            </p:cNvPr>
            <p:cNvSpPr/>
            <p:nvPr/>
          </p:nvSpPr>
          <p:spPr>
            <a:xfrm>
              <a:off x="-33852625" y="3313925"/>
              <a:ext cx="128425" cy="49625"/>
            </a:xfrm>
            <a:custGeom>
              <a:avLst/>
              <a:gdLst/>
              <a:ahLst/>
              <a:cxnLst/>
              <a:rect l="l" t="t" r="r" b="b"/>
              <a:pathLst>
                <a:path w="5137" h="1985" extrusionOk="0">
                  <a:moveTo>
                    <a:pt x="473" y="0"/>
                  </a:moveTo>
                  <a:cubicBezTo>
                    <a:pt x="316" y="0"/>
                    <a:pt x="158" y="32"/>
                    <a:pt x="1" y="126"/>
                  </a:cubicBezTo>
                  <a:lnTo>
                    <a:pt x="2521" y="1985"/>
                  </a:lnTo>
                  <a:lnTo>
                    <a:pt x="5136" y="158"/>
                  </a:lnTo>
                  <a:cubicBezTo>
                    <a:pt x="4979" y="32"/>
                    <a:pt x="4790" y="0"/>
                    <a:pt x="45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62" name="Google Shape;6779;p88">
              <a:extLst>
                <a:ext uri="{FF2B5EF4-FFF2-40B4-BE49-F238E27FC236}">
                  <a16:creationId xmlns:a16="http://schemas.microsoft.com/office/drawing/2014/main" id="{C873CE3D-6A38-217A-E6AC-BD74FEF2284F}"/>
                </a:ext>
              </a:extLst>
            </p:cNvPr>
            <p:cNvSpPr/>
            <p:nvPr/>
          </p:nvSpPr>
          <p:spPr>
            <a:xfrm>
              <a:off x="-33866001" y="3328875"/>
              <a:ext cx="153600" cy="103200"/>
            </a:xfrm>
            <a:custGeom>
              <a:avLst/>
              <a:gdLst/>
              <a:ahLst/>
              <a:cxnLst/>
              <a:rect l="l" t="t" r="r" b="b"/>
              <a:pathLst>
                <a:path w="6144" h="4128" extrusionOk="0">
                  <a:moveTo>
                    <a:pt x="63" y="1"/>
                  </a:moveTo>
                  <a:cubicBezTo>
                    <a:pt x="32" y="127"/>
                    <a:pt x="0" y="284"/>
                    <a:pt x="0" y="379"/>
                  </a:cubicBezTo>
                  <a:lnTo>
                    <a:pt x="0" y="3120"/>
                  </a:lnTo>
                  <a:cubicBezTo>
                    <a:pt x="0" y="3655"/>
                    <a:pt x="473" y="4128"/>
                    <a:pt x="1040" y="4128"/>
                  </a:cubicBezTo>
                  <a:lnTo>
                    <a:pt x="5136" y="4128"/>
                  </a:lnTo>
                  <a:cubicBezTo>
                    <a:pt x="5671" y="4128"/>
                    <a:pt x="6144" y="3655"/>
                    <a:pt x="6144" y="3120"/>
                  </a:cubicBezTo>
                  <a:lnTo>
                    <a:pt x="6144" y="379"/>
                  </a:lnTo>
                  <a:cubicBezTo>
                    <a:pt x="6144" y="284"/>
                    <a:pt x="6112" y="190"/>
                    <a:pt x="6112" y="64"/>
                  </a:cubicBezTo>
                  <a:lnTo>
                    <a:pt x="3277" y="2048"/>
                  </a:lnTo>
                  <a:cubicBezTo>
                    <a:pt x="3214" y="2080"/>
                    <a:pt x="3151" y="2080"/>
                    <a:pt x="3056" y="2080"/>
                  </a:cubicBezTo>
                  <a:cubicBezTo>
                    <a:pt x="2993" y="2080"/>
                    <a:pt x="2962" y="2080"/>
                    <a:pt x="2867" y="2048"/>
                  </a:cubicBezTo>
                  <a:lnTo>
                    <a:pt x="6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63" name="Google Shape;6780;p88">
              <a:extLst>
                <a:ext uri="{FF2B5EF4-FFF2-40B4-BE49-F238E27FC236}">
                  <a16:creationId xmlns:a16="http://schemas.microsoft.com/office/drawing/2014/main" id="{7A7433F0-0AFC-426F-9B2F-A8090EB43DDD}"/>
                </a:ext>
              </a:extLst>
            </p:cNvPr>
            <p:cNvSpPr/>
            <p:nvPr/>
          </p:nvSpPr>
          <p:spPr>
            <a:xfrm>
              <a:off x="-34003850" y="3279250"/>
              <a:ext cx="189050" cy="188275"/>
            </a:xfrm>
            <a:custGeom>
              <a:avLst/>
              <a:gdLst/>
              <a:ahLst/>
              <a:cxnLst/>
              <a:rect l="l" t="t" r="r" b="b"/>
              <a:pathLst>
                <a:path w="7562" h="7531" extrusionOk="0">
                  <a:moveTo>
                    <a:pt x="3781" y="2017"/>
                  </a:moveTo>
                  <a:cubicBezTo>
                    <a:pt x="3970" y="2017"/>
                    <a:pt x="4128" y="2175"/>
                    <a:pt x="4128" y="2364"/>
                  </a:cubicBezTo>
                  <a:cubicBezTo>
                    <a:pt x="4128" y="2584"/>
                    <a:pt x="3970" y="2742"/>
                    <a:pt x="3781" y="2742"/>
                  </a:cubicBezTo>
                  <a:lnTo>
                    <a:pt x="1702" y="2742"/>
                  </a:lnTo>
                  <a:cubicBezTo>
                    <a:pt x="1482" y="2742"/>
                    <a:pt x="1324" y="2584"/>
                    <a:pt x="1324" y="2364"/>
                  </a:cubicBezTo>
                  <a:cubicBezTo>
                    <a:pt x="1324" y="2175"/>
                    <a:pt x="1482" y="2017"/>
                    <a:pt x="1702" y="2017"/>
                  </a:cubicBezTo>
                  <a:close/>
                  <a:moveTo>
                    <a:pt x="3057" y="3403"/>
                  </a:moveTo>
                  <a:cubicBezTo>
                    <a:pt x="3277" y="3403"/>
                    <a:pt x="3435" y="3561"/>
                    <a:pt x="3435" y="3750"/>
                  </a:cubicBezTo>
                  <a:cubicBezTo>
                    <a:pt x="3466" y="3939"/>
                    <a:pt x="3277" y="4096"/>
                    <a:pt x="3057" y="4096"/>
                  </a:cubicBezTo>
                  <a:lnTo>
                    <a:pt x="1702" y="4096"/>
                  </a:lnTo>
                  <a:cubicBezTo>
                    <a:pt x="1482" y="4096"/>
                    <a:pt x="1324" y="3939"/>
                    <a:pt x="1324" y="3750"/>
                  </a:cubicBezTo>
                  <a:cubicBezTo>
                    <a:pt x="1324" y="3561"/>
                    <a:pt x="1482" y="3403"/>
                    <a:pt x="1702" y="3403"/>
                  </a:cubicBezTo>
                  <a:close/>
                  <a:moveTo>
                    <a:pt x="2395" y="4790"/>
                  </a:moveTo>
                  <a:cubicBezTo>
                    <a:pt x="2584" y="4790"/>
                    <a:pt x="2742" y="4947"/>
                    <a:pt x="2742" y="5136"/>
                  </a:cubicBezTo>
                  <a:cubicBezTo>
                    <a:pt x="2742" y="5325"/>
                    <a:pt x="2584" y="5483"/>
                    <a:pt x="2395" y="5483"/>
                  </a:cubicBezTo>
                  <a:lnTo>
                    <a:pt x="1702" y="5483"/>
                  </a:lnTo>
                  <a:cubicBezTo>
                    <a:pt x="1482" y="5483"/>
                    <a:pt x="1324" y="5325"/>
                    <a:pt x="1324" y="5136"/>
                  </a:cubicBezTo>
                  <a:cubicBezTo>
                    <a:pt x="1324" y="4947"/>
                    <a:pt x="1482" y="4790"/>
                    <a:pt x="1702" y="4790"/>
                  </a:cubicBezTo>
                  <a:close/>
                  <a:moveTo>
                    <a:pt x="1" y="1"/>
                  </a:moveTo>
                  <a:lnTo>
                    <a:pt x="1" y="7530"/>
                  </a:lnTo>
                  <a:lnTo>
                    <a:pt x="7562" y="7530"/>
                  </a:lnTo>
                  <a:lnTo>
                    <a:pt x="7562" y="6837"/>
                  </a:lnTo>
                  <a:lnTo>
                    <a:pt x="6522" y="6837"/>
                  </a:lnTo>
                  <a:cubicBezTo>
                    <a:pt x="5577" y="6837"/>
                    <a:pt x="4853" y="6081"/>
                    <a:pt x="4853" y="5136"/>
                  </a:cubicBezTo>
                  <a:lnTo>
                    <a:pt x="4853" y="2395"/>
                  </a:lnTo>
                  <a:cubicBezTo>
                    <a:pt x="4853" y="1450"/>
                    <a:pt x="5577" y="725"/>
                    <a:pt x="6522" y="725"/>
                  </a:cubicBezTo>
                  <a:lnTo>
                    <a:pt x="7562" y="725"/>
                  </a:lnTo>
                  <a:lnTo>
                    <a:pt x="756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64" name="Google Shape;6781;p88">
              <a:extLst>
                <a:ext uri="{FF2B5EF4-FFF2-40B4-BE49-F238E27FC236}">
                  <a16:creationId xmlns:a16="http://schemas.microsoft.com/office/drawing/2014/main" id="{FC76E223-352C-37E4-C5C5-092F7040F460}"/>
                </a:ext>
              </a:extLst>
            </p:cNvPr>
            <p:cNvSpPr/>
            <p:nvPr/>
          </p:nvSpPr>
          <p:spPr>
            <a:xfrm>
              <a:off x="-34003850" y="3227275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62" y="1387"/>
                  </a:lnTo>
                  <a:lnTo>
                    <a:pt x="7562" y="1040"/>
                  </a:lnTo>
                  <a:cubicBezTo>
                    <a:pt x="7562" y="473"/>
                    <a:pt x="7089" y="1"/>
                    <a:pt x="65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65" name="Google Shape;6782;p88">
              <a:extLst>
                <a:ext uri="{FF2B5EF4-FFF2-40B4-BE49-F238E27FC236}">
                  <a16:creationId xmlns:a16="http://schemas.microsoft.com/office/drawing/2014/main" id="{6C418751-0169-5A12-C121-9D5DD4AE06A8}"/>
                </a:ext>
              </a:extLst>
            </p:cNvPr>
            <p:cNvSpPr/>
            <p:nvPr/>
          </p:nvSpPr>
          <p:spPr>
            <a:xfrm>
              <a:off x="-34003850" y="3484050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945"/>
                    <a:pt x="442" y="1386"/>
                    <a:pt x="1009" y="1386"/>
                  </a:cubicBezTo>
                  <a:lnTo>
                    <a:pt x="6522" y="1386"/>
                  </a:lnTo>
                  <a:cubicBezTo>
                    <a:pt x="7089" y="1386"/>
                    <a:pt x="7562" y="914"/>
                    <a:pt x="7562" y="347"/>
                  </a:cubicBezTo>
                  <a:lnTo>
                    <a:pt x="756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</p:grpSp>
      <p:grpSp>
        <p:nvGrpSpPr>
          <p:cNvPr id="66" name="Google Shape;6827;p88">
            <a:extLst>
              <a:ext uri="{FF2B5EF4-FFF2-40B4-BE49-F238E27FC236}">
                <a16:creationId xmlns:a16="http://schemas.microsoft.com/office/drawing/2014/main" id="{DEF9AD60-FBEF-7D4A-D4DB-423913B33738}"/>
              </a:ext>
            </a:extLst>
          </p:cNvPr>
          <p:cNvGrpSpPr/>
          <p:nvPr/>
        </p:nvGrpSpPr>
        <p:grpSpPr>
          <a:xfrm>
            <a:off x="5351788" y="814161"/>
            <a:ext cx="455290" cy="449186"/>
            <a:chOff x="-33645475" y="3228075"/>
            <a:chExt cx="294600" cy="290650"/>
          </a:xfrm>
          <a:solidFill>
            <a:srgbClr val="FFC000"/>
          </a:solidFill>
        </p:grpSpPr>
        <p:sp>
          <p:nvSpPr>
            <p:cNvPr id="67" name="Google Shape;6828;p88">
              <a:extLst>
                <a:ext uri="{FF2B5EF4-FFF2-40B4-BE49-F238E27FC236}">
                  <a16:creationId xmlns:a16="http://schemas.microsoft.com/office/drawing/2014/main" id="{A64995BB-53E9-68D3-1763-6D3501A5949E}"/>
                </a:ext>
              </a:extLst>
            </p:cNvPr>
            <p:cNvSpPr/>
            <p:nvPr/>
          </p:nvSpPr>
          <p:spPr>
            <a:xfrm>
              <a:off x="-33456451" y="3261925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09" y="694"/>
                  </a:lnTo>
                  <a:cubicBezTo>
                    <a:pt x="1576" y="694"/>
                    <a:pt x="2049" y="1166"/>
                    <a:pt x="2049" y="1733"/>
                  </a:cubicBezTo>
                  <a:lnTo>
                    <a:pt x="2049" y="2269"/>
                  </a:lnTo>
                  <a:lnTo>
                    <a:pt x="1923" y="2175"/>
                  </a:lnTo>
                  <a:cubicBezTo>
                    <a:pt x="1860" y="2112"/>
                    <a:pt x="1773" y="2080"/>
                    <a:pt x="1686" y="2080"/>
                  </a:cubicBezTo>
                  <a:cubicBezTo>
                    <a:pt x="1600" y="2080"/>
                    <a:pt x="1513" y="2112"/>
                    <a:pt x="1450" y="2175"/>
                  </a:cubicBezTo>
                  <a:cubicBezTo>
                    <a:pt x="1324" y="2269"/>
                    <a:pt x="1324" y="2521"/>
                    <a:pt x="1450" y="2647"/>
                  </a:cubicBezTo>
                  <a:lnTo>
                    <a:pt x="2112" y="3309"/>
                  </a:lnTo>
                  <a:cubicBezTo>
                    <a:pt x="2175" y="3372"/>
                    <a:pt x="2269" y="3403"/>
                    <a:pt x="2360" y="3403"/>
                  </a:cubicBezTo>
                  <a:cubicBezTo>
                    <a:pt x="2450" y="3403"/>
                    <a:pt x="2537" y="3372"/>
                    <a:pt x="2584" y="3309"/>
                  </a:cubicBezTo>
                  <a:lnTo>
                    <a:pt x="3277" y="2647"/>
                  </a:lnTo>
                  <a:cubicBezTo>
                    <a:pt x="3372" y="2521"/>
                    <a:pt x="3372" y="2269"/>
                    <a:pt x="3277" y="2175"/>
                  </a:cubicBezTo>
                  <a:cubicBezTo>
                    <a:pt x="3214" y="2112"/>
                    <a:pt x="3120" y="2080"/>
                    <a:pt x="3029" y="2080"/>
                  </a:cubicBezTo>
                  <a:cubicBezTo>
                    <a:pt x="2939" y="2080"/>
                    <a:pt x="2852" y="2112"/>
                    <a:pt x="2805" y="2175"/>
                  </a:cubicBezTo>
                  <a:lnTo>
                    <a:pt x="2679" y="2269"/>
                  </a:lnTo>
                  <a:lnTo>
                    <a:pt x="2679" y="1733"/>
                  </a:lnTo>
                  <a:cubicBezTo>
                    <a:pt x="2742" y="788"/>
                    <a:pt x="1954" y="1"/>
                    <a:pt x="10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68" name="Google Shape;6829;p88">
              <a:extLst>
                <a:ext uri="{FF2B5EF4-FFF2-40B4-BE49-F238E27FC236}">
                  <a16:creationId xmlns:a16="http://schemas.microsoft.com/office/drawing/2014/main" id="{C5B38363-2EBF-9AAB-1AD7-7A74D0FD5E2E}"/>
                </a:ext>
              </a:extLst>
            </p:cNvPr>
            <p:cNvSpPr/>
            <p:nvPr/>
          </p:nvSpPr>
          <p:spPr>
            <a:xfrm>
              <a:off x="-33575374" y="3433625"/>
              <a:ext cx="85075" cy="85100"/>
            </a:xfrm>
            <a:custGeom>
              <a:avLst/>
              <a:gdLst/>
              <a:ahLst/>
              <a:cxnLst/>
              <a:rect l="l" t="t" r="r" b="b"/>
              <a:pathLst>
                <a:path w="3403" h="3404" extrusionOk="0">
                  <a:moveTo>
                    <a:pt x="1013" y="1"/>
                  </a:moveTo>
                  <a:cubicBezTo>
                    <a:pt x="922" y="1"/>
                    <a:pt x="835" y="32"/>
                    <a:pt x="788" y="95"/>
                  </a:cubicBezTo>
                  <a:lnTo>
                    <a:pt x="127" y="757"/>
                  </a:lnTo>
                  <a:cubicBezTo>
                    <a:pt x="1" y="883"/>
                    <a:pt x="1" y="1135"/>
                    <a:pt x="127" y="1229"/>
                  </a:cubicBezTo>
                  <a:cubicBezTo>
                    <a:pt x="174" y="1292"/>
                    <a:pt x="260" y="1324"/>
                    <a:pt x="351" y="1324"/>
                  </a:cubicBezTo>
                  <a:cubicBezTo>
                    <a:pt x="442" y="1324"/>
                    <a:pt x="536" y="1292"/>
                    <a:pt x="599" y="1229"/>
                  </a:cubicBezTo>
                  <a:lnTo>
                    <a:pt x="694" y="1135"/>
                  </a:lnTo>
                  <a:lnTo>
                    <a:pt x="694" y="1671"/>
                  </a:lnTo>
                  <a:cubicBezTo>
                    <a:pt x="694" y="2616"/>
                    <a:pt x="1450" y="3372"/>
                    <a:pt x="2395" y="3372"/>
                  </a:cubicBezTo>
                  <a:lnTo>
                    <a:pt x="3057" y="3372"/>
                  </a:lnTo>
                  <a:lnTo>
                    <a:pt x="3057" y="3403"/>
                  </a:lnTo>
                  <a:cubicBezTo>
                    <a:pt x="3246" y="3403"/>
                    <a:pt x="3403" y="3246"/>
                    <a:pt x="3403" y="3057"/>
                  </a:cubicBezTo>
                  <a:cubicBezTo>
                    <a:pt x="3403" y="2868"/>
                    <a:pt x="3246" y="2710"/>
                    <a:pt x="3057" y="2710"/>
                  </a:cubicBezTo>
                  <a:lnTo>
                    <a:pt x="2363" y="2710"/>
                  </a:lnTo>
                  <a:cubicBezTo>
                    <a:pt x="1796" y="2710"/>
                    <a:pt x="1324" y="2238"/>
                    <a:pt x="1324" y="1671"/>
                  </a:cubicBezTo>
                  <a:lnTo>
                    <a:pt x="1324" y="1135"/>
                  </a:lnTo>
                  <a:lnTo>
                    <a:pt x="1450" y="1229"/>
                  </a:lnTo>
                  <a:cubicBezTo>
                    <a:pt x="1513" y="1292"/>
                    <a:pt x="1599" y="1324"/>
                    <a:pt x="1686" y="1324"/>
                  </a:cubicBezTo>
                  <a:cubicBezTo>
                    <a:pt x="1773" y="1324"/>
                    <a:pt x="1859" y="1292"/>
                    <a:pt x="1922" y="1229"/>
                  </a:cubicBezTo>
                  <a:cubicBezTo>
                    <a:pt x="2048" y="1135"/>
                    <a:pt x="2048" y="883"/>
                    <a:pt x="1922" y="757"/>
                  </a:cubicBezTo>
                  <a:lnTo>
                    <a:pt x="1261" y="95"/>
                  </a:lnTo>
                  <a:cubicBezTo>
                    <a:pt x="1198" y="32"/>
                    <a:pt x="1103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69" name="Google Shape;6830;p88">
              <a:extLst>
                <a:ext uri="{FF2B5EF4-FFF2-40B4-BE49-F238E27FC236}">
                  <a16:creationId xmlns:a16="http://schemas.microsoft.com/office/drawing/2014/main" id="{7F30DF3B-F993-4CCA-D950-598F3B5A1B93}"/>
                </a:ext>
              </a:extLst>
            </p:cNvPr>
            <p:cNvSpPr/>
            <p:nvPr/>
          </p:nvSpPr>
          <p:spPr>
            <a:xfrm>
              <a:off x="-33645475" y="3228075"/>
              <a:ext cx="206375" cy="153600"/>
            </a:xfrm>
            <a:custGeom>
              <a:avLst/>
              <a:gdLst/>
              <a:ahLst/>
              <a:cxnLst/>
              <a:rect l="l" t="t" r="r" b="b"/>
              <a:pathLst>
                <a:path w="8255" h="6144" extrusionOk="0">
                  <a:moveTo>
                    <a:pt x="4191" y="0"/>
                  </a:moveTo>
                  <a:cubicBezTo>
                    <a:pt x="2300" y="0"/>
                    <a:pt x="757" y="1544"/>
                    <a:pt x="757" y="3434"/>
                  </a:cubicBezTo>
                  <a:lnTo>
                    <a:pt x="757" y="3529"/>
                  </a:lnTo>
                  <a:cubicBezTo>
                    <a:pt x="347" y="3686"/>
                    <a:pt x="95" y="4033"/>
                    <a:pt x="95" y="4474"/>
                  </a:cubicBezTo>
                  <a:lnTo>
                    <a:pt x="95" y="5135"/>
                  </a:lnTo>
                  <a:cubicBezTo>
                    <a:pt x="1" y="5671"/>
                    <a:pt x="473" y="6143"/>
                    <a:pt x="1009" y="6143"/>
                  </a:cubicBezTo>
                  <a:cubicBezTo>
                    <a:pt x="1135" y="6143"/>
                    <a:pt x="1261" y="6112"/>
                    <a:pt x="1387" y="6080"/>
                  </a:cubicBezTo>
                  <a:lnTo>
                    <a:pt x="1387" y="3403"/>
                  </a:lnTo>
                  <a:cubicBezTo>
                    <a:pt x="1387" y="1890"/>
                    <a:pt x="2647" y="630"/>
                    <a:pt x="4128" y="630"/>
                  </a:cubicBezTo>
                  <a:cubicBezTo>
                    <a:pt x="5640" y="630"/>
                    <a:pt x="6900" y="1890"/>
                    <a:pt x="6900" y="3403"/>
                  </a:cubicBezTo>
                  <a:lnTo>
                    <a:pt x="6900" y="6080"/>
                  </a:lnTo>
                  <a:cubicBezTo>
                    <a:pt x="6995" y="6112"/>
                    <a:pt x="7121" y="6143"/>
                    <a:pt x="7247" y="6143"/>
                  </a:cubicBezTo>
                  <a:cubicBezTo>
                    <a:pt x="7782" y="6143"/>
                    <a:pt x="8255" y="5671"/>
                    <a:pt x="8255" y="5135"/>
                  </a:cubicBezTo>
                  <a:lnTo>
                    <a:pt x="8255" y="4474"/>
                  </a:lnTo>
                  <a:cubicBezTo>
                    <a:pt x="8255" y="4033"/>
                    <a:pt x="8003" y="3623"/>
                    <a:pt x="7593" y="3529"/>
                  </a:cubicBezTo>
                  <a:lnTo>
                    <a:pt x="7593" y="3434"/>
                  </a:lnTo>
                  <a:cubicBezTo>
                    <a:pt x="7593" y="1544"/>
                    <a:pt x="6050" y="0"/>
                    <a:pt x="4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70" name="Google Shape;6831;p88">
              <a:extLst>
                <a:ext uri="{FF2B5EF4-FFF2-40B4-BE49-F238E27FC236}">
                  <a16:creationId xmlns:a16="http://schemas.microsoft.com/office/drawing/2014/main" id="{459D5A09-3D14-04A4-03CC-489CAE325499}"/>
                </a:ext>
              </a:extLst>
            </p:cNvPr>
            <p:cNvSpPr/>
            <p:nvPr/>
          </p:nvSpPr>
          <p:spPr>
            <a:xfrm>
              <a:off x="-33593500" y="3279250"/>
              <a:ext cx="104775" cy="52275"/>
            </a:xfrm>
            <a:custGeom>
              <a:avLst/>
              <a:gdLst/>
              <a:ahLst/>
              <a:cxnLst/>
              <a:rect l="l" t="t" r="r" b="b"/>
              <a:pathLst>
                <a:path w="4191" h="2091" extrusionOk="0">
                  <a:moveTo>
                    <a:pt x="1734" y="1"/>
                  </a:moveTo>
                  <a:cubicBezTo>
                    <a:pt x="789" y="1"/>
                    <a:pt x="1" y="757"/>
                    <a:pt x="1" y="1702"/>
                  </a:cubicBezTo>
                  <a:lnTo>
                    <a:pt x="1" y="2049"/>
                  </a:lnTo>
                  <a:lnTo>
                    <a:pt x="1230" y="2049"/>
                  </a:lnTo>
                  <a:cubicBezTo>
                    <a:pt x="1545" y="2049"/>
                    <a:pt x="1891" y="2049"/>
                    <a:pt x="2017" y="1986"/>
                  </a:cubicBezTo>
                  <a:cubicBezTo>
                    <a:pt x="2049" y="1954"/>
                    <a:pt x="2080" y="1828"/>
                    <a:pt x="2080" y="1734"/>
                  </a:cubicBezTo>
                  <a:cubicBezTo>
                    <a:pt x="2080" y="1545"/>
                    <a:pt x="2238" y="1387"/>
                    <a:pt x="2458" y="1387"/>
                  </a:cubicBezTo>
                  <a:cubicBezTo>
                    <a:pt x="2647" y="1387"/>
                    <a:pt x="2805" y="1545"/>
                    <a:pt x="2805" y="1734"/>
                  </a:cubicBezTo>
                  <a:cubicBezTo>
                    <a:pt x="2805" y="1828"/>
                    <a:pt x="2805" y="1954"/>
                    <a:pt x="2868" y="1986"/>
                  </a:cubicBezTo>
                  <a:cubicBezTo>
                    <a:pt x="2942" y="2059"/>
                    <a:pt x="3091" y="2090"/>
                    <a:pt x="3266" y="2090"/>
                  </a:cubicBezTo>
                  <a:cubicBezTo>
                    <a:pt x="3389" y="2090"/>
                    <a:pt x="3525" y="2075"/>
                    <a:pt x="3656" y="2049"/>
                  </a:cubicBezTo>
                  <a:lnTo>
                    <a:pt x="4191" y="2049"/>
                  </a:lnTo>
                  <a:lnTo>
                    <a:pt x="4191" y="1702"/>
                  </a:lnTo>
                  <a:lnTo>
                    <a:pt x="4128" y="1702"/>
                  </a:lnTo>
                  <a:cubicBezTo>
                    <a:pt x="4128" y="757"/>
                    <a:pt x="3340" y="1"/>
                    <a:pt x="2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71" name="Google Shape;6832;p88">
              <a:extLst>
                <a:ext uri="{FF2B5EF4-FFF2-40B4-BE49-F238E27FC236}">
                  <a16:creationId xmlns:a16="http://schemas.microsoft.com/office/drawing/2014/main" id="{C56F2C22-7AF9-07F7-A137-87B0E7AE843F}"/>
                </a:ext>
              </a:extLst>
            </p:cNvPr>
            <p:cNvSpPr/>
            <p:nvPr/>
          </p:nvSpPr>
          <p:spPr>
            <a:xfrm>
              <a:off x="-33593500" y="3341475"/>
              <a:ext cx="104775" cy="74075"/>
            </a:xfrm>
            <a:custGeom>
              <a:avLst/>
              <a:gdLst/>
              <a:ahLst/>
              <a:cxnLst/>
              <a:rect l="l" t="t" r="r" b="b"/>
              <a:pathLst>
                <a:path w="4191" h="2963" extrusionOk="0">
                  <a:moveTo>
                    <a:pt x="2395" y="1"/>
                  </a:moveTo>
                  <a:cubicBezTo>
                    <a:pt x="2080" y="253"/>
                    <a:pt x="1671" y="253"/>
                    <a:pt x="1230" y="253"/>
                  </a:cubicBezTo>
                  <a:lnTo>
                    <a:pt x="1" y="253"/>
                  </a:lnTo>
                  <a:lnTo>
                    <a:pt x="1" y="914"/>
                  </a:lnTo>
                  <a:cubicBezTo>
                    <a:pt x="1" y="2049"/>
                    <a:pt x="946" y="2962"/>
                    <a:pt x="2112" y="2962"/>
                  </a:cubicBezTo>
                  <a:cubicBezTo>
                    <a:pt x="3246" y="2962"/>
                    <a:pt x="4191" y="2049"/>
                    <a:pt x="4191" y="914"/>
                  </a:cubicBezTo>
                  <a:lnTo>
                    <a:pt x="4191" y="253"/>
                  </a:lnTo>
                  <a:lnTo>
                    <a:pt x="3466" y="253"/>
                  </a:lnTo>
                  <a:cubicBezTo>
                    <a:pt x="3088" y="253"/>
                    <a:pt x="2679" y="190"/>
                    <a:pt x="2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72" name="Google Shape;6833;p88">
              <a:extLst>
                <a:ext uri="{FF2B5EF4-FFF2-40B4-BE49-F238E27FC236}">
                  <a16:creationId xmlns:a16="http://schemas.microsoft.com/office/drawing/2014/main" id="{A03E870B-0C98-5CC2-8FD1-76908D3442DF}"/>
                </a:ext>
              </a:extLst>
            </p:cNvPr>
            <p:cNvSpPr/>
            <p:nvPr/>
          </p:nvSpPr>
          <p:spPr>
            <a:xfrm>
              <a:off x="-33455651" y="3381650"/>
              <a:ext cx="104775" cy="52250"/>
            </a:xfrm>
            <a:custGeom>
              <a:avLst/>
              <a:gdLst/>
              <a:ahLst/>
              <a:cxnLst/>
              <a:rect l="l" t="t" r="r" b="b"/>
              <a:pathLst>
                <a:path w="4191" h="2090" extrusionOk="0">
                  <a:moveTo>
                    <a:pt x="1702" y="0"/>
                  </a:moveTo>
                  <a:cubicBezTo>
                    <a:pt x="756" y="0"/>
                    <a:pt x="0" y="757"/>
                    <a:pt x="0" y="1702"/>
                  </a:cubicBezTo>
                  <a:lnTo>
                    <a:pt x="0" y="2048"/>
                  </a:lnTo>
                  <a:lnTo>
                    <a:pt x="1229" y="2048"/>
                  </a:lnTo>
                  <a:cubicBezTo>
                    <a:pt x="1544" y="2048"/>
                    <a:pt x="1891" y="2048"/>
                    <a:pt x="2017" y="1985"/>
                  </a:cubicBezTo>
                  <a:cubicBezTo>
                    <a:pt x="2048" y="1954"/>
                    <a:pt x="2080" y="1828"/>
                    <a:pt x="2080" y="1733"/>
                  </a:cubicBezTo>
                  <a:cubicBezTo>
                    <a:pt x="2080" y="1544"/>
                    <a:pt x="2237" y="1387"/>
                    <a:pt x="2458" y="1387"/>
                  </a:cubicBezTo>
                  <a:cubicBezTo>
                    <a:pt x="2647" y="1387"/>
                    <a:pt x="2804" y="1544"/>
                    <a:pt x="2804" y="1733"/>
                  </a:cubicBezTo>
                  <a:cubicBezTo>
                    <a:pt x="2804" y="1828"/>
                    <a:pt x="2804" y="1954"/>
                    <a:pt x="2867" y="1985"/>
                  </a:cubicBezTo>
                  <a:cubicBezTo>
                    <a:pt x="2941" y="2059"/>
                    <a:pt x="3091" y="2090"/>
                    <a:pt x="3265" y="2090"/>
                  </a:cubicBezTo>
                  <a:cubicBezTo>
                    <a:pt x="3388" y="2090"/>
                    <a:pt x="3524" y="2074"/>
                    <a:pt x="3655" y="2048"/>
                  </a:cubicBezTo>
                  <a:lnTo>
                    <a:pt x="4190" y="2048"/>
                  </a:lnTo>
                  <a:lnTo>
                    <a:pt x="4190" y="1702"/>
                  </a:lnTo>
                  <a:cubicBezTo>
                    <a:pt x="4096" y="757"/>
                    <a:pt x="3308" y="0"/>
                    <a:pt x="23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73" name="Google Shape;6834;p88">
              <a:extLst>
                <a:ext uri="{FF2B5EF4-FFF2-40B4-BE49-F238E27FC236}">
                  <a16:creationId xmlns:a16="http://schemas.microsoft.com/office/drawing/2014/main" id="{B32F03D0-517A-ED4D-655A-D9108EBE2BCB}"/>
                </a:ext>
              </a:extLst>
            </p:cNvPr>
            <p:cNvSpPr/>
            <p:nvPr/>
          </p:nvSpPr>
          <p:spPr>
            <a:xfrm>
              <a:off x="-33456451" y="3443875"/>
              <a:ext cx="102425" cy="74850"/>
            </a:xfrm>
            <a:custGeom>
              <a:avLst/>
              <a:gdLst/>
              <a:ahLst/>
              <a:cxnLst/>
              <a:rect l="l" t="t" r="r" b="b"/>
              <a:pathLst>
                <a:path w="4097" h="2994" extrusionOk="0">
                  <a:moveTo>
                    <a:pt x="2395" y="0"/>
                  </a:moveTo>
                  <a:cubicBezTo>
                    <a:pt x="2080" y="252"/>
                    <a:pt x="1639" y="252"/>
                    <a:pt x="1230" y="252"/>
                  </a:cubicBezTo>
                  <a:lnTo>
                    <a:pt x="1" y="252"/>
                  </a:lnTo>
                  <a:lnTo>
                    <a:pt x="1" y="914"/>
                  </a:lnTo>
                  <a:cubicBezTo>
                    <a:pt x="1" y="2048"/>
                    <a:pt x="914" y="2993"/>
                    <a:pt x="2049" y="2993"/>
                  </a:cubicBezTo>
                  <a:cubicBezTo>
                    <a:pt x="3183" y="2993"/>
                    <a:pt x="4096" y="2048"/>
                    <a:pt x="4096" y="914"/>
                  </a:cubicBezTo>
                  <a:lnTo>
                    <a:pt x="4096" y="252"/>
                  </a:lnTo>
                  <a:lnTo>
                    <a:pt x="3435" y="252"/>
                  </a:lnTo>
                  <a:cubicBezTo>
                    <a:pt x="3025" y="252"/>
                    <a:pt x="2679" y="189"/>
                    <a:pt x="2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</p:grpSp>
      <p:grpSp>
        <p:nvGrpSpPr>
          <p:cNvPr id="74" name="Google Shape;6873;p88">
            <a:extLst>
              <a:ext uri="{FF2B5EF4-FFF2-40B4-BE49-F238E27FC236}">
                <a16:creationId xmlns:a16="http://schemas.microsoft.com/office/drawing/2014/main" id="{0B834B3B-8531-1A4A-E5E6-381F2A744257}"/>
              </a:ext>
            </a:extLst>
          </p:cNvPr>
          <p:cNvGrpSpPr/>
          <p:nvPr/>
        </p:nvGrpSpPr>
        <p:grpSpPr>
          <a:xfrm>
            <a:off x="3051967" y="814695"/>
            <a:ext cx="435778" cy="450422"/>
            <a:chOff x="-35118325" y="3202075"/>
            <a:chExt cx="281975" cy="291450"/>
          </a:xfrm>
          <a:solidFill>
            <a:srgbClr val="FFC000"/>
          </a:solidFill>
        </p:grpSpPr>
        <p:sp>
          <p:nvSpPr>
            <p:cNvPr id="75" name="Google Shape;6874;p88">
              <a:extLst>
                <a:ext uri="{FF2B5EF4-FFF2-40B4-BE49-F238E27FC236}">
                  <a16:creationId xmlns:a16="http://schemas.microsoft.com/office/drawing/2014/main" id="{1CE79F11-EED5-27AD-A48C-97F411B64088}"/>
                </a:ext>
              </a:extLst>
            </p:cNvPr>
            <p:cNvSpPr/>
            <p:nvPr/>
          </p:nvSpPr>
          <p:spPr>
            <a:xfrm>
              <a:off x="-35008049" y="3202075"/>
              <a:ext cx="171700" cy="171250"/>
            </a:xfrm>
            <a:custGeom>
              <a:avLst/>
              <a:gdLst/>
              <a:ahLst/>
              <a:cxnLst/>
              <a:rect l="l" t="t" r="r" b="b"/>
              <a:pathLst>
                <a:path w="6867" h="6850" extrusionOk="0">
                  <a:moveTo>
                    <a:pt x="3466" y="1355"/>
                  </a:moveTo>
                  <a:cubicBezTo>
                    <a:pt x="4222" y="1355"/>
                    <a:pt x="4852" y="1985"/>
                    <a:pt x="4852" y="2741"/>
                  </a:cubicBezTo>
                  <a:lnTo>
                    <a:pt x="4852" y="4127"/>
                  </a:lnTo>
                  <a:cubicBezTo>
                    <a:pt x="4852" y="4348"/>
                    <a:pt x="4757" y="4600"/>
                    <a:pt x="4631" y="4821"/>
                  </a:cubicBezTo>
                  <a:lnTo>
                    <a:pt x="4726" y="4915"/>
                  </a:lnTo>
                  <a:cubicBezTo>
                    <a:pt x="4852" y="5041"/>
                    <a:pt x="4852" y="5262"/>
                    <a:pt x="4726" y="5388"/>
                  </a:cubicBezTo>
                  <a:cubicBezTo>
                    <a:pt x="4663" y="5451"/>
                    <a:pt x="4576" y="5482"/>
                    <a:pt x="4489" y="5482"/>
                  </a:cubicBezTo>
                  <a:cubicBezTo>
                    <a:pt x="4403" y="5482"/>
                    <a:pt x="4316" y="5451"/>
                    <a:pt x="4253" y="5388"/>
                  </a:cubicBezTo>
                  <a:lnTo>
                    <a:pt x="4190" y="5293"/>
                  </a:lnTo>
                  <a:cubicBezTo>
                    <a:pt x="3970" y="5419"/>
                    <a:pt x="3749" y="5514"/>
                    <a:pt x="3466" y="5514"/>
                  </a:cubicBezTo>
                  <a:cubicBezTo>
                    <a:pt x="2709" y="5514"/>
                    <a:pt x="2079" y="4884"/>
                    <a:pt x="2079" y="4127"/>
                  </a:cubicBezTo>
                  <a:lnTo>
                    <a:pt x="2079" y="2741"/>
                  </a:lnTo>
                  <a:cubicBezTo>
                    <a:pt x="2079" y="1985"/>
                    <a:pt x="2709" y="1355"/>
                    <a:pt x="3466" y="1355"/>
                  </a:cubicBezTo>
                  <a:close/>
                  <a:moveTo>
                    <a:pt x="3466" y="0"/>
                  </a:moveTo>
                  <a:cubicBezTo>
                    <a:pt x="1575" y="0"/>
                    <a:pt x="32" y="1576"/>
                    <a:pt x="32" y="3403"/>
                  </a:cubicBezTo>
                  <a:cubicBezTo>
                    <a:pt x="32" y="4001"/>
                    <a:pt x="189" y="4569"/>
                    <a:pt x="473" y="5104"/>
                  </a:cubicBezTo>
                  <a:lnTo>
                    <a:pt x="32" y="6396"/>
                  </a:lnTo>
                  <a:cubicBezTo>
                    <a:pt x="0" y="6522"/>
                    <a:pt x="32" y="6679"/>
                    <a:pt x="126" y="6774"/>
                  </a:cubicBezTo>
                  <a:cubicBezTo>
                    <a:pt x="172" y="6820"/>
                    <a:pt x="269" y="6849"/>
                    <a:pt x="367" y="6849"/>
                  </a:cubicBezTo>
                  <a:cubicBezTo>
                    <a:pt x="403" y="6849"/>
                    <a:pt x="439" y="6845"/>
                    <a:pt x="473" y="6837"/>
                  </a:cubicBezTo>
                  <a:lnTo>
                    <a:pt x="1764" y="6396"/>
                  </a:lnTo>
                  <a:cubicBezTo>
                    <a:pt x="2300" y="6679"/>
                    <a:pt x="2867" y="6837"/>
                    <a:pt x="3466" y="6837"/>
                  </a:cubicBezTo>
                  <a:cubicBezTo>
                    <a:pt x="5356" y="6837"/>
                    <a:pt x="6868" y="5293"/>
                    <a:pt x="6868" y="3403"/>
                  </a:cubicBezTo>
                  <a:cubicBezTo>
                    <a:pt x="6868" y="1513"/>
                    <a:pt x="5356" y="0"/>
                    <a:pt x="34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76" name="Google Shape;6875;p88">
              <a:extLst>
                <a:ext uri="{FF2B5EF4-FFF2-40B4-BE49-F238E27FC236}">
                  <a16:creationId xmlns:a16="http://schemas.microsoft.com/office/drawing/2014/main" id="{73BAA961-5E7D-16BE-6BF3-E889DD5B3A04}"/>
                </a:ext>
              </a:extLst>
            </p:cNvPr>
            <p:cNvSpPr/>
            <p:nvPr/>
          </p:nvSpPr>
          <p:spPr>
            <a:xfrm>
              <a:off x="-34937976" y="3254050"/>
              <a:ext cx="33125" cy="67775"/>
            </a:xfrm>
            <a:custGeom>
              <a:avLst/>
              <a:gdLst/>
              <a:ahLst/>
              <a:cxnLst/>
              <a:rect l="l" t="t" r="r" b="b"/>
              <a:pathLst>
                <a:path w="1325" h="2711" extrusionOk="0">
                  <a:moveTo>
                    <a:pt x="663" y="1"/>
                  </a:moveTo>
                  <a:cubicBezTo>
                    <a:pt x="253" y="1"/>
                    <a:pt x="1" y="316"/>
                    <a:pt x="1" y="662"/>
                  </a:cubicBezTo>
                  <a:lnTo>
                    <a:pt x="1" y="2048"/>
                  </a:lnTo>
                  <a:cubicBezTo>
                    <a:pt x="1" y="2427"/>
                    <a:pt x="316" y="2710"/>
                    <a:pt x="663" y="2710"/>
                  </a:cubicBezTo>
                  <a:cubicBezTo>
                    <a:pt x="694" y="2710"/>
                    <a:pt x="789" y="2710"/>
                    <a:pt x="820" y="2679"/>
                  </a:cubicBezTo>
                  <a:lnTo>
                    <a:pt x="757" y="2584"/>
                  </a:lnTo>
                  <a:cubicBezTo>
                    <a:pt x="631" y="2490"/>
                    <a:pt x="631" y="2238"/>
                    <a:pt x="757" y="2111"/>
                  </a:cubicBezTo>
                  <a:cubicBezTo>
                    <a:pt x="804" y="2064"/>
                    <a:pt x="891" y="2041"/>
                    <a:pt x="978" y="2041"/>
                  </a:cubicBezTo>
                  <a:cubicBezTo>
                    <a:pt x="1064" y="2041"/>
                    <a:pt x="1151" y="2064"/>
                    <a:pt x="1198" y="2111"/>
                  </a:cubicBezTo>
                  <a:lnTo>
                    <a:pt x="1293" y="2206"/>
                  </a:lnTo>
                  <a:cubicBezTo>
                    <a:pt x="1293" y="2175"/>
                    <a:pt x="1324" y="2080"/>
                    <a:pt x="1324" y="2048"/>
                  </a:cubicBezTo>
                  <a:lnTo>
                    <a:pt x="1324" y="662"/>
                  </a:lnTo>
                  <a:cubicBezTo>
                    <a:pt x="1324" y="284"/>
                    <a:pt x="1041" y="1"/>
                    <a:pt x="6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77" name="Google Shape;6876;p88">
              <a:extLst>
                <a:ext uri="{FF2B5EF4-FFF2-40B4-BE49-F238E27FC236}">
                  <a16:creationId xmlns:a16="http://schemas.microsoft.com/office/drawing/2014/main" id="{BD2462FA-D6DE-0090-D0E8-3A593527DC24}"/>
                </a:ext>
              </a:extLst>
            </p:cNvPr>
            <p:cNvSpPr/>
            <p:nvPr/>
          </p:nvSpPr>
          <p:spPr>
            <a:xfrm>
              <a:off x="-35085251" y="3338325"/>
              <a:ext cx="69325" cy="69350"/>
            </a:xfrm>
            <a:custGeom>
              <a:avLst/>
              <a:gdLst/>
              <a:ahLst/>
              <a:cxnLst/>
              <a:rect l="l" t="t" r="r" b="b"/>
              <a:pathLst>
                <a:path w="2773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64" y="2143"/>
                    <a:pt x="631" y="2773"/>
                    <a:pt x="1387" y="2773"/>
                  </a:cubicBezTo>
                  <a:cubicBezTo>
                    <a:pt x="2143" y="2773"/>
                    <a:pt x="2773" y="2143"/>
                    <a:pt x="2773" y="1387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78" name="Google Shape;6877;p88">
              <a:extLst>
                <a:ext uri="{FF2B5EF4-FFF2-40B4-BE49-F238E27FC236}">
                  <a16:creationId xmlns:a16="http://schemas.microsoft.com/office/drawing/2014/main" id="{C0B8135C-D6B7-663F-EF6D-56A27C4494C6}"/>
                </a:ext>
              </a:extLst>
            </p:cNvPr>
            <p:cNvSpPr/>
            <p:nvPr/>
          </p:nvSpPr>
          <p:spPr>
            <a:xfrm>
              <a:off x="-35118325" y="3424175"/>
              <a:ext cx="137075" cy="69350"/>
            </a:xfrm>
            <a:custGeom>
              <a:avLst/>
              <a:gdLst/>
              <a:ahLst/>
              <a:cxnLst/>
              <a:rect l="l" t="t" r="r" b="b"/>
              <a:pathLst>
                <a:path w="5483" h="2774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64"/>
                  </a:cubicBezTo>
                  <a:cubicBezTo>
                    <a:pt x="0" y="2553"/>
                    <a:pt x="158" y="2773"/>
                    <a:pt x="347" y="2773"/>
                  </a:cubicBezTo>
                  <a:lnTo>
                    <a:pt x="5104" y="2773"/>
                  </a:lnTo>
                  <a:cubicBezTo>
                    <a:pt x="5325" y="2773"/>
                    <a:pt x="5482" y="2553"/>
                    <a:pt x="5482" y="2364"/>
                  </a:cubicBezTo>
                  <a:cubicBezTo>
                    <a:pt x="5262" y="1040"/>
                    <a:pt x="4127" y="1"/>
                    <a:pt x="27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</p:grpSp>
      <p:grpSp>
        <p:nvGrpSpPr>
          <p:cNvPr id="79" name="Google Shape;6884;p88">
            <a:extLst>
              <a:ext uri="{FF2B5EF4-FFF2-40B4-BE49-F238E27FC236}">
                <a16:creationId xmlns:a16="http://schemas.microsoft.com/office/drawing/2014/main" id="{BF7EEC10-BE77-6704-7E59-C1AE8D4EF61E}"/>
              </a:ext>
            </a:extLst>
          </p:cNvPr>
          <p:cNvGrpSpPr/>
          <p:nvPr/>
        </p:nvGrpSpPr>
        <p:grpSpPr>
          <a:xfrm>
            <a:off x="6152011" y="814161"/>
            <a:ext cx="428514" cy="451040"/>
            <a:chOff x="-33277649" y="3226875"/>
            <a:chExt cx="277275" cy="291850"/>
          </a:xfrm>
          <a:solidFill>
            <a:srgbClr val="FFC000"/>
          </a:solidFill>
        </p:grpSpPr>
        <p:sp>
          <p:nvSpPr>
            <p:cNvPr id="80" name="Google Shape;6885;p88">
              <a:extLst>
                <a:ext uri="{FF2B5EF4-FFF2-40B4-BE49-F238E27FC236}">
                  <a16:creationId xmlns:a16="http://schemas.microsoft.com/office/drawing/2014/main" id="{B0856CC6-CBDA-D19D-5F58-5E6A4E356764}"/>
                </a:ext>
              </a:extLst>
            </p:cNvPr>
            <p:cNvSpPr/>
            <p:nvPr/>
          </p:nvSpPr>
          <p:spPr>
            <a:xfrm>
              <a:off x="-33071299" y="3440725"/>
              <a:ext cx="33100" cy="33900"/>
            </a:xfrm>
            <a:custGeom>
              <a:avLst/>
              <a:gdLst/>
              <a:ahLst/>
              <a:cxnLst/>
              <a:rect l="l" t="t" r="r" b="b"/>
              <a:pathLst>
                <a:path w="1324" h="1356" extrusionOk="0">
                  <a:moveTo>
                    <a:pt x="662" y="0"/>
                  </a:moveTo>
                  <a:cubicBezTo>
                    <a:pt x="284" y="0"/>
                    <a:pt x="1" y="315"/>
                    <a:pt x="1" y="693"/>
                  </a:cubicBezTo>
                  <a:cubicBezTo>
                    <a:pt x="1" y="1040"/>
                    <a:pt x="284" y="1355"/>
                    <a:pt x="662" y="1355"/>
                  </a:cubicBezTo>
                  <a:cubicBezTo>
                    <a:pt x="1040" y="1355"/>
                    <a:pt x="1324" y="1040"/>
                    <a:pt x="1324" y="693"/>
                  </a:cubicBezTo>
                  <a:cubicBezTo>
                    <a:pt x="1324" y="315"/>
                    <a:pt x="1040" y="0"/>
                    <a:pt x="6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81" name="Google Shape;6886;p88">
              <a:extLst>
                <a:ext uri="{FF2B5EF4-FFF2-40B4-BE49-F238E27FC236}">
                  <a16:creationId xmlns:a16="http://schemas.microsoft.com/office/drawing/2014/main" id="{4C2A4E47-2E6C-F00C-EEAD-A04A95DCB4EE}"/>
                </a:ext>
              </a:extLst>
            </p:cNvPr>
            <p:cNvSpPr/>
            <p:nvPr/>
          </p:nvSpPr>
          <p:spPr>
            <a:xfrm>
              <a:off x="-33157926" y="3227275"/>
              <a:ext cx="17350" cy="103200"/>
            </a:xfrm>
            <a:custGeom>
              <a:avLst/>
              <a:gdLst/>
              <a:ahLst/>
              <a:cxnLst/>
              <a:rect l="l" t="t" r="r" b="b"/>
              <a:pathLst>
                <a:path w="694" h="4128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128"/>
                  </a:lnTo>
                  <a:cubicBezTo>
                    <a:pt x="95" y="4096"/>
                    <a:pt x="221" y="4096"/>
                    <a:pt x="347" y="4096"/>
                  </a:cubicBezTo>
                  <a:cubicBezTo>
                    <a:pt x="473" y="4096"/>
                    <a:pt x="567" y="4096"/>
                    <a:pt x="693" y="412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82" name="Google Shape;6887;p88">
              <a:extLst>
                <a:ext uri="{FF2B5EF4-FFF2-40B4-BE49-F238E27FC236}">
                  <a16:creationId xmlns:a16="http://schemas.microsoft.com/office/drawing/2014/main" id="{99408188-66F2-1FE8-697A-4BAB363D323C}"/>
                </a:ext>
              </a:extLst>
            </p:cNvPr>
            <p:cNvSpPr/>
            <p:nvPr/>
          </p:nvSpPr>
          <p:spPr>
            <a:xfrm>
              <a:off x="-33175249" y="3347650"/>
              <a:ext cx="51200" cy="51350"/>
            </a:xfrm>
            <a:custGeom>
              <a:avLst/>
              <a:gdLst/>
              <a:ahLst/>
              <a:cxnLst/>
              <a:rect l="l" t="t" r="r" b="b"/>
              <a:pathLst>
                <a:path w="2048" h="2054" extrusionOk="0">
                  <a:moveTo>
                    <a:pt x="938" y="0"/>
                  </a:moveTo>
                  <a:cubicBezTo>
                    <a:pt x="417" y="0"/>
                    <a:pt x="0" y="451"/>
                    <a:pt x="0" y="1014"/>
                  </a:cubicBezTo>
                  <a:cubicBezTo>
                    <a:pt x="0" y="1549"/>
                    <a:pt x="473" y="2054"/>
                    <a:pt x="1040" y="2054"/>
                  </a:cubicBezTo>
                  <a:cubicBezTo>
                    <a:pt x="1575" y="2054"/>
                    <a:pt x="2048" y="1581"/>
                    <a:pt x="2048" y="1014"/>
                  </a:cubicBezTo>
                  <a:cubicBezTo>
                    <a:pt x="2048" y="447"/>
                    <a:pt x="1575" y="6"/>
                    <a:pt x="1040" y="6"/>
                  </a:cubicBezTo>
                  <a:cubicBezTo>
                    <a:pt x="1006" y="2"/>
                    <a:pt x="972" y="0"/>
                    <a:pt x="9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83" name="Google Shape;6888;p88">
              <a:extLst>
                <a:ext uri="{FF2B5EF4-FFF2-40B4-BE49-F238E27FC236}">
                  <a16:creationId xmlns:a16="http://schemas.microsoft.com/office/drawing/2014/main" id="{4DC2BD00-0740-86E2-3D0D-6AAB4DE8322D}"/>
                </a:ext>
              </a:extLst>
            </p:cNvPr>
            <p:cNvSpPr/>
            <p:nvPr/>
          </p:nvSpPr>
          <p:spPr>
            <a:xfrm>
              <a:off x="-33224874" y="3404500"/>
              <a:ext cx="159900" cy="114225"/>
            </a:xfrm>
            <a:custGeom>
              <a:avLst/>
              <a:gdLst/>
              <a:ahLst/>
              <a:cxnLst/>
              <a:rect l="l" t="t" r="r" b="b"/>
              <a:pathLst>
                <a:path w="6396" h="4569" extrusionOk="0">
                  <a:moveTo>
                    <a:pt x="1954" y="0"/>
                  </a:moveTo>
                  <a:lnTo>
                    <a:pt x="0" y="2520"/>
                  </a:lnTo>
                  <a:lnTo>
                    <a:pt x="0" y="4222"/>
                  </a:lnTo>
                  <a:cubicBezTo>
                    <a:pt x="0" y="4411"/>
                    <a:pt x="158" y="4568"/>
                    <a:pt x="347" y="4568"/>
                  </a:cubicBezTo>
                  <a:lnTo>
                    <a:pt x="3781" y="4568"/>
                  </a:lnTo>
                  <a:cubicBezTo>
                    <a:pt x="3970" y="4568"/>
                    <a:pt x="4127" y="4411"/>
                    <a:pt x="4127" y="4222"/>
                  </a:cubicBezTo>
                  <a:lnTo>
                    <a:pt x="4127" y="3875"/>
                  </a:lnTo>
                  <a:lnTo>
                    <a:pt x="5136" y="3875"/>
                  </a:lnTo>
                  <a:cubicBezTo>
                    <a:pt x="5577" y="3844"/>
                    <a:pt x="6018" y="3718"/>
                    <a:pt x="6396" y="3434"/>
                  </a:cubicBezTo>
                  <a:cubicBezTo>
                    <a:pt x="5986" y="3277"/>
                    <a:pt x="5608" y="2930"/>
                    <a:pt x="5514" y="2489"/>
                  </a:cubicBezTo>
                  <a:lnTo>
                    <a:pt x="4442" y="2489"/>
                  </a:lnTo>
                  <a:cubicBezTo>
                    <a:pt x="3497" y="2489"/>
                    <a:pt x="2741" y="1733"/>
                    <a:pt x="2741" y="788"/>
                  </a:cubicBezTo>
                  <a:lnTo>
                    <a:pt x="2741" y="410"/>
                  </a:lnTo>
                  <a:cubicBezTo>
                    <a:pt x="2426" y="315"/>
                    <a:pt x="2206" y="189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84" name="Google Shape;6889;p88">
              <a:extLst>
                <a:ext uri="{FF2B5EF4-FFF2-40B4-BE49-F238E27FC236}">
                  <a16:creationId xmlns:a16="http://schemas.microsoft.com/office/drawing/2014/main" id="{ED5CC442-6133-AACD-F86B-9B8E63E9BEAA}"/>
                </a:ext>
              </a:extLst>
            </p:cNvPr>
            <p:cNvSpPr/>
            <p:nvPr/>
          </p:nvSpPr>
          <p:spPr>
            <a:xfrm>
              <a:off x="-33141400" y="3312350"/>
              <a:ext cx="127625" cy="138625"/>
            </a:xfrm>
            <a:custGeom>
              <a:avLst/>
              <a:gdLst/>
              <a:ahLst/>
              <a:cxnLst/>
              <a:rect l="l" t="t" r="r" b="b"/>
              <a:pathLst>
                <a:path w="5105" h="5545" extrusionOk="0">
                  <a:moveTo>
                    <a:pt x="4128" y="0"/>
                  </a:moveTo>
                  <a:lnTo>
                    <a:pt x="694" y="662"/>
                  </a:lnTo>
                  <a:lnTo>
                    <a:pt x="694" y="1040"/>
                  </a:lnTo>
                  <a:cubicBezTo>
                    <a:pt x="1103" y="1355"/>
                    <a:pt x="1387" y="1827"/>
                    <a:pt x="1387" y="2426"/>
                  </a:cubicBezTo>
                  <a:cubicBezTo>
                    <a:pt x="1387" y="3245"/>
                    <a:pt x="788" y="3938"/>
                    <a:pt x="1" y="4127"/>
                  </a:cubicBezTo>
                  <a:lnTo>
                    <a:pt x="1" y="4505"/>
                  </a:lnTo>
                  <a:cubicBezTo>
                    <a:pt x="1" y="5072"/>
                    <a:pt x="473" y="5545"/>
                    <a:pt x="1009" y="5545"/>
                  </a:cubicBezTo>
                  <a:lnTo>
                    <a:pt x="2080" y="5545"/>
                  </a:lnTo>
                  <a:cubicBezTo>
                    <a:pt x="2238" y="4946"/>
                    <a:pt x="2742" y="4505"/>
                    <a:pt x="3372" y="4505"/>
                  </a:cubicBezTo>
                  <a:cubicBezTo>
                    <a:pt x="3624" y="4505"/>
                    <a:pt x="3844" y="4600"/>
                    <a:pt x="4065" y="4726"/>
                  </a:cubicBezTo>
                  <a:lnTo>
                    <a:pt x="4065" y="4127"/>
                  </a:lnTo>
                  <a:lnTo>
                    <a:pt x="4128" y="4127"/>
                  </a:lnTo>
                  <a:cubicBezTo>
                    <a:pt x="4443" y="4064"/>
                    <a:pt x="4758" y="3938"/>
                    <a:pt x="4916" y="3655"/>
                  </a:cubicBezTo>
                  <a:cubicBezTo>
                    <a:pt x="5105" y="3340"/>
                    <a:pt x="5105" y="2993"/>
                    <a:pt x="4947" y="2678"/>
                  </a:cubicBezTo>
                  <a:lnTo>
                    <a:pt x="4128" y="1008"/>
                  </a:lnTo>
                  <a:lnTo>
                    <a:pt x="412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85" name="Google Shape;6890;p88">
              <a:extLst>
                <a:ext uri="{FF2B5EF4-FFF2-40B4-BE49-F238E27FC236}">
                  <a16:creationId xmlns:a16="http://schemas.microsoft.com/office/drawing/2014/main" id="{6955A538-A432-F039-E8E4-0C1F9A5EDB80}"/>
                </a:ext>
              </a:extLst>
            </p:cNvPr>
            <p:cNvSpPr/>
            <p:nvPr/>
          </p:nvSpPr>
          <p:spPr>
            <a:xfrm>
              <a:off x="-33122499" y="3226875"/>
              <a:ext cx="122125" cy="83925"/>
            </a:xfrm>
            <a:custGeom>
              <a:avLst/>
              <a:gdLst/>
              <a:ahLst/>
              <a:cxnLst/>
              <a:rect l="l" t="t" r="r" b="b"/>
              <a:pathLst>
                <a:path w="4885" h="3357" extrusionOk="0">
                  <a:moveTo>
                    <a:pt x="3376" y="1"/>
                  </a:moveTo>
                  <a:cubicBezTo>
                    <a:pt x="3025" y="1"/>
                    <a:pt x="2679" y="143"/>
                    <a:pt x="2427" y="426"/>
                  </a:cubicBezTo>
                  <a:lnTo>
                    <a:pt x="2143" y="678"/>
                  </a:lnTo>
                  <a:lnTo>
                    <a:pt x="1" y="678"/>
                  </a:lnTo>
                  <a:lnTo>
                    <a:pt x="1" y="3356"/>
                  </a:lnTo>
                  <a:lnTo>
                    <a:pt x="4191" y="2537"/>
                  </a:lnTo>
                  <a:lnTo>
                    <a:pt x="4349" y="2379"/>
                  </a:lnTo>
                  <a:cubicBezTo>
                    <a:pt x="4884" y="1844"/>
                    <a:pt x="4884" y="962"/>
                    <a:pt x="4349" y="426"/>
                  </a:cubicBezTo>
                  <a:cubicBezTo>
                    <a:pt x="4081" y="143"/>
                    <a:pt x="3726" y="1"/>
                    <a:pt x="33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86" name="Google Shape;6891;p88">
              <a:extLst>
                <a:ext uri="{FF2B5EF4-FFF2-40B4-BE49-F238E27FC236}">
                  <a16:creationId xmlns:a16="http://schemas.microsoft.com/office/drawing/2014/main" id="{A11BF5FF-F9AE-FC81-1C56-50105AE0ADB7}"/>
                </a:ext>
              </a:extLst>
            </p:cNvPr>
            <p:cNvSpPr/>
            <p:nvPr/>
          </p:nvSpPr>
          <p:spPr>
            <a:xfrm>
              <a:off x="-33277649" y="3245400"/>
              <a:ext cx="102400" cy="198500"/>
            </a:xfrm>
            <a:custGeom>
              <a:avLst/>
              <a:gdLst/>
              <a:ahLst/>
              <a:cxnLst/>
              <a:rect l="l" t="t" r="r" b="b"/>
              <a:pathLst>
                <a:path w="4096" h="7940" extrusionOk="0">
                  <a:moveTo>
                    <a:pt x="4096" y="0"/>
                  </a:moveTo>
                  <a:cubicBezTo>
                    <a:pt x="1828" y="95"/>
                    <a:pt x="0" y="1985"/>
                    <a:pt x="0" y="4316"/>
                  </a:cubicBezTo>
                  <a:cubicBezTo>
                    <a:pt x="0" y="5766"/>
                    <a:pt x="757" y="7120"/>
                    <a:pt x="1954" y="7939"/>
                  </a:cubicBezTo>
                  <a:lnTo>
                    <a:pt x="3592" y="5829"/>
                  </a:lnTo>
                  <a:cubicBezTo>
                    <a:pt x="3466" y="5576"/>
                    <a:pt x="3434" y="5356"/>
                    <a:pt x="3434" y="5104"/>
                  </a:cubicBezTo>
                  <a:cubicBezTo>
                    <a:pt x="3434" y="4568"/>
                    <a:pt x="3718" y="4033"/>
                    <a:pt x="4096" y="3718"/>
                  </a:cubicBezTo>
                  <a:lnTo>
                    <a:pt x="409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</p:grpSp>
      <p:grpSp>
        <p:nvGrpSpPr>
          <p:cNvPr id="87" name="Google Shape;6922;p88">
            <a:extLst>
              <a:ext uri="{FF2B5EF4-FFF2-40B4-BE49-F238E27FC236}">
                <a16:creationId xmlns:a16="http://schemas.microsoft.com/office/drawing/2014/main" id="{CA5E9039-D514-6E32-3911-D01BBF4099E9}"/>
              </a:ext>
            </a:extLst>
          </p:cNvPr>
          <p:cNvGrpSpPr/>
          <p:nvPr/>
        </p:nvGrpSpPr>
        <p:grpSpPr>
          <a:xfrm>
            <a:off x="3627530" y="814695"/>
            <a:ext cx="423608" cy="450422"/>
            <a:chOff x="-34755224" y="3202075"/>
            <a:chExt cx="274100" cy="291450"/>
          </a:xfrm>
          <a:solidFill>
            <a:srgbClr val="FFC000"/>
          </a:solidFill>
        </p:grpSpPr>
        <p:sp>
          <p:nvSpPr>
            <p:cNvPr id="88" name="Google Shape;6923;p88">
              <a:extLst>
                <a:ext uri="{FF2B5EF4-FFF2-40B4-BE49-F238E27FC236}">
                  <a16:creationId xmlns:a16="http://schemas.microsoft.com/office/drawing/2014/main" id="{9FA3BCC6-2292-7D4D-142A-9075E952A234}"/>
                </a:ext>
              </a:extLst>
            </p:cNvPr>
            <p:cNvSpPr/>
            <p:nvPr/>
          </p:nvSpPr>
          <p:spPr>
            <a:xfrm>
              <a:off x="-34703249" y="3389525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670" y="1"/>
                  </a:moveTo>
                  <a:cubicBezTo>
                    <a:pt x="883" y="1"/>
                    <a:pt x="158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489" y="1"/>
                    <a:pt x="16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89" name="Google Shape;6924;p88">
              <a:extLst>
                <a:ext uri="{FF2B5EF4-FFF2-40B4-BE49-F238E27FC236}">
                  <a16:creationId xmlns:a16="http://schemas.microsoft.com/office/drawing/2014/main" id="{6F957D26-FDDA-512D-807D-6DF6C2F06937}"/>
                </a:ext>
              </a:extLst>
            </p:cNvPr>
            <p:cNvSpPr/>
            <p:nvPr/>
          </p:nvSpPr>
          <p:spPr>
            <a:xfrm>
              <a:off x="-34636301" y="3348575"/>
              <a:ext cx="69325" cy="75625"/>
            </a:xfrm>
            <a:custGeom>
              <a:avLst/>
              <a:gdLst/>
              <a:ahLst/>
              <a:cxnLst/>
              <a:rect l="l" t="t" r="r" b="b"/>
              <a:pathLst>
                <a:path w="2773" h="3025" extrusionOk="0">
                  <a:moveTo>
                    <a:pt x="2111" y="0"/>
                  </a:moveTo>
                  <a:lnTo>
                    <a:pt x="1387" y="221"/>
                  </a:lnTo>
                  <a:cubicBezTo>
                    <a:pt x="1298" y="265"/>
                    <a:pt x="1179" y="290"/>
                    <a:pt x="1049" y="290"/>
                  </a:cubicBezTo>
                  <a:cubicBezTo>
                    <a:pt x="808" y="290"/>
                    <a:pt x="531" y="205"/>
                    <a:pt x="347" y="0"/>
                  </a:cubicBezTo>
                  <a:lnTo>
                    <a:pt x="347" y="0"/>
                  </a:lnTo>
                  <a:cubicBezTo>
                    <a:pt x="378" y="63"/>
                    <a:pt x="378" y="189"/>
                    <a:pt x="378" y="315"/>
                  </a:cubicBezTo>
                  <a:cubicBezTo>
                    <a:pt x="378" y="662"/>
                    <a:pt x="221" y="977"/>
                    <a:pt x="0" y="1229"/>
                  </a:cubicBezTo>
                  <a:cubicBezTo>
                    <a:pt x="725" y="1575"/>
                    <a:pt x="1229" y="2237"/>
                    <a:pt x="1355" y="3025"/>
                  </a:cubicBezTo>
                  <a:lnTo>
                    <a:pt x="2773" y="3025"/>
                  </a:lnTo>
                  <a:lnTo>
                    <a:pt x="2773" y="221"/>
                  </a:lnTo>
                  <a:cubicBezTo>
                    <a:pt x="2521" y="189"/>
                    <a:pt x="2300" y="126"/>
                    <a:pt x="2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90" name="Google Shape;6925;p88">
              <a:extLst>
                <a:ext uri="{FF2B5EF4-FFF2-40B4-BE49-F238E27FC236}">
                  <a16:creationId xmlns:a16="http://schemas.microsoft.com/office/drawing/2014/main" id="{AE4F097D-5CA3-7EF7-DCC0-EAF9CFE1A6E2}"/>
                </a:ext>
              </a:extLst>
            </p:cNvPr>
            <p:cNvSpPr/>
            <p:nvPr/>
          </p:nvSpPr>
          <p:spPr>
            <a:xfrm>
              <a:off x="-34752874" y="3253275"/>
              <a:ext cx="126050" cy="170925"/>
            </a:xfrm>
            <a:custGeom>
              <a:avLst/>
              <a:gdLst/>
              <a:ahLst/>
              <a:cxnLst/>
              <a:rect l="l" t="t" r="r" b="b"/>
              <a:pathLst>
                <a:path w="5042" h="6837" extrusionOk="0">
                  <a:moveTo>
                    <a:pt x="1" y="0"/>
                  </a:moveTo>
                  <a:lnTo>
                    <a:pt x="1" y="6837"/>
                  </a:lnTo>
                  <a:lnTo>
                    <a:pt x="1418" y="6837"/>
                  </a:lnTo>
                  <a:cubicBezTo>
                    <a:pt x="1450" y="6018"/>
                    <a:pt x="1954" y="5356"/>
                    <a:pt x="2679" y="4978"/>
                  </a:cubicBezTo>
                  <a:cubicBezTo>
                    <a:pt x="2427" y="4757"/>
                    <a:pt x="2301" y="4442"/>
                    <a:pt x="2301" y="4064"/>
                  </a:cubicBezTo>
                  <a:cubicBezTo>
                    <a:pt x="2301" y="3340"/>
                    <a:pt x="2931" y="2710"/>
                    <a:pt x="3687" y="2710"/>
                  </a:cubicBezTo>
                  <a:cubicBezTo>
                    <a:pt x="4128" y="2710"/>
                    <a:pt x="4474" y="2899"/>
                    <a:pt x="4758" y="3214"/>
                  </a:cubicBezTo>
                  <a:cubicBezTo>
                    <a:pt x="4726" y="3056"/>
                    <a:pt x="4758" y="2899"/>
                    <a:pt x="4789" y="2741"/>
                  </a:cubicBezTo>
                  <a:lnTo>
                    <a:pt x="5041" y="2016"/>
                  </a:lnTo>
                  <a:cubicBezTo>
                    <a:pt x="4821" y="1607"/>
                    <a:pt x="4758" y="1134"/>
                    <a:pt x="4758" y="662"/>
                  </a:cubicBezTo>
                  <a:cubicBezTo>
                    <a:pt x="4758" y="410"/>
                    <a:pt x="4789" y="189"/>
                    <a:pt x="48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91" name="Google Shape;6926;p88">
              <a:extLst>
                <a:ext uri="{FF2B5EF4-FFF2-40B4-BE49-F238E27FC236}">
                  <a16:creationId xmlns:a16="http://schemas.microsoft.com/office/drawing/2014/main" id="{ED42F16A-67BC-9655-F76A-7CF6FED404D1}"/>
                </a:ext>
              </a:extLst>
            </p:cNvPr>
            <p:cNvSpPr/>
            <p:nvPr/>
          </p:nvSpPr>
          <p:spPr>
            <a:xfrm>
              <a:off x="-34677251" y="3338325"/>
              <a:ext cx="33875" cy="33900"/>
            </a:xfrm>
            <a:custGeom>
              <a:avLst/>
              <a:gdLst/>
              <a:ahLst/>
              <a:cxnLst/>
              <a:rect l="l" t="t" r="r" b="b"/>
              <a:pathLst>
                <a:path w="1355" h="1356" extrusionOk="0">
                  <a:moveTo>
                    <a:pt x="662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40"/>
                    <a:pt x="315" y="1355"/>
                    <a:pt x="662" y="1355"/>
                  </a:cubicBezTo>
                  <a:cubicBezTo>
                    <a:pt x="1040" y="1355"/>
                    <a:pt x="1355" y="1040"/>
                    <a:pt x="1355" y="694"/>
                  </a:cubicBezTo>
                  <a:cubicBezTo>
                    <a:pt x="1355" y="316"/>
                    <a:pt x="1040" y="1"/>
                    <a:pt x="6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92" name="Google Shape;6927;p88">
              <a:extLst>
                <a:ext uri="{FF2B5EF4-FFF2-40B4-BE49-F238E27FC236}">
                  <a16:creationId xmlns:a16="http://schemas.microsoft.com/office/drawing/2014/main" id="{05966C4D-2593-ACAF-2F8D-2A2208BCDEA7}"/>
                </a:ext>
              </a:extLst>
            </p:cNvPr>
            <p:cNvSpPr/>
            <p:nvPr/>
          </p:nvSpPr>
          <p:spPr>
            <a:xfrm>
              <a:off x="-34618200" y="3202500"/>
              <a:ext cx="137075" cy="135850"/>
            </a:xfrm>
            <a:custGeom>
              <a:avLst/>
              <a:gdLst/>
              <a:ahLst/>
              <a:cxnLst/>
              <a:rect l="l" t="t" r="r" b="b"/>
              <a:pathLst>
                <a:path w="5483" h="5434" extrusionOk="0">
                  <a:moveTo>
                    <a:pt x="2710" y="992"/>
                  </a:moveTo>
                  <a:cubicBezTo>
                    <a:pt x="2899" y="992"/>
                    <a:pt x="3057" y="1149"/>
                    <a:pt x="3057" y="1338"/>
                  </a:cubicBezTo>
                  <a:cubicBezTo>
                    <a:pt x="3057" y="1559"/>
                    <a:pt x="2899" y="1716"/>
                    <a:pt x="2710" y="1716"/>
                  </a:cubicBezTo>
                  <a:cubicBezTo>
                    <a:pt x="2521" y="1716"/>
                    <a:pt x="2364" y="1559"/>
                    <a:pt x="2364" y="1338"/>
                  </a:cubicBezTo>
                  <a:cubicBezTo>
                    <a:pt x="2395" y="1149"/>
                    <a:pt x="2553" y="992"/>
                    <a:pt x="2710" y="992"/>
                  </a:cubicBezTo>
                  <a:close/>
                  <a:moveTo>
                    <a:pt x="2742" y="2346"/>
                  </a:moveTo>
                  <a:cubicBezTo>
                    <a:pt x="2962" y="2346"/>
                    <a:pt x="3120" y="2504"/>
                    <a:pt x="3120" y="2693"/>
                  </a:cubicBezTo>
                  <a:lnTo>
                    <a:pt x="3120" y="4079"/>
                  </a:lnTo>
                  <a:cubicBezTo>
                    <a:pt x="3120" y="4268"/>
                    <a:pt x="2962" y="4426"/>
                    <a:pt x="2742" y="4426"/>
                  </a:cubicBezTo>
                  <a:cubicBezTo>
                    <a:pt x="2553" y="4426"/>
                    <a:pt x="2395" y="4268"/>
                    <a:pt x="2395" y="4079"/>
                  </a:cubicBezTo>
                  <a:lnTo>
                    <a:pt x="2395" y="2693"/>
                  </a:lnTo>
                  <a:cubicBezTo>
                    <a:pt x="2395" y="2504"/>
                    <a:pt x="2553" y="2346"/>
                    <a:pt x="2742" y="2346"/>
                  </a:cubicBezTo>
                  <a:close/>
                  <a:moveTo>
                    <a:pt x="2646" y="0"/>
                  </a:moveTo>
                  <a:cubicBezTo>
                    <a:pt x="1359" y="0"/>
                    <a:pt x="1" y="1099"/>
                    <a:pt x="1" y="2724"/>
                  </a:cubicBezTo>
                  <a:cubicBezTo>
                    <a:pt x="1" y="3197"/>
                    <a:pt x="127" y="3638"/>
                    <a:pt x="348" y="4016"/>
                  </a:cubicBezTo>
                  <a:lnTo>
                    <a:pt x="33" y="4961"/>
                  </a:lnTo>
                  <a:cubicBezTo>
                    <a:pt x="1" y="5087"/>
                    <a:pt x="33" y="5245"/>
                    <a:pt x="127" y="5339"/>
                  </a:cubicBezTo>
                  <a:cubicBezTo>
                    <a:pt x="167" y="5399"/>
                    <a:pt x="245" y="5421"/>
                    <a:pt x="329" y="5421"/>
                  </a:cubicBezTo>
                  <a:cubicBezTo>
                    <a:pt x="377" y="5421"/>
                    <a:pt x="427" y="5414"/>
                    <a:pt x="474" y="5402"/>
                  </a:cubicBezTo>
                  <a:lnTo>
                    <a:pt x="1419" y="5087"/>
                  </a:lnTo>
                  <a:cubicBezTo>
                    <a:pt x="1797" y="5339"/>
                    <a:pt x="2238" y="5434"/>
                    <a:pt x="2742" y="5434"/>
                  </a:cubicBezTo>
                  <a:cubicBezTo>
                    <a:pt x="4254" y="5434"/>
                    <a:pt x="5483" y="4237"/>
                    <a:pt x="5483" y="2724"/>
                  </a:cubicBezTo>
                  <a:cubicBezTo>
                    <a:pt x="5483" y="1275"/>
                    <a:pt x="4317" y="78"/>
                    <a:pt x="2899" y="15"/>
                  </a:cubicBezTo>
                  <a:cubicBezTo>
                    <a:pt x="2815" y="5"/>
                    <a:pt x="2731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93" name="Google Shape;6928;p88">
              <a:extLst>
                <a:ext uri="{FF2B5EF4-FFF2-40B4-BE49-F238E27FC236}">
                  <a16:creationId xmlns:a16="http://schemas.microsoft.com/office/drawing/2014/main" id="{C27B3126-E37D-1843-BB5E-78D101D0E8C1}"/>
                </a:ext>
              </a:extLst>
            </p:cNvPr>
            <p:cNvSpPr/>
            <p:nvPr/>
          </p:nvSpPr>
          <p:spPr>
            <a:xfrm>
              <a:off x="-34755224" y="3440725"/>
              <a:ext cx="188250" cy="52800"/>
            </a:xfrm>
            <a:custGeom>
              <a:avLst/>
              <a:gdLst/>
              <a:ahLst/>
              <a:cxnLst/>
              <a:rect l="l" t="t" r="r" b="b"/>
              <a:pathLst>
                <a:path w="7530" h="2112" extrusionOk="0">
                  <a:moveTo>
                    <a:pt x="0" y="0"/>
                  </a:moveTo>
                  <a:lnTo>
                    <a:pt x="0" y="1071"/>
                  </a:lnTo>
                  <a:cubicBezTo>
                    <a:pt x="0" y="1670"/>
                    <a:pt x="473" y="2111"/>
                    <a:pt x="1040" y="2111"/>
                  </a:cubicBezTo>
                  <a:lnTo>
                    <a:pt x="6490" y="2111"/>
                  </a:lnTo>
                  <a:cubicBezTo>
                    <a:pt x="7057" y="2111"/>
                    <a:pt x="7530" y="1639"/>
                    <a:pt x="7530" y="1071"/>
                  </a:cubicBezTo>
                  <a:lnTo>
                    <a:pt x="753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94" name="Google Shape;6929;p88">
              <a:extLst>
                <a:ext uri="{FF2B5EF4-FFF2-40B4-BE49-F238E27FC236}">
                  <a16:creationId xmlns:a16="http://schemas.microsoft.com/office/drawing/2014/main" id="{E10C1AF9-E8BD-C46F-6105-0B203E6ACA88}"/>
                </a:ext>
              </a:extLst>
            </p:cNvPr>
            <p:cNvSpPr/>
            <p:nvPr/>
          </p:nvSpPr>
          <p:spPr>
            <a:xfrm>
              <a:off x="-34754449" y="3202075"/>
              <a:ext cx="153600" cy="33900"/>
            </a:xfrm>
            <a:custGeom>
              <a:avLst/>
              <a:gdLst/>
              <a:ahLst/>
              <a:cxnLst/>
              <a:rect l="l" t="t" r="r" b="b"/>
              <a:pathLst>
                <a:path w="6144" h="1356" extrusionOk="0">
                  <a:moveTo>
                    <a:pt x="1040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55"/>
                  </a:lnTo>
                  <a:lnTo>
                    <a:pt x="5104" y="1355"/>
                  </a:lnTo>
                  <a:cubicBezTo>
                    <a:pt x="5293" y="819"/>
                    <a:pt x="5672" y="347"/>
                    <a:pt x="6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</p:grpSp>
      <p:grpSp>
        <p:nvGrpSpPr>
          <p:cNvPr id="95" name="Google Shape;6981;p88">
            <a:extLst>
              <a:ext uri="{FF2B5EF4-FFF2-40B4-BE49-F238E27FC236}">
                <a16:creationId xmlns:a16="http://schemas.microsoft.com/office/drawing/2014/main" id="{2F65E5D5-3DF4-63FF-9C0C-1CCA3B5FA830}"/>
              </a:ext>
            </a:extLst>
          </p:cNvPr>
          <p:cNvGrpSpPr/>
          <p:nvPr/>
        </p:nvGrpSpPr>
        <p:grpSpPr>
          <a:xfrm>
            <a:off x="4172135" y="814371"/>
            <a:ext cx="456488" cy="451079"/>
            <a:chOff x="-34408675" y="3202075"/>
            <a:chExt cx="295375" cy="291875"/>
          </a:xfrm>
          <a:solidFill>
            <a:srgbClr val="FFC000"/>
          </a:solidFill>
        </p:grpSpPr>
        <p:sp>
          <p:nvSpPr>
            <p:cNvPr id="96" name="Google Shape;6982;p88">
              <a:extLst>
                <a:ext uri="{FF2B5EF4-FFF2-40B4-BE49-F238E27FC236}">
                  <a16:creationId xmlns:a16="http://schemas.microsoft.com/office/drawing/2014/main" id="{7DFA3A2C-8274-0993-DEC6-99E6C056F5F6}"/>
                </a:ext>
              </a:extLst>
            </p:cNvPr>
            <p:cNvSpPr/>
            <p:nvPr/>
          </p:nvSpPr>
          <p:spPr>
            <a:xfrm>
              <a:off x="-34274776" y="3202075"/>
              <a:ext cx="161475" cy="161475"/>
            </a:xfrm>
            <a:custGeom>
              <a:avLst/>
              <a:gdLst/>
              <a:ahLst/>
              <a:cxnLst/>
              <a:rect l="l" t="t" r="r" b="b"/>
              <a:pathLst>
                <a:path w="6459" h="6459" extrusionOk="0">
                  <a:moveTo>
                    <a:pt x="3718" y="0"/>
                  </a:moveTo>
                  <a:cubicBezTo>
                    <a:pt x="3560" y="0"/>
                    <a:pt x="3434" y="63"/>
                    <a:pt x="3403" y="189"/>
                  </a:cubicBezTo>
                  <a:cubicBezTo>
                    <a:pt x="3340" y="315"/>
                    <a:pt x="3340" y="473"/>
                    <a:pt x="3466" y="536"/>
                  </a:cubicBezTo>
                  <a:lnTo>
                    <a:pt x="4190" y="1261"/>
                  </a:lnTo>
                  <a:lnTo>
                    <a:pt x="1260" y="4159"/>
                  </a:lnTo>
                  <a:lnTo>
                    <a:pt x="567" y="3466"/>
                  </a:lnTo>
                  <a:cubicBezTo>
                    <a:pt x="496" y="3395"/>
                    <a:pt x="390" y="3360"/>
                    <a:pt x="288" y="3360"/>
                  </a:cubicBezTo>
                  <a:cubicBezTo>
                    <a:pt x="254" y="3360"/>
                    <a:pt x="221" y="3363"/>
                    <a:pt x="189" y="3371"/>
                  </a:cubicBezTo>
                  <a:cubicBezTo>
                    <a:pt x="95" y="3403"/>
                    <a:pt x="0" y="3560"/>
                    <a:pt x="0" y="3686"/>
                  </a:cubicBezTo>
                  <a:lnTo>
                    <a:pt x="0" y="6081"/>
                  </a:lnTo>
                  <a:cubicBezTo>
                    <a:pt x="0" y="6301"/>
                    <a:pt x="158" y="6459"/>
                    <a:pt x="347" y="6459"/>
                  </a:cubicBezTo>
                  <a:lnTo>
                    <a:pt x="2773" y="6459"/>
                  </a:lnTo>
                  <a:cubicBezTo>
                    <a:pt x="2930" y="6459"/>
                    <a:pt x="3025" y="6364"/>
                    <a:pt x="3088" y="6238"/>
                  </a:cubicBezTo>
                  <a:cubicBezTo>
                    <a:pt x="3119" y="6144"/>
                    <a:pt x="3119" y="5986"/>
                    <a:pt x="2993" y="5892"/>
                  </a:cubicBezTo>
                  <a:lnTo>
                    <a:pt x="2300" y="5199"/>
                  </a:lnTo>
                  <a:lnTo>
                    <a:pt x="5198" y="2269"/>
                  </a:lnTo>
                  <a:lnTo>
                    <a:pt x="5923" y="2993"/>
                  </a:lnTo>
                  <a:cubicBezTo>
                    <a:pt x="5969" y="3039"/>
                    <a:pt x="6066" y="3069"/>
                    <a:pt x="6164" y="3069"/>
                  </a:cubicBezTo>
                  <a:cubicBezTo>
                    <a:pt x="6200" y="3069"/>
                    <a:pt x="6236" y="3065"/>
                    <a:pt x="6270" y="3056"/>
                  </a:cubicBezTo>
                  <a:cubicBezTo>
                    <a:pt x="6396" y="3025"/>
                    <a:pt x="6459" y="2867"/>
                    <a:pt x="6459" y="2741"/>
                  </a:cubicBezTo>
                  <a:lnTo>
                    <a:pt x="6459" y="347"/>
                  </a:lnTo>
                  <a:cubicBezTo>
                    <a:pt x="6459" y="158"/>
                    <a:pt x="6301" y="0"/>
                    <a:pt x="61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97" name="Google Shape;6983;p88">
              <a:extLst>
                <a:ext uri="{FF2B5EF4-FFF2-40B4-BE49-F238E27FC236}">
                  <a16:creationId xmlns:a16="http://schemas.microsoft.com/office/drawing/2014/main" id="{EDAA4C8F-EE36-12FE-212F-D41078D2EC0E}"/>
                </a:ext>
              </a:extLst>
            </p:cNvPr>
            <p:cNvSpPr/>
            <p:nvPr/>
          </p:nvSpPr>
          <p:spPr>
            <a:xfrm>
              <a:off x="-34378751" y="3263175"/>
              <a:ext cx="76425" cy="73600"/>
            </a:xfrm>
            <a:custGeom>
              <a:avLst/>
              <a:gdLst/>
              <a:ahLst/>
              <a:cxnLst/>
              <a:rect l="l" t="t" r="r" b="b"/>
              <a:pathLst>
                <a:path w="3057" h="2944" extrusionOk="0">
                  <a:moveTo>
                    <a:pt x="970" y="1"/>
                  </a:moveTo>
                  <a:cubicBezTo>
                    <a:pt x="685" y="1"/>
                    <a:pt x="405" y="114"/>
                    <a:pt x="221" y="297"/>
                  </a:cubicBezTo>
                  <a:lnTo>
                    <a:pt x="1" y="549"/>
                  </a:lnTo>
                  <a:lnTo>
                    <a:pt x="2395" y="2944"/>
                  </a:lnTo>
                  <a:lnTo>
                    <a:pt x="2678" y="2755"/>
                  </a:lnTo>
                  <a:cubicBezTo>
                    <a:pt x="3056" y="2345"/>
                    <a:pt x="3056" y="1683"/>
                    <a:pt x="2678" y="1274"/>
                  </a:cubicBezTo>
                  <a:lnTo>
                    <a:pt x="1670" y="297"/>
                  </a:lnTo>
                  <a:cubicBezTo>
                    <a:pt x="1478" y="90"/>
                    <a:pt x="1222" y="1"/>
                    <a:pt x="9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98" name="Google Shape;6984;p88">
              <a:extLst>
                <a:ext uri="{FF2B5EF4-FFF2-40B4-BE49-F238E27FC236}">
                  <a16:creationId xmlns:a16="http://schemas.microsoft.com/office/drawing/2014/main" id="{44ABDFAE-D5D8-5228-F037-E2E94C7089F6}"/>
                </a:ext>
              </a:extLst>
            </p:cNvPr>
            <p:cNvSpPr/>
            <p:nvPr/>
          </p:nvSpPr>
          <p:spPr>
            <a:xfrm>
              <a:off x="-34250375" y="3392300"/>
              <a:ext cx="77225" cy="74425"/>
            </a:xfrm>
            <a:custGeom>
              <a:avLst/>
              <a:gdLst/>
              <a:ahLst/>
              <a:cxnLst/>
              <a:rect l="l" t="t" r="r" b="b"/>
              <a:pathLst>
                <a:path w="3089" h="2977" extrusionOk="0">
                  <a:moveTo>
                    <a:pt x="999" y="0"/>
                  </a:moveTo>
                  <a:cubicBezTo>
                    <a:pt x="787" y="0"/>
                    <a:pt x="577" y="66"/>
                    <a:pt x="410" y="205"/>
                  </a:cubicBezTo>
                  <a:cubicBezTo>
                    <a:pt x="379" y="205"/>
                    <a:pt x="316" y="268"/>
                    <a:pt x="284" y="299"/>
                  </a:cubicBezTo>
                  <a:lnTo>
                    <a:pt x="1" y="583"/>
                  </a:lnTo>
                  <a:lnTo>
                    <a:pt x="2427" y="2977"/>
                  </a:lnTo>
                  <a:lnTo>
                    <a:pt x="2679" y="2693"/>
                  </a:lnTo>
                  <a:cubicBezTo>
                    <a:pt x="3088" y="2315"/>
                    <a:pt x="3088" y="1622"/>
                    <a:pt x="2679" y="1244"/>
                  </a:cubicBezTo>
                  <a:lnTo>
                    <a:pt x="1734" y="299"/>
                  </a:lnTo>
                  <a:cubicBezTo>
                    <a:pt x="1540" y="105"/>
                    <a:pt x="1267" y="0"/>
                    <a:pt x="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99" name="Google Shape;6985;p88">
              <a:extLst>
                <a:ext uri="{FF2B5EF4-FFF2-40B4-BE49-F238E27FC236}">
                  <a16:creationId xmlns:a16="http://schemas.microsoft.com/office/drawing/2014/main" id="{82ACE8EE-4134-2DF9-0DE7-F64BD4270840}"/>
                </a:ext>
              </a:extLst>
            </p:cNvPr>
            <p:cNvSpPr/>
            <p:nvPr/>
          </p:nvSpPr>
          <p:spPr>
            <a:xfrm>
              <a:off x="-34408675" y="3290275"/>
              <a:ext cx="207150" cy="203675"/>
            </a:xfrm>
            <a:custGeom>
              <a:avLst/>
              <a:gdLst/>
              <a:ahLst/>
              <a:cxnLst/>
              <a:rect l="l" t="t" r="r" b="b"/>
              <a:pathLst>
                <a:path w="8286" h="8147" extrusionOk="0">
                  <a:moveTo>
                    <a:pt x="725" y="1"/>
                  </a:moveTo>
                  <a:cubicBezTo>
                    <a:pt x="95" y="631"/>
                    <a:pt x="0" y="1387"/>
                    <a:pt x="284" y="2017"/>
                  </a:cubicBezTo>
                  <a:cubicBezTo>
                    <a:pt x="1387" y="4223"/>
                    <a:pt x="3938" y="6774"/>
                    <a:pt x="6270" y="7972"/>
                  </a:cubicBezTo>
                  <a:cubicBezTo>
                    <a:pt x="6499" y="8086"/>
                    <a:pt x="6745" y="8147"/>
                    <a:pt x="6996" y="8147"/>
                  </a:cubicBezTo>
                  <a:cubicBezTo>
                    <a:pt x="7434" y="8147"/>
                    <a:pt x="7886" y="7963"/>
                    <a:pt x="8286" y="7562"/>
                  </a:cubicBezTo>
                  <a:lnTo>
                    <a:pt x="72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</p:grpSp>
      <p:grpSp>
        <p:nvGrpSpPr>
          <p:cNvPr id="100" name="Google Shape;7015;p88">
            <a:extLst>
              <a:ext uri="{FF2B5EF4-FFF2-40B4-BE49-F238E27FC236}">
                <a16:creationId xmlns:a16="http://schemas.microsoft.com/office/drawing/2014/main" id="{512CB1C3-783E-2786-7C80-FF25CB7E256E}"/>
              </a:ext>
            </a:extLst>
          </p:cNvPr>
          <p:cNvGrpSpPr/>
          <p:nvPr/>
        </p:nvGrpSpPr>
        <p:grpSpPr>
          <a:xfrm>
            <a:off x="6827648" y="1577399"/>
            <a:ext cx="498608" cy="496390"/>
            <a:chOff x="-30735200" y="3552550"/>
            <a:chExt cx="292225" cy="290925"/>
          </a:xfrm>
          <a:solidFill>
            <a:srgbClr val="FFC000"/>
          </a:solidFill>
        </p:grpSpPr>
        <p:sp>
          <p:nvSpPr>
            <p:cNvPr id="101" name="Google Shape;7016;p88">
              <a:extLst>
                <a:ext uri="{FF2B5EF4-FFF2-40B4-BE49-F238E27FC236}">
                  <a16:creationId xmlns:a16="http://schemas.microsoft.com/office/drawing/2014/main" id="{402C9B80-0EF2-6138-E65B-7119C0A91DB7}"/>
                </a:ext>
              </a:extLst>
            </p:cNvPr>
            <p:cNvSpPr/>
            <p:nvPr/>
          </p:nvSpPr>
          <p:spPr>
            <a:xfrm>
              <a:off x="-30613899" y="3655750"/>
              <a:ext cx="170925" cy="187725"/>
            </a:xfrm>
            <a:custGeom>
              <a:avLst/>
              <a:gdLst/>
              <a:ahLst/>
              <a:cxnLst/>
              <a:rect l="l" t="t" r="r" b="b"/>
              <a:pathLst>
                <a:path w="6837" h="7508" extrusionOk="0">
                  <a:moveTo>
                    <a:pt x="5120" y="2079"/>
                  </a:moveTo>
                  <a:cubicBezTo>
                    <a:pt x="5206" y="2079"/>
                    <a:pt x="5293" y="2111"/>
                    <a:pt x="5356" y="2174"/>
                  </a:cubicBezTo>
                  <a:cubicBezTo>
                    <a:pt x="5451" y="2268"/>
                    <a:pt x="5451" y="2458"/>
                    <a:pt x="5356" y="2647"/>
                  </a:cubicBezTo>
                  <a:lnTo>
                    <a:pt x="3308" y="4694"/>
                  </a:lnTo>
                  <a:cubicBezTo>
                    <a:pt x="3214" y="4757"/>
                    <a:pt x="3151" y="4789"/>
                    <a:pt x="3056" y="4789"/>
                  </a:cubicBezTo>
                  <a:cubicBezTo>
                    <a:pt x="2993" y="4789"/>
                    <a:pt x="2899" y="4757"/>
                    <a:pt x="2836" y="4694"/>
                  </a:cubicBezTo>
                  <a:lnTo>
                    <a:pt x="2174" y="4001"/>
                  </a:lnTo>
                  <a:cubicBezTo>
                    <a:pt x="2048" y="3907"/>
                    <a:pt x="2048" y="3655"/>
                    <a:pt x="2174" y="3529"/>
                  </a:cubicBezTo>
                  <a:cubicBezTo>
                    <a:pt x="2221" y="3481"/>
                    <a:pt x="2308" y="3458"/>
                    <a:pt x="2399" y="3458"/>
                  </a:cubicBezTo>
                  <a:cubicBezTo>
                    <a:pt x="2489" y="3458"/>
                    <a:pt x="2584" y="3481"/>
                    <a:pt x="2647" y="3529"/>
                  </a:cubicBezTo>
                  <a:lnTo>
                    <a:pt x="3056" y="3970"/>
                  </a:lnTo>
                  <a:lnTo>
                    <a:pt x="4883" y="2174"/>
                  </a:lnTo>
                  <a:cubicBezTo>
                    <a:pt x="4946" y="2111"/>
                    <a:pt x="5033" y="2079"/>
                    <a:pt x="5120" y="2079"/>
                  </a:cubicBezTo>
                  <a:close/>
                  <a:moveTo>
                    <a:pt x="1701" y="0"/>
                  </a:moveTo>
                  <a:cubicBezTo>
                    <a:pt x="725" y="0"/>
                    <a:pt x="0" y="756"/>
                    <a:pt x="0" y="1701"/>
                  </a:cubicBezTo>
                  <a:lnTo>
                    <a:pt x="0" y="4411"/>
                  </a:lnTo>
                  <a:cubicBezTo>
                    <a:pt x="0" y="5356"/>
                    <a:pt x="725" y="6112"/>
                    <a:pt x="1701" y="6112"/>
                  </a:cubicBezTo>
                  <a:lnTo>
                    <a:pt x="2048" y="6112"/>
                  </a:lnTo>
                  <a:lnTo>
                    <a:pt x="2048" y="7152"/>
                  </a:lnTo>
                  <a:cubicBezTo>
                    <a:pt x="2048" y="7309"/>
                    <a:pt x="2111" y="7435"/>
                    <a:pt x="2237" y="7467"/>
                  </a:cubicBezTo>
                  <a:cubicBezTo>
                    <a:pt x="2289" y="7493"/>
                    <a:pt x="2347" y="7508"/>
                    <a:pt x="2401" y="7508"/>
                  </a:cubicBezTo>
                  <a:cubicBezTo>
                    <a:pt x="2477" y="7508"/>
                    <a:pt x="2547" y="7478"/>
                    <a:pt x="2584" y="7404"/>
                  </a:cubicBezTo>
                  <a:lnTo>
                    <a:pt x="3844" y="6112"/>
                  </a:lnTo>
                  <a:lnTo>
                    <a:pt x="5073" y="6112"/>
                  </a:lnTo>
                  <a:cubicBezTo>
                    <a:pt x="6018" y="6112"/>
                    <a:pt x="6805" y="5356"/>
                    <a:pt x="6805" y="4411"/>
                  </a:cubicBezTo>
                  <a:lnTo>
                    <a:pt x="6805" y="1701"/>
                  </a:lnTo>
                  <a:cubicBezTo>
                    <a:pt x="6837" y="756"/>
                    <a:pt x="6049" y="0"/>
                    <a:pt x="5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02" name="Google Shape;7017;p88">
              <a:extLst>
                <a:ext uri="{FF2B5EF4-FFF2-40B4-BE49-F238E27FC236}">
                  <a16:creationId xmlns:a16="http://schemas.microsoft.com/office/drawing/2014/main" id="{751C735B-0924-7980-A3E4-1E4F2F6A5E29}"/>
                </a:ext>
              </a:extLst>
            </p:cNvPr>
            <p:cNvSpPr/>
            <p:nvPr/>
          </p:nvSpPr>
          <p:spPr>
            <a:xfrm>
              <a:off x="-30735200" y="3552550"/>
              <a:ext cx="188275" cy="205075"/>
            </a:xfrm>
            <a:custGeom>
              <a:avLst/>
              <a:gdLst/>
              <a:ahLst/>
              <a:cxnLst/>
              <a:rect l="l" t="t" r="r" b="b"/>
              <a:pathLst>
                <a:path w="7531" h="8203" extrusionOk="0">
                  <a:moveTo>
                    <a:pt x="3781" y="1356"/>
                  </a:moveTo>
                  <a:cubicBezTo>
                    <a:pt x="4317" y="1356"/>
                    <a:pt x="4789" y="1828"/>
                    <a:pt x="4789" y="2395"/>
                  </a:cubicBezTo>
                  <a:cubicBezTo>
                    <a:pt x="4789" y="2710"/>
                    <a:pt x="4632" y="3025"/>
                    <a:pt x="4411" y="3214"/>
                  </a:cubicBezTo>
                  <a:cubicBezTo>
                    <a:pt x="4254" y="3341"/>
                    <a:pt x="4128" y="3530"/>
                    <a:pt x="4128" y="3782"/>
                  </a:cubicBezTo>
                  <a:cubicBezTo>
                    <a:pt x="4128" y="3971"/>
                    <a:pt x="3970" y="4128"/>
                    <a:pt x="3781" y="4128"/>
                  </a:cubicBezTo>
                  <a:cubicBezTo>
                    <a:pt x="3592" y="4128"/>
                    <a:pt x="3434" y="3971"/>
                    <a:pt x="3434" y="3782"/>
                  </a:cubicBezTo>
                  <a:cubicBezTo>
                    <a:pt x="3434" y="3341"/>
                    <a:pt x="3624" y="2931"/>
                    <a:pt x="3970" y="2679"/>
                  </a:cubicBezTo>
                  <a:cubicBezTo>
                    <a:pt x="4065" y="2584"/>
                    <a:pt x="4096" y="2521"/>
                    <a:pt x="4096" y="2395"/>
                  </a:cubicBezTo>
                  <a:cubicBezTo>
                    <a:pt x="4096" y="2206"/>
                    <a:pt x="3939" y="2049"/>
                    <a:pt x="3750" y="2049"/>
                  </a:cubicBezTo>
                  <a:cubicBezTo>
                    <a:pt x="3529" y="2049"/>
                    <a:pt x="3371" y="2206"/>
                    <a:pt x="3371" y="2395"/>
                  </a:cubicBezTo>
                  <a:cubicBezTo>
                    <a:pt x="3371" y="2584"/>
                    <a:pt x="3214" y="2742"/>
                    <a:pt x="3025" y="2742"/>
                  </a:cubicBezTo>
                  <a:cubicBezTo>
                    <a:pt x="2836" y="2742"/>
                    <a:pt x="2678" y="2584"/>
                    <a:pt x="2678" y="2395"/>
                  </a:cubicBezTo>
                  <a:cubicBezTo>
                    <a:pt x="2741" y="1828"/>
                    <a:pt x="3214" y="1356"/>
                    <a:pt x="3781" y="1356"/>
                  </a:cubicBezTo>
                  <a:close/>
                  <a:moveTo>
                    <a:pt x="3781" y="4758"/>
                  </a:moveTo>
                  <a:cubicBezTo>
                    <a:pt x="3970" y="4758"/>
                    <a:pt x="4128" y="4916"/>
                    <a:pt x="4128" y="5105"/>
                  </a:cubicBezTo>
                  <a:cubicBezTo>
                    <a:pt x="4128" y="5294"/>
                    <a:pt x="3970" y="5451"/>
                    <a:pt x="3781" y="5451"/>
                  </a:cubicBezTo>
                  <a:cubicBezTo>
                    <a:pt x="3592" y="5451"/>
                    <a:pt x="3434" y="5294"/>
                    <a:pt x="3434" y="5105"/>
                  </a:cubicBezTo>
                  <a:cubicBezTo>
                    <a:pt x="3434" y="4916"/>
                    <a:pt x="3592" y="4758"/>
                    <a:pt x="3781" y="4758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9"/>
                    <a:pt x="0" y="1734"/>
                  </a:cubicBezTo>
                  <a:lnTo>
                    <a:pt x="0" y="5136"/>
                  </a:lnTo>
                  <a:cubicBezTo>
                    <a:pt x="0" y="5987"/>
                    <a:pt x="631" y="6649"/>
                    <a:pt x="1418" y="6806"/>
                  </a:cubicBezTo>
                  <a:lnTo>
                    <a:pt x="1418" y="7846"/>
                  </a:lnTo>
                  <a:cubicBezTo>
                    <a:pt x="1418" y="8003"/>
                    <a:pt x="1481" y="8129"/>
                    <a:pt x="1607" y="8161"/>
                  </a:cubicBezTo>
                  <a:cubicBezTo>
                    <a:pt x="1659" y="8187"/>
                    <a:pt x="1717" y="8202"/>
                    <a:pt x="1771" y="8202"/>
                  </a:cubicBezTo>
                  <a:cubicBezTo>
                    <a:pt x="1848" y="8202"/>
                    <a:pt x="1917" y="8172"/>
                    <a:pt x="1954" y="8098"/>
                  </a:cubicBezTo>
                  <a:lnTo>
                    <a:pt x="3214" y="6838"/>
                  </a:lnTo>
                  <a:lnTo>
                    <a:pt x="4096" y="6838"/>
                  </a:lnTo>
                  <a:lnTo>
                    <a:pt x="4096" y="5798"/>
                  </a:lnTo>
                  <a:cubicBezTo>
                    <a:pt x="4096" y="4475"/>
                    <a:pt x="5167" y="3404"/>
                    <a:pt x="6490" y="3404"/>
                  </a:cubicBezTo>
                  <a:lnTo>
                    <a:pt x="7530" y="3404"/>
                  </a:lnTo>
                  <a:lnTo>
                    <a:pt x="7530" y="1734"/>
                  </a:lnTo>
                  <a:cubicBezTo>
                    <a:pt x="7530" y="789"/>
                    <a:pt x="6774" y="1"/>
                    <a:pt x="58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</p:grpSp>
      <p:sp>
        <p:nvSpPr>
          <p:cNvPr id="103" name="Google Shape;6799;p88">
            <a:extLst>
              <a:ext uri="{FF2B5EF4-FFF2-40B4-BE49-F238E27FC236}">
                <a16:creationId xmlns:a16="http://schemas.microsoft.com/office/drawing/2014/main" id="{7AB68B99-73C9-8396-7F21-056DBF8E5B5A}"/>
              </a:ext>
            </a:extLst>
          </p:cNvPr>
          <p:cNvSpPr/>
          <p:nvPr/>
        </p:nvSpPr>
        <p:spPr>
          <a:xfrm>
            <a:off x="3003449" y="1605707"/>
            <a:ext cx="445214" cy="446398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7877" y="1386"/>
                </a:moveTo>
                <a:cubicBezTo>
                  <a:pt x="9232" y="1386"/>
                  <a:pt x="10303" y="2458"/>
                  <a:pt x="10303" y="3781"/>
                </a:cubicBezTo>
                <a:lnTo>
                  <a:pt x="10303" y="4883"/>
                </a:lnTo>
                <a:cubicBezTo>
                  <a:pt x="10240" y="4883"/>
                  <a:pt x="10209" y="4946"/>
                  <a:pt x="10177" y="4946"/>
                </a:cubicBezTo>
                <a:cubicBezTo>
                  <a:pt x="10019" y="4190"/>
                  <a:pt x="9704" y="3529"/>
                  <a:pt x="9200" y="2962"/>
                </a:cubicBezTo>
                <a:lnTo>
                  <a:pt x="7720" y="4442"/>
                </a:lnTo>
                <a:cubicBezTo>
                  <a:pt x="8192" y="5072"/>
                  <a:pt x="8318" y="5860"/>
                  <a:pt x="8098" y="6648"/>
                </a:cubicBezTo>
                <a:cubicBezTo>
                  <a:pt x="8003" y="6868"/>
                  <a:pt x="7877" y="7057"/>
                  <a:pt x="7720" y="7278"/>
                </a:cubicBezTo>
                <a:lnTo>
                  <a:pt x="9200" y="8727"/>
                </a:lnTo>
                <a:cubicBezTo>
                  <a:pt x="9673" y="8160"/>
                  <a:pt x="10019" y="7498"/>
                  <a:pt x="10177" y="6742"/>
                </a:cubicBezTo>
                <a:cubicBezTo>
                  <a:pt x="10209" y="6742"/>
                  <a:pt x="10240" y="6805"/>
                  <a:pt x="10303" y="6805"/>
                </a:cubicBezTo>
                <a:lnTo>
                  <a:pt x="10303" y="7908"/>
                </a:lnTo>
                <a:cubicBezTo>
                  <a:pt x="10303" y="9231"/>
                  <a:pt x="9232" y="10302"/>
                  <a:pt x="7877" y="10302"/>
                </a:cubicBezTo>
                <a:lnTo>
                  <a:pt x="6774" y="10302"/>
                </a:lnTo>
                <a:cubicBezTo>
                  <a:pt x="6774" y="10271"/>
                  <a:pt x="6743" y="10208"/>
                  <a:pt x="6743" y="10176"/>
                </a:cubicBezTo>
                <a:cubicBezTo>
                  <a:pt x="7499" y="10019"/>
                  <a:pt x="8161" y="9704"/>
                  <a:pt x="8728" y="9200"/>
                </a:cubicBezTo>
                <a:lnTo>
                  <a:pt x="7279" y="7750"/>
                </a:lnTo>
                <a:cubicBezTo>
                  <a:pt x="7058" y="7908"/>
                  <a:pt x="6869" y="8002"/>
                  <a:pt x="6648" y="8097"/>
                </a:cubicBezTo>
                <a:cubicBezTo>
                  <a:pt x="6365" y="8160"/>
                  <a:pt x="6081" y="8223"/>
                  <a:pt x="5861" y="8223"/>
                </a:cubicBezTo>
                <a:cubicBezTo>
                  <a:pt x="5325" y="8223"/>
                  <a:pt x="4821" y="8065"/>
                  <a:pt x="4443" y="7750"/>
                </a:cubicBezTo>
                <a:lnTo>
                  <a:pt x="2962" y="9200"/>
                </a:lnTo>
                <a:cubicBezTo>
                  <a:pt x="3529" y="9672"/>
                  <a:pt x="4191" y="10019"/>
                  <a:pt x="4947" y="10176"/>
                </a:cubicBezTo>
                <a:cubicBezTo>
                  <a:pt x="4947" y="10208"/>
                  <a:pt x="4916" y="10271"/>
                  <a:pt x="4916" y="10302"/>
                </a:cubicBezTo>
                <a:lnTo>
                  <a:pt x="3813" y="10302"/>
                </a:lnTo>
                <a:cubicBezTo>
                  <a:pt x="2458" y="10302"/>
                  <a:pt x="1387" y="9231"/>
                  <a:pt x="1387" y="7908"/>
                </a:cubicBezTo>
                <a:lnTo>
                  <a:pt x="1387" y="6805"/>
                </a:lnTo>
                <a:cubicBezTo>
                  <a:pt x="1450" y="6805"/>
                  <a:pt x="1482" y="6742"/>
                  <a:pt x="1513" y="6742"/>
                </a:cubicBezTo>
                <a:cubicBezTo>
                  <a:pt x="1671" y="7498"/>
                  <a:pt x="1986" y="8160"/>
                  <a:pt x="2490" y="8727"/>
                </a:cubicBezTo>
                <a:lnTo>
                  <a:pt x="3971" y="7278"/>
                </a:lnTo>
                <a:cubicBezTo>
                  <a:pt x="3498" y="6648"/>
                  <a:pt x="3372" y="5860"/>
                  <a:pt x="3592" y="5072"/>
                </a:cubicBezTo>
                <a:cubicBezTo>
                  <a:pt x="3687" y="4820"/>
                  <a:pt x="3813" y="4631"/>
                  <a:pt x="3971" y="4442"/>
                </a:cubicBezTo>
                <a:lnTo>
                  <a:pt x="2490" y="2962"/>
                </a:lnTo>
                <a:cubicBezTo>
                  <a:pt x="2017" y="3529"/>
                  <a:pt x="1671" y="4190"/>
                  <a:pt x="1513" y="4946"/>
                </a:cubicBezTo>
                <a:cubicBezTo>
                  <a:pt x="1482" y="4946"/>
                  <a:pt x="1450" y="4883"/>
                  <a:pt x="1387" y="4883"/>
                </a:cubicBezTo>
                <a:lnTo>
                  <a:pt x="1387" y="3781"/>
                </a:lnTo>
                <a:cubicBezTo>
                  <a:pt x="1387" y="2458"/>
                  <a:pt x="2458" y="1386"/>
                  <a:pt x="3813" y="1386"/>
                </a:cubicBezTo>
                <a:lnTo>
                  <a:pt x="4916" y="1386"/>
                </a:lnTo>
                <a:cubicBezTo>
                  <a:pt x="4916" y="1418"/>
                  <a:pt x="4947" y="1481"/>
                  <a:pt x="4947" y="1512"/>
                </a:cubicBezTo>
                <a:cubicBezTo>
                  <a:pt x="4191" y="1670"/>
                  <a:pt x="3529" y="1985"/>
                  <a:pt x="2962" y="2489"/>
                </a:cubicBezTo>
                <a:lnTo>
                  <a:pt x="4443" y="3938"/>
                </a:lnTo>
                <a:cubicBezTo>
                  <a:pt x="4632" y="3781"/>
                  <a:pt x="4821" y="3686"/>
                  <a:pt x="5073" y="3592"/>
                </a:cubicBezTo>
                <a:cubicBezTo>
                  <a:pt x="5339" y="3496"/>
                  <a:pt x="5605" y="3451"/>
                  <a:pt x="5865" y="3451"/>
                </a:cubicBezTo>
                <a:cubicBezTo>
                  <a:pt x="6375" y="3451"/>
                  <a:pt x="6861" y="3625"/>
                  <a:pt x="7279" y="3938"/>
                </a:cubicBezTo>
                <a:lnTo>
                  <a:pt x="8728" y="2489"/>
                </a:lnTo>
                <a:cubicBezTo>
                  <a:pt x="8161" y="2016"/>
                  <a:pt x="7499" y="1670"/>
                  <a:pt x="6743" y="1512"/>
                </a:cubicBezTo>
                <a:cubicBezTo>
                  <a:pt x="6743" y="1481"/>
                  <a:pt x="6774" y="1418"/>
                  <a:pt x="6774" y="1386"/>
                </a:cubicBezTo>
                <a:close/>
                <a:moveTo>
                  <a:pt x="5829" y="0"/>
                </a:moveTo>
                <a:cubicBezTo>
                  <a:pt x="5420" y="0"/>
                  <a:pt x="5010" y="315"/>
                  <a:pt x="4884" y="725"/>
                </a:cubicBezTo>
                <a:lnTo>
                  <a:pt x="3782" y="725"/>
                </a:lnTo>
                <a:cubicBezTo>
                  <a:pt x="2112" y="725"/>
                  <a:pt x="726" y="2111"/>
                  <a:pt x="726" y="3781"/>
                </a:cubicBezTo>
                <a:lnTo>
                  <a:pt x="726" y="4883"/>
                </a:lnTo>
                <a:cubicBezTo>
                  <a:pt x="316" y="5041"/>
                  <a:pt x="1" y="5419"/>
                  <a:pt x="1" y="5829"/>
                </a:cubicBezTo>
                <a:cubicBezTo>
                  <a:pt x="1" y="6270"/>
                  <a:pt x="316" y="6679"/>
                  <a:pt x="726" y="6774"/>
                </a:cubicBezTo>
                <a:lnTo>
                  <a:pt x="726" y="7876"/>
                </a:lnTo>
                <a:cubicBezTo>
                  <a:pt x="726" y="9578"/>
                  <a:pt x="2112" y="10964"/>
                  <a:pt x="3782" y="10964"/>
                </a:cubicBezTo>
                <a:lnTo>
                  <a:pt x="4884" y="10964"/>
                </a:lnTo>
                <a:cubicBezTo>
                  <a:pt x="5042" y="11342"/>
                  <a:pt x="5420" y="11688"/>
                  <a:pt x="5829" y="11688"/>
                </a:cubicBezTo>
                <a:cubicBezTo>
                  <a:pt x="6270" y="11688"/>
                  <a:pt x="6680" y="11342"/>
                  <a:pt x="6774" y="10964"/>
                </a:cubicBezTo>
                <a:lnTo>
                  <a:pt x="7877" y="10964"/>
                </a:lnTo>
                <a:cubicBezTo>
                  <a:pt x="9578" y="10964"/>
                  <a:pt x="10965" y="9578"/>
                  <a:pt x="10965" y="7876"/>
                </a:cubicBezTo>
                <a:lnTo>
                  <a:pt x="10965" y="6774"/>
                </a:lnTo>
                <a:cubicBezTo>
                  <a:pt x="11343" y="6616"/>
                  <a:pt x="11658" y="6270"/>
                  <a:pt x="11658" y="5829"/>
                </a:cubicBezTo>
                <a:cubicBezTo>
                  <a:pt x="11658" y="5419"/>
                  <a:pt x="11343" y="5072"/>
                  <a:pt x="10965" y="4883"/>
                </a:cubicBezTo>
                <a:lnTo>
                  <a:pt x="10965" y="3781"/>
                </a:lnTo>
                <a:cubicBezTo>
                  <a:pt x="10965" y="2111"/>
                  <a:pt x="9578" y="725"/>
                  <a:pt x="7877" y="725"/>
                </a:cubicBezTo>
                <a:lnTo>
                  <a:pt x="6774" y="725"/>
                </a:lnTo>
                <a:cubicBezTo>
                  <a:pt x="6617" y="315"/>
                  <a:pt x="6270" y="0"/>
                  <a:pt x="5829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>
            <a:defPPr/>
          </a:lstStyle>
          <a:p>
            <a:endParaRPr sz="1050"/>
          </a:p>
        </p:txBody>
      </p:sp>
      <p:grpSp>
        <p:nvGrpSpPr>
          <p:cNvPr id="104" name="Google Shape;6862;p88">
            <a:extLst>
              <a:ext uri="{FF2B5EF4-FFF2-40B4-BE49-F238E27FC236}">
                <a16:creationId xmlns:a16="http://schemas.microsoft.com/office/drawing/2014/main" id="{DDCF5B22-5B75-CE89-2E2E-FB8B99471B80}"/>
              </a:ext>
            </a:extLst>
          </p:cNvPr>
          <p:cNvGrpSpPr/>
          <p:nvPr/>
        </p:nvGrpSpPr>
        <p:grpSpPr>
          <a:xfrm>
            <a:off x="3564531" y="1604196"/>
            <a:ext cx="460833" cy="449225"/>
            <a:chOff x="-31817401" y="3910025"/>
            <a:chExt cx="301675" cy="294075"/>
          </a:xfrm>
          <a:solidFill>
            <a:srgbClr val="FFC000"/>
          </a:solidFill>
        </p:grpSpPr>
        <p:sp>
          <p:nvSpPr>
            <p:cNvPr id="105" name="Google Shape;6863;p88">
              <a:extLst>
                <a:ext uri="{FF2B5EF4-FFF2-40B4-BE49-F238E27FC236}">
                  <a16:creationId xmlns:a16="http://schemas.microsoft.com/office/drawing/2014/main" id="{F0DEED84-752C-F2FC-27AB-618DB85606A9}"/>
                </a:ext>
              </a:extLst>
            </p:cNvPr>
            <p:cNvSpPr/>
            <p:nvPr/>
          </p:nvSpPr>
          <p:spPr>
            <a:xfrm>
              <a:off x="-31817401" y="3911550"/>
              <a:ext cx="301675" cy="292550"/>
            </a:xfrm>
            <a:custGeom>
              <a:avLst/>
              <a:gdLst/>
              <a:ahLst/>
              <a:cxnLst/>
              <a:rect l="l" t="t" r="r" b="b"/>
              <a:pathLst>
                <a:path w="12067" h="11702" extrusionOk="0">
                  <a:moveTo>
                    <a:pt x="2558" y="0"/>
                  </a:moveTo>
                  <a:cubicBezTo>
                    <a:pt x="2357" y="0"/>
                    <a:pt x="2155" y="24"/>
                    <a:pt x="1954" y="70"/>
                  </a:cubicBezTo>
                  <a:cubicBezTo>
                    <a:pt x="1828" y="102"/>
                    <a:pt x="1733" y="196"/>
                    <a:pt x="1702" y="322"/>
                  </a:cubicBezTo>
                  <a:cubicBezTo>
                    <a:pt x="1670" y="448"/>
                    <a:pt x="1702" y="543"/>
                    <a:pt x="1796" y="637"/>
                  </a:cubicBezTo>
                  <a:lnTo>
                    <a:pt x="2679" y="1551"/>
                  </a:lnTo>
                  <a:cubicBezTo>
                    <a:pt x="2962" y="1803"/>
                    <a:pt x="2962" y="2244"/>
                    <a:pt x="2679" y="2528"/>
                  </a:cubicBezTo>
                  <a:cubicBezTo>
                    <a:pt x="2553" y="2669"/>
                    <a:pt x="2379" y="2740"/>
                    <a:pt x="2202" y="2740"/>
                  </a:cubicBezTo>
                  <a:cubicBezTo>
                    <a:pt x="2025" y="2740"/>
                    <a:pt x="1844" y="2669"/>
                    <a:pt x="1702" y="2528"/>
                  </a:cubicBezTo>
                  <a:lnTo>
                    <a:pt x="788" y="1614"/>
                  </a:lnTo>
                  <a:cubicBezTo>
                    <a:pt x="744" y="1569"/>
                    <a:pt x="668" y="1525"/>
                    <a:pt x="582" y="1525"/>
                  </a:cubicBezTo>
                  <a:cubicBezTo>
                    <a:pt x="547" y="1525"/>
                    <a:pt x="510" y="1532"/>
                    <a:pt x="473" y="1551"/>
                  </a:cubicBezTo>
                  <a:cubicBezTo>
                    <a:pt x="347" y="1582"/>
                    <a:pt x="284" y="1645"/>
                    <a:pt x="253" y="1771"/>
                  </a:cubicBezTo>
                  <a:cubicBezTo>
                    <a:pt x="1" y="2591"/>
                    <a:pt x="253" y="3473"/>
                    <a:pt x="883" y="4103"/>
                  </a:cubicBezTo>
                  <a:cubicBezTo>
                    <a:pt x="1366" y="4494"/>
                    <a:pt x="1932" y="4750"/>
                    <a:pt x="2619" y="4750"/>
                  </a:cubicBezTo>
                  <a:cubicBezTo>
                    <a:pt x="2874" y="4750"/>
                    <a:pt x="3145" y="4715"/>
                    <a:pt x="3435" y="4638"/>
                  </a:cubicBezTo>
                  <a:lnTo>
                    <a:pt x="7247" y="8482"/>
                  </a:lnTo>
                  <a:cubicBezTo>
                    <a:pt x="6963" y="9522"/>
                    <a:pt x="7215" y="10372"/>
                    <a:pt x="7814" y="10971"/>
                  </a:cubicBezTo>
                  <a:cubicBezTo>
                    <a:pt x="8291" y="11472"/>
                    <a:pt x="8895" y="11702"/>
                    <a:pt x="9516" y="11702"/>
                  </a:cubicBezTo>
                  <a:cubicBezTo>
                    <a:pt x="9714" y="11702"/>
                    <a:pt x="9915" y="11678"/>
                    <a:pt x="10114" y="11632"/>
                  </a:cubicBezTo>
                  <a:cubicBezTo>
                    <a:pt x="10240" y="11569"/>
                    <a:pt x="10334" y="11506"/>
                    <a:pt x="10366" y="11380"/>
                  </a:cubicBezTo>
                  <a:cubicBezTo>
                    <a:pt x="10397" y="11254"/>
                    <a:pt x="10366" y="11128"/>
                    <a:pt x="10271" y="11065"/>
                  </a:cubicBezTo>
                  <a:lnTo>
                    <a:pt x="9389" y="10152"/>
                  </a:lnTo>
                  <a:cubicBezTo>
                    <a:pt x="9106" y="9868"/>
                    <a:pt x="9106" y="9459"/>
                    <a:pt x="9389" y="9175"/>
                  </a:cubicBezTo>
                  <a:cubicBezTo>
                    <a:pt x="9515" y="9033"/>
                    <a:pt x="9688" y="8962"/>
                    <a:pt x="9866" y="8962"/>
                  </a:cubicBezTo>
                  <a:cubicBezTo>
                    <a:pt x="10043" y="8962"/>
                    <a:pt x="10224" y="9033"/>
                    <a:pt x="10366" y="9175"/>
                  </a:cubicBezTo>
                  <a:lnTo>
                    <a:pt x="11279" y="10089"/>
                  </a:lnTo>
                  <a:cubicBezTo>
                    <a:pt x="11326" y="10135"/>
                    <a:pt x="11405" y="10164"/>
                    <a:pt x="11494" y="10164"/>
                  </a:cubicBezTo>
                  <a:cubicBezTo>
                    <a:pt x="11527" y="10164"/>
                    <a:pt x="11561" y="10160"/>
                    <a:pt x="11594" y="10152"/>
                  </a:cubicBezTo>
                  <a:cubicBezTo>
                    <a:pt x="11720" y="10120"/>
                    <a:pt x="11783" y="10026"/>
                    <a:pt x="11815" y="9931"/>
                  </a:cubicBezTo>
                  <a:cubicBezTo>
                    <a:pt x="12067" y="9081"/>
                    <a:pt x="11815" y="8230"/>
                    <a:pt x="11185" y="7600"/>
                  </a:cubicBezTo>
                  <a:cubicBezTo>
                    <a:pt x="10778" y="7170"/>
                    <a:pt x="10224" y="6903"/>
                    <a:pt x="9537" y="6903"/>
                  </a:cubicBezTo>
                  <a:cubicBezTo>
                    <a:pt x="9266" y="6903"/>
                    <a:pt x="8975" y="6944"/>
                    <a:pt x="8665" y="7033"/>
                  </a:cubicBezTo>
                  <a:lnTo>
                    <a:pt x="4852" y="3221"/>
                  </a:lnTo>
                  <a:lnTo>
                    <a:pt x="4884" y="3032"/>
                  </a:lnTo>
                  <a:cubicBezTo>
                    <a:pt x="5136" y="2213"/>
                    <a:pt x="4884" y="1330"/>
                    <a:pt x="4254" y="700"/>
                  </a:cubicBezTo>
                  <a:cubicBezTo>
                    <a:pt x="3778" y="225"/>
                    <a:pt x="3177" y="0"/>
                    <a:pt x="25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06" name="Google Shape;6864;p88">
              <a:extLst>
                <a:ext uri="{FF2B5EF4-FFF2-40B4-BE49-F238E27FC236}">
                  <a16:creationId xmlns:a16="http://schemas.microsoft.com/office/drawing/2014/main" id="{88A9CC0C-7525-0553-CA16-672034BD3102}"/>
                </a:ext>
              </a:extLst>
            </p:cNvPr>
            <p:cNvSpPr/>
            <p:nvPr/>
          </p:nvSpPr>
          <p:spPr>
            <a:xfrm>
              <a:off x="-31816601" y="4062950"/>
              <a:ext cx="144150" cy="140600"/>
            </a:xfrm>
            <a:custGeom>
              <a:avLst/>
              <a:gdLst/>
              <a:ahLst/>
              <a:cxnLst/>
              <a:rect l="l" t="t" r="r" b="b"/>
              <a:pathLst>
                <a:path w="5766" h="5624" extrusionOk="0">
                  <a:moveTo>
                    <a:pt x="4080" y="1504"/>
                  </a:moveTo>
                  <a:cubicBezTo>
                    <a:pt x="4167" y="1504"/>
                    <a:pt x="4253" y="1528"/>
                    <a:pt x="4316" y="1575"/>
                  </a:cubicBezTo>
                  <a:cubicBezTo>
                    <a:pt x="4442" y="1701"/>
                    <a:pt x="4442" y="1953"/>
                    <a:pt x="4316" y="2048"/>
                  </a:cubicBezTo>
                  <a:lnTo>
                    <a:pt x="2205" y="4159"/>
                  </a:lnTo>
                  <a:cubicBezTo>
                    <a:pt x="2158" y="4206"/>
                    <a:pt x="2072" y="4230"/>
                    <a:pt x="1985" y="4230"/>
                  </a:cubicBezTo>
                  <a:cubicBezTo>
                    <a:pt x="1898" y="4230"/>
                    <a:pt x="1812" y="4206"/>
                    <a:pt x="1764" y="4159"/>
                  </a:cubicBezTo>
                  <a:cubicBezTo>
                    <a:pt x="1638" y="4033"/>
                    <a:pt x="1638" y="3781"/>
                    <a:pt x="1764" y="3686"/>
                  </a:cubicBezTo>
                  <a:lnTo>
                    <a:pt x="3844" y="1575"/>
                  </a:lnTo>
                  <a:cubicBezTo>
                    <a:pt x="3907" y="1528"/>
                    <a:pt x="3993" y="1504"/>
                    <a:pt x="4080" y="1504"/>
                  </a:cubicBezTo>
                  <a:close/>
                  <a:moveTo>
                    <a:pt x="3844" y="0"/>
                  </a:moveTo>
                  <a:lnTo>
                    <a:pt x="567" y="3277"/>
                  </a:lnTo>
                  <a:cubicBezTo>
                    <a:pt x="0" y="3844"/>
                    <a:pt x="0" y="4694"/>
                    <a:pt x="567" y="5198"/>
                  </a:cubicBezTo>
                  <a:cubicBezTo>
                    <a:pt x="835" y="5482"/>
                    <a:pt x="1189" y="5624"/>
                    <a:pt x="1540" y="5624"/>
                  </a:cubicBezTo>
                  <a:cubicBezTo>
                    <a:pt x="1890" y="5624"/>
                    <a:pt x="2237" y="5482"/>
                    <a:pt x="2489" y="5198"/>
                  </a:cubicBezTo>
                  <a:lnTo>
                    <a:pt x="5766" y="1953"/>
                  </a:lnTo>
                  <a:lnTo>
                    <a:pt x="384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07" name="Google Shape;6865;p88">
              <a:extLst>
                <a:ext uri="{FF2B5EF4-FFF2-40B4-BE49-F238E27FC236}">
                  <a16:creationId xmlns:a16="http://schemas.microsoft.com/office/drawing/2014/main" id="{02B834BF-F797-CFE7-2913-D277F162D3DB}"/>
                </a:ext>
              </a:extLst>
            </p:cNvPr>
            <p:cNvSpPr/>
            <p:nvPr/>
          </p:nvSpPr>
          <p:spPr>
            <a:xfrm>
              <a:off x="-31648050" y="3910025"/>
              <a:ext cx="129175" cy="127725"/>
            </a:xfrm>
            <a:custGeom>
              <a:avLst/>
              <a:gdLst/>
              <a:ahLst/>
              <a:cxnLst/>
              <a:rect l="l" t="t" r="r" b="b"/>
              <a:pathLst>
                <a:path w="5167" h="5109" extrusionOk="0">
                  <a:moveTo>
                    <a:pt x="4249" y="1"/>
                  </a:moveTo>
                  <a:cubicBezTo>
                    <a:pt x="4179" y="1"/>
                    <a:pt x="4106" y="24"/>
                    <a:pt x="4033" y="68"/>
                  </a:cubicBezTo>
                  <a:lnTo>
                    <a:pt x="2206" y="1171"/>
                  </a:lnTo>
                  <a:cubicBezTo>
                    <a:pt x="2017" y="1265"/>
                    <a:pt x="1985" y="1549"/>
                    <a:pt x="2143" y="1706"/>
                  </a:cubicBezTo>
                  <a:lnTo>
                    <a:pt x="2300" y="1864"/>
                  </a:lnTo>
                  <a:lnTo>
                    <a:pt x="0" y="4164"/>
                  </a:lnTo>
                  <a:lnTo>
                    <a:pt x="945" y="5109"/>
                  </a:lnTo>
                  <a:lnTo>
                    <a:pt x="3245" y="2809"/>
                  </a:lnTo>
                  <a:lnTo>
                    <a:pt x="3434" y="2998"/>
                  </a:lnTo>
                  <a:cubicBezTo>
                    <a:pt x="3502" y="3066"/>
                    <a:pt x="3594" y="3099"/>
                    <a:pt x="3684" y="3099"/>
                  </a:cubicBezTo>
                  <a:cubicBezTo>
                    <a:pt x="3802" y="3099"/>
                    <a:pt x="3916" y="3042"/>
                    <a:pt x="3970" y="2935"/>
                  </a:cubicBezTo>
                  <a:lnTo>
                    <a:pt x="5073" y="1108"/>
                  </a:lnTo>
                  <a:cubicBezTo>
                    <a:pt x="5167" y="1013"/>
                    <a:pt x="5167" y="793"/>
                    <a:pt x="5041" y="698"/>
                  </a:cubicBezTo>
                  <a:lnTo>
                    <a:pt x="4474" y="100"/>
                  </a:lnTo>
                  <a:cubicBezTo>
                    <a:pt x="4406" y="32"/>
                    <a:pt x="4330" y="1"/>
                    <a:pt x="4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</p:grpSp>
      <p:grpSp>
        <p:nvGrpSpPr>
          <p:cNvPr id="108" name="Google Shape;6913;p88">
            <a:extLst>
              <a:ext uri="{FF2B5EF4-FFF2-40B4-BE49-F238E27FC236}">
                <a16:creationId xmlns:a16="http://schemas.microsoft.com/office/drawing/2014/main" id="{80FBFBCB-849A-5CC9-E4BE-CAD162D23281}"/>
              </a:ext>
            </a:extLst>
          </p:cNvPr>
          <p:cNvGrpSpPr/>
          <p:nvPr/>
        </p:nvGrpSpPr>
        <p:grpSpPr>
          <a:xfrm>
            <a:off x="4132217" y="1604402"/>
            <a:ext cx="450026" cy="448804"/>
            <a:chOff x="-31455100" y="3909350"/>
            <a:chExt cx="294600" cy="293800"/>
          </a:xfrm>
          <a:solidFill>
            <a:srgbClr val="FFC000"/>
          </a:solidFill>
        </p:grpSpPr>
        <p:sp>
          <p:nvSpPr>
            <p:cNvPr id="109" name="Google Shape;6914;p88">
              <a:extLst>
                <a:ext uri="{FF2B5EF4-FFF2-40B4-BE49-F238E27FC236}">
                  <a16:creationId xmlns:a16="http://schemas.microsoft.com/office/drawing/2014/main" id="{DD4080F5-B969-64B5-11B9-F1D1246A968B}"/>
                </a:ext>
              </a:extLst>
            </p:cNvPr>
            <p:cNvSpPr/>
            <p:nvPr/>
          </p:nvSpPr>
          <p:spPr>
            <a:xfrm>
              <a:off x="-31455100" y="3909350"/>
              <a:ext cx="294600" cy="293800"/>
            </a:xfrm>
            <a:custGeom>
              <a:avLst/>
              <a:gdLst/>
              <a:ahLst/>
              <a:cxnLst/>
              <a:rect l="l" t="t" r="r" b="b"/>
              <a:pathLst>
                <a:path w="11784" h="11752" extrusionOk="0">
                  <a:moveTo>
                    <a:pt x="5199" y="1"/>
                  </a:moveTo>
                  <a:cubicBezTo>
                    <a:pt x="5042" y="1"/>
                    <a:pt x="4916" y="127"/>
                    <a:pt x="4884" y="284"/>
                  </a:cubicBezTo>
                  <a:lnTo>
                    <a:pt x="4727" y="883"/>
                  </a:lnTo>
                  <a:cubicBezTo>
                    <a:pt x="4191" y="977"/>
                    <a:pt x="3655" y="1229"/>
                    <a:pt x="3151" y="1513"/>
                  </a:cubicBezTo>
                  <a:lnTo>
                    <a:pt x="2647" y="1229"/>
                  </a:lnTo>
                  <a:cubicBezTo>
                    <a:pt x="2599" y="1205"/>
                    <a:pt x="2542" y="1195"/>
                    <a:pt x="2482" y="1195"/>
                  </a:cubicBezTo>
                  <a:cubicBezTo>
                    <a:pt x="2386" y="1195"/>
                    <a:pt x="2284" y="1222"/>
                    <a:pt x="2206" y="1261"/>
                  </a:cubicBezTo>
                  <a:lnTo>
                    <a:pt x="1261" y="2206"/>
                  </a:lnTo>
                  <a:cubicBezTo>
                    <a:pt x="1135" y="2332"/>
                    <a:pt x="1135" y="2490"/>
                    <a:pt x="1230" y="2647"/>
                  </a:cubicBezTo>
                  <a:lnTo>
                    <a:pt x="1513" y="3151"/>
                  </a:lnTo>
                  <a:cubicBezTo>
                    <a:pt x="1198" y="3624"/>
                    <a:pt x="978" y="4191"/>
                    <a:pt x="883" y="4726"/>
                  </a:cubicBezTo>
                  <a:lnTo>
                    <a:pt x="284" y="4884"/>
                  </a:lnTo>
                  <a:cubicBezTo>
                    <a:pt x="127" y="4947"/>
                    <a:pt x="1" y="5041"/>
                    <a:pt x="1" y="5199"/>
                  </a:cubicBezTo>
                  <a:lnTo>
                    <a:pt x="1" y="6585"/>
                  </a:lnTo>
                  <a:cubicBezTo>
                    <a:pt x="1" y="6743"/>
                    <a:pt x="127" y="6869"/>
                    <a:pt x="284" y="6900"/>
                  </a:cubicBezTo>
                  <a:lnTo>
                    <a:pt x="883" y="7058"/>
                  </a:lnTo>
                  <a:cubicBezTo>
                    <a:pt x="946" y="7404"/>
                    <a:pt x="1072" y="7782"/>
                    <a:pt x="1230" y="8129"/>
                  </a:cubicBezTo>
                  <a:cubicBezTo>
                    <a:pt x="1504" y="7854"/>
                    <a:pt x="2843" y="6486"/>
                    <a:pt x="2841" y="6486"/>
                  </a:cubicBezTo>
                  <a:lnTo>
                    <a:pt x="2841" y="6486"/>
                  </a:lnTo>
                  <a:cubicBezTo>
                    <a:pt x="2841" y="6486"/>
                    <a:pt x="2839" y="6488"/>
                    <a:pt x="2836" y="6491"/>
                  </a:cubicBezTo>
                  <a:cubicBezTo>
                    <a:pt x="2836" y="6459"/>
                    <a:pt x="2805" y="6050"/>
                    <a:pt x="2805" y="5955"/>
                  </a:cubicBezTo>
                  <a:cubicBezTo>
                    <a:pt x="2773" y="4222"/>
                    <a:pt x="4191" y="2836"/>
                    <a:pt x="5861" y="2836"/>
                  </a:cubicBezTo>
                  <a:cubicBezTo>
                    <a:pt x="7562" y="2836"/>
                    <a:pt x="8948" y="4222"/>
                    <a:pt x="8948" y="5924"/>
                  </a:cubicBezTo>
                  <a:cubicBezTo>
                    <a:pt x="8948" y="7499"/>
                    <a:pt x="7751" y="8822"/>
                    <a:pt x="6113" y="8948"/>
                  </a:cubicBezTo>
                  <a:cubicBezTo>
                    <a:pt x="6066" y="8948"/>
                    <a:pt x="5963" y="8956"/>
                    <a:pt x="5821" y="8956"/>
                  </a:cubicBezTo>
                  <a:cubicBezTo>
                    <a:pt x="5680" y="8956"/>
                    <a:pt x="5499" y="8948"/>
                    <a:pt x="5294" y="8917"/>
                  </a:cubicBezTo>
                  <a:lnTo>
                    <a:pt x="3655" y="10523"/>
                  </a:lnTo>
                  <a:cubicBezTo>
                    <a:pt x="4034" y="10681"/>
                    <a:pt x="4349" y="10807"/>
                    <a:pt x="4727" y="10870"/>
                  </a:cubicBezTo>
                  <a:lnTo>
                    <a:pt x="4884" y="11468"/>
                  </a:lnTo>
                  <a:cubicBezTo>
                    <a:pt x="4916" y="11626"/>
                    <a:pt x="5042" y="11752"/>
                    <a:pt x="5199" y="11752"/>
                  </a:cubicBezTo>
                  <a:lnTo>
                    <a:pt x="6585" y="11752"/>
                  </a:lnTo>
                  <a:cubicBezTo>
                    <a:pt x="6743" y="11752"/>
                    <a:pt x="6869" y="11626"/>
                    <a:pt x="6901" y="11468"/>
                  </a:cubicBezTo>
                  <a:lnTo>
                    <a:pt x="7058" y="10870"/>
                  </a:lnTo>
                  <a:cubicBezTo>
                    <a:pt x="7594" y="10775"/>
                    <a:pt x="8129" y="10523"/>
                    <a:pt x="8633" y="10240"/>
                  </a:cubicBezTo>
                  <a:lnTo>
                    <a:pt x="9137" y="10523"/>
                  </a:lnTo>
                  <a:cubicBezTo>
                    <a:pt x="9185" y="10547"/>
                    <a:pt x="9243" y="10558"/>
                    <a:pt x="9302" y="10558"/>
                  </a:cubicBezTo>
                  <a:cubicBezTo>
                    <a:pt x="9399" y="10558"/>
                    <a:pt x="9501" y="10531"/>
                    <a:pt x="9578" y="10492"/>
                  </a:cubicBezTo>
                  <a:lnTo>
                    <a:pt x="10524" y="9547"/>
                  </a:lnTo>
                  <a:cubicBezTo>
                    <a:pt x="10650" y="9421"/>
                    <a:pt x="10650" y="9263"/>
                    <a:pt x="10555" y="9106"/>
                  </a:cubicBezTo>
                  <a:lnTo>
                    <a:pt x="10303" y="8601"/>
                  </a:lnTo>
                  <a:cubicBezTo>
                    <a:pt x="10618" y="8129"/>
                    <a:pt x="10807" y="7562"/>
                    <a:pt x="10933" y="7026"/>
                  </a:cubicBezTo>
                  <a:lnTo>
                    <a:pt x="11500" y="6869"/>
                  </a:lnTo>
                  <a:cubicBezTo>
                    <a:pt x="11658" y="6806"/>
                    <a:pt x="11784" y="6711"/>
                    <a:pt x="11784" y="6554"/>
                  </a:cubicBezTo>
                  <a:lnTo>
                    <a:pt x="11784" y="5167"/>
                  </a:lnTo>
                  <a:cubicBezTo>
                    <a:pt x="11752" y="5041"/>
                    <a:pt x="11658" y="4915"/>
                    <a:pt x="11500" y="4884"/>
                  </a:cubicBezTo>
                  <a:lnTo>
                    <a:pt x="10902" y="4726"/>
                  </a:lnTo>
                  <a:cubicBezTo>
                    <a:pt x="10807" y="4191"/>
                    <a:pt x="10555" y="3687"/>
                    <a:pt x="10272" y="3151"/>
                  </a:cubicBezTo>
                  <a:lnTo>
                    <a:pt x="10555" y="2647"/>
                  </a:lnTo>
                  <a:cubicBezTo>
                    <a:pt x="10650" y="2521"/>
                    <a:pt x="10587" y="2332"/>
                    <a:pt x="10524" y="2206"/>
                  </a:cubicBezTo>
                  <a:lnTo>
                    <a:pt x="9578" y="1261"/>
                  </a:lnTo>
                  <a:cubicBezTo>
                    <a:pt x="9509" y="1209"/>
                    <a:pt x="9430" y="1185"/>
                    <a:pt x="9347" y="1185"/>
                  </a:cubicBezTo>
                  <a:cubicBezTo>
                    <a:pt x="9279" y="1185"/>
                    <a:pt x="9208" y="1201"/>
                    <a:pt x="9137" y="1229"/>
                  </a:cubicBezTo>
                  <a:lnTo>
                    <a:pt x="8633" y="1513"/>
                  </a:lnTo>
                  <a:cubicBezTo>
                    <a:pt x="8161" y="1198"/>
                    <a:pt x="7594" y="977"/>
                    <a:pt x="7058" y="883"/>
                  </a:cubicBezTo>
                  <a:lnTo>
                    <a:pt x="6901" y="284"/>
                  </a:lnTo>
                  <a:cubicBezTo>
                    <a:pt x="6869" y="127"/>
                    <a:pt x="6743" y="1"/>
                    <a:pt x="6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10" name="Google Shape;6915;p88">
              <a:extLst>
                <a:ext uri="{FF2B5EF4-FFF2-40B4-BE49-F238E27FC236}">
                  <a16:creationId xmlns:a16="http://schemas.microsoft.com/office/drawing/2014/main" id="{ACCEBD9D-B27A-DDA4-BAAA-E81FD3790806}"/>
                </a:ext>
              </a:extLst>
            </p:cNvPr>
            <p:cNvSpPr/>
            <p:nvPr/>
          </p:nvSpPr>
          <p:spPr>
            <a:xfrm>
              <a:off x="-31455100" y="3997350"/>
              <a:ext cx="215050" cy="205025"/>
            </a:xfrm>
            <a:custGeom>
              <a:avLst/>
              <a:gdLst/>
              <a:ahLst/>
              <a:cxnLst/>
              <a:rect l="l" t="t" r="r" b="b"/>
              <a:pathLst>
                <a:path w="8602" h="8201" extrusionOk="0">
                  <a:moveTo>
                    <a:pt x="5939" y="0"/>
                  </a:moveTo>
                  <a:cubicBezTo>
                    <a:pt x="4729" y="0"/>
                    <a:pt x="3750" y="854"/>
                    <a:pt x="3561" y="1963"/>
                  </a:cubicBezTo>
                  <a:cubicBezTo>
                    <a:pt x="3466" y="2404"/>
                    <a:pt x="3498" y="2813"/>
                    <a:pt x="3624" y="3223"/>
                  </a:cubicBezTo>
                  <a:lnTo>
                    <a:pt x="410" y="6468"/>
                  </a:lnTo>
                  <a:cubicBezTo>
                    <a:pt x="1" y="6846"/>
                    <a:pt x="1" y="7507"/>
                    <a:pt x="410" y="7917"/>
                  </a:cubicBezTo>
                  <a:cubicBezTo>
                    <a:pt x="600" y="8106"/>
                    <a:pt x="852" y="8200"/>
                    <a:pt x="1111" y="8200"/>
                  </a:cubicBezTo>
                  <a:cubicBezTo>
                    <a:pt x="1371" y="8200"/>
                    <a:pt x="1639" y="8106"/>
                    <a:pt x="1860" y="7917"/>
                  </a:cubicBezTo>
                  <a:lnTo>
                    <a:pt x="5136" y="4640"/>
                  </a:lnTo>
                  <a:cubicBezTo>
                    <a:pt x="5388" y="4735"/>
                    <a:pt x="5664" y="4782"/>
                    <a:pt x="5947" y="4782"/>
                  </a:cubicBezTo>
                  <a:cubicBezTo>
                    <a:pt x="6231" y="4782"/>
                    <a:pt x="6522" y="4735"/>
                    <a:pt x="6806" y="4640"/>
                  </a:cubicBezTo>
                  <a:cubicBezTo>
                    <a:pt x="7846" y="4294"/>
                    <a:pt x="8602" y="3065"/>
                    <a:pt x="8224" y="1773"/>
                  </a:cubicBezTo>
                  <a:cubicBezTo>
                    <a:pt x="8192" y="1647"/>
                    <a:pt x="8129" y="1553"/>
                    <a:pt x="8003" y="1521"/>
                  </a:cubicBezTo>
                  <a:cubicBezTo>
                    <a:pt x="7972" y="1514"/>
                    <a:pt x="7942" y="1510"/>
                    <a:pt x="7914" y="1510"/>
                  </a:cubicBezTo>
                  <a:cubicBezTo>
                    <a:pt x="7830" y="1510"/>
                    <a:pt x="7759" y="1545"/>
                    <a:pt x="7688" y="1616"/>
                  </a:cubicBezTo>
                  <a:lnTo>
                    <a:pt x="6901" y="2404"/>
                  </a:lnTo>
                  <a:cubicBezTo>
                    <a:pt x="6759" y="2530"/>
                    <a:pt x="6578" y="2593"/>
                    <a:pt x="6400" y="2593"/>
                  </a:cubicBezTo>
                  <a:cubicBezTo>
                    <a:pt x="6223" y="2593"/>
                    <a:pt x="6050" y="2530"/>
                    <a:pt x="5924" y="2404"/>
                  </a:cubicBezTo>
                  <a:cubicBezTo>
                    <a:pt x="5640" y="2120"/>
                    <a:pt x="5640" y="1679"/>
                    <a:pt x="5924" y="1395"/>
                  </a:cubicBezTo>
                  <a:lnTo>
                    <a:pt x="6711" y="608"/>
                  </a:lnTo>
                  <a:cubicBezTo>
                    <a:pt x="6774" y="545"/>
                    <a:pt x="6806" y="419"/>
                    <a:pt x="6774" y="293"/>
                  </a:cubicBezTo>
                  <a:cubicBezTo>
                    <a:pt x="6743" y="198"/>
                    <a:pt x="6648" y="104"/>
                    <a:pt x="6554" y="72"/>
                  </a:cubicBezTo>
                  <a:cubicBezTo>
                    <a:pt x="6344" y="23"/>
                    <a:pt x="6139" y="0"/>
                    <a:pt x="5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</p:grpSp>
      <p:grpSp>
        <p:nvGrpSpPr>
          <p:cNvPr id="111" name="Google Shape;6947;p88">
            <a:extLst>
              <a:ext uri="{FF2B5EF4-FFF2-40B4-BE49-F238E27FC236}">
                <a16:creationId xmlns:a16="http://schemas.microsoft.com/office/drawing/2014/main" id="{ABBC7430-A1FC-C57A-BB41-59AADC514461}"/>
              </a:ext>
            </a:extLst>
          </p:cNvPr>
          <p:cNvGrpSpPr/>
          <p:nvPr/>
        </p:nvGrpSpPr>
        <p:grpSpPr>
          <a:xfrm>
            <a:off x="1804699" y="1623588"/>
            <a:ext cx="446398" cy="447620"/>
            <a:chOff x="-32927950" y="3944800"/>
            <a:chExt cx="292225" cy="293025"/>
          </a:xfrm>
          <a:solidFill>
            <a:srgbClr val="FFC000"/>
          </a:solidFill>
        </p:grpSpPr>
        <p:sp>
          <p:nvSpPr>
            <p:cNvPr id="112" name="Google Shape;6948;p88">
              <a:extLst>
                <a:ext uri="{FF2B5EF4-FFF2-40B4-BE49-F238E27FC236}">
                  <a16:creationId xmlns:a16="http://schemas.microsoft.com/office/drawing/2014/main" id="{553E2A25-67EC-B9D0-6D8A-A60C8F6EA616}"/>
                </a:ext>
              </a:extLst>
            </p:cNvPr>
            <p:cNvSpPr/>
            <p:nvPr/>
          </p:nvSpPr>
          <p:spPr>
            <a:xfrm>
              <a:off x="-32927950" y="3944800"/>
              <a:ext cx="69325" cy="292225"/>
            </a:xfrm>
            <a:custGeom>
              <a:avLst/>
              <a:gdLst/>
              <a:ahLst/>
              <a:cxnLst/>
              <a:rect l="l" t="t" r="r" b="b"/>
              <a:pathLst>
                <a:path w="2773" h="11689" extrusionOk="0">
                  <a:moveTo>
                    <a:pt x="1418" y="0"/>
                  </a:moveTo>
                  <a:cubicBezTo>
                    <a:pt x="1072" y="0"/>
                    <a:pt x="757" y="315"/>
                    <a:pt x="757" y="662"/>
                  </a:cubicBezTo>
                  <a:lnTo>
                    <a:pt x="757" y="9578"/>
                  </a:lnTo>
                  <a:cubicBezTo>
                    <a:pt x="757" y="9830"/>
                    <a:pt x="914" y="10050"/>
                    <a:pt x="1103" y="10176"/>
                  </a:cubicBezTo>
                  <a:lnTo>
                    <a:pt x="1103" y="10996"/>
                  </a:lnTo>
                  <a:lnTo>
                    <a:pt x="347" y="10996"/>
                  </a:lnTo>
                  <a:cubicBezTo>
                    <a:pt x="158" y="10996"/>
                    <a:pt x="1" y="11153"/>
                    <a:pt x="1" y="11342"/>
                  </a:cubicBezTo>
                  <a:cubicBezTo>
                    <a:pt x="1" y="11531"/>
                    <a:pt x="158" y="11689"/>
                    <a:pt x="347" y="11689"/>
                  </a:cubicBezTo>
                  <a:lnTo>
                    <a:pt x="2395" y="11689"/>
                  </a:lnTo>
                  <a:cubicBezTo>
                    <a:pt x="2616" y="11689"/>
                    <a:pt x="2773" y="11531"/>
                    <a:pt x="2773" y="11342"/>
                  </a:cubicBezTo>
                  <a:cubicBezTo>
                    <a:pt x="2773" y="11153"/>
                    <a:pt x="2616" y="10996"/>
                    <a:pt x="2395" y="10996"/>
                  </a:cubicBezTo>
                  <a:lnTo>
                    <a:pt x="1733" y="10996"/>
                  </a:lnTo>
                  <a:lnTo>
                    <a:pt x="1733" y="10176"/>
                  </a:lnTo>
                  <a:cubicBezTo>
                    <a:pt x="1922" y="10050"/>
                    <a:pt x="2080" y="9861"/>
                    <a:pt x="2080" y="9578"/>
                  </a:cubicBezTo>
                  <a:lnTo>
                    <a:pt x="2080" y="662"/>
                  </a:lnTo>
                  <a:cubicBezTo>
                    <a:pt x="2080" y="284"/>
                    <a:pt x="1765" y="0"/>
                    <a:pt x="1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13" name="Google Shape;6949;p88">
              <a:extLst>
                <a:ext uri="{FF2B5EF4-FFF2-40B4-BE49-F238E27FC236}">
                  <a16:creationId xmlns:a16="http://schemas.microsoft.com/office/drawing/2014/main" id="{14D220EA-ED54-6375-F376-B76B75342379}"/>
                </a:ext>
              </a:extLst>
            </p:cNvPr>
            <p:cNvSpPr/>
            <p:nvPr/>
          </p:nvSpPr>
          <p:spPr>
            <a:xfrm>
              <a:off x="-32720800" y="4057425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190"/>
                    <a:pt x="3182" y="1"/>
                    <a:pt x="28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14" name="Google Shape;6950;p88">
              <a:extLst>
                <a:ext uri="{FF2B5EF4-FFF2-40B4-BE49-F238E27FC236}">
                  <a16:creationId xmlns:a16="http://schemas.microsoft.com/office/drawing/2014/main" id="{DEF8A445-0E64-3185-D8A0-D97090E15E1B}"/>
                </a:ext>
              </a:extLst>
            </p:cNvPr>
            <p:cNvSpPr/>
            <p:nvPr/>
          </p:nvSpPr>
          <p:spPr>
            <a:xfrm>
              <a:off x="-32720800" y="4099950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221"/>
                    <a:pt x="3182" y="1"/>
                    <a:pt x="28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15" name="Google Shape;6951;p88">
              <a:extLst>
                <a:ext uri="{FF2B5EF4-FFF2-40B4-BE49-F238E27FC236}">
                  <a16:creationId xmlns:a16="http://schemas.microsoft.com/office/drawing/2014/main" id="{D4AAFB51-C4E6-BE88-2ED5-D5CA14C3D8DF}"/>
                </a:ext>
              </a:extLst>
            </p:cNvPr>
            <p:cNvSpPr/>
            <p:nvPr/>
          </p:nvSpPr>
          <p:spPr>
            <a:xfrm>
              <a:off x="-32720800" y="4141700"/>
              <a:ext cx="67750" cy="26025"/>
            </a:xfrm>
            <a:custGeom>
              <a:avLst/>
              <a:gdLst/>
              <a:ahLst/>
              <a:cxnLst/>
              <a:rect l="l" t="t" r="r" b="b"/>
              <a:pathLst>
                <a:path w="2710" h="1041" extrusionOk="0">
                  <a:moveTo>
                    <a:pt x="505" y="1"/>
                  </a:moveTo>
                  <a:cubicBezTo>
                    <a:pt x="221" y="1"/>
                    <a:pt x="0" y="253"/>
                    <a:pt x="0" y="536"/>
                  </a:cubicBezTo>
                  <a:cubicBezTo>
                    <a:pt x="0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58" y="1040"/>
                    <a:pt x="2710" y="788"/>
                    <a:pt x="2710" y="536"/>
                  </a:cubicBezTo>
                  <a:cubicBezTo>
                    <a:pt x="2710" y="253"/>
                    <a:pt x="2521" y="1"/>
                    <a:pt x="2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16" name="Google Shape;6952;p88">
              <a:extLst>
                <a:ext uri="{FF2B5EF4-FFF2-40B4-BE49-F238E27FC236}">
                  <a16:creationId xmlns:a16="http://schemas.microsoft.com/office/drawing/2014/main" id="{369FE3FF-3033-3D31-F003-5FC11EE8BB1A}"/>
                </a:ext>
              </a:extLst>
            </p:cNvPr>
            <p:cNvSpPr/>
            <p:nvPr/>
          </p:nvSpPr>
          <p:spPr>
            <a:xfrm>
              <a:off x="-32754674" y="3944800"/>
              <a:ext cx="51225" cy="52000"/>
            </a:xfrm>
            <a:custGeom>
              <a:avLst/>
              <a:gdLst/>
              <a:ahLst/>
              <a:cxnLst/>
              <a:rect l="l" t="t" r="r" b="b"/>
              <a:pathLst>
                <a:path w="2049" h="2080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2080"/>
                  </a:lnTo>
                  <a:lnTo>
                    <a:pt x="2049" y="2080"/>
                  </a:lnTo>
                  <a:lnTo>
                    <a:pt x="204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17" name="Google Shape;6953;p88">
              <a:extLst>
                <a:ext uri="{FF2B5EF4-FFF2-40B4-BE49-F238E27FC236}">
                  <a16:creationId xmlns:a16="http://schemas.microsoft.com/office/drawing/2014/main" id="{0430C3F9-0B34-67C4-BD0F-D2ED0F4EF20A}"/>
                </a:ext>
              </a:extLst>
            </p:cNvPr>
            <p:cNvSpPr/>
            <p:nvPr/>
          </p:nvSpPr>
          <p:spPr>
            <a:xfrm>
              <a:off x="-32687726" y="3944800"/>
              <a:ext cx="34675" cy="55150"/>
            </a:xfrm>
            <a:custGeom>
              <a:avLst/>
              <a:gdLst/>
              <a:ahLst/>
              <a:cxnLst/>
              <a:rect l="l" t="t" r="r" b="b"/>
              <a:pathLst>
                <a:path w="1387" h="2206" extrusionOk="0">
                  <a:moveTo>
                    <a:pt x="1" y="0"/>
                  </a:moveTo>
                  <a:lnTo>
                    <a:pt x="1" y="2111"/>
                  </a:lnTo>
                  <a:lnTo>
                    <a:pt x="883" y="2111"/>
                  </a:lnTo>
                  <a:cubicBezTo>
                    <a:pt x="1072" y="2111"/>
                    <a:pt x="1261" y="2143"/>
                    <a:pt x="1387" y="2206"/>
                  </a:cubicBezTo>
                  <a:lnTo>
                    <a:pt x="1387" y="1040"/>
                  </a:lnTo>
                  <a:cubicBezTo>
                    <a:pt x="1387" y="473"/>
                    <a:pt x="914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18" name="Google Shape;6954;p88">
              <a:extLst>
                <a:ext uri="{FF2B5EF4-FFF2-40B4-BE49-F238E27FC236}">
                  <a16:creationId xmlns:a16="http://schemas.microsoft.com/office/drawing/2014/main" id="{20AB474A-056A-1103-E8B1-15D3E0378C9C}"/>
                </a:ext>
              </a:extLst>
            </p:cNvPr>
            <p:cNvSpPr/>
            <p:nvPr/>
          </p:nvSpPr>
          <p:spPr>
            <a:xfrm>
              <a:off x="-32860199" y="4014100"/>
              <a:ext cx="207150" cy="153625"/>
            </a:xfrm>
            <a:custGeom>
              <a:avLst/>
              <a:gdLst/>
              <a:ahLst/>
              <a:cxnLst/>
              <a:rect l="l" t="t" r="r" b="b"/>
              <a:pathLst>
                <a:path w="8286" h="6145" extrusionOk="0">
                  <a:moveTo>
                    <a:pt x="0" y="1"/>
                  </a:moveTo>
                  <a:lnTo>
                    <a:pt x="0" y="6144"/>
                  </a:lnTo>
                  <a:lnTo>
                    <a:pt x="378" y="6144"/>
                  </a:lnTo>
                  <a:cubicBezTo>
                    <a:pt x="756" y="6144"/>
                    <a:pt x="1071" y="5892"/>
                    <a:pt x="1260" y="5577"/>
                  </a:cubicBezTo>
                  <a:lnTo>
                    <a:pt x="2016" y="5955"/>
                  </a:lnTo>
                  <a:cubicBezTo>
                    <a:pt x="2268" y="6050"/>
                    <a:pt x="2552" y="6144"/>
                    <a:pt x="2773" y="6144"/>
                  </a:cubicBezTo>
                  <a:lnTo>
                    <a:pt x="3497" y="6144"/>
                  </a:lnTo>
                  <a:lnTo>
                    <a:pt x="3497" y="3057"/>
                  </a:lnTo>
                  <a:cubicBezTo>
                    <a:pt x="3214" y="3309"/>
                    <a:pt x="2867" y="3435"/>
                    <a:pt x="2457" y="3435"/>
                  </a:cubicBezTo>
                  <a:cubicBezTo>
                    <a:pt x="2268" y="3435"/>
                    <a:pt x="2111" y="3277"/>
                    <a:pt x="2111" y="3057"/>
                  </a:cubicBezTo>
                  <a:cubicBezTo>
                    <a:pt x="2111" y="2868"/>
                    <a:pt x="2268" y="2710"/>
                    <a:pt x="2457" y="2710"/>
                  </a:cubicBezTo>
                  <a:cubicBezTo>
                    <a:pt x="3025" y="2710"/>
                    <a:pt x="3497" y="2238"/>
                    <a:pt x="3497" y="1702"/>
                  </a:cubicBezTo>
                  <a:lnTo>
                    <a:pt x="3497" y="1009"/>
                  </a:lnTo>
                  <a:lnTo>
                    <a:pt x="7782" y="1009"/>
                  </a:lnTo>
                  <a:cubicBezTo>
                    <a:pt x="8065" y="1009"/>
                    <a:pt x="8286" y="788"/>
                    <a:pt x="8286" y="505"/>
                  </a:cubicBezTo>
                  <a:cubicBezTo>
                    <a:pt x="8286" y="221"/>
                    <a:pt x="8065" y="1"/>
                    <a:pt x="7782" y="1"/>
                  </a:cubicBezTo>
                  <a:lnTo>
                    <a:pt x="3560" y="1"/>
                  </a:lnTo>
                  <a:cubicBezTo>
                    <a:pt x="3308" y="1"/>
                    <a:pt x="2899" y="158"/>
                    <a:pt x="2583" y="442"/>
                  </a:cubicBezTo>
                  <a:cubicBezTo>
                    <a:pt x="2426" y="599"/>
                    <a:pt x="2205" y="662"/>
                    <a:pt x="1985" y="662"/>
                  </a:cubicBezTo>
                  <a:lnTo>
                    <a:pt x="1323" y="662"/>
                  </a:lnTo>
                  <a:cubicBezTo>
                    <a:pt x="1166" y="284"/>
                    <a:pt x="788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19" name="Google Shape;6955;p88">
              <a:extLst>
                <a:ext uri="{FF2B5EF4-FFF2-40B4-BE49-F238E27FC236}">
                  <a16:creationId xmlns:a16="http://schemas.microsoft.com/office/drawing/2014/main" id="{DF637102-CD39-57A0-6722-CEF6D83B2D70}"/>
                </a:ext>
              </a:extLst>
            </p:cNvPr>
            <p:cNvSpPr/>
            <p:nvPr/>
          </p:nvSpPr>
          <p:spPr>
            <a:xfrm>
              <a:off x="-32755449" y="4055850"/>
              <a:ext cx="51200" cy="181175"/>
            </a:xfrm>
            <a:custGeom>
              <a:avLst/>
              <a:gdLst/>
              <a:ahLst/>
              <a:cxnLst/>
              <a:rect l="l" t="t" r="r" b="b"/>
              <a:pathLst>
                <a:path w="2048" h="7246" extrusionOk="0">
                  <a:moveTo>
                    <a:pt x="0" y="1"/>
                  </a:moveTo>
                  <a:lnTo>
                    <a:pt x="0" y="64"/>
                  </a:lnTo>
                  <a:lnTo>
                    <a:pt x="0" y="5514"/>
                  </a:lnTo>
                  <a:cubicBezTo>
                    <a:pt x="0" y="6459"/>
                    <a:pt x="756" y="7247"/>
                    <a:pt x="1701" y="7247"/>
                  </a:cubicBezTo>
                  <a:lnTo>
                    <a:pt x="2048" y="7247"/>
                  </a:lnTo>
                  <a:lnTo>
                    <a:pt x="2048" y="5167"/>
                  </a:lnTo>
                  <a:lnTo>
                    <a:pt x="1891" y="5167"/>
                  </a:lnTo>
                  <a:cubicBezTo>
                    <a:pt x="1229" y="5167"/>
                    <a:pt x="725" y="4632"/>
                    <a:pt x="725" y="4002"/>
                  </a:cubicBezTo>
                  <a:cubicBezTo>
                    <a:pt x="725" y="3624"/>
                    <a:pt x="882" y="3372"/>
                    <a:pt x="1071" y="3120"/>
                  </a:cubicBezTo>
                  <a:cubicBezTo>
                    <a:pt x="819" y="2899"/>
                    <a:pt x="725" y="2615"/>
                    <a:pt x="725" y="2269"/>
                  </a:cubicBezTo>
                  <a:cubicBezTo>
                    <a:pt x="725" y="1922"/>
                    <a:pt x="882" y="1639"/>
                    <a:pt x="1071" y="1387"/>
                  </a:cubicBezTo>
                  <a:cubicBezTo>
                    <a:pt x="819" y="1166"/>
                    <a:pt x="725" y="883"/>
                    <a:pt x="725" y="536"/>
                  </a:cubicBezTo>
                  <a:cubicBezTo>
                    <a:pt x="725" y="316"/>
                    <a:pt x="756" y="190"/>
                    <a:pt x="8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20" name="Google Shape;6956;p88">
              <a:extLst>
                <a:ext uri="{FF2B5EF4-FFF2-40B4-BE49-F238E27FC236}">
                  <a16:creationId xmlns:a16="http://schemas.microsoft.com/office/drawing/2014/main" id="{F63F3978-9863-B45C-3C7D-0B0064DA2882}"/>
                </a:ext>
              </a:extLst>
            </p:cNvPr>
            <p:cNvSpPr/>
            <p:nvPr/>
          </p:nvSpPr>
          <p:spPr>
            <a:xfrm>
              <a:off x="-32686926" y="4182650"/>
              <a:ext cx="34675" cy="55175"/>
            </a:xfrm>
            <a:custGeom>
              <a:avLst/>
              <a:gdLst/>
              <a:ahLst/>
              <a:cxnLst/>
              <a:rect l="l" t="t" r="r" b="b"/>
              <a:pathLst>
                <a:path w="1387" h="2207" extrusionOk="0">
                  <a:moveTo>
                    <a:pt x="1386" y="1"/>
                  </a:moveTo>
                  <a:cubicBezTo>
                    <a:pt x="1229" y="64"/>
                    <a:pt x="1071" y="95"/>
                    <a:pt x="882" y="95"/>
                  </a:cubicBezTo>
                  <a:lnTo>
                    <a:pt x="0" y="95"/>
                  </a:lnTo>
                  <a:lnTo>
                    <a:pt x="0" y="2206"/>
                  </a:lnTo>
                  <a:lnTo>
                    <a:pt x="378" y="2206"/>
                  </a:lnTo>
                  <a:cubicBezTo>
                    <a:pt x="914" y="2206"/>
                    <a:pt x="1386" y="1734"/>
                    <a:pt x="1386" y="1167"/>
                  </a:cubicBezTo>
                  <a:lnTo>
                    <a:pt x="138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</p:grpSp>
      <p:grpSp>
        <p:nvGrpSpPr>
          <p:cNvPr id="121" name="Google Shape;6971;p88">
            <a:extLst>
              <a:ext uri="{FF2B5EF4-FFF2-40B4-BE49-F238E27FC236}">
                <a16:creationId xmlns:a16="http://schemas.microsoft.com/office/drawing/2014/main" id="{2521868D-348A-4D32-B8F6-0096C7312768}"/>
              </a:ext>
            </a:extLst>
          </p:cNvPr>
          <p:cNvGrpSpPr/>
          <p:nvPr/>
        </p:nvGrpSpPr>
        <p:grpSpPr>
          <a:xfrm>
            <a:off x="4764596" y="1598023"/>
            <a:ext cx="445214" cy="445176"/>
            <a:chOff x="-31093575" y="3911725"/>
            <a:chExt cx="291450" cy="291425"/>
          </a:xfrm>
          <a:solidFill>
            <a:srgbClr val="FFC000"/>
          </a:solidFill>
        </p:grpSpPr>
        <p:sp>
          <p:nvSpPr>
            <p:cNvPr id="122" name="Google Shape;6972;p88">
              <a:extLst>
                <a:ext uri="{FF2B5EF4-FFF2-40B4-BE49-F238E27FC236}">
                  <a16:creationId xmlns:a16="http://schemas.microsoft.com/office/drawing/2014/main" id="{F3DB8070-61C3-3900-E09D-F3CA8DBE737C}"/>
                </a:ext>
              </a:extLst>
            </p:cNvPr>
            <p:cNvSpPr/>
            <p:nvPr/>
          </p:nvSpPr>
          <p:spPr>
            <a:xfrm>
              <a:off x="-31093575" y="3911725"/>
              <a:ext cx="291450" cy="291425"/>
            </a:xfrm>
            <a:custGeom>
              <a:avLst/>
              <a:gdLst/>
              <a:ahLst/>
              <a:cxnLst/>
              <a:rect l="l" t="t" r="r" b="b"/>
              <a:pathLst>
                <a:path w="11658" h="11657" extrusionOk="0">
                  <a:moveTo>
                    <a:pt x="5829" y="0"/>
                  </a:moveTo>
                  <a:cubicBezTo>
                    <a:pt x="3372" y="0"/>
                    <a:pt x="1261" y="1796"/>
                    <a:pt x="788" y="4159"/>
                  </a:cubicBezTo>
                  <a:cubicBezTo>
                    <a:pt x="347" y="4285"/>
                    <a:pt x="1" y="4694"/>
                    <a:pt x="1" y="5167"/>
                  </a:cubicBezTo>
                  <a:lnTo>
                    <a:pt x="1" y="7876"/>
                  </a:lnTo>
                  <a:cubicBezTo>
                    <a:pt x="1" y="8412"/>
                    <a:pt x="473" y="8885"/>
                    <a:pt x="1009" y="8885"/>
                  </a:cubicBezTo>
                  <a:lnTo>
                    <a:pt x="1702" y="8885"/>
                  </a:lnTo>
                  <a:cubicBezTo>
                    <a:pt x="1891" y="8885"/>
                    <a:pt x="2049" y="8727"/>
                    <a:pt x="2049" y="8538"/>
                  </a:cubicBezTo>
                  <a:lnTo>
                    <a:pt x="2049" y="4442"/>
                  </a:lnTo>
                  <a:cubicBezTo>
                    <a:pt x="2049" y="4253"/>
                    <a:pt x="1891" y="4096"/>
                    <a:pt x="1702" y="4096"/>
                  </a:cubicBezTo>
                  <a:lnTo>
                    <a:pt x="1481" y="4096"/>
                  </a:lnTo>
                  <a:cubicBezTo>
                    <a:pt x="1954" y="2111"/>
                    <a:pt x="3781" y="630"/>
                    <a:pt x="5829" y="630"/>
                  </a:cubicBezTo>
                  <a:cubicBezTo>
                    <a:pt x="7877" y="630"/>
                    <a:pt x="9673" y="2111"/>
                    <a:pt x="10145" y="4096"/>
                  </a:cubicBezTo>
                  <a:lnTo>
                    <a:pt x="9956" y="4096"/>
                  </a:lnTo>
                  <a:cubicBezTo>
                    <a:pt x="9767" y="4096"/>
                    <a:pt x="9610" y="4253"/>
                    <a:pt x="9610" y="4442"/>
                  </a:cubicBezTo>
                  <a:lnTo>
                    <a:pt x="9610" y="8538"/>
                  </a:lnTo>
                  <a:cubicBezTo>
                    <a:pt x="9610" y="8727"/>
                    <a:pt x="9767" y="8885"/>
                    <a:pt x="9956" y="8885"/>
                  </a:cubicBezTo>
                  <a:lnTo>
                    <a:pt x="10271" y="8885"/>
                  </a:lnTo>
                  <a:cubicBezTo>
                    <a:pt x="10114" y="9672"/>
                    <a:pt x="9421" y="10271"/>
                    <a:pt x="8570" y="10271"/>
                  </a:cubicBezTo>
                  <a:lnTo>
                    <a:pt x="6774" y="10271"/>
                  </a:lnTo>
                  <a:cubicBezTo>
                    <a:pt x="6617" y="9893"/>
                    <a:pt x="6270" y="9609"/>
                    <a:pt x="5829" y="9609"/>
                  </a:cubicBezTo>
                  <a:cubicBezTo>
                    <a:pt x="5262" y="9609"/>
                    <a:pt x="4789" y="10082"/>
                    <a:pt x="4789" y="10617"/>
                  </a:cubicBezTo>
                  <a:cubicBezTo>
                    <a:pt x="4789" y="11184"/>
                    <a:pt x="5262" y="11657"/>
                    <a:pt x="5829" y="11657"/>
                  </a:cubicBezTo>
                  <a:cubicBezTo>
                    <a:pt x="6270" y="11657"/>
                    <a:pt x="6648" y="11373"/>
                    <a:pt x="6774" y="10995"/>
                  </a:cubicBezTo>
                  <a:lnTo>
                    <a:pt x="8570" y="10995"/>
                  </a:lnTo>
                  <a:cubicBezTo>
                    <a:pt x="9799" y="10995"/>
                    <a:pt x="10775" y="10082"/>
                    <a:pt x="10933" y="8885"/>
                  </a:cubicBezTo>
                  <a:cubicBezTo>
                    <a:pt x="11342" y="8790"/>
                    <a:pt x="11658" y="8380"/>
                    <a:pt x="11658" y="7908"/>
                  </a:cubicBezTo>
                  <a:lnTo>
                    <a:pt x="11658" y="5198"/>
                  </a:lnTo>
                  <a:cubicBezTo>
                    <a:pt x="11658" y="4694"/>
                    <a:pt x="11311" y="4253"/>
                    <a:pt x="10870" y="4159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23" name="Google Shape;6973;p88">
              <a:extLst>
                <a:ext uri="{FF2B5EF4-FFF2-40B4-BE49-F238E27FC236}">
                  <a16:creationId xmlns:a16="http://schemas.microsoft.com/office/drawing/2014/main" id="{B66FFF11-C482-C386-9803-CE0C8AF3F27A}"/>
                </a:ext>
              </a:extLst>
            </p:cNvPr>
            <p:cNvSpPr/>
            <p:nvPr/>
          </p:nvSpPr>
          <p:spPr>
            <a:xfrm>
              <a:off x="-31025824" y="3980250"/>
              <a:ext cx="156750" cy="154250"/>
            </a:xfrm>
            <a:custGeom>
              <a:avLst/>
              <a:gdLst/>
              <a:ahLst/>
              <a:cxnLst/>
              <a:rect l="l" t="t" r="r" b="b"/>
              <a:pathLst>
                <a:path w="6270" h="6170" extrusionOk="0">
                  <a:moveTo>
                    <a:pt x="3119" y="1386"/>
                  </a:moveTo>
                  <a:cubicBezTo>
                    <a:pt x="3308" y="1386"/>
                    <a:pt x="3466" y="1544"/>
                    <a:pt x="3466" y="1733"/>
                  </a:cubicBezTo>
                  <a:cubicBezTo>
                    <a:pt x="3466" y="1953"/>
                    <a:pt x="3308" y="2079"/>
                    <a:pt x="3119" y="2079"/>
                  </a:cubicBezTo>
                  <a:cubicBezTo>
                    <a:pt x="2930" y="2079"/>
                    <a:pt x="2773" y="1953"/>
                    <a:pt x="2773" y="1733"/>
                  </a:cubicBezTo>
                  <a:cubicBezTo>
                    <a:pt x="2773" y="1544"/>
                    <a:pt x="2930" y="1386"/>
                    <a:pt x="3119" y="1386"/>
                  </a:cubicBezTo>
                  <a:close/>
                  <a:moveTo>
                    <a:pt x="3119" y="2741"/>
                  </a:moveTo>
                  <a:cubicBezTo>
                    <a:pt x="3308" y="2741"/>
                    <a:pt x="3466" y="2867"/>
                    <a:pt x="3466" y="3088"/>
                  </a:cubicBezTo>
                  <a:lnTo>
                    <a:pt x="3466" y="4474"/>
                  </a:lnTo>
                  <a:cubicBezTo>
                    <a:pt x="3466" y="4663"/>
                    <a:pt x="3308" y="4820"/>
                    <a:pt x="3119" y="4820"/>
                  </a:cubicBezTo>
                  <a:cubicBezTo>
                    <a:pt x="2930" y="4820"/>
                    <a:pt x="2773" y="4663"/>
                    <a:pt x="2773" y="4474"/>
                  </a:cubicBezTo>
                  <a:lnTo>
                    <a:pt x="2773" y="3088"/>
                  </a:lnTo>
                  <a:cubicBezTo>
                    <a:pt x="2773" y="2867"/>
                    <a:pt x="2930" y="2741"/>
                    <a:pt x="3119" y="2741"/>
                  </a:cubicBezTo>
                  <a:close/>
                  <a:moveTo>
                    <a:pt x="3151" y="0"/>
                  </a:moveTo>
                  <a:cubicBezTo>
                    <a:pt x="1449" y="0"/>
                    <a:pt x="63" y="1386"/>
                    <a:pt x="63" y="3088"/>
                  </a:cubicBezTo>
                  <a:cubicBezTo>
                    <a:pt x="63" y="3592"/>
                    <a:pt x="158" y="4096"/>
                    <a:pt x="441" y="4568"/>
                  </a:cubicBezTo>
                  <a:lnTo>
                    <a:pt x="63" y="5734"/>
                  </a:lnTo>
                  <a:cubicBezTo>
                    <a:pt x="0" y="5828"/>
                    <a:pt x="0" y="5955"/>
                    <a:pt x="126" y="6081"/>
                  </a:cubicBezTo>
                  <a:cubicBezTo>
                    <a:pt x="171" y="6125"/>
                    <a:pt x="263" y="6170"/>
                    <a:pt x="357" y="6170"/>
                  </a:cubicBezTo>
                  <a:cubicBezTo>
                    <a:pt x="396" y="6170"/>
                    <a:pt x="436" y="6162"/>
                    <a:pt x="473" y="6144"/>
                  </a:cubicBezTo>
                  <a:lnTo>
                    <a:pt x="1638" y="5765"/>
                  </a:lnTo>
                  <a:cubicBezTo>
                    <a:pt x="2079" y="6049"/>
                    <a:pt x="2615" y="6144"/>
                    <a:pt x="3151" y="6144"/>
                  </a:cubicBezTo>
                  <a:cubicBezTo>
                    <a:pt x="4852" y="6144"/>
                    <a:pt x="6270" y="4789"/>
                    <a:pt x="6270" y="3088"/>
                  </a:cubicBezTo>
                  <a:cubicBezTo>
                    <a:pt x="6270" y="1386"/>
                    <a:pt x="4852" y="0"/>
                    <a:pt x="31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</p:grpSp>
      <p:grpSp>
        <p:nvGrpSpPr>
          <p:cNvPr id="124" name="Google Shape;7004;p88">
            <a:extLst>
              <a:ext uri="{FF2B5EF4-FFF2-40B4-BE49-F238E27FC236}">
                <a16:creationId xmlns:a16="http://schemas.microsoft.com/office/drawing/2014/main" id="{F3F2DEFF-447F-802F-007B-448A09148616}"/>
              </a:ext>
            </a:extLst>
          </p:cNvPr>
          <p:cNvGrpSpPr/>
          <p:nvPr/>
        </p:nvGrpSpPr>
        <p:grpSpPr>
          <a:xfrm>
            <a:off x="2438381" y="1605759"/>
            <a:ext cx="469273" cy="446093"/>
            <a:chOff x="-32576675" y="3944600"/>
            <a:chExt cx="307200" cy="292025"/>
          </a:xfrm>
          <a:solidFill>
            <a:srgbClr val="FFC000"/>
          </a:solidFill>
        </p:grpSpPr>
        <p:sp>
          <p:nvSpPr>
            <p:cNvPr id="125" name="Google Shape;7005;p88">
              <a:extLst>
                <a:ext uri="{FF2B5EF4-FFF2-40B4-BE49-F238E27FC236}">
                  <a16:creationId xmlns:a16="http://schemas.microsoft.com/office/drawing/2014/main" id="{0FD6979A-F5C7-AD46-BC55-66B8108E659C}"/>
                </a:ext>
              </a:extLst>
            </p:cNvPr>
            <p:cNvSpPr/>
            <p:nvPr/>
          </p:nvSpPr>
          <p:spPr>
            <a:xfrm>
              <a:off x="-32482951" y="3944600"/>
              <a:ext cx="213475" cy="214650"/>
            </a:xfrm>
            <a:custGeom>
              <a:avLst/>
              <a:gdLst/>
              <a:ahLst/>
              <a:cxnLst/>
              <a:rect l="l" t="t" r="r" b="b"/>
              <a:pathLst>
                <a:path w="8539" h="8586" extrusionOk="0">
                  <a:moveTo>
                    <a:pt x="5156" y="1"/>
                  </a:moveTo>
                  <a:cubicBezTo>
                    <a:pt x="4372" y="1"/>
                    <a:pt x="3593" y="308"/>
                    <a:pt x="2994" y="922"/>
                  </a:cubicBezTo>
                  <a:lnTo>
                    <a:pt x="1450" y="2466"/>
                  </a:lnTo>
                  <a:cubicBezTo>
                    <a:pt x="1681" y="2417"/>
                    <a:pt x="1916" y="2392"/>
                    <a:pt x="2152" y="2392"/>
                  </a:cubicBezTo>
                  <a:cubicBezTo>
                    <a:pt x="2529" y="2392"/>
                    <a:pt x="2909" y="2456"/>
                    <a:pt x="3277" y="2592"/>
                  </a:cubicBezTo>
                  <a:lnTo>
                    <a:pt x="3939" y="1899"/>
                  </a:lnTo>
                  <a:cubicBezTo>
                    <a:pt x="4270" y="1568"/>
                    <a:pt x="4703" y="1402"/>
                    <a:pt x="5136" y="1402"/>
                  </a:cubicBezTo>
                  <a:cubicBezTo>
                    <a:pt x="5569" y="1402"/>
                    <a:pt x="6003" y="1568"/>
                    <a:pt x="6333" y="1899"/>
                  </a:cubicBezTo>
                  <a:cubicBezTo>
                    <a:pt x="7027" y="2592"/>
                    <a:pt x="7027" y="3631"/>
                    <a:pt x="6333" y="4325"/>
                  </a:cubicBezTo>
                  <a:lnTo>
                    <a:pt x="3939" y="6719"/>
                  </a:lnTo>
                  <a:cubicBezTo>
                    <a:pt x="3608" y="7050"/>
                    <a:pt x="3175" y="7215"/>
                    <a:pt x="2742" y="7215"/>
                  </a:cubicBezTo>
                  <a:cubicBezTo>
                    <a:pt x="2309" y="7215"/>
                    <a:pt x="1875" y="7050"/>
                    <a:pt x="1545" y="6719"/>
                  </a:cubicBezTo>
                  <a:cubicBezTo>
                    <a:pt x="1261" y="6435"/>
                    <a:pt x="1104" y="6089"/>
                    <a:pt x="1072" y="5742"/>
                  </a:cubicBezTo>
                  <a:lnTo>
                    <a:pt x="1" y="6782"/>
                  </a:lnTo>
                  <a:cubicBezTo>
                    <a:pt x="158" y="7097"/>
                    <a:pt x="348" y="7381"/>
                    <a:pt x="600" y="7664"/>
                  </a:cubicBezTo>
                  <a:cubicBezTo>
                    <a:pt x="1214" y="8278"/>
                    <a:pt x="2002" y="8586"/>
                    <a:pt x="2781" y="8586"/>
                  </a:cubicBezTo>
                  <a:cubicBezTo>
                    <a:pt x="3561" y="8586"/>
                    <a:pt x="4333" y="8278"/>
                    <a:pt x="4916" y="7664"/>
                  </a:cubicBezTo>
                  <a:lnTo>
                    <a:pt x="7342" y="5270"/>
                  </a:lnTo>
                  <a:cubicBezTo>
                    <a:pt x="8539" y="4073"/>
                    <a:pt x="8539" y="2151"/>
                    <a:pt x="7342" y="922"/>
                  </a:cubicBezTo>
                  <a:cubicBezTo>
                    <a:pt x="6727" y="308"/>
                    <a:pt x="5940" y="1"/>
                    <a:pt x="5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26" name="Google Shape;7006;p88">
              <a:extLst>
                <a:ext uri="{FF2B5EF4-FFF2-40B4-BE49-F238E27FC236}">
                  <a16:creationId xmlns:a16="http://schemas.microsoft.com/office/drawing/2014/main" id="{8185C5FB-3F43-D912-480B-9E872311A400}"/>
                </a:ext>
              </a:extLst>
            </p:cNvPr>
            <p:cNvSpPr/>
            <p:nvPr/>
          </p:nvSpPr>
          <p:spPr>
            <a:xfrm>
              <a:off x="-32576675" y="4020200"/>
              <a:ext cx="215850" cy="216425"/>
            </a:xfrm>
            <a:custGeom>
              <a:avLst/>
              <a:gdLst/>
              <a:ahLst/>
              <a:cxnLst/>
              <a:rect l="l" t="t" r="r" b="b"/>
              <a:pathLst>
                <a:path w="8634" h="8657" extrusionOk="0">
                  <a:moveTo>
                    <a:pt x="5865" y="1"/>
                  </a:moveTo>
                  <a:cubicBezTo>
                    <a:pt x="5081" y="1"/>
                    <a:pt x="4301" y="308"/>
                    <a:pt x="3718" y="922"/>
                  </a:cubicBezTo>
                  <a:lnTo>
                    <a:pt x="1230" y="3411"/>
                  </a:lnTo>
                  <a:cubicBezTo>
                    <a:pt x="1" y="4640"/>
                    <a:pt x="1" y="6562"/>
                    <a:pt x="1230" y="7759"/>
                  </a:cubicBezTo>
                  <a:cubicBezTo>
                    <a:pt x="1844" y="8358"/>
                    <a:pt x="2632" y="8657"/>
                    <a:pt x="3415" y="8657"/>
                  </a:cubicBezTo>
                  <a:cubicBezTo>
                    <a:pt x="4199" y="8657"/>
                    <a:pt x="4979" y="8358"/>
                    <a:pt x="5577" y="7759"/>
                  </a:cubicBezTo>
                  <a:lnTo>
                    <a:pt x="7152" y="6184"/>
                  </a:lnTo>
                  <a:lnTo>
                    <a:pt x="7152" y="6184"/>
                  </a:lnTo>
                  <a:cubicBezTo>
                    <a:pt x="6938" y="6218"/>
                    <a:pt x="6719" y="6235"/>
                    <a:pt x="6499" y="6235"/>
                  </a:cubicBezTo>
                  <a:cubicBezTo>
                    <a:pt x="6106" y="6235"/>
                    <a:pt x="5709" y="6179"/>
                    <a:pt x="5325" y="6058"/>
                  </a:cubicBezTo>
                  <a:lnTo>
                    <a:pt x="4569" y="6814"/>
                  </a:lnTo>
                  <a:cubicBezTo>
                    <a:pt x="4238" y="7145"/>
                    <a:pt x="3805" y="7310"/>
                    <a:pt x="3372" y="7310"/>
                  </a:cubicBezTo>
                  <a:cubicBezTo>
                    <a:pt x="2939" y="7310"/>
                    <a:pt x="2505" y="7145"/>
                    <a:pt x="2175" y="6814"/>
                  </a:cubicBezTo>
                  <a:cubicBezTo>
                    <a:pt x="1513" y="6121"/>
                    <a:pt x="1513" y="5081"/>
                    <a:pt x="2175" y="4388"/>
                  </a:cubicBezTo>
                  <a:lnTo>
                    <a:pt x="4664" y="1899"/>
                  </a:lnTo>
                  <a:cubicBezTo>
                    <a:pt x="4994" y="1568"/>
                    <a:pt x="5428" y="1403"/>
                    <a:pt x="5861" y="1403"/>
                  </a:cubicBezTo>
                  <a:cubicBezTo>
                    <a:pt x="6294" y="1403"/>
                    <a:pt x="6727" y="1568"/>
                    <a:pt x="7058" y="1899"/>
                  </a:cubicBezTo>
                  <a:cubicBezTo>
                    <a:pt x="7342" y="2183"/>
                    <a:pt x="7499" y="2561"/>
                    <a:pt x="7531" y="2907"/>
                  </a:cubicBezTo>
                  <a:lnTo>
                    <a:pt x="8287" y="2151"/>
                  </a:lnTo>
                  <a:lnTo>
                    <a:pt x="8633" y="1805"/>
                  </a:lnTo>
                  <a:cubicBezTo>
                    <a:pt x="8476" y="1490"/>
                    <a:pt x="8287" y="1206"/>
                    <a:pt x="8035" y="922"/>
                  </a:cubicBezTo>
                  <a:cubicBezTo>
                    <a:pt x="7436" y="308"/>
                    <a:pt x="6648" y="1"/>
                    <a:pt x="58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</p:grpSp>
      <p:grpSp>
        <p:nvGrpSpPr>
          <p:cNvPr id="127" name="Google Shape;7018;p88">
            <a:extLst>
              <a:ext uri="{FF2B5EF4-FFF2-40B4-BE49-F238E27FC236}">
                <a16:creationId xmlns:a16="http://schemas.microsoft.com/office/drawing/2014/main" id="{24F90177-789E-B5D2-DE6E-83AFAB78DAB0}"/>
              </a:ext>
            </a:extLst>
          </p:cNvPr>
          <p:cNvGrpSpPr/>
          <p:nvPr/>
        </p:nvGrpSpPr>
        <p:grpSpPr>
          <a:xfrm>
            <a:off x="5387194" y="1605042"/>
            <a:ext cx="446398" cy="445214"/>
            <a:chOff x="-30735200" y="3910925"/>
            <a:chExt cx="292225" cy="291450"/>
          </a:xfrm>
          <a:solidFill>
            <a:srgbClr val="FFC000"/>
          </a:solidFill>
        </p:grpSpPr>
        <p:sp>
          <p:nvSpPr>
            <p:cNvPr id="128" name="Google Shape;7019;p88">
              <a:extLst>
                <a:ext uri="{FF2B5EF4-FFF2-40B4-BE49-F238E27FC236}">
                  <a16:creationId xmlns:a16="http://schemas.microsoft.com/office/drawing/2014/main" id="{0E203122-A445-6D06-7A90-685BB6418E5B}"/>
                </a:ext>
              </a:extLst>
            </p:cNvPr>
            <p:cNvSpPr/>
            <p:nvPr/>
          </p:nvSpPr>
          <p:spPr>
            <a:xfrm>
              <a:off x="-30683225" y="3962900"/>
              <a:ext cx="188275" cy="186700"/>
            </a:xfrm>
            <a:custGeom>
              <a:avLst/>
              <a:gdLst/>
              <a:ahLst/>
              <a:cxnLst/>
              <a:rect l="l" t="t" r="r" b="b"/>
              <a:pathLst>
                <a:path w="7531" h="7468" extrusionOk="0">
                  <a:moveTo>
                    <a:pt x="3750" y="663"/>
                  </a:moveTo>
                  <a:cubicBezTo>
                    <a:pt x="3939" y="663"/>
                    <a:pt x="4096" y="820"/>
                    <a:pt x="4096" y="1009"/>
                  </a:cubicBezTo>
                  <a:lnTo>
                    <a:pt x="4096" y="3624"/>
                  </a:lnTo>
                  <a:lnTo>
                    <a:pt x="5357" y="4884"/>
                  </a:lnTo>
                  <a:cubicBezTo>
                    <a:pt x="5514" y="5042"/>
                    <a:pt x="5514" y="5231"/>
                    <a:pt x="5357" y="5357"/>
                  </a:cubicBezTo>
                  <a:cubicBezTo>
                    <a:pt x="5294" y="5420"/>
                    <a:pt x="5207" y="5451"/>
                    <a:pt x="5120" y="5451"/>
                  </a:cubicBezTo>
                  <a:cubicBezTo>
                    <a:pt x="5034" y="5451"/>
                    <a:pt x="4947" y="5420"/>
                    <a:pt x="4884" y="5357"/>
                  </a:cubicBezTo>
                  <a:lnTo>
                    <a:pt x="3498" y="3971"/>
                  </a:lnTo>
                  <a:cubicBezTo>
                    <a:pt x="3435" y="3908"/>
                    <a:pt x="3403" y="3813"/>
                    <a:pt x="3403" y="3719"/>
                  </a:cubicBezTo>
                  <a:lnTo>
                    <a:pt x="3403" y="1009"/>
                  </a:lnTo>
                  <a:cubicBezTo>
                    <a:pt x="3403" y="820"/>
                    <a:pt x="3561" y="663"/>
                    <a:pt x="3750" y="663"/>
                  </a:cubicBezTo>
                  <a:close/>
                  <a:moveTo>
                    <a:pt x="3750" y="1"/>
                  </a:moveTo>
                  <a:cubicBezTo>
                    <a:pt x="1671" y="1"/>
                    <a:pt x="1" y="1702"/>
                    <a:pt x="1" y="3750"/>
                  </a:cubicBezTo>
                  <a:cubicBezTo>
                    <a:pt x="1" y="5829"/>
                    <a:pt x="1702" y="7468"/>
                    <a:pt x="3750" y="7468"/>
                  </a:cubicBezTo>
                  <a:cubicBezTo>
                    <a:pt x="5798" y="7468"/>
                    <a:pt x="7499" y="5798"/>
                    <a:pt x="7499" y="3750"/>
                  </a:cubicBezTo>
                  <a:cubicBezTo>
                    <a:pt x="7530" y="1702"/>
                    <a:pt x="5829" y="1"/>
                    <a:pt x="3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29" name="Google Shape;7020;p88">
              <a:extLst>
                <a:ext uri="{FF2B5EF4-FFF2-40B4-BE49-F238E27FC236}">
                  <a16:creationId xmlns:a16="http://schemas.microsoft.com/office/drawing/2014/main" id="{281760A5-F995-2C08-1950-87536EA72BF6}"/>
                </a:ext>
              </a:extLst>
            </p:cNvPr>
            <p:cNvSpPr/>
            <p:nvPr/>
          </p:nvSpPr>
          <p:spPr>
            <a:xfrm>
              <a:off x="-30735200" y="3910925"/>
              <a:ext cx="292225" cy="291450"/>
            </a:xfrm>
            <a:custGeom>
              <a:avLst/>
              <a:gdLst/>
              <a:ahLst/>
              <a:cxnLst/>
              <a:rect l="l" t="t" r="r" b="b"/>
              <a:pathLst>
                <a:path w="11689" h="11658" extrusionOk="0">
                  <a:moveTo>
                    <a:pt x="5829" y="1355"/>
                  </a:moveTo>
                  <a:cubicBezTo>
                    <a:pt x="8286" y="1355"/>
                    <a:pt x="10271" y="3372"/>
                    <a:pt x="10271" y="5829"/>
                  </a:cubicBezTo>
                  <a:cubicBezTo>
                    <a:pt x="10271" y="8286"/>
                    <a:pt x="8318" y="10271"/>
                    <a:pt x="5829" y="10271"/>
                  </a:cubicBezTo>
                  <a:cubicBezTo>
                    <a:pt x="3403" y="10271"/>
                    <a:pt x="1387" y="8255"/>
                    <a:pt x="1387" y="5829"/>
                  </a:cubicBezTo>
                  <a:cubicBezTo>
                    <a:pt x="1387" y="3372"/>
                    <a:pt x="3371" y="1355"/>
                    <a:pt x="5829" y="1355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616"/>
                    <a:pt x="0" y="5829"/>
                  </a:cubicBezTo>
                  <a:cubicBezTo>
                    <a:pt x="0" y="9011"/>
                    <a:pt x="2647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89" y="2616"/>
                    <a:pt x="9042" y="1"/>
                    <a:pt x="58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</p:grpSp>
      <p:sp>
        <p:nvSpPr>
          <p:cNvPr id="130" name="Google Shape;5917;p86">
            <a:extLst>
              <a:ext uri="{FF2B5EF4-FFF2-40B4-BE49-F238E27FC236}">
                <a16:creationId xmlns:a16="http://schemas.microsoft.com/office/drawing/2014/main" id="{19B39A04-4CF7-454B-EB0F-80B84EF521F8}"/>
              </a:ext>
            </a:extLst>
          </p:cNvPr>
          <p:cNvSpPr/>
          <p:nvPr/>
        </p:nvSpPr>
        <p:spPr>
          <a:xfrm>
            <a:off x="2996623" y="2474902"/>
            <a:ext cx="451033" cy="463173"/>
          </a:xfrm>
          <a:custGeom>
            <a:avLst/>
            <a:gdLst/>
            <a:ahLst/>
            <a:cxnLst/>
            <a:rect l="l" t="t" r="r" b="b"/>
            <a:pathLst>
              <a:path w="12446" h="12698" extrusionOk="0">
                <a:moveTo>
                  <a:pt x="6239" y="1"/>
                </a:moveTo>
                <a:cubicBezTo>
                  <a:pt x="5105" y="1"/>
                  <a:pt x="4191" y="915"/>
                  <a:pt x="4159" y="2112"/>
                </a:cubicBezTo>
                <a:cubicBezTo>
                  <a:pt x="4159" y="3088"/>
                  <a:pt x="4852" y="3939"/>
                  <a:pt x="5798" y="4097"/>
                </a:cubicBezTo>
                <a:lnTo>
                  <a:pt x="5798" y="5294"/>
                </a:lnTo>
                <a:cubicBezTo>
                  <a:pt x="4852" y="5483"/>
                  <a:pt x="4159" y="6333"/>
                  <a:pt x="4159" y="7310"/>
                </a:cubicBezTo>
                <a:cubicBezTo>
                  <a:pt x="4159" y="7657"/>
                  <a:pt x="4222" y="7972"/>
                  <a:pt x="4380" y="8255"/>
                </a:cubicBezTo>
                <a:lnTo>
                  <a:pt x="3403" y="9043"/>
                </a:lnTo>
                <a:cubicBezTo>
                  <a:pt x="3057" y="8728"/>
                  <a:pt x="2584" y="8570"/>
                  <a:pt x="2112" y="8570"/>
                </a:cubicBezTo>
                <a:cubicBezTo>
                  <a:pt x="946" y="8602"/>
                  <a:pt x="1" y="9515"/>
                  <a:pt x="1" y="10650"/>
                </a:cubicBezTo>
                <a:cubicBezTo>
                  <a:pt x="1" y="11784"/>
                  <a:pt x="946" y="12697"/>
                  <a:pt x="2112" y="12697"/>
                </a:cubicBezTo>
                <a:cubicBezTo>
                  <a:pt x="3246" y="12697"/>
                  <a:pt x="4128" y="11752"/>
                  <a:pt x="4191" y="10650"/>
                </a:cubicBezTo>
                <a:cubicBezTo>
                  <a:pt x="4191" y="10303"/>
                  <a:pt x="4096" y="9988"/>
                  <a:pt x="3939" y="9704"/>
                </a:cubicBezTo>
                <a:lnTo>
                  <a:pt x="4947" y="8917"/>
                </a:lnTo>
                <a:cubicBezTo>
                  <a:pt x="5294" y="9232"/>
                  <a:pt x="5766" y="9389"/>
                  <a:pt x="6239" y="9389"/>
                </a:cubicBezTo>
                <a:cubicBezTo>
                  <a:pt x="6743" y="9389"/>
                  <a:pt x="7184" y="9200"/>
                  <a:pt x="7530" y="8917"/>
                </a:cubicBezTo>
                <a:lnTo>
                  <a:pt x="8507" y="9704"/>
                </a:lnTo>
                <a:cubicBezTo>
                  <a:pt x="8350" y="9988"/>
                  <a:pt x="8287" y="10303"/>
                  <a:pt x="8287" y="10650"/>
                </a:cubicBezTo>
                <a:cubicBezTo>
                  <a:pt x="8287" y="11784"/>
                  <a:pt x="9232" y="12697"/>
                  <a:pt x="10366" y="12697"/>
                </a:cubicBezTo>
                <a:cubicBezTo>
                  <a:pt x="11500" y="12697"/>
                  <a:pt x="12414" y="11752"/>
                  <a:pt x="12445" y="10650"/>
                </a:cubicBezTo>
                <a:cubicBezTo>
                  <a:pt x="12445" y="9515"/>
                  <a:pt x="11563" y="8602"/>
                  <a:pt x="10366" y="8570"/>
                </a:cubicBezTo>
                <a:cubicBezTo>
                  <a:pt x="9862" y="8570"/>
                  <a:pt x="9421" y="8759"/>
                  <a:pt x="9074" y="9043"/>
                </a:cubicBezTo>
                <a:lnTo>
                  <a:pt x="8097" y="8255"/>
                </a:lnTo>
                <a:cubicBezTo>
                  <a:pt x="8255" y="7972"/>
                  <a:pt x="8318" y="7657"/>
                  <a:pt x="8318" y="7310"/>
                </a:cubicBezTo>
                <a:cubicBezTo>
                  <a:pt x="8318" y="6333"/>
                  <a:pt x="7625" y="5451"/>
                  <a:pt x="6680" y="5294"/>
                </a:cubicBezTo>
                <a:lnTo>
                  <a:pt x="6680" y="4097"/>
                </a:lnTo>
                <a:cubicBezTo>
                  <a:pt x="7625" y="3908"/>
                  <a:pt x="8318" y="3088"/>
                  <a:pt x="8318" y="2112"/>
                </a:cubicBezTo>
                <a:cubicBezTo>
                  <a:pt x="8318" y="946"/>
                  <a:pt x="7404" y="64"/>
                  <a:pt x="6239" y="1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>
            <a:defPPr/>
          </a:lstStyle>
          <a:p>
            <a:endParaRPr sz="1050"/>
          </a:p>
        </p:txBody>
      </p:sp>
      <p:sp>
        <p:nvSpPr>
          <p:cNvPr id="131" name="Google Shape;5955;p86">
            <a:extLst>
              <a:ext uri="{FF2B5EF4-FFF2-40B4-BE49-F238E27FC236}">
                <a16:creationId xmlns:a16="http://schemas.microsoft.com/office/drawing/2014/main" id="{DCD4682A-0050-C249-55F1-2F33A91D570B}"/>
              </a:ext>
            </a:extLst>
          </p:cNvPr>
          <p:cNvSpPr/>
          <p:nvPr/>
        </p:nvSpPr>
        <p:spPr>
          <a:xfrm>
            <a:off x="3536224" y="2547299"/>
            <a:ext cx="459005" cy="390768"/>
          </a:xfrm>
          <a:custGeom>
            <a:avLst/>
            <a:gdLst/>
            <a:ahLst/>
            <a:cxnLst/>
            <a:rect l="l" t="t" r="r" b="b"/>
            <a:pathLst>
              <a:path w="12666" h="10713" extrusionOk="0">
                <a:moveTo>
                  <a:pt x="1765" y="3309"/>
                </a:moveTo>
                <a:lnTo>
                  <a:pt x="1765" y="7058"/>
                </a:lnTo>
                <a:cubicBezTo>
                  <a:pt x="1765" y="7278"/>
                  <a:pt x="1954" y="7436"/>
                  <a:pt x="2206" y="7436"/>
                </a:cubicBezTo>
                <a:lnTo>
                  <a:pt x="2615" y="7436"/>
                </a:lnTo>
                <a:lnTo>
                  <a:pt x="2615" y="9925"/>
                </a:lnTo>
                <a:lnTo>
                  <a:pt x="788" y="9925"/>
                </a:lnTo>
                <a:lnTo>
                  <a:pt x="788" y="3309"/>
                </a:lnTo>
                <a:close/>
                <a:moveTo>
                  <a:pt x="5073" y="3309"/>
                </a:moveTo>
                <a:lnTo>
                  <a:pt x="5073" y="7058"/>
                </a:lnTo>
                <a:cubicBezTo>
                  <a:pt x="5073" y="7278"/>
                  <a:pt x="5262" y="7436"/>
                  <a:pt x="5514" y="7436"/>
                </a:cubicBezTo>
                <a:lnTo>
                  <a:pt x="5892" y="7436"/>
                </a:lnTo>
                <a:lnTo>
                  <a:pt x="5892" y="9925"/>
                </a:lnTo>
                <a:lnTo>
                  <a:pt x="3403" y="9925"/>
                </a:lnTo>
                <a:lnTo>
                  <a:pt x="3403" y="7436"/>
                </a:lnTo>
                <a:lnTo>
                  <a:pt x="3813" y="7436"/>
                </a:lnTo>
                <a:cubicBezTo>
                  <a:pt x="4033" y="7436"/>
                  <a:pt x="4254" y="7247"/>
                  <a:pt x="4254" y="7058"/>
                </a:cubicBezTo>
                <a:lnTo>
                  <a:pt x="4254" y="3309"/>
                </a:lnTo>
                <a:close/>
                <a:moveTo>
                  <a:pt x="8412" y="3309"/>
                </a:moveTo>
                <a:lnTo>
                  <a:pt x="8412" y="7058"/>
                </a:lnTo>
                <a:cubicBezTo>
                  <a:pt x="8412" y="7278"/>
                  <a:pt x="8601" y="7436"/>
                  <a:pt x="8853" y="7436"/>
                </a:cubicBezTo>
                <a:lnTo>
                  <a:pt x="9294" y="7436"/>
                </a:lnTo>
                <a:lnTo>
                  <a:pt x="9294" y="9925"/>
                </a:lnTo>
                <a:lnTo>
                  <a:pt x="6711" y="9925"/>
                </a:lnTo>
                <a:lnTo>
                  <a:pt x="6711" y="7436"/>
                </a:lnTo>
                <a:lnTo>
                  <a:pt x="7152" y="7436"/>
                </a:lnTo>
                <a:cubicBezTo>
                  <a:pt x="7404" y="7436"/>
                  <a:pt x="7593" y="7247"/>
                  <a:pt x="7593" y="7058"/>
                </a:cubicBezTo>
                <a:lnTo>
                  <a:pt x="7593" y="3309"/>
                </a:lnTo>
                <a:close/>
                <a:moveTo>
                  <a:pt x="11815" y="3309"/>
                </a:moveTo>
                <a:lnTo>
                  <a:pt x="11815" y="9925"/>
                </a:lnTo>
                <a:lnTo>
                  <a:pt x="9988" y="9925"/>
                </a:lnTo>
                <a:lnTo>
                  <a:pt x="9988" y="7436"/>
                </a:lnTo>
                <a:lnTo>
                  <a:pt x="10429" y="7436"/>
                </a:lnTo>
                <a:cubicBezTo>
                  <a:pt x="10649" y="7436"/>
                  <a:pt x="10870" y="7247"/>
                  <a:pt x="10870" y="7058"/>
                </a:cubicBezTo>
                <a:lnTo>
                  <a:pt x="10870" y="3309"/>
                </a:lnTo>
                <a:close/>
                <a:moveTo>
                  <a:pt x="379" y="1"/>
                </a:moveTo>
                <a:cubicBezTo>
                  <a:pt x="158" y="1"/>
                  <a:pt x="1" y="190"/>
                  <a:pt x="1" y="379"/>
                </a:cubicBezTo>
                <a:lnTo>
                  <a:pt x="1" y="10334"/>
                </a:lnTo>
                <a:cubicBezTo>
                  <a:pt x="1" y="10555"/>
                  <a:pt x="190" y="10712"/>
                  <a:pt x="379" y="10712"/>
                </a:cubicBezTo>
                <a:lnTo>
                  <a:pt x="12224" y="10712"/>
                </a:lnTo>
                <a:cubicBezTo>
                  <a:pt x="12476" y="10712"/>
                  <a:pt x="12665" y="10523"/>
                  <a:pt x="12665" y="10334"/>
                </a:cubicBezTo>
                <a:lnTo>
                  <a:pt x="12665" y="379"/>
                </a:lnTo>
                <a:cubicBezTo>
                  <a:pt x="12634" y="190"/>
                  <a:pt x="12445" y="1"/>
                  <a:pt x="12224" y="1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>
            <a:defPPr/>
          </a:lstStyle>
          <a:p>
            <a:endParaRPr sz="1050"/>
          </a:p>
        </p:txBody>
      </p:sp>
      <p:grpSp>
        <p:nvGrpSpPr>
          <p:cNvPr id="132" name="Google Shape;5983;p86">
            <a:extLst>
              <a:ext uri="{FF2B5EF4-FFF2-40B4-BE49-F238E27FC236}">
                <a16:creationId xmlns:a16="http://schemas.microsoft.com/office/drawing/2014/main" id="{0326C350-A687-EEFC-3F73-0E6AEC2062C1}"/>
              </a:ext>
            </a:extLst>
          </p:cNvPr>
          <p:cNvGrpSpPr/>
          <p:nvPr/>
        </p:nvGrpSpPr>
        <p:grpSpPr>
          <a:xfrm>
            <a:off x="4183682" y="2487040"/>
            <a:ext cx="461288" cy="462005"/>
            <a:chOff x="-38538975" y="3954250"/>
            <a:chExt cx="318225" cy="316650"/>
          </a:xfrm>
          <a:solidFill>
            <a:srgbClr val="FFC000"/>
          </a:solidFill>
        </p:grpSpPr>
        <p:sp>
          <p:nvSpPr>
            <p:cNvPr id="133" name="Google Shape;5984;p86">
              <a:extLst>
                <a:ext uri="{FF2B5EF4-FFF2-40B4-BE49-F238E27FC236}">
                  <a16:creationId xmlns:a16="http://schemas.microsoft.com/office/drawing/2014/main" id="{046306DB-B112-EFD5-CCB8-8722A8201150}"/>
                </a:ext>
              </a:extLst>
            </p:cNvPr>
            <p:cNvSpPr/>
            <p:nvPr/>
          </p:nvSpPr>
          <p:spPr>
            <a:xfrm>
              <a:off x="-38538975" y="3954250"/>
              <a:ext cx="254425" cy="253625"/>
            </a:xfrm>
            <a:custGeom>
              <a:avLst/>
              <a:gdLst/>
              <a:ahLst/>
              <a:cxnLst/>
              <a:rect l="l" t="t" r="r" b="b"/>
              <a:pathLst>
                <a:path w="10177" h="10145" extrusionOk="0">
                  <a:moveTo>
                    <a:pt x="5104" y="3813"/>
                  </a:moveTo>
                  <a:cubicBezTo>
                    <a:pt x="5797" y="3813"/>
                    <a:pt x="6364" y="4348"/>
                    <a:pt x="6364" y="5073"/>
                  </a:cubicBezTo>
                  <a:cubicBezTo>
                    <a:pt x="6364" y="5766"/>
                    <a:pt x="5797" y="6333"/>
                    <a:pt x="5104" y="6333"/>
                  </a:cubicBezTo>
                  <a:cubicBezTo>
                    <a:pt x="4379" y="6333"/>
                    <a:pt x="3844" y="5766"/>
                    <a:pt x="3844" y="5073"/>
                  </a:cubicBezTo>
                  <a:cubicBezTo>
                    <a:pt x="3844" y="4411"/>
                    <a:pt x="4411" y="3813"/>
                    <a:pt x="5104" y="3813"/>
                  </a:cubicBezTo>
                  <a:close/>
                  <a:moveTo>
                    <a:pt x="5104" y="0"/>
                  </a:moveTo>
                  <a:cubicBezTo>
                    <a:pt x="2300" y="0"/>
                    <a:pt x="0" y="2269"/>
                    <a:pt x="0" y="5073"/>
                  </a:cubicBezTo>
                  <a:cubicBezTo>
                    <a:pt x="63" y="7908"/>
                    <a:pt x="2300" y="10145"/>
                    <a:pt x="5104" y="10145"/>
                  </a:cubicBezTo>
                  <a:cubicBezTo>
                    <a:pt x="7877" y="10145"/>
                    <a:pt x="10176" y="7877"/>
                    <a:pt x="10176" y="5073"/>
                  </a:cubicBezTo>
                  <a:cubicBezTo>
                    <a:pt x="10176" y="2269"/>
                    <a:pt x="7877" y="0"/>
                    <a:pt x="5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34" name="Google Shape;5985;p86">
              <a:extLst>
                <a:ext uri="{FF2B5EF4-FFF2-40B4-BE49-F238E27FC236}">
                  <a16:creationId xmlns:a16="http://schemas.microsoft.com/office/drawing/2014/main" id="{B27175C9-8627-D183-7FD5-BDFAA036598E}"/>
                </a:ext>
              </a:extLst>
            </p:cNvPr>
            <p:cNvSpPr/>
            <p:nvPr/>
          </p:nvSpPr>
          <p:spPr>
            <a:xfrm>
              <a:off x="-38496450" y="4081725"/>
              <a:ext cx="275700" cy="189175"/>
            </a:xfrm>
            <a:custGeom>
              <a:avLst/>
              <a:gdLst/>
              <a:ahLst/>
              <a:cxnLst/>
              <a:rect l="l" t="t" r="r" b="b"/>
              <a:pathLst>
                <a:path w="11028" h="7566" extrusionOk="0">
                  <a:moveTo>
                    <a:pt x="9774" y="0"/>
                  </a:moveTo>
                  <a:cubicBezTo>
                    <a:pt x="9040" y="0"/>
                    <a:pt x="8444" y="548"/>
                    <a:pt x="8444" y="1265"/>
                  </a:cubicBezTo>
                  <a:cubicBezTo>
                    <a:pt x="8444" y="1801"/>
                    <a:pt x="8790" y="2305"/>
                    <a:pt x="9295" y="2463"/>
                  </a:cubicBezTo>
                  <a:lnTo>
                    <a:pt x="9295" y="2967"/>
                  </a:lnTo>
                  <a:cubicBezTo>
                    <a:pt x="9295" y="4416"/>
                    <a:pt x="8192" y="5645"/>
                    <a:pt x="6774" y="5834"/>
                  </a:cubicBezTo>
                  <a:lnTo>
                    <a:pt x="6774" y="4825"/>
                  </a:lnTo>
                  <a:cubicBezTo>
                    <a:pt x="5829" y="5487"/>
                    <a:pt x="4663" y="5865"/>
                    <a:pt x="3403" y="5865"/>
                  </a:cubicBezTo>
                  <a:cubicBezTo>
                    <a:pt x="2143" y="5865"/>
                    <a:pt x="977" y="5487"/>
                    <a:pt x="1" y="4825"/>
                  </a:cubicBezTo>
                  <a:lnTo>
                    <a:pt x="1" y="6306"/>
                  </a:lnTo>
                  <a:cubicBezTo>
                    <a:pt x="1" y="7031"/>
                    <a:pt x="568" y="7566"/>
                    <a:pt x="1261" y="7566"/>
                  </a:cubicBezTo>
                  <a:lnTo>
                    <a:pt x="5388" y="7566"/>
                  </a:lnTo>
                  <a:cubicBezTo>
                    <a:pt x="5955" y="7566"/>
                    <a:pt x="6459" y="7220"/>
                    <a:pt x="6617" y="6716"/>
                  </a:cubicBezTo>
                  <a:cubicBezTo>
                    <a:pt x="8601" y="6495"/>
                    <a:pt x="10082" y="4920"/>
                    <a:pt x="10114" y="2904"/>
                  </a:cubicBezTo>
                  <a:lnTo>
                    <a:pt x="10114" y="2400"/>
                  </a:lnTo>
                  <a:cubicBezTo>
                    <a:pt x="10649" y="2211"/>
                    <a:pt x="11027" y="1706"/>
                    <a:pt x="10996" y="1108"/>
                  </a:cubicBezTo>
                  <a:cubicBezTo>
                    <a:pt x="10964" y="572"/>
                    <a:pt x="10492" y="100"/>
                    <a:pt x="9893" y="5"/>
                  </a:cubicBezTo>
                  <a:cubicBezTo>
                    <a:pt x="9853" y="2"/>
                    <a:pt x="9813" y="0"/>
                    <a:pt x="9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</p:grpSp>
      <p:grpSp>
        <p:nvGrpSpPr>
          <p:cNvPr id="135" name="Google Shape;5986;p86">
            <a:extLst>
              <a:ext uri="{FF2B5EF4-FFF2-40B4-BE49-F238E27FC236}">
                <a16:creationId xmlns:a16="http://schemas.microsoft.com/office/drawing/2014/main" id="{49E9BAA6-966A-B3AE-8785-6FC2E3D5B30D}"/>
              </a:ext>
            </a:extLst>
          </p:cNvPr>
          <p:cNvGrpSpPr/>
          <p:nvPr/>
        </p:nvGrpSpPr>
        <p:grpSpPr>
          <a:xfrm>
            <a:off x="6010700" y="2469411"/>
            <a:ext cx="465818" cy="464303"/>
            <a:chOff x="-37385101" y="3949908"/>
            <a:chExt cx="321350" cy="318225"/>
          </a:xfrm>
          <a:solidFill>
            <a:srgbClr val="FFC000"/>
          </a:solidFill>
        </p:grpSpPr>
        <p:sp>
          <p:nvSpPr>
            <p:cNvPr id="136" name="Google Shape;5987;p86">
              <a:extLst>
                <a:ext uri="{FF2B5EF4-FFF2-40B4-BE49-F238E27FC236}">
                  <a16:creationId xmlns:a16="http://schemas.microsoft.com/office/drawing/2014/main" id="{1C3CB023-8AB3-3D80-BC2A-D1EEE070B6FD}"/>
                </a:ext>
              </a:extLst>
            </p:cNvPr>
            <p:cNvSpPr/>
            <p:nvPr/>
          </p:nvSpPr>
          <p:spPr>
            <a:xfrm>
              <a:off x="-37190576" y="4145233"/>
              <a:ext cx="126825" cy="122900"/>
            </a:xfrm>
            <a:custGeom>
              <a:avLst/>
              <a:gdLst/>
              <a:ahLst/>
              <a:cxnLst/>
              <a:rect l="l" t="t" r="r" b="b"/>
              <a:pathLst>
                <a:path w="5073" h="4916" extrusionOk="0">
                  <a:moveTo>
                    <a:pt x="2238" y="1"/>
                  </a:moveTo>
                  <a:cubicBezTo>
                    <a:pt x="1986" y="442"/>
                    <a:pt x="1671" y="820"/>
                    <a:pt x="1324" y="1229"/>
                  </a:cubicBezTo>
                  <a:cubicBezTo>
                    <a:pt x="946" y="1671"/>
                    <a:pt x="473" y="1986"/>
                    <a:pt x="1" y="2238"/>
                  </a:cubicBezTo>
                  <a:lnTo>
                    <a:pt x="2206" y="4443"/>
                  </a:lnTo>
                  <a:cubicBezTo>
                    <a:pt x="2521" y="4758"/>
                    <a:pt x="2923" y="4916"/>
                    <a:pt x="3325" y="4916"/>
                  </a:cubicBezTo>
                  <a:cubicBezTo>
                    <a:pt x="3726" y="4916"/>
                    <a:pt x="4128" y="4758"/>
                    <a:pt x="4443" y="4443"/>
                  </a:cubicBezTo>
                  <a:cubicBezTo>
                    <a:pt x="5073" y="3813"/>
                    <a:pt x="5073" y="2836"/>
                    <a:pt x="4443" y="2206"/>
                  </a:cubicBezTo>
                  <a:lnTo>
                    <a:pt x="223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37" name="Google Shape;5988;p86">
              <a:extLst>
                <a:ext uri="{FF2B5EF4-FFF2-40B4-BE49-F238E27FC236}">
                  <a16:creationId xmlns:a16="http://schemas.microsoft.com/office/drawing/2014/main" id="{21EB3EBC-C978-EFE6-E18A-9ECBE66457EE}"/>
                </a:ext>
              </a:extLst>
            </p:cNvPr>
            <p:cNvSpPr/>
            <p:nvPr/>
          </p:nvSpPr>
          <p:spPr>
            <a:xfrm>
              <a:off x="-37385101" y="3949908"/>
              <a:ext cx="248125" cy="248950"/>
            </a:xfrm>
            <a:custGeom>
              <a:avLst/>
              <a:gdLst/>
              <a:ahLst/>
              <a:cxnLst/>
              <a:rect l="l" t="t" r="r" b="b"/>
              <a:pathLst>
                <a:path w="9925" h="9958" extrusionOk="0">
                  <a:moveTo>
                    <a:pt x="4978" y="1702"/>
                  </a:moveTo>
                  <a:cubicBezTo>
                    <a:pt x="6774" y="1702"/>
                    <a:pt x="8286" y="3214"/>
                    <a:pt x="8286" y="5010"/>
                  </a:cubicBezTo>
                  <a:cubicBezTo>
                    <a:pt x="8254" y="5892"/>
                    <a:pt x="7939" y="6711"/>
                    <a:pt x="7341" y="7310"/>
                  </a:cubicBezTo>
                  <a:cubicBezTo>
                    <a:pt x="6742" y="7908"/>
                    <a:pt x="5923" y="8318"/>
                    <a:pt x="4978" y="8318"/>
                  </a:cubicBezTo>
                  <a:cubicBezTo>
                    <a:pt x="3151" y="8318"/>
                    <a:pt x="1670" y="6837"/>
                    <a:pt x="1670" y="5010"/>
                  </a:cubicBezTo>
                  <a:cubicBezTo>
                    <a:pt x="1670" y="3214"/>
                    <a:pt x="3151" y="1702"/>
                    <a:pt x="4978" y="1702"/>
                  </a:cubicBezTo>
                  <a:close/>
                  <a:moveTo>
                    <a:pt x="4978" y="1"/>
                  </a:moveTo>
                  <a:cubicBezTo>
                    <a:pt x="2268" y="1"/>
                    <a:pt x="0" y="2269"/>
                    <a:pt x="0" y="4978"/>
                  </a:cubicBezTo>
                  <a:cubicBezTo>
                    <a:pt x="0" y="7688"/>
                    <a:pt x="2268" y="9956"/>
                    <a:pt x="4978" y="9956"/>
                  </a:cubicBezTo>
                  <a:cubicBezTo>
                    <a:pt x="5013" y="9957"/>
                    <a:pt x="5048" y="9957"/>
                    <a:pt x="5083" y="9957"/>
                  </a:cubicBezTo>
                  <a:cubicBezTo>
                    <a:pt x="6367" y="9957"/>
                    <a:pt x="7586" y="9395"/>
                    <a:pt x="8506" y="8444"/>
                  </a:cubicBezTo>
                  <a:cubicBezTo>
                    <a:pt x="9420" y="7499"/>
                    <a:pt x="9924" y="6270"/>
                    <a:pt x="9924" y="4978"/>
                  </a:cubicBezTo>
                  <a:cubicBezTo>
                    <a:pt x="9924" y="2269"/>
                    <a:pt x="7687" y="1"/>
                    <a:pt x="4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</p:grpSp>
      <p:grpSp>
        <p:nvGrpSpPr>
          <p:cNvPr id="138" name="Google Shape;6005;p86">
            <a:extLst>
              <a:ext uri="{FF2B5EF4-FFF2-40B4-BE49-F238E27FC236}">
                <a16:creationId xmlns:a16="http://schemas.microsoft.com/office/drawing/2014/main" id="{0326E37A-630C-79CD-260A-9F162BA63B02}"/>
              </a:ext>
            </a:extLst>
          </p:cNvPr>
          <p:cNvGrpSpPr/>
          <p:nvPr/>
        </p:nvGrpSpPr>
        <p:grpSpPr>
          <a:xfrm>
            <a:off x="3558198" y="3393094"/>
            <a:ext cx="406289" cy="408912"/>
            <a:chOff x="-40011049" y="3972375"/>
            <a:chExt cx="316650" cy="316625"/>
          </a:xfrm>
          <a:solidFill>
            <a:srgbClr val="FFC000"/>
          </a:solidFill>
        </p:grpSpPr>
        <p:sp>
          <p:nvSpPr>
            <p:cNvPr id="139" name="Google Shape;6006;p86">
              <a:extLst>
                <a:ext uri="{FF2B5EF4-FFF2-40B4-BE49-F238E27FC236}">
                  <a16:creationId xmlns:a16="http://schemas.microsoft.com/office/drawing/2014/main" id="{A240BDA9-A591-0164-4843-E3DE079A83F7}"/>
                </a:ext>
              </a:extLst>
            </p:cNvPr>
            <p:cNvSpPr/>
            <p:nvPr/>
          </p:nvSpPr>
          <p:spPr>
            <a:xfrm>
              <a:off x="-40011049" y="3972375"/>
              <a:ext cx="316650" cy="232350"/>
            </a:xfrm>
            <a:custGeom>
              <a:avLst/>
              <a:gdLst/>
              <a:ahLst/>
              <a:cxnLst/>
              <a:rect l="l" t="t" r="r" b="b"/>
              <a:pathLst>
                <a:path w="12666" h="9294" extrusionOk="0">
                  <a:moveTo>
                    <a:pt x="11405" y="1701"/>
                  </a:moveTo>
                  <a:cubicBezTo>
                    <a:pt x="11626" y="1701"/>
                    <a:pt x="11846" y="1890"/>
                    <a:pt x="11846" y="2142"/>
                  </a:cubicBezTo>
                  <a:cubicBezTo>
                    <a:pt x="11846" y="3749"/>
                    <a:pt x="11090" y="4663"/>
                    <a:pt x="9956" y="4978"/>
                  </a:cubicBezTo>
                  <a:cubicBezTo>
                    <a:pt x="10051" y="4631"/>
                    <a:pt x="10145" y="4222"/>
                    <a:pt x="10145" y="3844"/>
                  </a:cubicBezTo>
                  <a:lnTo>
                    <a:pt x="10145" y="1701"/>
                  </a:lnTo>
                  <a:close/>
                  <a:moveTo>
                    <a:pt x="2584" y="1701"/>
                  </a:moveTo>
                  <a:lnTo>
                    <a:pt x="2584" y="3812"/>
                  </a:lnTo>
                  <a:cubicBezTo>
                    <a:pt x="2584" y="4222"/>
                    <a:pt x="2647" y="4600"/>
                    <a:pt x="2773" y="5009"/>
                  </a:cubicBezTo>
                  <a:cubicBezTo>
                    <a:pt x="1639" y="4694"/>
                    <a:pt x="851" y="3781"/>
                    <a:pt x="851" y="2142"/>
                  </a:cubicBezTo>
                  <a:cubicBezTo>
                    <a:pt x="851" y="1890"/>
                    <a:pt x="1040" y="1701"/>
                    <a:pt x="1292" y="1701"/>
                  </a:cubicBezTo>
                  <a:close/>
                  <a:moveTo>
                    <a:pt x="4065" y="3655"/>
                  </a:moveTo>
                  <a:cubicBezTo>
                    <a:pt x="4317" y="3655"/>
                    <a:pt x="4506" y="3875"/>
                    <a:pt x="4506" y="4096"/>
                  </a:cubicBezTo>
                  <a:cubicBezTo>
                    <a:pt x="4506" y="4631"/>
                    <a:pt x="4821" y="5041"/>
                    <a:pt x="5262" y="5261"/>
                  </a:cubicBezTo>
                  <a:cubicBezTo>
                    <a:pt x="5451" y="5324"/>
                    <a:pt x="5577" y="5608"/>
                    <a:pt x="5482" y="5797"/>
                  </a:cubicBezTo>
                  <a:cubicBezTo>
                    <a:pt x="5431" y="5952"/>
                    <a:pt x="5229" y="6065"/>
                    <a:pt x="5054" y="6065"/>
                  </a:cubicBezTo>
                  <a:cubicBezTo>
                    <a:pt x="5017" y="6065"/>
                    <a:pt x="4980" y="6060"/>
                    <a:pt x="4947" y="6049"/>
                  </a:cubicBezTo>
                  <a:cubicBezTo>
                    <a:pt x="4128" y="5734"/>
                    <a:pt x="3655" y="4946"/>
                    <a:pt x="3655" y="4096"/>
                  </a:cubicBezTo>
                  <a:cubicBezTo>
                    <a:pt x="3655" y="3875"/>
                    <a:pt x="3844" y="3655"/>
                    <a:pt x="4065" y="3655"/>
                  </a:cubicBezTo>
                  <a:close/>
                  <a:moveTo>
                    <a:pt x="2993" y="0"/>
                  </a:moveTo>
                  <a:cubicBezTo>
                    <a:pt x="2741" y="0"/>
                    <a:pt x="2552" y="189"/>
                    <a:pt x="2552" y="441"/>
                  </a:cubicBezTo>
                  <a:lnTo>
                    <a:pt x="2552" y="882"/>
                  </a:lnTo>
                  <a:lnTo>
                    <a:pt x="1261" y="882"/>
                  </a:lnTo>
                  <a:cubicBezTo>
                    <a:pt x="536" y="882"/>
                    <a:pt x="1" y="1418"/>
                    <a:pt x="1" y="2142"/>
                  </a:cubicBezTo>
                  <a:cubicBezTo>
                    <a:pt x="1" y="4568"/>
                    <a:pt x="1513" y="5797"/>
                    <a:pt x="3183" y="5923"/>
                  </a:cubicBezTo>
                  <a:cubicBezTo>
                    <a:pt x="4159" y="7372"/>
                    <a:pt x="5073" y="7089"/>
                    <a:pt x="5073" y="7687"/>
                  </a:cubicBezTo>
                  <a:cubicBezTo>
                    <a:pt x="5073" y="8286"/>
                    <a:pt x="4821" y="8884"/>
                    <a:pt x="4443" y="9294"/>
                  </a:cubicBezTo>
                  <a:lnTo>
                    <a:pt x="8192" y="9294"/>
                  </a:lnTo>
                  <a:cubicBezTo>
                    <a:pt x="7782" y="8884"/>
                    <a:pt x="7562" y="8286"/>
                    <a:pt x="7562" y="7687"/>
                  </a:cubicBezTo>
                  <a:cubicBezTo>
                    <a:pt x="7562" y="7089"/>
                    <a:pt x="8507" y="7372"/>
                    <a:pt x="9484" y="5923"/>
                  </a:cubicBezTo>
                  <a:cubicBezTo>
                    <a:pt x="11216" y="5797"/>
                    <a:pt x="12666" y="4537"/>
                    <a:pt x="12666" y="2142"/>
                  </a:cubicBezTo>
                  <a:cubicBezTo>
                    <a:pt x="12666" y="1418"/>
                    <a:pt x="12098" y="882"/>
                    <a:pt x="11405" y="882"/>
                  </a:cubicBezTo>
                  <a:lnTo>
                    <a:pt x="10145" y="882"/>
                  </a:lnTo>
                  <a:lnTo>
                    <a:pt x="10145" y="441"/>
                  </a:lnTo>
                  <a:cubicBezTo>
                    <a:pt x="10145" y="189"/>
                    <a:pt x="9956" y="0"/>
                    <a:pt x="97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40" name="Google Shape;6007;p86">
              <a:extLst>
                <a:ext uri="{FF2B5EF4-FFF2-40B4-BE49-F238E27FC236}">
                  <a16:creationId xmlns:a16="http://schemas.microsoft.com/office/drawing/2014/main" id="{E8CB89AF-215C-075B-E8A0-EB0326F748FA}"/>
                </a:ext>
              </a:extLst>
            </p:cNvPr>
            <p:cNvSpPr/>
            <p:nvPr/>
          </p:nvSpPr>
          <p:spPr>
            <a:xfrm>
              <a:off x="-39950399" y="4225975"/>
              <a:ext cx="194575" cy="63025"/>
            </a:xfrm>
            <a:custGeom>
              <a:avLst/>
              <a:gdLst/>
              <a:ahLst/>
              <a:cxnLst/>
              <a:rect l="l" t="t" r="r" b="b"/>
              <a:pathLst>
                <a:path w="7783" h="2521" extrusionOk="0">
                  <a:moveTo>
                    <a:pt x="757" y="1"/>
                  </a:moveTo>
                  <a:lnTo>
                    <a:pt x="63" y="1954"/>
                  </a:lnTo>
                  <a:cubicBezTo>
                    <a:pt x="0" y="2237"/>
                    <a:pt x="158" y="2521"/>
                    <a:pt x="473" y="2521"/>
                  </a:cubicBezTo>
                  <a:lnTo>
                    <a:pt x="7278" y="2521"/>
                  </a:lnTo>
                  <a:cubicBezTo>
                    <a:pt x="7593" y="2521"/>
                    <a:pt x="7782" y="2237"/>
                    <a:pt x="7688" y="1954"/>
                  </a:cubicBezTo>
                  <a:lnTo>
                    <a:pt x="699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</p:grpSp>
      <p:grpSp>
        <p:nvGrpSpPr>
          <p:cNvPr id="141" name="Google Shape;6020;p86">
            <a:extLst>
              <a:ext uri="{FF2B5EF4-FFF2-40B4-BE49-F238E27FC236}">
                <a16:creationId xmlns:a16="http://schemas.microsoft.com/office/drawing/2014/main" id="{0425E845-B715-B4BE-F3E0-61BEA505DFA2}"/>
              </a:ext>
            </a:extLst>
          </p:cNvPr>
          <p:cNvGrpSpPr/>
          <p:nvPr/>
        </p:nvGrpSpPr>
        <p:grpSpPr>
          <a:xfrm>
            <a:off x="4805159" y="2480815"/>
            <a:ext cx="272918" cy="462005"/>
            <a:chOff x="-38109727" y="3955025"/>
            <a:chExt cx="188275" cy="316650"/>
          </a:xfrm>
          <a:solidFill>
            <a:srgbClr val="FFC000"/>
          </a:solidFill>
        </p:grpSpPr>
        <p:sp>
          <p:nvSpPr>
            <p:cNvPr id="142" name="Google Shape;6021;p86">
              <a:extLst>
                <a:ext uri="{FF2B5EF4-FFF2-40B4-BE49-F238E27FC236}">
                  <a16:creationId xmlns:a16="http://schemas.microsoft.com/office/drawing/2014/main" id="{E829E5BC-0CA3-8A15-BFE8-CE0F1E01A244}"/>
                </a:ext>
              </a:extLst>
            </p:cNvPr>
            <p:cNvSpPr/>
            <p:nvPr/>
          </p:nvSpPr>
          <p:spPr>
            <a:xfrm>
              <a:off x="-38109727" y="3955025"/>
              <a:ext cx="188275" cy="220575"/>
            </a:xfrm>
            <a:custGeom>
              <a:avLst/>
              <a:gdLst/>
              <a:ahLst/>
              <a:cxnLst/>
              <a:rect l="l" t="t" r="r" b="b"/>
              <a:pathLst>
                <a:path w="7531" h="8823" extrusionOk="0">
                  <a:moveTo>
                    <a:pt x="3372" y="1"/>
                  </a:moveTo>
                  <a:lnTo>
                    <a:pt x="95" y="5703"/>
                  </a:lnTo>
                  <a:cubicBezTo>
                    <a:pt x="1" y="5829"/>
                    <a:pt x="1" y="5987"/>
                    <a:pt x="95" y="6113"/>
                  </a:cubicBezTo>
                  <a:lnTo>
                    <a:pt x="1418" y="8822"/>
                  </a:lnTo>
                  <a:lnTo>
                    <a:pt x="6081" y="8822"/>
                  </a:lnTo>
                  <a:lnTo>
                    <a:pt x="7467" y="6113"/>
                  </a:lnTo>
                  <a:cubicBezTo>
                    <a:pt x="7530" y="5987"/>
                    <a:pt x="7499" y="5829"/>
                    <a:pt x="7467" y="5703"/>
                  </a:cubicBezTo>
                  <a:lnTo>
                    <a:pt x="4191" y="1"/>
                  </a:lnTo>
                  <a:lnTo>
                    <a:pt x="4191" y="4727"/>
                  </a:lnTo>
                  <a:cubicBezTo>
                    <a:pt x="4663" y="4884"/>
                    <a:pt x="5010" y="5357"/>
                    <a:pt x="5010" y="5892"/>
                  </a:cubicBezTo>
                  <a:cubicBezTo>
                    <a:pt x="5010" y="6585"/>
                    <a:pt x="4474" y="7121"/>
                    <a:pt x="3750" y="7121"/>
                  </a:cubicBezTo>
                  <a:cubicBezTo>
                    <a:pt x="3088" y="7121"/>
                    <a:pt x="2521" y="6585"/>
                    <a:pt x="2521" y="5892"/>
                  </a:cubicBezTo>
                  <a:cubicBezTo>
                    <a:pt x="2521" y="5357"/>
                    <a:pt x="2899" y="4916"/>
                    <a:pt x="3372" y="4727"/>
                  </a:cubicBezTo>
                  <a:lnTo>
                    <a:pt x="337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43" name="Google Shape;6022;p86">
              <a:extLst>
                <a:ext uri="{FF2B5EF4-FFF2-40B4-BE49-F238E27FC236}">
                  <a16:creationId xmlns:a16="http://schemas.microsoft.com/office/drawing/2014/main" id="{C6E1C3ED-B280-72A1-4577-9F27AF6EA38A}"/>
                </a:ext>
              </a:extLst>
            </p:cNvPr>
            <p:cNvSpPr/>
            <p:nvPr/>
          </p:nvSpPr>
          <p:spPr>
            <a:xfrm>
              <a:off x="-38067199" y="4196050"/>
              <a:ext cx="104775" cy="75625"/>
            </a:xfrm>
            <a:custGeom>
              <a:avLst/>
              <a:gdLst/>
              <a:ahLst/>
              <a:cxnLst/>
              <a:rect l="l" t="t" r="r" b="b"/>
              <a:pathLst>
                <a:path w="4191" h="3025" extrusionOk="0">
                  <a:moveTo>
                    <a:pt x="32" y="0"/>
                  </a:moveTo>
                  <a:lnTo>
                    <a:pt x="32" y="2615"/>
                  </a:lnTo>
                  <a:cubicBezTo>
                    <a:pt x="1" y="2836"/>
                    <a:pt x="190" y="3025"/>
                    <a:pt x="442" y="3025"/>
                  </a:cubicBezTo>
                  <a:lnTo>
                    <a:pt x="3750" y="3025"/>
                  </a:lnTo>
                  <a:cubicBezTo>
                    <a:pt x="3970" y="3025"/>
                    <a:pt x="4191" y="2836"/>
                    <a:pt x="4191" y="2615"/>
                  </a:cubicBezTo>
                  <a:lnTo>
                    <a:pt x="4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</p:grpSp>
      <p:grpSp>
        <p:nvGrpSpPr>
          <p:cNvPr id="144" name="Google Shape;6038;p86">
            <a:extLst>
              <a:ext uri="{FF2B5EF4-FFF2-40B4-BE49-F238E27FC236}">
                <a16:creationId xmlns:a16="http://schemas.microsoft.com/office/drawing/2014/main" id="{4093EC3A-7224-073A-2155-20BC315C517E}"/>
              </a:ext>
            </a:extLst>
          </p:cNvPr>
          <p:cNvGrpSpPr/>
          <p:nvPr/>
        </p:nvGrpSpPr>
        <p:grpSpPr>
          <a:xfrm>
            <a:off x="2452905" y="2502302"/>
            <a:ext cx="454439" cy="462589"/>
            <a:chOff x="-39647174" y="3972000"/>
            <a:chExt cx="313500" cy="317050"/>
          </a:xfrm>
          <a:solidFill>
            <a:srgbClr val="FFC000"/>
          </a:solidFill>
        </p:grpSpPr>
        <p:sp>
          <p:nvSpPr>
            <p:cNvPr id="145" name="Google Shape;6039;p86">
              <a:extLst>
                <a:ext uri="{FF2B5EF4-FFF2-40B4-BE49-F238E27FC236}">
                  <a16:creationId xmlns:a16="http://schemas.microsoft.com/office/drawing/2014/main" id="{D046FE38-598E-3F02-57F6-BEB77AAB2D06}"/>
                </a:ext>
              </a:extLst>
            </p:cNvPr>
            <p:cNvSpPr/>
            <p:nvPr/>
          </p:nvSpPr>
          <p:spPr>
            <a:xfrm>
              <a:off x="-39647174" y="3972000"/>
              <a:ext cx="95325" cy="153975"/>
            </a:xfrm>
            <a:custGeom>
              <a:avLst/>
              <a:gdLst/>
              <a:ahLst/>
              <a:cxnLst/>
              <a:rect l="l" t="t" r="r" b="b"/>
              <a:pathLst>
                <a:path w="3812" h="6159" extrusionOk="0">
                  <a:moveTo>
                    <a:pt x="1698" y="1"/>
                  </a:moveTo>
                  <a:cubicBezTo>
                    <a:pt x="1520" y="1"/>
                    <a:pt x="1373" y="138"/>
                    <a:pt x="1293" y="299"/>
                  </a:cubicBezTo>
                  <a:lnTo>
                    <a:pt x="1" y="5119"/>
                  </a:lnTo>
                  <a:cubicBezTo>
                    <a:pt x="1" y="5308"/>
                    <a:pt x="127" y="5528"/>
                    <a:pt x="316" y="5623"/>
                  </a:cubicBezTo>
                  <a:lnTo>
                    <a:pt x="2332" y="6158"/>
                  </a:lnTo>
                  <a:cubicBezTo>
                    <a:pt x="3277" y="2630"/>
                    <a:pt x="2868" y="4111"/>
                    <a:pt x="3813" y="582"/>
                  </a:cubicBezTo>
                  <a:lnTo>
                    <a:pt x="1797" y="15"/>
                  </a:lnTo>
                  <a:cubicBezTo>
                    <a:pt x="1763" y="5"/>
                    <a:pt x="1730" y="1"/>
                    <a:pt x="16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46" name="Google Shape;6040;p86">
              <a:extLst>
                <a:ext uri="{FF2B5EF4-FFF2-40B4-BE49-F238E27FC236}">
                  <a16:creationId xmlns:a16="http://schemas.microsoft.com/office/drawing/2014/main" id="{67A871AE-A4E9-14CD-DFAB-3852C1E08354}"/>
                </a:ext>
              </a:extLst>
            </p:cNvPr>
            <p:cNvSpPr/>
            <p:nvPr/>
          </p:nvSpPr>
          <p:spPr>
            <a:xfrm>
              <a:off x="-39588873" y="4011750"/>
              <a:ext cx="216600" cy="277300"/>
            </a:xfrm>
            <a:custGeom>
              <a:avLst/>
              <a:gdLst/>
              <a:ahLst/>
              <a:cxnLst/>
              <a:rect l="l" t="t" r="r" b="b"/>
              <a:pathLst>
                <a:path w="8664" h="11092" extrusionOk="0">
                  <a:moveTo>
                    <a:pt x="4348" y="3466"/>
                  </a:moveTo>
                  <a:cubicBezTo>
                    <a:pt x="4820" y="3466"/>
                    <a:pt x="5199" y="3844"/>
                    <a:pt x="5199" y="4316"/>
                  </a:cubicBezTo>
                  <a:cubicBezTo>
                    <a:pt x="5199" y="4789"/>
                    <a:pt x="4820" y="5136"/>
                    <a:pt x="4348" y="5136"/>
                  </a:cubicBezTo>
                  <a:cubicBezTo>
                    <a:pt x="3907" y="5136"/>
                    <a:pt x="3529" y="4789"/>
                    <a:pt x="3529" y="4316"/>
                  </a:cubicBezTo>
                  <a:cubicBezTo>
                    <a:pt x="3529" y="3875"/>
                    <a:pt x="3875" y="3466"/>
                    <a:pt x="4348" y="3466"/>
                  </a:cubicBezTo>
                  <a:close/>
                  <a:moveTo>
                    <a:pt x="5104" y="5766"/>
                  </a:moveTo>
                  <a:lnTo>
                    <a:pt x="6081" y="7624"/>
                  </a:lnTo>
                  <a:lnTo>
                    <a:pt x="2615" y="7624"/>
                  </a:lnTo>
                  <a:lnTo>
                    <a:pt x="3560" y="5766"/>
                  </a:lnTo>
                  <a:cubicBezTo>
                    <a:pt x="3812" y="5892"/>
                    <a:pt x="4096" y="5955"/>
                    <a:pt x="4348" y="5955"/>
                  </a:cubicBezTo>
                  <a:cubicBezTo>
                    <a:pt x="4631" y="5955"/>
                    <a:pt x="4883" y="5892"/>
                    <a:pt x="5104" y="5766"/>
                  </a:cubicBezTo>
                  <a:close/>
                  <a:moveTo>
                    <a:pt x="2048" y="0"/>
                  </a:moveTo>
                  <a:cubicBezTo>
                    <a:pt x="1386" y="2458"/>
                    <a:pt x="1638" y="1544"/>
                    <a:pt x="977" y="4001"/>
                  </a:cubicBezTo>
                  <a:lnTo>
                    <a:pt x="2678" y="4474"/>
                  </a:lnTo>
                  <a:cubicBezTo>
                    <a:pt x="2678" y="4726"/>
                    <a:pt x="2741" y="5010"/>
                    <a:pt x="2899" y="5199"/>
                  </a:cubicBezTo>
                  <a:lnTo>
                    <a:pt x="32" y="10523"/>
                  </a:lnTo>
                  <a:cubicBezTo>
                    <a:pt x="0" y="10680"/>
                    <a:pt x="63" y="10964"/>
                    <a:pt x="252" y="11027"/>
                  </a:cubicBezTo>
                  <a:cubicBezTo>
                    <a:pt x="328" y="11070"/>
                    <a:pt x="404" y="11091"/>
                    <a:pt x="475" y="11091"/>
                  </a:cubicBezTo>
                  <a:cubicBezTo>
                    <a:pt x="613" y="11091"/>
                    <a:pt x="737" y="11014"/>
                    <a:pt x="819" y="10869"/>
                  </a:cubicBezTo>
                  <a:lnTo>
                    <a:pt x="2143" y="8475"/>
                  </a:lnTo>
                  <a:lnTo>
                    <a:pt x="6490" y="8475"/>
                  </a:lnTo>
                  <a:lnTo>
                    <a:pt x="7845" y="10869"/>
                  </a:lnTo>
                  <a:cubicBezTo>
                    <a:pt x="7907" y="11014"/>
                    <a:pt x="8037" y="11091"/>
                    <a:pt x="8173" y="11091"/>
                  </a:cubicBezTo>
                  <a:cubicBezTo>
                    <a:pt x="8243" y="11091"/>
                    <a:pt x="8316" y="11070"/>
                    <a:pt x="8381" y="11027"/>
                  </a:cubicBezTo>
                  <a:cubicBezTo>
                    <a:pt x="8570" y="10932"/>
                    <a:pt x="8664" y="10680"/>
                    <a:pt x="8538" y="10491"/>
                  </a:cubicBezTo>
                  <a:lnTo>
                    <a:pt x="5734" y="5262"/>
                  </a:lnTo>
                  <a:lnTo>
                    <a:pt x="6585" y="5482"/>
                  </a:lnTo>
                  <a:cubicBezTo>
                    <a:pt x="7120" y="3434"/>
                    <a:pt x="6931" y="4222"/>
                    <a:pt x="7624" y="1513"/>
                  </a:cubicBezTo>
                  <a:lnTo>
                    <a:pt x="204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47" name="Google Shape;6041;p86">
              <a:extLst>
                <a:ext uri="{FF2B5EF4-FFF2-40B4-BE49-F238E27FC236}">
                  <a16:creationId xmlns:a16="http://schemas.microsoft.com/office/drawing/2014/main" id="{8525C20E-984B-82E9-6689-8D346EBD187C}"/>
                </a:ext>
              </a:extLst>
            </p:cNvPr>
            <p:cNvSpPr/>
            <p:nvPr/>
          </p:nvSpPr>
          <p:spPr>
            <a:xfrm>
              <a:off x="-39398274" y="4073975"/>
              <a:ext cx="64600" cy="71600"/>
            </a:xfrm>
            <a:custGeom>
              <a:avLst/>
              <a:gdLst/>
              <a:ahLst/>
              <a:cxnLst/>
              <a:rect l="l" t="t" r="r" b="b"/>
              <a:pathLst>
                <a:path w="2584" h="2864" extrusionOk="0">
                  <a:moveTo>
                    <a:pt x="630" y="0"/>
                  </a:moveTo>
                  <a:cubicBezTo>
                    <a:pt x="252" y="1449"/>
                    <a:pt x="410" y="945"/>
                    <a:pt x="0" y="2395"/>
                  </a:cubicBezTo>
                  <a:lnTo>
                    <a:pt x="1607" y="2836"/>
                  </a:lnTo>
                  <a:cubicBezTo>
                    <a:pt x="1658" y="2855"/>
                    <a:pt x="1707" y="2864"/>
                    <a:pt x="1753" y="2864"/>
                  </a:cubicBezTo>
                  <a:cubicBezTo>
                    <a:pt x="1932" y="2864"/>
                    <a:pt x="2067" y="2728"/>
                    <a:pt x="2143" y="2552"/>
                  </a:cubicBezTo>
                  <a:lnTo>
                    <a:pt x="2584" y="945"/>
                  </a:lnTo>
                  <a:cubicBezTo>
                    <a:pt x="2552" y="725"/>
                    <a:pt x="2458" y="473"/>
                    <a:pt x="2237" y="441"/>
                  </a:cubicBezTo>
                  <a:lnTo>
                    <a:pt x="63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</p:grpSp>
      <p:grpSp>
        <p:nvGrpSpPr>
          <p:cNvPr id="148" name="Google Shape;6048;p86">
            <a:extLst>
              <a:ext uri="{FF2B5EF4-FFF2-40B4-BE49-F238E27FC236}">
                <a16:creationId xmlns:a16="http://schemas.microsoft.com/office/drawing/2014/main" id="{03F6078A-5B6C-AF87-C2E4-19477B233A60}"/>
              </a:ext>
            </a:extLst>
          </p:cNvPr>
          <p:cNvGrpSpPr/>
          <p:nvPr/>
        </p:nvGrpSpPr>
        <p:grpSpPr>
          <a:xfrm>
            <a:off x="5362130" y="2474082"/>
            <a:ext cx="456722" cy="464303"/>
            <a:chOff x="-37804927" y="3953450"/>
            <a:chExt cx="315075" cy="318225"/>
          </a:xfrm>
          <a:solidFill>
            <a:srgbClr val="FFC000"/>
          </a:solidFill>
        </p:grpSpPr>
        <p:sp>
          <p:nvSpPr>
            <p:cNvPr id="149" name="Google Shape;6049;p86">
              <a:extLst>
                <a:ext uri="{FF2B5EF4-FFF2-40B4-BE49-F238E27FC236}">
                  <a16:creationId xmlns:a16="http://schemas.microsoft.com/office/drawing/2014/main" id="{55CBB43C-0BBC-34B7-3F18-8F01CE089C21}"/>
                </a:ext>
              </a:extLst>
            </p:cNvPr>
            <p:cNvSpPr/>
            <p:nvPr/>
          </p:nvSpPr>
          <p:spPr>
            <a:xfrm>
              <a:off x="-37614299" y="3955025"/>
              <a:ext cx="124450" cy="186200"/>
            </a:xfrm>
            <a:custGeom>
              <a:avLst/>
              <a:gdLst/>
              <a:ahLst/>
              <a:cxnLst/>
              <a:rect l="l" t="t" r="r" b="b"/>
              <a:pathLst>
                <a:path w="4978" h="7448" extrusionOk="0">
                  <a:moveTo>
                    <a:pt x="2489" y="820"/>
                  </a:moveTo>
                  <a:cubicBezTo>
                    <a:pt x="3403" y="820"/>
                    <a:pt x="4127" y="1576"/>
                    <a:pt x="4127" y="2490"/>
                  </a:cubicBezTo>
                  <a:cubicBezTo>
                    <a:pt x="4127" y="3372"/>
                    <a:pt x="3403" y="4128"/>
                    <a:pt x="2489" y="4128"/>
                  </a:cubicBezTo>
                  <a:cubicBezTo>
                    <a:pt x="1575" y="4128"/>
                    <a:pt x="819" y="3372"/>
                    <a:pt x="819" y="2490"/>
                  </a:cubicBezTo>
                  <a:cubicBezTo>
                    <a:pt x="819" y="1576"/>
                    <a:pt x="1575" y="820"/>
                    <a:pt x="2489" y="820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4"/>
                    <a:pt x="0" y="2490"/>
                  </a:cubicBezTo>
                  <a:cubicBezTo>
                    <a:pt x="0" y="3214"/>
                    <a:pt x="315" y="3845"/>
                    <a:pt x="819" y="4317"/>
                  </a:cubicBezTo>
                  <a:lnTo>
                    <a:pt x="819" y="7058"/>
                  </a:lnTo>
                  <a:cubicBezTo>
                    <a:pt x="819" y="7287"/>
                    <a:pt x="1012" y="7448"/>
                    <a:pt x="1225" y="7448"/>
                  </a:cubicBezTo>
                  <a:cubicBezTo>
                    <a:pt x="1334" y="7448"/>
                    <a:pt x="1448" y="7406"/>
                    <a:pt x="1544" y="7310"/>
                  </a:cubicBezTo>
                  <a:lnTo>
                    <a:pt x="2489" y="6365"/>
                  </a:lnTo>
                  <a:lnTo>
                    <a:pt x="3434" y="7310"/>
                  </a:lnTo>
                  <a:cubicBezTo>
                    <a:pt x="3530" y="7406"/>
                    <a:pt x="3640" y="7448"/>
                    <a:pt x="3744" y="7448"/>
                  </a:cubicBezTo>
                  <a:cubicBezTo>
                    <a:pt x="3948" y="7448"/>
                    <a:pt x="4127" y="7287"/>
                    <a:pt x="4127" y="7058"/>
                  </a:cubicBezTo>
                  <a:lnTo>
                    <a:pt x="4127" y="4317"/>
                  </a:lnTo>
                  <a:cubicBezTo>
                    <a:pt x="4663" y="3845"/>
                    <a:pt x="4978" y="3214"/>
                    <a:pt x="4978" y="2490"/>
                  </a:cubicBezTo>
                  <a:cubicBezTo>
                    <a:pt x="4978" y="1104"/>
                    <a:pt x="3875" y="1"/>
                    <a:pt x="2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50" name="Google Shape;6050;p86">
              <a:extLst>
                <a:ext uri="{FF2B5EF4-FFF2-40B4-BE49-F238E27FC236}">
                  <a16:creationId xmlns:a16="http://schemas.microsoft.com/office/drawing/2014/main" id="{1AEAAFB8-DF5E-1C97-1756-525738D7AC27}"/>
                </a:ext>
              </a:extLst>
            </p:cNvPr>
            <p:cNvSpPr/>
            <p:nvPr/>
          </p:nvSpPr>
          <p:spPr>
            <a:xfrm>
              <a:off x="-37761599" y="4230700"/>
              <a:ext cx="270175" cy="40975"/>
            </a:xfrm>
            <a:custGeom>
              <a:avLst/>
              <a:gdLst/>
              <a:ahLst/>
              <a:cxnLst/>
              <a:rect l="l" t="t" r="r" b="b"/>
              <a:pathLst>
                <a:path w="10807" h="1639" extrusionOk="0">
                  <a:moveTo>
                    <a:pt x="1450" y="1"/>
                  </a:moveTo>
                  <a:cubicBezTo>
                    <a:pt x="1292" y="788"/>
                    <a:pt x="662" y="1387"/>
                    <a:pt x="1" y="1639"/>
                  </a:cubicBezTo>
                  <a:lnTo>
                    <a:pt x="8822" y="1639"/>
                  </a:lnTo>
                  <a:cubicBezTo>
                    <a:pt x="9799" y="1639"/>
                    <a:pt x="10649" y="946"/>
                    <a:pt x="108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  <p:sp>
          <p:nvSpPr>
            <p:cNvPr id="151" name="Google Shape;6051;p86">
              <a:extLst>
                <a:ext uri="{FF2B5EF4-FFF2-40B4-BE49-F238E27FC236}">
                  <a16:creationId xmlns:a16="http://schemas.microsoft.com/office/drawing/2014/main" id="{594C2146-1A48-2FC4-A4FE-B0C24B2650AB}"/>
                </a:ext>
              </a:extLst>
            </p:cNvPr>
            <p:cNvSpPr/>
            <p:nvPr/>
          </p:nvSpPr>
          <p:spPr>
            <a:xfrm>
              <a:off x="-37804927" y="3953450"/>
              <a:ext cx="274125" cy="295675"/>
            </a:xfrm>
            <a:custGeom>
              <a:avLst/>
              <a:gdLst/>
              <a:ahLst/>
              <a:cxnLst/>
              <a:rect l="l" t="t" r="r" b="b"/>
              <a:pathLst>
                <a:path w="10965" h="11827" extrusionOk="0">
                  <a:moveTo>
                    <a:pt x="379" y="1"/>
                  </a:moveTo>
                  <a:cubicBezTo>
                    <a:pt x="158" y="1"/>
                    <a:pt x="1" y="221"/>
                    <a:pt x="1" y="411"/>
                  </a:cubicBezTo>
                  <a:lnTo>
                    <a:pt x="1" y="10618"/>
                  </a:lnTo>
                  <a:cubicBezTo>
                    <a:pt x="1" y="11280"/>
                    <a:pt x="537" y="11815"/>
                    <a:pt x="1198" y="11815"/>
                  </a:cubicBezTo>
                  <a:cubicBezTo>
                    <a:pt x="1247" y="11823"/>
                    <a:pt x="1295" y="11826"/>
                    <a:pt x="1342" y="11826"/>
                  </a:cubicBezTo>
                  <a:cubicBezTo>
                    <a:pt x="1912" y="11826"/>
                    <a:pt x="2395" y="11318"/>
                    <a:pt x="2395" y="10650"/>
                  </a:cubicBezTo>
                  <a:cubicBezTo>
                    <a:pt x="2395" y="10398"/>
                    <a:pt x="2584" y="10272"/>
                    <a:pt x="2836" y="10272"/>
                  </a:cubicBezTo>
                  <a:lnTo>
                    <a:pt x="10965" y="10272"/>
                  </a:lnTo>
                  <a:lnTo>
                    <a:pt x="10965" y="8255"/>
                  </a:lnTo>
                  <a:cubicBezTo>
                    <a:pt x="10807" y="8161"/>
                    <a:pt x="10650" y="8098"/>
                    <a:pt x="10492" y="7972"/>
                  </a:cubicBezTo>
                  <a:lnTo>
                    <a:pt x="10146" y="7625"/>
                  </a:lnTo>
                  <a:lnTo>
                    <a:pt x="9799" y="7972"/>
                  </a:lnTo>
                  <a:cubicBezTo>
                    <a:pt x="9547" y="8224"/>
                    <a:pt x="9232" y="8318"/>
                    <a:pt x="8917" y="8318"/>
                  </a:cubicBezTo>
                  <a:cubicBezTo>
                    <a:pt x="8255" y="8318"/>
                    <a:pt x="7720" y="7783"/>
                    <a:pt x="7720" y="7058"/>
                  </a:cubicBezTo>
                  <a:lnTo>
                    <a:pt x="7720" y="4664"/>
                  </a:lnTo>
                  <a:cubicBezTo>
                    <a:pt x="7184" y="4065"/>
                    <a:pt x="6869" y="3309"/>
                    <a:pt x="6869" y="2490"/>
                  </a:cubicBezTo>
                  <a:cubicBezTo>
                    <a:pt x="6869" y="1513"/>
                    <a:pt x="7310" y="600"/>
                    <a:pt x="80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/>
            </a:p>
          </p:txBody>
        </p:sp>
      </p:grpSp>
      <p:grpSp>
        <p:nvGrpSpPr>
          <p:cNvPr id="152" name="Google Shape;5717;p85">
            <a:extLst>
              <a:ext uri="{FF2B5EF4-FFF2-40B4-BE49-F238E27FC236}">
                <a16:creationId xmlns:a16="http://schemas.microsoft.com/office/drawing/2014/main" id="{DF9B444D-C193-0C85-5C3B-09410F96EC36}"/>
              </a:ext>
            </a:extLst>
          </p:cNvPr>
          <p:cNvGrpSpPr/>
          <p:nvPr/>
        </p:nvGrpSpPr>
        <p:grpSpPr>
          <a:xfrm>
            <a:off x="4224688" y="3421351"/>
            <a:ext cx="492364" cy="387939"/>
            <a:chOff x="5629975" y="3255775"/>
            <a:chExt cx="504500" cy="397500"/>
          </a:xfrm>
          <a:solidFill>
            <a:srgbClr val="FFC000"/>
          </a:solidFill>
        </p:grpSpPr>
        <p:sp>
          <p:nvSpPr>
            <p:cNvPr id="153" name="Google Shape;5718;p85">
              <a:extLst>
                <a:ext uri="{FF2B5EF4-FFF2-40B4-BE49-F238E27FC236}">
                  <a16:creationId xmlns:a16="http://schemas.microsoft.com/office/drawing/2014/main" id="{11E005B9-E462-3764-9C1D-0AAAB258EF64}"/>
                </a:ext>
              </a:extLst>
            </p:cNvPr>
            <p:cNvSpPr/>
            <p:nvPr/>
          </p:nvSpPr>
          <p:spPr>
            <a:xfrm>
              <a:off x="575637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3"/>
                    <a:pt x="2259" y="5736"/>
                  </a:cubicBezTo>
                  <a:cubicBezTo>
                    <a:pt x="3506" y="5733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435D74"/>
                </a:solidFill>
              </a:endParaRPr>
            </a:p>
          </p:txBody>
        </p:sp>
        <p:sp>
          <p:nvSpPr>
            <p:cNvPr id="154" name="Google Shape;5719;p85">
              <a:extLst>
                <a:ext uri="{FF2B5EF4-FFF2-40B4-BE49-F238E27FC236}">
                  <a16:creationId xmlns:a16="http://schemas.microsoft.com/office/drawing/2014/main" id="{209847AA-F12E-D69E-BEE1-288D83FFE778}"/>
                </a:ext>
              </a:extLst>
            </p:cNvPr>
            <p:cNvSpPr/>
            <p:nvPr/>
          </p:nvSpPr>
          <p:spPr>
            <a:xfrm>
              <a:off x="5629975" y="3374400"/>
              <a:ext cx="140575" cy="136175"/>
            </a:xfrm>
            <a:custGeom>
              <a:avLst/>
              <a:gdLst/>
              <a:ahLst/>
              <a:cxnLst/>
              <a:rect l="l" t="t" r="r" b="b"/>
              <a:pathLst>
                <a:path w="5623" h="5447" extrusionOk="0">
                  <a:moveTo>
                    <a:pt x="1951" y="0"/>
                  </a:moveTo>
                  <a:cubicBezTo>
                    <a:pt x="1711" y="0"/>
                    <a:pt x="1480" y="53"/>
                    <a:pt x="1269" y="175"/>
                  </a:cubicBezTo>
                  <a:cubicBezTo>
                    <a:pt x="1" y="907"/>
                    <a:pt x="582" y="3443"/>
                    <a:pt x="1088" y="4316"/>
                  </a:cubicBezTo>
                  <a:cubicBezTo>
                    <a:pt x="1506" y="5041"/>
                    <a:pt x="2265" y="5447"/>
                    <a:pt x="3045" y="5447"/>
                  </a:cubicBezTo>
                  <a:cubicBezTo>
                    <a:pt x="3428" y="5447"/>
                    <a:pt x="3816" y="5349"/>
                    <a:pt x="4172" y="5144"/>
                  </a:cubicBezTo>
                  <a:cubicBezTo>
                    <a:pt x="5253" y="4521"/>
                    <a:pt x="5623" y="3138"/>
                    <a:pt x="5000" y="2057"/>
                  </a:cubicBezTo>
                  <a:cubicBezTo>
                    <a:pt x="4578" y="1330"/>
                    <a:pt x="3149" y="0"/>
                    <a:pt x="19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435D74"/>
                </a:solidFill>
              </a:endParaRPr>
            </a:p>
          </p:txBody>
        </p:sp>
        <p:sp>
          <p:nvSpPr>
            <p:cNvPr id="155" name="Google Shape;5720;p85">
              <a:extLst>
                <a:ext uri="{FF2B5EF4-FFF2-40B4-BE49-F238E27FC236}">
                  <a16:creationId xmlns:a16="http://schemas.microsoft.com/office/drawing/2014/main" id="{7C5B794C-C942-38EA-52B5-76A9E26B21DE}"/>
                </a:ext>
              </a:extLst>
            </p:cNvPr>
            <p:cNvSpPr/>
            <p:nvPr/>
          </p:nvSpPr>
          <p:spPr>
            <a:xfrm>
              <a:off x="589752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6"/>
                    <a:pt x="2259" y="5736"/>
                  </a:cubicBezTo>
                  <a:cubicBezTo>
                    <a:pt x="3506" y="5736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435D74"/>
                </a:solidFill>
              </a:endParaRPr>
            </a:p>
          </p:txBody>
        </p:sp>
        <p:sp>
          <p:nvSpPr>
            <p:cNvPr id="156" name="Google Shape;5721;p85">
              <a:extLst>
                <a:ext uri="{FF2B5EF4-FFF2-40B4-BE49-F238E27FC236}">
                  <a16:creationId xmlns:a16="http://schemas.microsoft.com/office/drawing/2014/main" id="{F5AD15A8-B913-ED1A-1B46-E83EFAE468DD}"/>
                </a:ext>
              </a:extLst>
            </p:cNvPr>
            <p:cNvSpPr/>
            <p:nvPr/>
          </p:nvSpPr>
          <p:spPr>
            <a:xfrm>
              <a:off x="5996075" y="3373900"/>
              <a:ext cx="138400" cy="136200"/>
            </a:xfrm>
            <a:custGeom>
              <a:avLst/>
              <a:gdLst/>
              <a:ahLst/>
              <a:cxnLst/>
              <a:rect l="l" t="t" r="r" b="b"/>
              <a:pathLst>
                <a:path w="5536" h="5448" extrusionOk="0">
                  <a:moveTo>
                    <a:pt x="3670" y="1"/>
                  </a:moveTo>
                  <a:cubicBezTo>
                    <a:pt x="2471" y="1"/>
                    <a:pt x="1045" y="1330"/>
                    <a:pt x="624" y="2059"/>
                  </a:cubicBezTo>
                  <a:cubicBezTo>
                    <a:pt x="1" y="3137"/>
                    <a:pt x="371" y="4523"/>
                    <a:pt x="1452" y="5146"/>
                  </a:cubicBezTo>
                  <a:cubicBezTo>
                    <a:pt x="1808" y="5351"/>
                    <a:pt x="2199" y="5448"/>
                    <a:pt x="2586" y="5448"/>
                  </a:cubicBezTo>
                  <a:cubicBezTo>
                    <a:pt x="3381" y="5448"/>
                    <a:pt x="4158" y="5039"/>
                    <a:pt x="4575" y="4318"/>
                  </a:cubicBezTo>
                  <a:cubicBezTo>
                    <a:pt x="5168" y="3288"/>
                    <a:pt x="5535" y="858"/>
                    <a:pt x="4355" y="177"/>
                  </a:cubicBezTo>
                  <a:cubicBezTo>
                    <a:pt x="4142" y="54"/>
                    <a:pt x="3911" y="1"/>
                    <a:pt x="36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435D74"/>
                </a:solidFill>
              </a:endParaRPr>
            </a:p>
          </p:txBody>
        </p:sp>
        <p:sp>
          <p:nvSpPr>
            <p:cNvPr id="157" name="Google Shape;5722;p85">
              <a:extLst>
                <a:ext uri="{FF2B5EF4-FFF2-40B4-BE49-F238E27FC236}">
                  <a16:creationId xmlns:a16="http://schemas.microsoft.com/office/drawing/2014/main" id="{582C8860-E824-6005-F963-549BCF87A6C0}"/>
                </a:ext>
              </a:extLst>
            </p:cNvPr>
            <p:cNvSpPr/>
            <p:nvPr/>
          </p:nvSpPr>
          <p:spPr>
            <a:xfrm>
              <a:off x="5728150" y="3427400"/>
              <a:ext cx="310575" cy="225875"/>
            </a:xfrm>
            <a:custGeom>
              <a:avLst/>
              <a:gdLst/>
              <a:ahLst/>
              <a:cxnLst/>
              <a:rect l="l" t="t" r="r" b="b"/>
              <a:pathLst>
                <a:path w="12423" h="9035" extrusionOk="0">
                  <a:moveTo>
                    <a:pt x="6213" y="1"/>
                  </a:moveTo>
                  <a:cubicBezTo>
                    <a:pt x="5234" y="1"/>
                    <a:pt x="2259" y="1"/>
                    <a:pt x="2259" y="2822"/>
                  </a:cubicBezTo>
                  <a:lnTo>
                    <a:pt x="2259" y="3147"/>
                  </a:lnTo>
                  <a:cubicBezTo>
                    <a:pt x="2259" y="3376"/>
                    <a:pt x="2121" y="3584"/>
                    <a:pt x="1907" y="3671"/>
                  </a:cubicBezTo>
                  <a:cubicBezTo>
                    <a:pt x="750" y="4144"/>
                    <a:pt x="1" y="5141"/>
                    <a:pt x="1" y="6210"/>
                  </a:cubicBezTo>
                  <a:cubicBezTo>
                    <a:pt x="1" y="7767"/>
                    <a:pt x="1521" y="9034"/>
                    <a:pt x="3388" y="9034"/>
                  </a:cubicBezTo>
                  <a:cubicBezTo>
                    <a:pt x="3400" y="9035"/>
                    <a:pt x="3413" y="9035"/>
                    <a:pt x="3425" y="9035"/>
                  </a:cubicBezTo>
                  <a:cubicBezTo>
                    <a:pt x="3753" y="9035"/>
                    <a:pt x="4081" y="8995"/>
                    <a:pt x="4400" y="8917"/>
                  </a:cubicBezTo>
                  <a:cubicBezTo>
                    <a:pt x="4995" y="8766"/>
                    <a:pt x="5604" y="8691"/>
                    <a:pt x="6213" y="8691"/>
                  </a:cubicBezTo>
                  <a:cubicBezTo>
                    <a:pt x="6823" y="8691"/>
                    <a:pt x="7432" y="8766"/>
                    <a:pt x="8029" y="8917"/>
                  </a:cubicBezTo>
                  <a:cubicBezTo>
                    <a:pt x="8345" y="8995"/>
                    <a:pt x="8670" y="9035"/>
                    <a:pt x="8998" y="9035"/>
                  </a:cubicBezTo>
                  <a:cubicBezTo>
                    <a:pt x="9010" y="9035"/>
                    <a:pt x="9022" y="9035"/>
                    <a:pt x="9034" y="9034"/>
                  </a:cubicBezTo>
                  <a:cubicBezTo>
                    <a:pt x="10901" y="9034"/>
                    <a:pt x="12422" y="7767"/>
                    <a:pt x="12422" y="6210"/>
                  </a:cubicBezTo>
                  <a:cubicBezTo>
                    <a:pt x="12422" y="5138"/>
                    <a:pt x="11675" y="4141"/>
                    <a:pt x="10516" y="3671"/>
                  </a:cubicBezTo>
                  <a:cubicBezTo>
                    <a:pt x="10302" y="3584"/>
                    <a:pt x="10164" y="3376"/>
                    <a:pt x="10164" y="3147"/>
                  </a:cubicBezTo>
                  <a:lnTo>
                    <a:pt x="10164" y="2822"/>
                  </a:lnTo>
                  <a:cubicBezTo>
                    <a:pt x="10164" y="1"/>
                    <a:pt x="7191" y="1"/>
                    <a:pt x="6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435D74"/>
                </a:solidFill>
              </a:endParaRPr>
            </a:p>
          </p:txBody>
        </p:sp>
      </p:grpSp>
      <p:grpSp>
        <p:nvGrpSpPr>
          <p:cNvPr id="158" name="Google Shape;5723;p85">
            <a:extLst>
              <a:ext uri="{FF2B5EF4-FFF2-40B4-BE49-F238E27FC236}">
                <a16:creationId xmlns:a16="http://schemas.microsoft.com/office/drawing/2014/main" id="{334B913E-9B22-40A6-58D2-80D7EEE3E546}"/>
              </a:ext>
            </a:extLst>
          </p:cNvPr>
          <p:cNvGrpSpPr/>
          <p:nvPr/>
        </p:nvGrpSpPr>
        <p:grpSpPr>
          <a:xfrm>
            <a:off x="1734795" y="2493649"/>
            <a:ext cx="556457" cy="457373"/>
            <a:chOff x="6234950" y="3255925"/>
            <a:chExt cx="483250" cy="397200"/>
          </a:xfrm>
          <a:solidFill>
            <a:srgbClr val="FFC000"/>
          </a:solidFill>
        </p:grpSpPr>
        <p:sp>
          <p:nvSpPr>
            <p:cNvPr id="159" name="Google Shape;5724;p85">
              <a:extLst>
                <a:ext uri="{FF2B5EF4-FFF2-40B4-BE49-F238E27FC236}">
                  <a16:creationId xmlns:a16="http://schemas.microsoft.com/office/drawing/2014/main" id="{6D113D3E-E0E9-4FA8-1213-68924CE8722F}"/>
                </a:ext>
              </a:extLst>
            </p:cNvPr>
            <p:cNvSpPr/>
            <p:nvPr/>
          </p:nvSpPr>
          <p:spPr>
            <a:xfrm>
              <a:off x="6444675" y="3255925"/>
              <a:ext cx="128300" cy="90200"/>
            </a:xfrm>
            <a:custGeom>
              <a:avLst/>
              <a:gdLst/>
              <a:ahLst/>
              <a:cxnLst/>
              <a:rect l="l" t="t" r="r" b="b"/>
              <a:pathLst>
                <a:path w="5132" h="3608" extrusionOk="0">
                  <a:moveTo>
                    <a:pt x="567" y="0"/>
                  </a:moveTo>
                  <a:cubicBezTo>
                    <a:pt x="254" y="0"/>
                    <a:pt x="1" y="253"/>
                    <a:pt x="1" y="563"/>
                  </a:cubicBezTo>
                  <a:cubicBezTo>
                    <a:pt x="7" y="1662"/>
                    <a:pt x="368" y="2731"/>
                    <a:pt x="1034" y="3608"/>
                  </a:cubicBezTo>
                  <a:cubicBezTo>
                    <a:pt x="2097" y="3138"/>
                    <a:pt x="3325" y="2864"/>
                    <a:pt x="5014" y="2864"/>
                  </a:cubicBezTo>
                  <a:cubicBezTo>
                    <a:pt x="5054" y="2864"/>
                    <a:pt x="5093" y="2873"/>
                    <a:pt x="5132" y="2873"/>
                  </a:cubicBezTo>
                  <a:cubicBezTo>
                    <a:pt x="4289" y="1117"/>
                    <a:pt x="2515" y="0"/>
                    <a:pt x="5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435D74"/>
                </a:solidFill>
              </a:endParaRPr>
            </a:p>
          </p:txBody>
        </p:sp>
        <p:sp>
          <p:nvSpPr>
            <p:cNvPr id="160" name="Google Shape;5725;p85">
              <a:extLst>
                <a:ext uri="{FF2B5EF4-FFF2-40B4-BE49-F238E27FC236}">
                  <a16:creationId xmlns:a16="http://schemas.microsoft.com/office/drawing/2014/main" id="{53D205D4-40CC-154F-8C8E-146AA72299E9}"/>
                </a:ext>
              </a:extLst>
            </p:cNvPr>
            <p:cNvSpPr/>
            <p:nvPr/>
          </p:nvSpPr>
          <p:spPr>
            <a:xfrm>
              <a:off x="6444750" y="3563200"/>
              <a:ext cx="128225" cy="89925"/>
            </a:xfrm>
            <a:custGeom>
              <a:avLst/>
              <a:gdLst/>
              <a:ahLst/>
              <a:cxnLst/>
              <a:rect l="l" t="t" r="r" b="b"/>
              <a:pathLst>
                <a:path w="5129" h="3597" extrusionOk="0">
                  <a:moveTo>
                    <a:pt x="1022" y="1"/>
                  </a:moveTo>
                  <a:cubicBezTo>
                    <a:pt x="362" y="874"/>
                    <a:pt x="4" y="1937"/>
                    <a:pt x="1" y="3033"/>
                  </a:cubicBezTo>
                  <a:cubicBezTo>
                    <a:pt x="1" y="3343"/>
                    <a:pt x="251" y="3596"/>
                    <a:pt x="564" y="3596"/>
                  </a:cubicBezTo>
                  <a:cubicBezTo>
                    <a:pt x="2512" y="3596"/>
                    <a:pt x="4286" y="2479"/>
                    <a:pt x="5129" y="724"/>
                  </a:cubicBezTo>
                  <a:cubicBezTo>
                    <a:pt x="5093" y="724"/>
                    <a:pt x="5051" y="736"/>
                    <a:pt x="5011" y="736"/>
                  </a:cubicBezTo>
                  <a:cubicBezTo>
                    <a:pt x="3319" y="736"/>
                    <a:pt x="2088" y="462"/>
                    <a:pt x="10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435D74"/>
                </a:solidFill>
              </a:endParaRPr>
            </a:p>
          </p:txBody>
        </p:sp>
        <p:sp>
          <p:nvSpPr>
            <p:cNvPr id="161" name="Google Shape;5726;p85">
              <a:extLst>
                <a:ext uri="{FF2B5EF4-FFF2-40B4-BE49-F238E27FC236}">
                  <a16:creationId xmlns:a16="http://schemas.microsoft.com/office/drawing/2014/main" id="{39D1FECE-1BDF-0E69-B447-E8A98D925378}"/>
                </a:ext>
              </a:extLst>
            </p:cNvPr>
            <p:cNvSpPr/>
            <p:nvPr/>
          </p:nvSpPr>
          <p:spPr>
            <a:xfrm>
              <a:off x="6375350" y="3355650"/>
              <a:ext cx="244750" cy="197650"/>
            </a:xfrm>
            <a:custGeom>
              <a:avLst/>
              <a:gdLst/>
              <a:ahLst/>
              <a:cxnLst/>
              <a:rect l="l" t="t" r="r" b="b"/>
              <a:pathLst>
                <a:path w="9790" h="7906" extrusionOk="0">
                  <a:moveTo>
                    <a:pt x="6045" y="2610"/>
                  </a:moveTo>
                  <a:cubicBezTo>
                    <a:pt x="6190" y="2610"/>
                    <a:pt x="6335" y="2666"/>
                    <a:pt x="6444" y="2777"/>
                  </a:cubicBezTo>
                  <a:cubicBezTo>
                    <a:pt x="6664" y="2997"/>
                    <a:pt x="6664" y="3356"/>
                    <a:pt x="6444" y="3575"/>
                  </a:cubicBezTo>
                  <a:cubicBezTo>
                    <a:pt x="6225" y="3795"/>
                    <a:pt x="6225" y="4153"/>
                    <a:pt x="6444" y="4373"/>
                  </a:cubicBezTo>
                  <a:cubicBezTo>
                    <a:pt x="6664" y="4593"/>
                    <a:pt x="6664" y="4951"/>
                    <a:pt x="6444" y="5171"/>
                  </a:cubicBezTo>
                  <a:cubicBezTo>
                    <a:pt x="6335" y="5281"/>
                    <a:pt x="6190" y="5336"/>
                    <a:pt x="6045" y="5336"/>
                  </a:cubicBezTo>
                  <a:cubicBezTo>
                    <a:pt x="5901" y="5336"/>
                    <a:pt x="5756" y="5281"/>
                    <a:pt x="5646" y="5171"/>
                  </a:cubicBezTo>
                  <a:cubicBezTo>
                    <a:pt x="4984" y="4509"/>
                    <a:pt x="4984" y="3440"/>
                    <a:pt x="5646" y="2777"/>
                  </a:cubicBezTo>
                  <a:cubicBezTo>
                    <a:pt x="5756" y="2666"/>
                    <a:pt x="5901" y="2610"/>
                    <a:pt x="6045" y="2610"/>
                  </a:cubicBezTo>
                  <a:close/>
                  <a:moveTo>
                    <a:pt x="7787" y="1"/>
                  </a:moveTo>
                  <a:cubicBezTo>
                    <a:pt x="4463" y="1"/>
                    <a:pt x="3204" y="1064"/>
                    <a:pt x="919" y="2997"/>
                  </a:cubicBezTo>
                  <a:lnTo>
                    <a:pt x="271" y="3542"/>
                  </a:lnTo>
                  <a:cubicBezTo>
                    <a:pt x="0" y="3765"/>
                    <a:pt x="0" y="4181"/>
                    <a:pt x="271" y="4406"/>
                  </a:cubicBezTo>
                  <a:lnTo>
                    <a:pt x="856" y="4897"/>
                  </a:lnTo>
                  <a:cubicBezTo>
                    <a:pt x="3147" y="6837"/>
                    <a:pt x="4412" y="7906"/>
                    <a:pt x="7787" y="7906"/>
                  </a:cubicBezTo>
                  <a:cubicBezTo>
                    <a:pt x="8450" y="7902"/>
                    <a:pt x="9106" y="7788"/>
                    <a:pt x="9730" y="7574"/>
                  </a:cubicBezTo>
                  <a:cubicBezTo>
                    <a:pt x="8357" y="6951"/>
                    <a:pt x="7456" y="5602"/>
                    <a:pt x="7411" y="4093"/>
                  </a:cubicBezTo>
                  <a:cubicBezTo>
                    <a:pt x="7366" y="2588"/>
                    <a:pt x="8179" y="1184"/>
                    <a:pt x="9513" y="480"/>
                  </a:cubicBezTo>
                  <a:cubicBezTo>
                    <a:pt x="9603" y="432"/>
                    <a:pt x="9697" y="398"/>
                    <a:pt x="9790" y="356"/>
                  </a:cubicBezTo>
                  <a:cubicBezTo>
                    <a:pt x="9149" y="124"/>
                    <a:pt x="8471" y="4"/>
                    <a:pt x="7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435D74"/>
                </a:solidFill>
              </a:endParaRPr>
            </a:p>
          </p:txBody>
        </p:sp>
        <p:sp>
          <p:nvSpPr>
            <p:cNvPr id="162" name="Google Shape;5727;p85">
              <a:extLst>
                <a:ext uri="{FF2B5EF4-FFF2-40B4-BE49-F238E27FC236}">
                  <a16:creationId xmlns:a16="http://schemas.microsoft.com/office/drawing/2014/main" id="{AE336F6A-6689-C27A-67B0-E5D1670773AC}"/>
                </a:ext>
              </a:extLst>
            </p:cNvPr>
            <p:cNvSpPr/>
            <p:nvPr/>
          </p:nvSpPr>
          <p:spPr>
            <a:xfrm>
              <a:off x="6587875" y="3385100"/>
              <a:ext cx="130325" cy="140500"/>
            </a:xfrm>
            <a:custGeom>
              <a:avLst/>
              <a:gdLst/>
              <a:ahLst/>
              <a:cxnLst/>
              <a:rect l="l" t="t" r="r" b="b"/>
              <a:pathLst>
                <a:path w="5213" h="5620" extrusionOk="0">
                  <a:moveTo>
                    <a:pt x="2343" y="1789"/>
                  </a:moveTo>
                  <a:cubicBezTo>
                    <a:pt x="2633" y="1789"/>
                    <a:pt x="2912" y="2015"/>
                    <a:pt x="2912" y="2355"/>
                  </a:cubicBezTo>
                  <a:cubicBezTo>
                    <a:pt x="2912" y="2665"/>
                    <a:pt x="2659" y="2918"/>
                    <a:pt x="2349" y="2918"/>
                  </a:cubicBezTo>
                  <a:cubicBezTo>
                    <a:pt x="1846" y="2918"/>
                    <a:pt x="1593" y="2310"/>
                    <a:pt x="1948" y="1955"/>
                  </a:cubicBezTo>
                  <a:cubicBezTo>
                    <a:pt x="2063" y="1840"/>
                    <a:pt x="2204" y="1789"/>
                    <a:pt x="2343" y="1789"/>
                  </a:cubicBezTo>
                  <a:close/>
                  <a:moveTo>
                    <a:pt x="2846" y="0"/>
                  </a:moveTo>
                  <a:cubicBezTo>
                    <a:pt x="2394" y="0"/>
                    <a:pt x="1947" y="85"/>
                    <a:pt x="1539" y="301"/>
                  </a:cubicBezTo>
                  <a:cubicBezTo>
                    <a:pt x="645" y="774"/>
                    <a:pt x="72" y="1687"/>
                    <a:pt x="36" y="2698"/>
                  </a:cubicBezTo>
                  <a:cubicBezTo>
                    <a:pt x="0" y="3707"/>
                    <a:pt x="506" y="4662"/>
                    <a:pt x="1367" y="5195"/>
                  </a:cubicBezTo>
                  <a:cubicBezTo>
                    <a:pt x="1792" y="5460"/>
                    <a:pt x="2280" y="5607"/>
                    <a:pt x="2782" y="5619"/>
                  </a:cubicBezTo>
                  <a:cubicBezTo>
                    <a:pt x="3752" y="4957"/>
                    <a:pt x="4550" y="4078"/>
                    <a:pt x="5119" y="3051"/>
                  </a:cubicBezTo>
                  <a:cubicBezTo>
                    <a:pt x="5213" y="2882"/>
                    <a:pt x="5213" y="2674"/>
                    <a:pt x="5119" y="2506"/>
                  </a:cubicBezTo>
                  <a:cubicBezTo>
                    <a:pt x="4568" y="1512"/>
                    <a:pt x="3797" y="654"/>
                    <a:pt x="2870" y="0"/>
                  </a:cubicBezTo>
                  <a:cubicBezTo>
                    <a:pt x="2862" y="0"/>
                    <a:pt x="2854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435D74"/>
                </a:solidFill>
              </a:endParaRPr>
            </a:p>
          </p:txBody>
        </p:sp>
        <p:sp>
          <p:nvSpPr>
            <p:cNvPr id="163" name="Google Shape;5728;p85">
              <a:extLst>
                <a:ext uri="{FF2B5EF4-FFF2-40B4-BE49-F238E27FC236}">
                  <a16:creationId xmlns:a16="http://schemas.microsoft.com/office/drawing/2014/main" id="{88CA7233-9849-40F5-5391-0CDDAB93E8BB}"/>
                </a:ext>
              </a:extLst>
            </p:cNvPr>
            <p:cNvSpPr/>
            <p:nvPr/>
          </p:nvSpPr>
          <p:spPr>
            <a:xfrm>
              <a:off x="6234950" y="3469100"/>
              <a:ext cx="165050" cy="141200"/>
            </a:xfrm>
            <a:custGeom>
              <a:avLst/>
              <a:gdLst/>
              <a:ahLst/>
              <a:cxnLst/>
              <a:rect l="l" t="t" r="r" b="b"/>
              <a:pathLst>
                <a:path w="6602" h="5648" extrusionOk="0">
                  <a:moveTo>
                    <a:pt x="3990" y="1"/>
                  </a:moveTo>
                  <a:cubicBezTo>
                    <a:pt x="1807" y="1"/>
                    <a:pt x="0" y="1772"/>
                    <a:pt x="0" y="3955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96" y="5647"/>
                  </a:lnTo>
                  <a:cubicBezTo>
                    <a:pt x="4014" y="5647"/>
                    <a:pt x="5996" y="4075"/>
                    <a:pt x="6601" y="1943"/>
                  </a:cubicBezTo>
                  <a:cubicBezTo>
                    <a:pt x="6324" y="1717"/>
                    <a:pt x="6041" y="1476"/>
                    <a:pt x="5740" y="1223"/>
                  </a:cubicBezTo>
                  <a:lnTo>
                    <a:pt x="5481" y="1004"/>
                  </a:lnTo>
                  <a:lnTo>
                    <a:pt x="4391" y="2097"/>
                  </a:lnTo>
                  <a:cubicBezTo>
                    <a:pt x="4281" y="2203"/>
                    <a:pt x="4139" y="2255"/>
                    <a:pt x="3997" y="2255"/>
                  </a:cubicBezTo>
                  <a:cubicBezTo>
                    <a:pt x="3852" y="2255"/>
                    <a:pt x="3708" y="2200"/>
                    <a:pt x="3599" y="2091"/>
                  </a:cubicBezTo>
                  <a:cubicBezTo>
                    <a:pt x="3379" y="1871"/>
                    <a:pt x="3376" y="1519"/>
                    <a:pt x="3593" y="1299"/>
                  </a:cubicBezTo>
                  <a:lnTo>
                    <a:pt x="4611" y="278"/>
                  </a:lnTo>
                  <a:lnTo>
                    <a:pt x="428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435D74"/>
                </a:solidFill>
              </a:endParaRPr>
            </a:p>
          </p:txBody>
        </p:sp>
        <p:sp>
          <p:nvSpPr>
            <p:cNvPr id="164" name="Google Shape;5729;p85">
              <a:extLst>
                <a:ext uri="{FF2B5EF4-FFF2-40B4-BE49-F238E27FC236}">
                  <a16:creationId xmlns:a16="http://schemas.microsoft.com/office/drawing/2014/main" id="{2E050F0D-A237-CB07-AA7F-445091F7B955}"/>
                </a:ext>
              </a:extLst>
            </p:cNvPr>
            <p:cNvSpPr/>
            <p:nvPr/>
          </p:nvSpPr>
          <p:spPr>
            <a:xfrm>
              <a:off x="6234950" y="3299725"/>
              <a:ext cx="165050" cy="141175"/>
            </a:xfrm>
            <a:custGeom>
              <a:avLst/>
              <a:gdLst/>
              <a:ahLst/>
              <a:cxnLst/>
              <a:rect l="l" t="t" r="r" b="b"/>
              <a:pathLst>
                <a:path w="6602" h="5647" extrusionOk="0">
                  <a:moveTo>
                    <a:pt x="566" y="1"/>
                  </a:moveTo>
                  <a:cubicBezTo>
                    <a:pt x="253" y="1"/>
                    <a:pt x="3" y="254"/>
                    <a:pt x="3" y="567"/>
                  </a:cubicBezTo>
                  <a:lnTo>
                    <a:pt x="3" y="1699"/>
                  </a:lnTo>
                  <a:cubicBezTo>
                    <a:pt x="0" y="3879"/>
                    <a:pt x="1807" y="5647"/>
                    <a:pt x="3990" y="5647"/>
                  </a:cubicBezTo>
                  <a:lnTo>
                    <a:pt x="4285" y="5647"/>
                  </a:lnTo>
                  <a:lnTo>
                    <a:pt x="4611" y="5373"/>
                  </a:lnTo>
                  <a:lnTo>
                    <a:pt x="3593" y="4352"/>
                  </a:lnTo>
                  <a:cubicBezTo>
                    <a:pt x="3379" y="4132"/>
                    <a:pt x="3382" y="3780"/>
                    <a:pt x="3599" y="3563"/>
                  </a:cubicBezTo>
                  <a:cubicBezTo>
                    <a:pt x="3710" y="3451"/>
                    <a:pt x="3856" y="3396"/>
                    <a:pt x="4001" y="3396"/>
                  </a:cubicBezTo>
                  <a:cubicBezTo>
                    <a:pt x="4142" y="3396"/>
                    <a:pt x="4282" y="3448"/>
                    <a:pt x="4391" y="3554"/>
                  </a:cubicBezTo>
                  <a:lnTo>
                    <a:pt x="5481" y="4644"/>
                  </a:lnTo>
                  <a:lnTo>
                    <a:pt x="5809" y="4370"/>
                  </a:lnTo>
                  <a:cubicBezTo>
                    <a:pt x="6083" y="4138"/>
                    <a:pt x="6345" y="3918"/>
                    <a:pt x="6601" y="3704"/>
                  </a:cubicBezTo>
                  <a:cubicBezTo>
                    <a:pt x="5996" y="1575"/>
                    <a:pt x="4017" y="1"/>
                    <a:pt x="1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>
              <a:defPPr/>
            </a:lstStyle>
            <a:p>
              <a:endParaRPr sz="1050">
                <a:solidFill>
                  <a:srgbClr val="435D74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4017607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716775" y="1188000"/>
            <a:ext cx="7710600" cy="77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fa-IR" sz="1400" dirty="0">
                <a:solidFill>
                  <a:schemeClr val="bg1"/>
                </a:solidFill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5117640" y="3085737"/>
            <a:ext cx="474294" cy="551291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5731297" y="2314340"/>
            <a:ext cx="555653" cy="557031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6357665" y="2318846"/>
            <a:ext cx="582574" cy="533871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5717142" y="3078710"/>
            <a:ext cx="583960" cy="565345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6351925" y="3108897"/>
            <a:ext cx="589898" cy="504970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5727140" y="3826001"/>
            <a:ext cx="563967" cy="567127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5040637" y="3829462"/>
            <a:ext cx="628301" cy="588505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6386171" y="3814027"/>
            <a:ext cx="557038" cy="562772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4423779" y="2340964"/>
            <a:ext cx="517934" cy="517934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3690839" y="2341061"/>
            <a:ext cx="586986" cy="51774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3713861" y="3102401"/>
            <a:ext cx="540943" cy="517963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4414654" y="3102359"/>
            <a:ext cx="536180" cy="518047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1951689" y="3445788"/>
            <a:ext cx="965351" cy="13461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1951689" y="3041077"/>
            <a:ext cx="960158" cy="289172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960185" y="3295401"/>
            <a:ext cx="811503" cy="252584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1951688" y="2709309"/>
            <a:ext cx="965160" cy="216230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958435" y="3014090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959255" y="2334688"/>
            <a:ext cx="1959041" cy="208784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1951688" y="3950602"/>
            <a:ext cx="946551" cy="153200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1951689" y="3695938"/>
            <a:ext cx="962257" cy="139127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1951688" y="421934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951834" y="3621603"/>
            <a:ext cx="823838" cy="458988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3056804" y="2339173"/>
            <a:ext cx="521514" cy="521514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3051045" y="3094866"/>
            <a:ext cx="533033" cy="533033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2976527" y="3772543"/>
            <a:ext cx="682068" cy="682068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4440026" y="3869234"/>
            <a:ext cx="505650" cy="504006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5052628" y="2298862"/>
            <a:ext cx="567744" cy="602136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3727558" y="3855580"/>
            <a:ext cx="508123" cy="507955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959088" y="4169124"/>
            <a:ext cx="809227" cy="200842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967548" y="2656005"/>
            <a:ext cx="792421" cy="26994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7401300" y="2350673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7100755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7723044" y="2339530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8017749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7103404" y="2550563"/>
            <a:ext cx="166473" cy="141497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7412748" y="2576287"/>
            <a:ext cx="162515" cy="90049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7734461" y="2576287"/>
            <a:ext cx="144979" cy="90049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8028953" y="2558477"/>
            <a:ext cx="141447" cy="125667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7443467" y="2980886"/>
            <a:ext cx="101077" cy="107645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7735904" y="2981099"/>
            <a:ext cx="120867" cy="107218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8064572" y="2984113"/>
            <a:ext cx="70206" cy="10119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7096126" y="2999760"/>
            <a:ext cx="181026" cy="69896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8015983" y="2790325"/>
            <a:ext cx="167387" cy="89197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7712888" y="2793764"/>
            <a:ext cx="166899" cy="82317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7124044" y="3197683"/>
            <a:ext cx="125190" cy="12785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7421303" y="3204714"/>
            <a:ext cx="145405" cy="113794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7753258" y="3196222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8025633" y="4203307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7127090" y="3431528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7095062" y="4219137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7112385" y="3700781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7746134" y="3682698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7437621" y="3459809"/>
            <a:ext cx="112768" cy="106853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7737244" y="3948835"/>
            <a:ext cx="118187" cy="146246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7425808" y="4212895"/>
            <a:ext cx="136394" cy="143810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7441061" y="3955624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8019728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7118991" y="3955624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8050020" y="3676640"/>
            <a:ext cx="99312" cy="160797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8007185" y="3941771"/>
            <a:ext cx="184984" cy="160371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7426689" y="3708224"/>
            <a:ext cx="173014" cy="97629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7693627" y="4196921"/>
            <a:ext cx="212497" cy="175761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7709170" y="3426067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8025426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7127539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7434905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 idx="4294967295"/>
          </p:nvPr>
        </p:nvSpPr>
        <p:spPr>
          <a:xfrm>
            <a:off x="0" y="510779"/>
            <a:ext cx="7710488" cy="482203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t" anchorCtr="0">
            <a:noAutofit/>
          </a:bodyPr>
          <a:lstStyle/>
          <a:p>
            <a:pPr algn="ctr"/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6681268" y="3584497"/>
            <a:ext cx="560636" cy="516497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7679979" y="3065079"/>
            <a:ext cx="104231" cy="32034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7379467" y="3059181"/>
            <a:ext cx="189489" cy="332132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8102855" y="3470312"/>
            <a:ext cx="309429" cy="267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7641875" y="3821361"/>
            <a:ext cx="180437" cy="281608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7887795" y="3464585"/>
            <a:ext cx="162896" cy="278710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7853820" y="3076941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7377440" y="3465724"/>
            <a:ext cx="193543" cy="275990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7649933" y="3465724"/>
            <a:ext cx="178492" cy="275990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8146372" y="3055608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7875464" y="3868385"/>
            <a:ext cx="187557" cy="187557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8160730" y="3864306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/>
          </a:p>
        </p:txBody>
      </p:sp>
      <p:sp>
        <p:nvSpPr>
          <p:cNvPr id="1580" name="Google Shape;1580;p71"/>
          <p:cNvSpPr/>
          <p:nvPr/>
        </p:nvSpPr>
        <p:spPr>
          <a:xfrm flipH="1">
            <a:off x="7384917" y="3830762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6029936" y="2940911"/>
            <a:ext cx="587865" cy="517731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6044741" y="3584570"/>
            <a:ext cx="557665" cy="516387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6673522" y="2943982"/>
            <a:ext cx="576302" cy="511871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752796" y="2869971"/>
            <a:ext cx="2622876" cy="1333540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5938558" y="1033352"/>
            <a:ext cx="2435960" cy="1297725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731716" y="995041"/>
            <a:ext cx="2665073" cy="1317140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3450485" y="919691"/>
            <a:ext cx="2310381" cy="1488888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3548403" y="2849588"/>
            <a:ext cx="2310282" cy="1374222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3685569" y="269023"/>
            <a:ext cx="45720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1800" dirty="0">
                <a:cs typeface="B Nazanin" panose="00000700000000000000" pitchFamily="2" charset="-78"/>
              </a:rPr>
              <a:t>نقشه های قاره:</a:t>
            </a:r>
            <a:endParaRPr lang="en-US" sz="18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1504286" y="2586168"/>
            <a:ext cx="1713187" cy="534976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endParaRPr sz="1400" kern="0">
              <a:latin typeface="Arial"/>
              <a:cs typeface="Arial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2653823" y="2482830"/>
            <a:ext cx="687939" cy="741642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endParaRPr sz="1400" kern="0">
              <a:latin typeface="Arial"/>
              <a:cs typeface="Arial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1380285" y="2482830"/>
            <a:ext cx="687550" cy="741642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endParaRPr sz="1400" kern="0">
              <a:latin typeface="Arial"/>
              <a:cs typeface="Arial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1998733" y="3559839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endParaRPr sz="1400" kern="0">
              <a:latin typeface="Arial"/>
              <a:cs typeface="Arial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2949013" y="3559839"/>
            <a:ext cx="724598" cy="588011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endParaRPr sz="1400" kern="0">
              <a:latin typeface="Arial"/>
              <a:cs typeface="Arial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1048453" y="3559839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endParaRPr sz="1400" kern="0">
              <a:latin typeface="Arial"/>
              <a:cs typeface="Arial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1998733" y="1559476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endParaRPr sz="1400" kern="0">
              <a:latin typeface="Arial"/>
              <a:cs typeface="Arial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2949013" y="1559476"/>
            <a:ext cx="724598" cy="587996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endParaRPr sz="1400" kern="0">
              <a:latin typeface="Arial"/>
              <a:cs typeface="Arial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1048453" y="1559476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endParaRPr sz="1400" kern="0">
              <a:latin typeface="Arial"/>
              <a:cs typeface="Arial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1180250" y="1851537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endParaRPr sz="1400" kern="0">
              <a:latin typeface="Arial"/>
              <a:cs typeface="Arial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2132085" y="1851537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endParaRPr sz="1400" kern="0">
              <a:latin typeface="Arial"/>
              <a:cs typeface="Arial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3087048" y="1851537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endParaRPr sz="1400" kern="0">
              <a:latin typeface="Arial"/>
              <a:cs typeface="Arial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3087048" y="3851899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endParaRPr sz="1400" kern="0">
              <a:latin typeface="Arial"/>
              <a:cs typeface="Arial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2132085" y="3851899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endParaRPr sz="1400" kern="0">
              <a:latin typeface="Arial"/>
              <a:cs typeface="Arial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1181417" y="3851899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endParaRPr sz="1400" kern="0">
              <a:latin typeface="Arial"/>
              <a:cs typeface="Arial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1644313" y="2717237"/>
            <a:ext cx="1428600" cy="27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buClr>
                <a:srgbClr val="000000"/>
              </a:buClr>
              <a:defRPr/>
            </a:pPr>
            <a:r>
              <a:rPr lang="fa-IR" sz="1000" kern="0" dirty="0">
                <a:latin typeface="Arial"/>
                <a:cs typeface="Arial"/>
                <a:sym typeface="Arial"/>
              </a:rPr>
              <a:t>عنوان را اینجا اضافه کنید</a:t>
            </a:r>
            <a:endParaRPr sz="1000" kern="0" dirty="0">
              <a:latin typeface="Arial"/>
              <a:cs typeface="Arial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311649" y="1620632"/>
            <a:ext cx="197743" cy="197743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0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2258622" y="1613607"/>
            <a:ext cx="204394" cy="197743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0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3212215" y="1620658"/>
            <a:ext cx="197774" cy="197743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0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3212183" y="3615930"/>
            <a:ext cx="197784" cy="197743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endParaRPr sz="1400" kern="0">
              <a:latin typeface="Arial"/>
              <a:cs typeface="Arial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1309718" y="3615925"/>
            <a:ext cx="199697" cy="197753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endParaRPr sz="1400" kern="0">
              <a:latin typeface="Arial"/>
              <a:cs typeface="Arial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2258608" y="3617778"/>
            <a:ext cx="204425" cy="194059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0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048453" y="1910789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buClr>
                <a:srgbClr val="000000"/>
              </a:buClr>
              <a:defRPr/>
            </a:pPr>
            <a:r>
              <a:rPr lang="fa-IR" sz="900" kern="0" dirty="0">
                <a:latin typeface="Arial"/>
                <a:cs typeface="Arial"/>
                <a:sym typeface="Arial"/>
              </a:rPr>
              <a:t>متن</a:t>
            </a:r>
            <a:r>
              <a:rPr lang="es" sz="900" kern="0" dirty="0">
                <a:latin typeface="Arial"/>
                <a:cs typeface="Arial"/>
                <a:sym typeface="Arial"/>
              </a:rPr>
              <a:t> 1</a:t>
            </a:r>
            <a:endParaRPr sz="9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1998736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buClr>
                <a:srgbClr val="000000"/>
              </a:buClr>
              <a:defRPr/>
            </a:pPr>
            <a:r>
              <a:rPr lang="fa-IR" sz="900" kern="0" dirty="0">
                <a:latin typeface="Arial"/>
                <a:cs typeface="Arial"/>
                <a:sym typeface="Arial"/>
              </a:rPr>
              <a:t>متن</a:t>
            </a:r>
            <a:r>
              <a:rPr lang="es" sz="900" kern="0" dirty="0">
                <a:latin typeface="Arial"/>
                <a:cs typeface="Arial"/>
                <a:sym typeface="Arial"/>
              </a:rPr>
              <a:t> 2</a:t>
            </a:r>
            <a:endParaRPr sz="9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2949019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buClr>
                <a:srgbClr val="000000"/>
              </a:buClr>
              <a:defRPr/>
            </a:pPr>
            <a:r>
              <a:rPr lang="fa-IR" sz="900" kern="0" dirty="0">
                <a:latin typeface="Arial"/>
                <a:cs typeface="Arial"/>
                <a:sym typeface="Arial"/>
              </a:rPr>
              <a:t>متن</a:t>
            </a:r>
            <a:r>
              <a:rPr lang="es" sz="900" kern="0" dirty="0">
                <a:latin typeface="Arial"/>
                <a:cs typeface="Arial"/>
                <a:sym typeface="Arial"/>
              </a:rPr>
              <a:t> 3</a:t>
            </a:r>
            <a:endParaRPr sz="9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1048350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buClr>
                <a:srgbClr val="000000"/>
              </a:buClr>
              <a:defRPr/>
            </a:pPr>
            <a:r>
              <a:rPr lang="fa-IR" sz="900" kern="0" dirty="0">
                <a:latin typeface="Arial"/>
                <a:cs typeface="Arial"/>
                <a:sym typeface="Arial"/>
              </a:rPr>
              <a:t>متن</a:t>
            </a:r>
            <a:r>
              <a:rPr lang="es" sz="900" kern="0" dirty="0">
                <a:latin typeface="Arial"/>
                <a:cs typeface="Arial"/>
                <a:sym typeface="Arial"/>
              </a:rPr>
              <a:t> 4</a:t>
            </a:r>
            <a:endParaRPr sz="9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1998684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buClr>
                <a:srgbClr val="000000"/>
              </a:buClr>
              <a:defRPr/>
            </a:pPr>
            <a:r>
              <a:rPr lang="fa-IR" sz="900" kern="0" dirty="0">
                <a:latin typeface="Arial"/>
                <a:cs typeface="Arial"/>
                <a:sym typeface="Arial"/>
              </a:rPr>
              <a:t>متن</a:t>
            </a:r>
            <a:r>
              <a:rPr lang="es" sz="900" kern="0" dirty="0">
                <a:latin typeface="Arial"/>
                <a:cs typeface="Arial"/>
                <a:sym typeface="Arial"/>
              </a:rPr>
              <a:t> 5</a:t>
            </a:r>
            <a:endParaRPr sz="9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2949019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buClr>
                <a:srgbClr val="000000"/>
              </a:buClr>
              <a:defRPr/>
            </a:pPr>
            <a:r>
              <a:rPr lang="fa-IR" sz="900" kern="0" dirty="0">
                <a:latin typeface="Arial"/>
                <a:cs typeface="Arial"/>
                <a:sym typeface="Arial"/>
              </a:rPr>
              <a:t>متن</a:t>
            </a:r>
            <a:r>
              <a:rPr lang="es" sz="900" kern="0" dirty="0">
                <a:latin typeface="Arial"/>
                <a:cs typeface="Arial"/>
                <a:sym typeface="Arial"/>
              </a:rPr>
              <a:t> 6</a:t>
            </a:r>
            <a:endParaRPr sz="9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1374787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endParaRPr sz="1400" kern="0">
              <a:latin typeface="Arial"/>
              <a:cs typeface="Arial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2326630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endParaRPr sz="1400" kern="0">
              <a:latin typeface="Arial"/>
              <a:cs typeface="Arial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3278485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endParaRPr sz="1400" kern="0">
              <a:latin typeface="Arial"/>
              <a:cs typeface="Arial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1374774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endParaRPr sz="1400" kern="0">
              <a:latin typeface="Arial"/>
              <a:cs typeface="Arial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2326617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endParaRPr sz="1400" kern="0">
              <a:latin typeface="Arial"/>
              <a:cs typeface="Arial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3278472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endParaRPr sz="1400" kern="0">
              <a:latin typeface="Arial"/>
              <a:cs typeface="Arial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2200729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endParaRPr sz="1400" kern="0">
              <a:latin typeface="Arial"/>
              <a:cs typeface="Arial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2328782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endParaRPr sz="1400" kern="0">
              <a:latin typeface="Arial"/>
              <a:cs typeface="Arial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2456836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endParaRPr sz="1400" kern="0">
              <a:latin typeface="Arial"/>
              <a:cs typeface="Arial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2200729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endParaRPr sz="1400" kern="0">
              <a:latin typeface="Arial"/>
              <a:cs typeface="Arial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2328782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endParaRPr sz="1400" kern="0">
              <a:latin typeface="Arial"/>
              <a:cs typeface="Arial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2456836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endParaRPr sz="1400" kern="0">
              <a:latin typeface="Arial"/>
              <a:cs typeface="Arial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1718737" y="1944326"/>
            <a:ext cx="201900" cy="8259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2798635" y="1946426"/>
            <a:ext cx="201900" cy="8217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2258680" y="2356226"/>
            <a:ext cx="201900" cy="21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1717824" y="2939735"/>
            <a:ext cx="203700" cy="8259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2797722" y="2941835"/>
            <a:ext cx="203700" cy="8217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2257767" y="3351635"/>
            <a:ext cx="203700" cy="21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4239724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endParaRPr sz="1400" kern="0">
              <a:latin typeface="Arial"/>
              <a:cs typeface="Arial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5018843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endParaRPr sz="1400" kern="0">
              <a:latin typeface="Arial"/>
              <a:cs typeface="Arial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5797944" y="2708319"/>
            <a:ext cx="778732" cy="252234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endParaRPr sz="1400" kern="0">
              <a:latin typeface="Arial"/>
              <a:cs typeface="Arial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6576658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endParaRPr sz="1400" kern="0">
              <a:latin typeface="Arial"/>
              <a:cs typeface="Arial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7355777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endParaRPr sz="1400" kern="0">
              <a:latin typeface="Arial"/>
              <a:cs typeface="Arial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4429401" y="1662351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endParaRPr sz="1400" kern="0">
              <a:latin typeface="Arial"/>
              <a:cs typeface="Arial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5244199" y="3658335"/>
            <a:ext cx="342847" cy="386678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endParaRPr sz="1400" kern="0">
              <a:latin typeface="Arial"/>
              <a:cs typeface="Arial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6007261" y="1662351"/>
            <a:ext cx="342865" cy="386555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endParaRPr sz="1400" kern="0">
              <a:latin typeface="Arial"/>
              <a:cs typeface="Arial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6796006" y="3658439"/>
            <a:ext cx="343251" cy="386661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endParaRPr sz="1400" kern="0">
              <a:latin typeface="Arial"/>
              <a:cs typeface="Arial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7585138" y="1662351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endParaRPr sz="1400" kern="0">
              <a:latin typeface="Arial"/>
              <a:cs typeface="Arial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4569763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endParaRPr sz="1400" kern="0">
              <a:latin typeface="Arial"/>
              <a:cs typeface="Arial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614762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endParaRPr sz="1400" kern="0">
              <a:latin typeface="Arial"/>
              <a:cs typeface="Arial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772547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endParaRPr sz="1400" kern="0">
              <a:latin typeface="Arial"/>
              <a:cs typeface="Arial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5384563" y="299972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endParaRPr sz="1400" kern="0">
              <a:latin typeface="Arial"/>
              <a:cs typeface="Arial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6936563" y="299977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endParaRPr sz="1400" kern="0">
              <a:latin typeface="Arial"/>
              <a:cs typeface="Arial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43314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buClr>
                <a:srgbClr val="000000"/>
              </a:buClr>
              <a:defRPr/>
            </a:pPr>
            <a:r>
              <a:rPr lang="es" sz="900" b="1" kern="0">
                <a:latin typeface="Arial"/>
                <a:cs typeface="Arial"/>
                <a:sym typeface="Arial"/>
              </a:rPr>
              <a:t>2016</a:t>
            </a:r>
            <a:endParaRPr sz="900" b="1" kern="0">
              <a:latin typeface="Arial"/>
              <a:cs typeface="Arial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4569763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endParaRPr sz="1400" kern="0">
              <a:latin typeface="Arial"/>
              <a:cs typeface="Arial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6153050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endParaRPr sz="1400" kern="0">
              <a:latin typeface="Arial"/>
              <a:cs typeface="Arial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7725475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endParaRPr sz="1400" kern="0">
              <a:latin typeface="Arial"/>
              <a:cs typeface="Arial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53841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endParaRPr sz="1400" kern="0">
              <a:latin typeface="Arial"/>
              <a:cs typeface="Arial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69365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endParaRPr sz="1400" kern="0">
              <a:latin typeface="Arial"/>
              <a:cs typeface="Arial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4600813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6178675" y="2137482"/>
            <a:ext cx="540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7756525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5415313" y="3061820"/>
            <a:ext cx="300" cy="507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6967613" y="3061870"/>
            <a:ext cx="0" cy="5076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5138997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buClr>
                <a:srgbClr val="000000"/>
              </a:buClr>
              <a:defRPr/>
            </a:pPr>
            <a:r>
              <a:rPr lang="es" sz="900" b="1" kern="0">
                <a:latin typeface="Arial"/>
                <a:cs typeface="Arial"/>
                <a:sym typeface="Arial"/>
              </a:rPr>
              <a:t>2017</a:t>
            </a:r>
            <a:endParaRPr sz="900" b="1" kern="0">
              <a:latin typeface="Arial"/>
              <a:cs typeface="Arial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59046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buClr>
                <a:srgbClr val="000000"/>
              </a:buClr>
              <a:defRPr/>
            </a:pPr>
            <a:r>
              <a:rPr lang="es" sz="900" b="1" kern="0">
                <a:latin typeface="Arial"/>
                <a:cs typeface="Arial"/>
                <a:sym typeface="Arial"/>
              </a:rPr>
              <a:t>2018</a:t>
            </a:r>
            <a:endParaRPr sz="900" b="1" kern="0">
              <a:latin typeface="Arial"/>
              <a:cs typeface="Arial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66968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buClr>
                <a:srgbClr val="000000"/>
              </a:buClr>
              <a:defRPr/>
            </a:pPr>
            <a:r>
              <a:rPr lang="es" sz="900" b="1" kern="0">
                <a:latin typeface="Arial"/>
                <a:cs typeface="Arial"/>
                <a:sym typeface="Arial"/>
              </a:rPr>
              <a:t>2019</a:t>
            </a:r>
            <a:endParaRPr sz="900" b="1" kern="0">
              <a:latin typeface="Arial"/>
              <a:cs typeface="Arial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74889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buClr>
                <a:srgbClr val="000000"/>
              </a:buClr>
              <a:defRPr/>
            </a:pPr>
            <a:r>
              <a:rPr lang="es" sz="900" b="1" kern="0">
                <a:latin typeface="Arial"/>
                <a:cs typeface="Arial"/>
                <a:sym typeface="Arial"/>
              </a:rPr>
              <a:t>2020</a:t>
            </a:r>
            <a:endParaRPr sz="900" b="1" kern="0">
              <a:latin typeface="Arial"/>
              <a:cs typeface="Arial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6865978" y="3729423"/>
            <a:ext cx="204488" cy="205025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endParaRPr sz="1400" kern="0">
              <a:latin typeface="Arial"/>
              <a:cs typeface="Arial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5307356" y="3748469"/>
            <a:ext cx="206115" cy="206115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0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7653299" y="1758853"/>
            <a:ext cx="205578" cy="204332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0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6076164" y="1764542"/>
            <a:ext cx="205042" cy="204505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0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4485399" y="1783309"/>
            <a:ext cx="205596" cy="155421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0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6405263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buClr>
                <a:srgbClr val="000000"/>
              </a:buClr>
              <a:defRPr/>
            </a:pPr>
            <a:r>
              <a:rPr lang="es" sz="800" kern="0">
                <a:latin typeface="Arial"/>
                <a:cs typeface="Arial"/>
                <a:sym typeface="Arial"/>
              </a:rPr>
              <a:t>“Despite being red, Mars is actually a very cold place”</a:t>
            </a:r>
            <a:endParaRPr sz="800" kern="0">
              <a:latin typeface="Arial"/>
              <a:cs typeface="Arial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4827411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buClr>
                <a:srgbClr val="000000"/>
              </a:buClr>
              <a:defRPr/>
            </a:pPr>
            <a:r>
              <a:rPr lang="es" sz="800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800" kern="0">
              <a:latin typeface="Arial"/>
              <a:cs typeface="Arial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5626377" y="31497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buClr>
                <a:srgbClr val="000000"/>
              </a:buClr>
              <a:defRPr/>
            </a:pPr>
            <a:r>
              <a:rPr lang="es" sz="800" kern="0">
                <a:latin typeface="Arial"/>
                <a:cs typeface="Arial"/>
                <a:sym typeface="Arial"/>
              </a:rPr>
              <a:t>“Neptune is the farthest-known planet from the Sun”</a:t>
            </a:r>
            <a:endParaRPr sz="800" kern="0">
              <a:latin typeface="Arial"/>
              <a:cs typeface="Arial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71787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buClr>
                <a:srgbClr val="000000"/>
              </a:buClr>
              <a:defRPr/>
            </a:pPr>
            <a:r>
              <a:rPr lang="es" sz="800" kern="0">
                <a:latin typeface="Arial"/>
                <a:cs typeface="Arial"/>
                <a:sym typeface="Arial"/>
              </a:rPr>
              <a:t>“Saturn is a gas giant and has several rings”</a:t>
            </a:r>
            <a:endParaRPr sz="800" kern="0">
              <a:latin typeface="Arial"/>
              <a:cs typeface="Arial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40373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buClr>
                <a:srgbClr val="000000"/>
              </a:buClr>
              <a:defRPr/>
            </a:pPr>
            <a:r>
              <a:rPr lang="es" sz="800" kern="0" dirty="0">
                <a:latin typeface="Arial"/>
                <a:cs typeface="Arial"/>
                <a:sym typeface="Arial"/>
              </a:rPr>
              <a:t>“Venus is the second planet from the Sun and is terribly hot”</a:t>
            </a:r>
            <a:endParaRPr sz="800" kern="0" dirty="0">
              <a:latin typeface="Arial"/>
              <a:cs typeface="Arial"/>
              <a:sym typeface="Arial"/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/>
          </p:nvPr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t" anchorCtr="0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اینفوگرافیک ممتاز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048350" y="4002146"/>
            <a:ext cx="1655700" cy="738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endParaRPr sz="1400" kern="0">
              <a:latin typeface="Arial"/>
              <a:cs typeface="Arial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494593" y="1585530"/>
            <a:ext cx="763219" cy="763219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0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210102" y="2569615"/>
            <a:ext cx="1332000" cy="11316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endParaRPr sz="1400" kern="0">
              <a:latin typeface="Arial"/>
              <a:cs typeface="Arial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1759085" y="3921942"/>
            <a:ext cx="234300" cy="2343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endParaRPr sz="1400" kern="0">
              <a:latin typeface="Arial"/>
              <a:cs typeface="Arial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1876201" y="2348748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1876179" y="3701065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297398" y="3117684"/>
            <a:ext cx="1157700" cy="45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buClr>
                <a:srgbClr val="000000"/>
              </a:buClr>
              <a:defRPr/>
            </a:pPr>
            <a:r>
              <a:rPr lang="es" sz="800" kern="0" dirty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800" kern="0" dirty="0">
              <a:latin typeface="Arial"/>
              <a:cs typeface="Arial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1621737" y="2986921"/>
            <a:ext cx="5088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454136" y="2733216"/>
            <a:ext cx="844200" cy="2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buClr>
                <a:srgbClr val="000000"/>
              </a:buClr>
              <a:defRPr/>
            </a:pPr>
            <a:r>
              <a:rPr lang="es" sz="800" b="1" kern="0">
                <a:latin typeface="Arial"/>
                <a:cs typeface="Arial"/>
                <a:sym typeface="Arial"/>
              </a:rPr>
              <a:t>TITLE 1</a:t>
            </a:r>
            <a:endParaRPr sz="800" b="1" kern="0">
              <a:latin typeface="Arial"/>
              <a:cs typeface="Arial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1585964" y="1784457"/>
            <a:ext cx="580500" cy="3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buClr>
                <a:srgbClr val="000000"/>
              </a:buClr>
              <a:defRPr/>
            </a:pPr>
            <a:r>
              <a:rPr lang="es" sz="1300" b="1" kern="0">
                <a:latin typeface="Arial"/>
                <a:cs typeface="Arial"/>
                <a:sym typeface="Arial"/>
              </a:rPr>
              <a:t>75%</a:t>
            </a:r>
            <a:endParaRPr sz="1300" b="1" kern="0">
              <a:latin typeface="Arial"/>
              <a:cs typeface="Arial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3439355" y="1995150"/>
            <a:ext cx="1788300" cy="17883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endParaRPr sz="1400" kern="0">
              <a:latin typeface="Arial"/>
              <a:cs typeface="Arial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6549404" y="17462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endParaRPr sz="1400" kern="0">
              <a:latin typeface="Arial"/>
              <a:cs typeface="Arial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3576486" y="2168117"/>
            <a:ext cx="1443832" cy="1443832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0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6240888" y="1783889"/>
            <a:ext cx="626590" cy="626590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0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6993115" y="18762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r>
              <a:rPr lang="es" sz="800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800" kern="0">
              <a:latin typeface="Arial"/>
              <a:cs typeface="Arial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6549404" y="25383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endParaRPr sz="1400" kern="0">
              <a:latin typeface="Arial"/>
              <a:cs typeface="Arial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6240888" y="2575989"/>
            <a:ext cx="626590" cy="626590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0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6993115" y="26683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r>
              <a:rPr lang="es" sz="800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800" kern="0">
              <a:latin typeface="Arial"/>
              <a:cs typeface="Arial"/>
              <a:sym typeface="Arial"/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6549404" y="33304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endParaRPr sz="1400" kern="0">
              <a:latin typeface="Arial"/>
              <a:cs typeface="Arial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6240888" y="3368088"/>
            <a:ext cx="626590" cy="626590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  <a:defRPr/>
              </a:pPr>
              <a:endParaRPr sz="1400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6993115" y="34604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r>
              <a:rPr lang="es" sz="800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800" kern="0">
              <a:latin typeface="Arial"/>
              <a:cs typeface="Arial"/>
              <a:sym typeface="Arial"/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4229854" y="1929725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endParaRPr sz="1400" kern="0">
              <a:latin typeface="Arial"/>
              <a:cs typeface="Arial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4229854" y="3713250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endParaRPr sz="1400" kern="0">
              <a:latin typeface="Arial"/>
              <a:cs typeface="Arial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5157904" y="2821488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  <a:defRPr/>
            </a:pPr>
            <a:endParaRPr sz="1400" kern="0">
              <a:latin typeface="Arial"/>
              <a:cs typeface="Arial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5295004" y="2097138"/>
            <a:ext cx="945900" cy="7929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5295004" y="2890038"/>
            <a:ext cx="945900" cy="7914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5295004" y="2889138"/>
            <a:ext cx="945900" cy="9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3800713" y="2576693"/>
            <a:ext cx="995400" cy="62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defTabSz="914378">
              <a:buClr>
                <a:srgbClr val="000000"/>
              </a:buClr>
              <a:defRPr/>
            </a:pPr>
            <a:r>
              <a:rPr lang="es" sz="3000" b="1" kern="0">
                <a:latin typeface="Arial"/>
                <a:cs typeface="Arial"/>
                <a:sym typeface="Arial"/>
              </a:rPr>
              <a:t>75%</a:t>
            </a:r>
            <a:endParaRPr sz="3000" b="1" kern="0">
              <a:latin typeface="Arial"/>
              <a:cs typeface="Arial"/>
              <a:sym typeface="Arial"/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/>
          </p:nvPr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t" anchorCtr="0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</a:rPr>
              <a:t>اینفوگرافیک ممتاز</a:t>
            </a:r>
            <a:endParaRPr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100561" y="3398664"/>
            <a:ext cx="1102891" cy="760337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3504469" y="1286940"/>
            <a:ext cx="1561911" cy="708580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3486488" y="2149037"/>
            <a:ext cx="1597032" cy="378649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6846571" y="972834"/>
            <a:ext cx="1559809" cy="72261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algn="ctr"/>
              <a:endParaRPr sz="1400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algn="ctr"/>
              <a:endParaRPr sz="1400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algn="ctr"/>
              <a:endParaRPr sz="1400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algn="ctr"/>
              <a:endParaRPr sz="1400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algn="ctr"/>
              <a:endParaRPr sz="1400"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3500360" y="2682742"/>
            <a:ext cx="1570719" cy="294123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6843617" y="1800229"/>
            <a:ext cx="1565716" cy="366729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6827929" y="2949043"/>
            <a:ext cx="1597061" cy="663440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5349066" y="970436"/>
            <a:ext cx="1368606" cy="1593805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3481440" y="976671"/>
            <a:ext cx="1637968" cy="154942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720125" y="1298270"/>
            <a:ext cx="2476762" cy="91743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706392" y="2533735"/>
            <a:ext cx="1452710" cy="651923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/>
              <a:endParaRPr sz="1800"/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/>
              <a:endParaRPr sz="1800"/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/>
              <a:endParaRPr sz="1800"/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/>
              <a:endParaRPr sz="1800"/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/>
              <a:endParaRPr sz="1800"/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/>
              <a:endParaRPr sz="1800"/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706394" y="969274"/>
            <a:ext cx="2518541" cy="20930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3499404" y="3665905"/>
            <a:ext cx="1567778" cy="491677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3460012" y="3146316"/>
            <a:ext cx="1616964" cy="346256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738225" y="3432344"/>
            <a:ext cx="1295882" cy="646587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5951337" y="3228841"/>
            <a:ext cx="164064" cy="1414916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5323766" y="2817386"/>
            <a:ext cx="1419207" cy="24808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5335085" y="3190449"/>
            <a:ext cx="1396570" cy="385016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021150" y="1609225"/>
            <a:ext cx="1182276" cy="662027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706400" y="1556838"/>
            <a:ext cx="962651" cy="810058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6815340" y="2324268"/>
            <a:ext cx="1622269" cy="552443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6834882" y="3698523"/>
            <a:ext cx="1583206" cy="475705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2338470" y="2459669"/>
            <a:ext cx="836286" cy="824529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 sz="1800"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605525" y="253756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18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4796690" y="970937"/>
            <a:ext cx="745431" cy="718863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ctr"/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ctr"/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ctr"/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ctr"/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ctr"/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713064" y="1849387"/>
            <a:ext cx="761767" cy="729896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3224027" y="1852593"/>
            <a:ext cx="685569" cy="723586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algn="ctr"/>
                <a:endParaRPr sz="14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algn="ctr"/>
                <a:endParaRPr sz="14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algn="ctr"/>
                <a:endParaRPr sz="14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algn="ctr"/>
                <a:endParaRPr sz="14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algn="ctr"/>
                <a:endParaRPr sz="14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4899250" y="1859289"/>
            <a:ext cx="710153" cy="710153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5708688" y="1853795"/>
            <a:ext cx="720998" cy="721183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8153835" y="3499399"/>
            <a:ext cx="280585" cy="673164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5270892" y="3488197"/>
            <a:ext cx="470352" cy="683745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8128357" y="3402198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5892044" y="3499399"/>
            <a:ext cx="293891" cy="293845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5892044" y="3878070"/>
            <a:ext cx="293891" cy="293891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6930470" y="3498596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6336733" y="3496333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7817019" y="2706763"/>
            <a:ext cx="622883" cy="621944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2274124" y="2716371"/>
            <a:ext cx="1310987" cy="612407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6599996" y="2706925"/>
            <a:ext cx="1110299" cy="621702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5417656" y="2703823"/>
            <a:ext cx="1074451" cy="62718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9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9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9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9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9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9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9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9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7568869" y="1854535"/>
            <a:ext cx="874976" cy="719600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4013305" y="970937"/>
            <a:ext cx="712557" cy="785901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4008781" y="1854160"/>
            <a:ext cx="791287" cy="720350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709275" y="3498790"/>
            <a:ext cx="1408444" cy="673166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3146991" y="970937"/>
            <a:ext cx="795485" cy="738831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2268518" y="3493833"/>
            <a:ext cx="1324924" cy="678083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6392789" y="1044381"/>
            <a:ext cx="1131087" cy="587383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3744240" y="3493875"/>
            <a:ext cx="1375854" cy="678131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r>
                    <a:rPr lang="en" sz="1800"/>
                    <a:t>     </a:t>
                  </a:r>
                  <a:endParaRPr sz="1800"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6528950" y="1853802"/>
            <a:ext cx="940737" cy="721067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2412268" y="1858147"/>
            <a:ext cx="712577" cy="712374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7594706" y="970937"/>
            <a:ext cx="845645" cy="711911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3691834" y="2707046"/>
            <a:ext cx="1617932" cy="621724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700157" y="970936"/>
            <a:ext cx="883205" cy="775176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2308458" y="970937"/>
            <a:ext cx="767704" cy="81548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1654190" y="970937"/>
            <a:ext cx="583439" cy="870229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1574013" y="1857259"/>
            <a:ext cx="739072" cy="714152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7690962" y="3488030"/>
            <a:ext cx="312074" cy="684173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5612950" y="970937"/>
            <a:ext cx="709011" cy="739359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714445" y="2707052"/>
            <a:ext cx="1452955" cy="62136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708580" y="965872"/>
            <a:ext cx="1636117" cy="1526144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2603246" y="985012"/>
            <a:ext cx="1364248" cy="1102133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2592707" y="2444193"/>
            <a:ext cx="1387541" cy="159124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2589232" y="2722019"/>
            <a:ext cx="1390502" cy="159625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2589884" y="3000345"/>
            <a:ext cx="1411629" cy="153761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2589577" y="2205745"/>
            <a:ext cx="1383503" cy="119749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2600585" y="3569394"/>
            <a:ext cx="1369531" cy="195460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2590145" y="3270575"/>
            <a:ext cx="1389066" cy="18011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2638083" y="3883555"/>
            <a:ext cx="1304609" cy="294074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4256913" y="1866677"/>
            <a:ext cx="1433821" cy="191501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4258468" y="969245"/>
            <a:ext cx="1430711" cy="743389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  <p:txBody>
            <a:bodyPr/>
            <a:lstStyle/>
            <a:p>
              <a:endParaRPr lang="en-US" sz="1800"/>
            </a:p>
          </p:txBody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4248582" y="2192572"/>
            <a:ext cx="1450484" cy="1052087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4265132" y="3284761"/>
            <a:ext cx="1417383" cy="887946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7365492" y="2188117"/>
            <a:ext cx="1071743" cy="1021579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706762" y="2614523"/>
            <a:ext cx="1695374" cy="1560837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5915342" y="2192095"/>
            <a:ext cx="1248543" cy="1025319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5772404" y="3330412"/>
            <a:ext cx="2664831" cy="843440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5879944" y="979270"/>
            <a:ext cx="1299851" cy="1023338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7217825" y="979415"/>
            <a:ext cx="1219413" cy="1051365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800"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800"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/>
          <p:cNvGrpSpPr/>
          <p:nvPr/>
        </p:nvGrpSpPr>
        <p:grpSpPr>
          <a:xfrm>
            <a:off x="400051" y="683076"/>
            <a:ext cx="2314575" cy="2738475"/>
            <a:chOff x="884237" y="1516734"/>
            <a:chExt cx="6172200" cy="7302599"/>
          </a:xfrm>
        </p:grpSpPr>
        <p:grpSp>
          <p:nvGrpSpPr>
            <p:cNvPr id="5" name="กลุ่ม 4"/>
            <p:cNvGrpSpPr/>
            <p:nvPr/>
          </p:nvGrpSpPr>
          <p:grpSpPr>
            <a:xfrm>
              <a:off x="884237" y="1516734"/>
              <a:ext cx="5751224" cy="2902866"/>
              <a:chOff x="808037" y="1288134"/>
              <a:chExt cx="5751224" cy="2902866"/>
            </a:xfrm>
          </p:grpSpPr>
          <p:sp>
            <p:nvSpPr>
              <p:cNvPr id="494" name="TextBox 493"/>
              <p:cNvSpPr txBox="1"/>
              <p:nvPr/>
            </p:nvSpPr>
            <p:spPr>
              <a:xfrm>
                <a:off x="808037" y="1532659"/>
                <a:ext cx="3886200" cy="1600437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algn="r"/>
                <a:r>
                  <a:rPr lang="fa-IR" sz="3300" dirty="0">
                    <a:latin typeface="Lato Black" pitchFamily="34" charset="0"/>
                    <a:ea typeface="Lato Black" pitchFamily="34" charset="0"/>
                    <a:cs typeface="Lato Black" pitchFamily="34" charset="0"/>
                  </a:rPr>
                  <a:t>نمادها</a:t>
                </a:r>
                <a:endParaRPr lang="en-US" sz="3300" dirty="0">
                  <a:latin typeface="Lato Black" pitchFamily="34" charset="0"/>
                  <a:ea typeface="Lato Black" pitchFamily="34" charset="0"/>
                  <a:cs typeface="Lato Black" pitchFamily="34" charset="0"/>
                </a:endParaRPr>
              </a:p>
            </p:txBody>
          </p:sp>
          <p:grpSp>
            <p:nvGrpSpPr>
              <p:cNvPr id="18" name="กลุ่ม 17"/>
              <p:cNvGrpSpPr/>
              <p:nvPr/>
            </p:nvGrpSpPr>
            <p:grpSpPr>
              <a:xfrm>
                <a:off x="3656395" y="1288134"/>
                <a:ext cx="2902866" cy="2902866"/>
                <a:chOff x="13526171" y="7470804"/>
                <a:chExt cx="2902866" cy="2902866"/>
              </a:xfrm>
              <a:solidFill>
                <a:schemeClr val="tx1"/>
              </a:solidFill>
            </p:grpSpPr>
            <p:sp>
              <p:nvSpPr>
                <p:cNvPr id="498" name="Rectangle 35"/>
                <p:cNvSpPr/>
                <p:nvPr/>
              </p:nvSpPr>
              <p:spPr>
                <a:xfrm rot="16200000">
                  <a:off x="14507630" y="8851545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34252" tIns="17127" rIns="34252" bIns="17127" anchor="ctr"/>
                <a:lstStyle/>
                <a:p>
                  <a:pPr algn="ctr" defTabSz="407782">
                    <a:defRPr/>
                  </a:pPr>
                  <a:endParaRPr lang="en-US" sz="525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  <p:sp>
              <p:nvSpPr>
                <p:cNvPr id="499" name="Rectangle 35"/>
                <p:cNvSpPr/>
                <p:nvPr/>
              </p:nvSpPr>
              <p:spPr>
                <a:xfrm>
                  <a:off x="13526171" y="9528204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34252" tIns="17127" rIns="34252" bIns="17127" anchor="ctr"/>
                <a:lstStyle/>
                <a:p>
                  <a:pPr algn="ctr" defTabSz="407782">
                    <a:defRPr/>
                  </a:pPr>
                  <a:endParaRPr lang="en-US" sz="525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</p:grpSp>
        </p:grpSp>
        <p:grpSp>
          <p:nvGrpSpPr>
            <p:cNvPr id="4" name="กลุ่ม 3"/>
            <p:cNvGrpSpPr/>
            <p:nvPr/>
          </p:nvGrpSpPr>
          <p:grpSpPr>
            <a:xfrm>
              <a:off x="1112837" y="6062993"/>
              <a:ext cx="5943600" cy="2756340"/>
              <a:chOff x="960437" y="4996193"/>
              <a:chExt cx="5943600" cy="2756340"/>
            </a:xfrm>
          </p:grpSpPr>
          <p:sp>
            <p:nvSpPr>
              <p:cNvPr id="273" name="Title 20"/>
              <p:cNvSpPr txBox="1">
                <a:spLocks/>
              </p:cNvSpPr>
              <p:nvPr/>
            </p:nvSpPr>
            <p:spPr bwMode="auto">
              <a:xfrm>
                <a:off x="960437" y="7080715"/>
                <a:ext cx="5943600" cy="6718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5" tIns="45722" rIns="91445" bIns="45722" anchor="ctr">
                <a:spAutoFit/>
              </a:bodyPr>
              <a:lstStyle>
                <a:lvl1pPr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 algn="thaiDist" rtl="1">
                  <a:lnSpc>
                    <a:spcPct val="130000"/>
                  </a:lnSpc>
                </a:pPr>
                <a:endParaRPr lang="en-US" sz="900" dirty="0">
                  <a:latin typeface="Lato" pitchFamily="34" charset="0"/>
                  <a:ea typeface="Lato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1119402" y="4996193"/>
                <a:ext cx="5022024" cy="66189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1013" b="1" dirty="0">
                    <a:latin typeface="Lato Black" charset="0"/>
                    <a:ea typeface="Lato Black" charset="0"/>
                    <a:cs typeface="Lato Black" charset="0"/>
                  </a:rPr>
                  <a:t>مجموعه آیکون های اجتماعی</a:t>
                </a:r>
                <a:endParaRPr lang="en-US" sz="1013" b="1" dirty="0">
                  <a:latin typeface="Lato Black" charset="0"/>
                  <a:ea typeface="Lato Black" charset="0"/>
                  <a:cs typeface="Lato Black" charset="0"/>
                </a:endParaRPr>
              </a:p>
            </p:txBody>
          </p:sp>
        </p:grpSp>
      </p:grpSp>
      <p:grpSp>
        <p:nvGrpSpPr>
          <p:cNvPr id="661" name="กลุ่ม 660"/>
          <p:cNvGrpSpPr/>
          <p:nvPr/>
        </p:nvGrpSpPr>
        <p:grpSpPr>
          <a:xfrm>
            <a:off x="3686176" y="789385"/>
            <a:ext cx="493514" cy="488156"/>
            <a:chOff x="9799638" y="2105025"/>
            <a:chExt cx="1316037" cy="1301750"/>
          </a:xfrm>
        </p:grpSpPr>
        <p:sp>
          <p:nvSpPr>
            <p:cNvPr id="12" name="Oval 6"/>
            <p:cNvSpPr>
              <a:spLocks noChangeArrowheads="1"/>
            </p:cNvSpPr>
            <p:nvPr/>
          </p:nvSpPr>
          <p:spPr bwMode="auto">
            <a:xfrm>
              <a:off x="9799638" y="2105025"/>
              <a:ext cx="1316037" cy="1301750"/>
            </a:xfrm>
            <a:prstGeom prst="ellipse">
              <a:avLst/>
            </a:prstGeom>
            <a:solidFill>
              <a:srgbClr val="4F7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0304463" y="2473325"/>
              <a:ext cx="290512" cy="565150"/>
            </a:xfrm>
            <a:custGeom>
              <a:avLst/>
              <a:gdLst>
                <a:gd name="T0" fmla="*/ 16 w 19"/>
                <a:gd name="T1" fmla="*/ 6 h 37"/>
                <a:gd name="T2" fmla="*/ 19 w 19"/>
                <a:gd name="T3" fmla="*/ 6 h 37"/>
                <a:gd name="T4" fmla="*/ 19 w 19"/>
                <a:gd name="T5" fmla="*/ 6 h 37"/>
                <a:gd name="T6" fmla="*/ 19 w 19"/>
                <a:gd name="T7" fmla="*/ 0 h 37"/>
                <a:gd name="T8" fmla="*/ 18 w 19"/>
                <a:gd name="T9" fmla="*/ 0 h 37"/>
                <a:gd name="T10" fmla="*/ 14 w 19"/>
                <a:gd name="T11" fmla="*/ 0 h 37"/>
                <a:gd name="T12" fmla="*/ 9 w 19"/>
                <a:gd name="T13" fmla="*/ 2 h 37"/>
                <a:gd name="T14" fmla="*/ 6 w 19"/>
                <a:gd name="T15" fmla="*/ 7 h 37"/>
                <a:gd name="T16" fmla="*/ 6 w 19"/>
                <a:gd name="T17" fmla="*/ 9 h 37"/>
                <a:gd name="T18" fmla="*/ 6 w 19"/>
                <a:gd name="T19" fmla="*/ 13 h 37"/>
                <a:gd name="T20" fmla="*/ 6 w 19"/>
                <a:gd name="T21" fmla="*/ 14 h 37"/>
                <a:gd name="T22" fmla="*/ 0 w 19"/>
                <a:gd name="T23" fmla="*/ 14 h 37"/>
                <a:gd name="T24" fmla="*/ 0 w 19"/>
                <a:gd name="T25" fmla="*/ 20 h 37"/>
                <a:gd name="T26" fmla="*/ 6 w 19"/>
                <a:gd name="T27" fmla="*/ 20 h 37"/>
                <a:gd name="T28" fmla="*/ 6 w 19"/>
                <a:gd name="T29" fmla="*/ 37 h 37"/>
                <a:gd name="T30" fmla="*/ 13 w 19"/>
                <a:gd name="T31" fmla="*/ 37 h 37"/>
                <a:gd name="T32" fmla="*/ 13 w 19"/>
                <a:gd name="T33" fmla="*/ 20 h 37"/>
                <a:gd name="T34" fmla="*/ 18 w 19"/>
                <a:gd name="T35" fmla="*/ 20 h 37"/>
                <a:gd name="T36" fmla="*/ 19 w 19"/>
                <a:gd name="T37" fmla="*/ 14 h 37"/>
                <a:gd name="T38" fmla="*/ 18 w 19"/>
                <a:gd name="T39" fmla="*/ 14 h 37"/>
                <a:gd name="T40" fmla="*/ 13 w 19"/>
                <a:gd name="T41" fmla="*/ 14 h 37"/>
                <a:gd name="T42" fmla="*/ 13 w 19"/>
                <a:gd name="T43" fmla="*/ 9 h 37"/>
                <a:gd name="T44" fmla="*/ 16 w 19"/>
                <a:gd name="T4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6" y="6"/>
                  </a:moveTo>
                  <a:cubicBezTo>
                    <a:pt x="17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8"/>
                    <a:pt x="19" y="16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3" y="14"/>
                    <a:pt x="13" y="14"/>
                  </a:cubicBezTo>
                  <a:cubicBezTo>
                    <a:pt x="13" y="14"/>
                    <a:pt x="13" y="10"/>
                    <a:pt x="13" y="9"/>
                  </a:cubicBezTo>
                  <a:cubicBezTo>
                    <a:pt x="13" y="7"/>
                    <a:pt x="14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2" name="กลุ่ม 661"/>
          <p:cNvGrpSpPr/>
          <p:nvPr/>
        </p:nvGrpSpPr>
        <p:grpSpPr>
          <a:xfrm>
            <a:off x="4472584" y="789385"/>
            <a:ext cx="494109" cy="488156"/>
            <a:chOff x="11896725" y="2105025"/>
            <a:chExt cx="1317625" cy="1301750"/>
          </a:xfrm>
        </p:grpSpPr>
        <p:sp>
          <p:nvSpPr>
            <p:cNvPr id="14" name="Oval 8"/>
            <p:cNvSpPr>
              <a:spLocks noChangeArrowheads="1"/>
            </p:cNvSpPr>
            <p:nvPr/>
          </p:nvSpPr>
          <p:spPr bwMode="auto">
            <a:xfrm>
              <a:off x="11896725" y="2105025"/>
              <a:ext cx="1317625" cy="1301750"/>
            </a:xfrm>
            <a:prstGeom prst="ellipse">
              <a:avLst/>
            </a:prstGeom>
            <a:solidFill>
              <a:srgbClr val="34C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2279313" y="2519363"/>
              <a:ext cx="582612" cy="474663"/>
            </a:xfrm>
            <a:custGeom>
              <a:avLst/>
              <a:gdLst>
                <a:gd name="T0" fmla="*/ 11 w 38"/>
                <a:gd name="T1" fmla="*/ 24 h 31"/>
                <a:gd name="T2" fmla="*/ 4 w 38"/>
                <a:gd name="T3" fmla="*/ 19 h 31"/>
                <a:gd name="T4" fmla="*/ 8 w 38"/>
                <a:gd name="T5" fmla="*/ 19 h 31"/>
                <a:gd name="T6" fmla="*/ 8 w 38"/>
                <a:gd name="T7" fmla="*/ 19 h 31"/>
                <a:gd name="T8" fmla="*/ 3 w 38"/>
                <a:gd name="T9" fmla="*/ 15 h 31"/>
                <a:gd name="T10" fmla="*/ 1 w 38"/>
                <a:gd name="T11" fmla="*/ 11 h 31"/>
                <a:gd name="T12" fmla="*/ 5 w 38"/>
                <a:gd name="T13" fmla="*/ 12 h 31"/>
                <a:gd name="T14" fmla="*/ 2 w 38"/>
                <a:gd name="T15" fmla="*/ 7 h 31"/>
                <a:gd name="T16" fmla="*/ 3 w 38"/>
                <a:gd name="T17" fmla="*/ 2 h 31"/>
                <a:gd name="T18" fmla="*/ 19 w 38"/>
                <a:gd name="T19" fmla="*/ 10 h 31"/>
                <a:gd name="T20" fmla="*/ 18 w 38"/>
                <a:gd name="T21" fmla="*/ 9 h 31"/>
                <a:gd name="T22" fmla="*/ 20 w 38"/>
                <a:gd name="T23" fmla="*/ 4 h 31"/>
                <a:gd name="T24" fmla="*/ 25 w 38"/>
                <a:gd name="T25" fmla="*/ 0 h 31"/>
                <a:gd name="T26" fmla="*/ 32 w 38"/>
                <a:gd name="T27" fmla="*/ 2 h 31"/>
                <a:gd name="T28" fmla="*/ 32 w 38"/>
                <a:gd name="T29" fmla="*/ 3 h 31"/>
                <a:gd name="T30" fmla="*/ 37 w 38"/>
                <a:gd name="T31" fmla="*/ 1 h 31"/>
                <a:gd name="T32" fmla="*/ 37 w 38"/>
                <a:gd name="T33" fmla="*/ 1 h 31"/>
                <a:gd name="T34" fmla="*/ 37 w 38"/>
                <a:gd name="T35" fmla="*/ 1 h 31"/>
                <a:gd name="T36" fmla="*/ 33 w 38"/>
                <a:gd name="T37" fmla="*/ 5 h 31"/>
                <a:gd name="T38" fmla="*/ 38 w 38"/>
                <a:gd name="T39" fmla="*/ 4 h 31"/>
                <a:gd name="T40" fmla="*/ 38 w 38"/>
                <a:gd name="T41" fmla="*/ 4 h 31"/>
                <a:gd name="T42" fmla="*/ 37 w 38"/>
                <a:gd name="T43" fmla="*/ 5 h 31"/>
                <a:gd name="T44" fmla="*/ 34 w 38"/>
                <a:gd name="T45" fmla="*/ 8 h 31"/>
                <a:gd name="T46" fmla="*/ 34 w 38"/>
                <a:gd name="T47" fmla="*/ 8 h 31"/>
                <a:gd name="T48" fmla="*/ 34 w 38"/>
                <a:gd name="T49" fmla="*/ 11 h 31"/>
                <a:gd name="T50" fmla="*/ 32 w 38"/>
                <a:gd name="T51" fmla="*/ 18 h 31"/>
                <a:gd name="T52" fmla="*/ 28 w 38"/>
                <a:gd name="T53" fmla="*/ 25 h 31"/>
                <a:gd name="T54" fmla="*/ 17 w 38"/>
                <a:gd name="T55" fmla="*/ 30 h 31"/>
                <a:gd name="T56" fmla="*/ 13 w 38"/>
                <a:gd name="T57" fmla="*/ 31 h 31"/>
                <a:gd name="T58" fmla="*/ 0 w 38"/>
                <a:gd name="T59" fmla="*/ 28 h 31"/>
                <a:gd name="T60" fmla="*/ 0 w 38"/>
                <a:gd name="T61" fmla="*/ 28 h 31"/>
                <a:gd name="T62" fmla="*/ 8 w 38"/>
                <a:gd name="T63" fmla="*/ 26 h 31"/>
                <a:gd name="T64" fmla="*/ 11 w 38"/>
                <a:gd name="T6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1">
                  <a:moveTo>
                    <a:pt x="11" y="24"/>
                  </a:moveTo>
                  <a:cubicBezTo>
                    <a:pt x="7" y="24"/>
                    <a:pt x="5" y="21"/>
                    <a:pt x="4" y="19"/>
                  </a:cubicBezTo>
                  <a:cubicBezTo>
                    <a:pt x="5" y="19"/>
                    <a:pt x="6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8"/>
                    <a:pt x="4" y="17"/>
                    <a:pt x="3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7" y="7"/>
                    <a:pt x="12" y="9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7"/>
                    <a:pt x="19" y="5"/>
                    <a:pt x="20" y="4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7" y="0"/>
                    <a:pt x="30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2"/>
                    <a:pt x="35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3"/>
                    <a:pt x="35" y="4"/>
                    <a:pt x="33" y="5"/>
                  </a:cubicBezTo>
                  <a:cubicBezTo>
                    <a:pt x="35" y="5"/>
                    <a:pt x="36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10"/>
                    <a:pt x="34" y="11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1"/>
                    <a:pt x="29" y="23"/>
                    <a:pt x="28" y="25"/>
                  </a:cubicBezTo>
                  <a:cubicBezTo>
                    <a:pt x="25" y="28"/>
                    <a:pt x="21" y="30"/>
                    <a:pt x="17" y="30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8" y="31"/>
                    <a:pt x="4" y="30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5" y="27"/>
                    <a:pt x="8" y="26"/>
                  </a:cubicBezTo>
                  <a:cubicBezTo>
                    <a:pt x="9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6" name="กลุ่ม 2085"/>
          <p:cNvGrpSpPr/>
          <p:nvPr/>
        </p:nvGrpSpPr>
        <p:grpSpPr>
          <a:xfrm>
            <a:off x="5259586" y="2977159"/>
            <a:ext cx="493514" cy="494109"/>
            <a:chOff x="13995400" y="7939088"/>
            <a:chExt cx="1316037" cy="1317625"/>
          </a:xfrm>
        </p:grpSpPr>
        <p:sp>
          <p:nvSpPr>
            <p:cNvPr id="16" name="Oval 10"/>
            <p:cNvSpPr>
              <a:spLocks noChangeArrowheads="1"/>
            </p:cNvSpPr>
            <p:nvPr/>
          </p:nvSpPr>
          <p:spPr bwMode="auto">
            <a:xfrm>
              <a:off x="13995400" y="7939088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14484350" y="8307388"/>
              <a:ext cx="306387" cy="214313"/>
            </a:xfrm>
            <a:custGeom>
              <a:avLst/>
              <a:gdLst>
                <a:gd name="T0" fmla="*/ 8 w 20"/>
                <a:gd name="T1" fmla="*/ 0 h 14"/>
                <a:gd name="T2" fmla="*/ 5 w 20"/>
                <a:gd name="T3" fmla="*/ 0 h 14"/>
                <a:gd name="T4" fmla="*/ 4 w 20"/>
                <a:gd name="T5" fmla="*/ 5 h 14"/>
                <a:gd name="T6" fmla="*/ 3 w 20"/>
                <a:gd name="T7" fmla="*/ 0 h 14"/>
                <a:gd name="T8" fmla="*/ 0 w 20"/>
                <a:gd name="T9" fmla="*/ 0 h 14"/>
                <a:gd name="T10" fmla="*/ 2 w 20"/>
                <a:gd name="T11" fmla="*/ 4 h 14"/>
                <a:gd name="T12" fmla="*/ 3 w 20"/>
                <a:gd name="T13" fmla="*/ 8 h 14"/>
                <a:gd name="T14" fmla="*/ 3 w 20"/>
                <a:gd name="T15" fmla="*/ 14 h 14"/>
                <a:gd name="T16" fmla="*/ 5 w 20"/>
                <a:gd name="T17" fmla="*/ 14 h 14"/>
                <a:gd name="T18" fmla="*/ 5 w 20"/>
                <a:gd name="T19" fmla="*/ 8 h 14"/>
                <a:gd name="T20" fmla="*/ 8 w 20"/>
                <a:gd name="T21" fmla="*/ 0 h 14"/>
                <a:gd name="T22" fmla="*/ 13 w 20"/>
                <a:gd name="T23" fmla="*/ 11 h 14"/>
                <a:gd name="T24" fmla="*/ 13 w 20"/>
                <a:gd name="T25" fmla="*/ 7 h 14"/>
                <a:gd name="T26" fmla="*/ 13 w 20"/>
                <a:gd name="T27" fmla="*/ 4 h 14"/>
                <a:gd name="T28" fmla="*/ 10 w 20"/>
                <a:gd name="T29" fmla="*/ 3 h 14"/>
                <a:gd name="T30" fmla="*/ 8 w 20"/>
                <a:gd name="T31" fmla="*/ 4 h 14"/>
                <a:gd name="T32" fmla="*/ 8 w 20"/>
                <a:gd name="T33" fmla="*/ 7 h 14"/>
                <a:gd name="T34" fmla="*/ 8 w 20"/>
                <a:gd name="T35" fmla="*/ 11 h 14"/>
                <a:gd name="T36" fmla="*/ 8 w 20"/>
                <a:gd name="T37" fmla="*/ 13 h 14"/>
                <a:gd name="T38" fmla="*/ 10 w 20"/>
                <a:gd name="T39" fmla="*/ 14 h 14"/>
                <a:gd name="T40" fmla="*/ 13 w 20"/>
                <a:gd name="T41" fmla="*/ 13 h 14"/>
                <a:gd name="T42" fmla="*/ 13 w 20"/>
                <a:gd name="T43" fmla="*/ 11 h 14"/>
                <a:gd name="T44" fmla="*/ 11 w 20"/>
                <a:gd name="T45" fmla="*/ 11 h 14"/>
                <a:gd name="T46" fmla="*/ 10 w 20"/>
                <a:gd name="T47" fmla="*/ 12 h 14"/>
                <a:gd name="T48" fmla="*/ 9 w 20"/>
                <a:gd name="T49" fmla="*/ 11 h 14"/>
                <a:gd name="T50" fmla="*/ 9 w 20"/>
                <a:gd name="T51" fmla="*/ 6 h 14"/>
                <a:gd name="T52" fmla="*/ 10 w 20"/>
                <a:gd name="T53" fmla="*/ 5 h 14"/>
                <a:gd name="T54" fmla="*/ 11 w 20"/>
                <a:gd name="T55" fmla="*/ 6 h 14"/>
                <a:gd name="T56" fmla="*/ 11 w 20"/>
                <a:gd name="T57" fmla="*/ 11 h 14"/>
                <a:gd name="T58" fmla="*/ 20 w 20"/>
                <a:gd name="T59" fmla="*/ 14 h 14"/>
                <a:gd name="T60" fmla="*/ 20 w 20"/>
                <a:gd name="T61" fmla="*/ 3 h 14"/>
                <a:gd name="T62" fmla="*/ 18 w 20"/>
                <a:gd name="T63" fmla="*/ 3 h 14"/>
                <a:gd name="T64" fmla="*/ 18 w 20"/>
                <a:gd name="T65" fmla="*/ 11 h 14"/>
                <a:gd name="T66" fmla="*/ 17 w 20"/>
                <a:gd name="T67" fmla="*/ 12 h 14"/>
                <a:gd name="T68" fmla="*/ 17 w 20"/>
                <a:gd name="T69" fmla="*/ 12 h 14"/>
                <a:gd name="T70" fmla="*/ 17 w 20"/>
                <a:gd name="T71" fmla="*/ 11 h 14"/>
                <a:gd name="T72" fmla="*/ 17 w 20"/>
                <a:gd name="T73" fmla="*/ 3 h 14"/>
                <a:gd name="T74" fmla="*/ 15 w 20"/>
                <a:gd name="T75" fmla="*/ 3 h 14"/>
                <a:gd name="T76" fmla="*/ 15 w 20"/>
                <a:gd name="T77" fmla="*/ 12 h 14"/>
                <a:gd name="T78" fmla="*/ 15 w 20"/>
                <a:gd name="T79" fmla="*/ 13 h 14"/>
                <a:gd name="T80" fmla="*/ 16 w 20"/>
                <a:gd name="T81" fmla="*/ 14 h 14"/>
                <a:gd name="T82" fmla="*/ 18 w 20"/>
                <a:gd name="T83" fmla="*/ 13 h 14"/>
                <a:gd name="T84" fmla="*/ 18 w 20"/>
                <a:gd name="T85" fmla="*/ 14 h 14"/>
                <a:gd name="T86" fmla="*/ 20 w 20"/>
                <a:gd name="T8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4">
                  <a:moveTo>
                    <a:pt x="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6"/>
                    <a:pt x="3" y="7"/>
                    <a:pt x="3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8" y="0"/>
                  </a:lnTo>
                  <a:close/>
                  <a:moveTo>
                    <a:pt x="13" y="11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2" y="4"/>
                    <a:pt x="11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3" y="12"/>
                    <a:pt x="13" y="11"/>
                  </a:cubicBezTo>
                  <a:close/>
                  <a:moveTo>
                    <a:pt x="11" y="11"/>
                  </a:move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lnTo>
                    <a:pt x="11" y="11"/>
                  </a:lnTo>
                  <a:close/>
                  <a:moveTo>
                    <a:pt x="20" y="1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14684375" y="8674100"/>
              <a:ext cx="30162" cy="122238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1 w 2"/>
                <a:gd name="T7" fmla="*/ 8 h 8"/>
                <a:gd name="T8" fmla="*/ 2 w 2"/>
                <a:gd name="T9" fmla="*/ 6 h 8"/>
                <a:gd name="T10" fmla="*/ 2 w 2"/>
                <a:gd name="T11" fmla="*/ 2 h 8"/>
                <a:gd name="T12" fmla="*/ 1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14790738" y="8674100"/>
              <a:ext cx="31750" cy="460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14408150" y="8551863"/>
              <a:ext cx="474662" cy="322263"/>
            </a:xfrm>
            <a:custGeom>
              <a:avLst/>
              <a:gdLst>
                <a:gd name="T0" fmla="*/ 27 w 31"/>
                <a:gd name="T1" fmla="*/ 0 h 21"/>
                <a:gd name="T2" fmla="*/ 4 w 31"/>
                <a:gd name="T3" fmla="*/ 0 h 21"/>
                <a:gd name="T4" fmla="*/ 0 w 31"/>
                <a:gd name="T5" fmla="*/ 11 h 21"/>
                <a:gd name="T6" fmla="*/ 4 w 31"/>
                <a:gd name="T7" fmla="*/ 21 h 21"/>
                <a:gd name="T8" fmla="*/ 27 w 31"/>
                <a:gd name="T9" fmla="*/ 21 h 21"/>
                <a:gd name="T10" fmla="*/ 31 w 31"/>
                <a:gd name="T11" fmla="*/ 11 h 21"/>
                <a:gd name="T12" fmla="*/ 9 w 31"/>
                <a:gd name="T13" fmla="*/ 5 h 21"/>
                <a:gd name="T14" fmla="*/ 7 w 31"/>
                <a:gd name="T15" fmla="*/ 17 h 21"/>
                <a:gd name="T16" fmla="*/ 5 w 31"/>
                <a:gd name="T17" fmla="*/ 5 h 21"/>
                <a:gd name="T18" fmla="*/ 3 w 31"/>
                <a:gd name="T19" fmla="*/ 3 h 21"/>
                <a:gd name="T20" fmla="*/ 9 w 31"/>
                <a:gd name="T21" fmla="*/ 5 h 21"/>
                <a:gd name="T22" fmla="*/ 13 w 31"/>
                <a:gd name="T23" fmla="*/ 17 h 21"/>
                <a:gd name="T24" fmla="*/ 11 w 31"/>
                <a:gd name="T25" fmla="*/ 17 h 21"/>
                <a:gd name="T26" fmla="*/ 9 w 31"/>
                <a:gd name="T27" fmla="*/ 15 h 21"/>
                <a:gd name="T28" fmla="*/ 11 w 31"/>
                <a:gd name="T29" fmla="*/ 7 h 21"/>
                <a:gd name="T30" fmla="*/ 11 w 31"/>
                <a:gd name="T31" fmla="*/ 15 h 21"/>
                <a:gd name="T32" fmla="*/ 13 w 31"/>
                <a:gd name="T33" fmla="*/ 15 h 21"/>
                <a:gd name="T34" fmla="*/ 15 w 31"/>
                <a:gd name="T35" fmla="*/ 7 h 21"/>
                <a:gd name="T36" fmla="*/ 22 w 31"/>
                <a:gd name="T37" fmla="*/ 14 h 21"/>
                <a:gd name="T38" fmla="*/ 20 w 31"/>
                <a:gd name="T39" fmla="*/ 17 h 21"/>
                <a:gd name="T40" fmla="*/ 18 w 31"/>
                <a:gd name="T41" fmla="*/ 17 h 21"/>
                <a:gd name="T42" fmla="*/ 16 w 31"/>
                <a:gd name="T43" fmla="*/ 3 h 21"/>
                <a:gd name="T44" fmla="*/ 18 w 31"/>
                <a:gd name="T45" fmla="*/ 8 h 21"/>
                <a:gd name="T46" fmla="*/ 22 w 31"/>
                <a:gd name="T47" fmla="*/ 8 h 21"/>
                <a:gd name="T48" fmla="*/ 22 w 31"/>
                <a:gd name="T49" fmla="*/ 14 h 21"/>
                <a:gd name="T50" fmla="*/ 25 w 31"/>
                <a:gd name="T51" fmla="*/ 12 h 21"/>
                <a:gd name="T52" fmla="*/ 26 w 31"/>
                <a:gd name="T53" fmla="*/ 16 h 21"/>
                <a:gd name="T54" fmla="*/ 27 w 31"/>
                <a:gd name="T55" fmla="*/ 14 h 21"/>
                <a:gd name="T56" fmla="*/ 29 w 31"/>
                <a:gd name="T57" fmla="*/ 14 h 21"/>
                <a:gd name="T58" fmla="*/ 29 w 31"/>
                <a:gd name="T59" fmla="*/ 16 h 21"/>
                <a:gd name="T60" fmla="*/ 24 w 31"/>
                <a:gd name="T61" fmla="*/ 16 h 21"/>
                <a:gd name="T62" fmla="*/ 23 w 31"/>
                <a:gd name="T63" fmla="*/ 10 h 21"/>
                <a:gd name="T64" fmla="*/ 26 w 31"/>
                <a:gd name="T65" fmla="*/ 7 h 21"/>
                <a:gd name="T66" fmla="*/ 29 w 31"/>
                <a:gd name="T6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1">
                  <a:moveTo>
                    <a:pt x="31" y="3"/>
                  </a:moveTo>
                  <a:cubicBezTo>
                    <a:pt x="30" y="2"/>
                    <a:pt x="29" y="0"/>
                    <a:pt x="27" y="0"/>
                  </a:cubicBezTo>
                  <a:cubicBezTo>
                    <a:pt x="24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3" y="0"/>
                    <a:pt x="1" y="2"/>
                    <a:pt x="1" y="3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3"/>
                    <a:pt x="0" y="16"/>
                    <a:pt x="1" y="18"/>
                  </a:cubicBezTo>
                  <a:cubicBezTo>
                    <a:pt x="1" y="20"/>
                    <a:pt x="3" y="21"/>
                    <a:pt x="4" y="21"/>
                  </a:cubicBezTo>
                  <a:cubicBezTo>
                    <a:pt x="8" y="21"/>
                    <a:pt x="12" y="21"/>
                    <a:pt x="16" y="21"/>
                  </a:cubicBezTo>
                  <a:cubicBezTo>
                    <a:pt x="20" y="21"/>
                    <a:pt x="24" y="21"/>
                    <a:pt x="27" y="21"/>
                  </a:cubicBezTo>
                  <a:cubicBezTo>
                    <a:pt x="29" y="21"/>
                    <a:pt x="30" y="20"/>
                    <a:pt x="31" y="18"/>
                  </a:cubicBezTo>
                  <a:cubicBezTo>
                    <a:pt x="31" y="16"/>
                    <a:pt x="31" y="13"/>
                    <a:pt x="31" y="11"/>
                  </a:cubicBezTo>
                  <a:cubicBezTo>
                    <a:pt x="31" y="8"/>
                    <a:pt x="31" y="6"/>
                    <a:pt x="31" y="3"/>
                  </a:cubicBezTo>
                  <a:close/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5"/>
                  </a:ln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5" y="17"/>
                  </a:lnTo>
                  <a:close/>
                  <a:moveTo>
                    <a:pt x="22" y="14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9"/>
                    <a:pt x="22" y="10"/>
                  </a:cubicBezTo>
                  <a:lnTo>
                    <a:pt x="22" y="14"/>
                  </a:lnTo>
                  <a:close/>
                  <a:moveTo>
                    <a:pt x="29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7"/>
                    <a:pt x="27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4" y="8"/>
                    <a:pt x="24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7" y="7"/>
                    <a:pt x="28" y="7"/>
                    <a:pt x="28" y="8"/>
                  </a:cubicBezTo>
                  <a:cubicBezTo>
                    <a:pt x="29" y="8"/>
                    <a:pt x="29" y="9"/>
                    <a:pt x="29" y="10"/>
                  </a:cubicBezTo>
                  <a:lnTo>
                    <a:pt x="2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3" name="กลุ่ม 662"/>
          <p:cNvGrpSpPr/>
          <p:nvPr/>
        </p:nvGrpSpPr>
        <p:grpSpPr>
          <a:xfrm>
            <a:off x="5259586" y="789385"/>
            <a:ext cx="493514" cy="488156"/>
            <a:chOff x="13995400" y="2105025"/>
            <a:chExt cx="1316037" cy="1301750"/>
          </a:xfrm>
        </p:grpSpPr>
        <p:sp>
          <p:nvSpPr>
            <p:cNvPr id="24" name="Oval 15"/>
            <p:cNvSpPr>
              <a:spLocks noChangeArrowheads="1"/>
            </p:cNvSpPr>
            <p:nvPr/>
          </p:nvSpPr>
          <p:spPr bwMode="auto">
            <a:xfrm>
              <a:off x="13995400" y="2105025"/>
              <a:ext cx="1316037" cy="1301750"/>
            </a:xfrm>
            <a:prstGeom prst="ellipse">
              <a:avLst/>
            </a:prstGeom>
            <a:solidFill>
              <a:srgbClr val="F15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14347825" y="2533650"/>
              <a:ext cx="442912" cy="444500"/>
            </a:xfrm>
            <a:custGeom>
              <a:avLst/>
              <a:gdLst>
                <a:gd name="T0" fmla="*/ 15 w 29"/>
                <a:gd name="T1" fmla="*/ 12 h 29"/>
                <a:gd name="T2" fmla="*/ 14 w 29"/>
                <a:gd name="T3" fmla="*/ 12 h 29"/>
                <a:gd name="T4" fmla="*/ 15 w 29"/>
                <a:gd name="T5" fmla="*/ 18 h 29"/>
                <a:gd name="T6" fmla="*/ 22 w 29"/>
                <a:gd name="T7" fmla="*/ 18 h 29"/>
                <a:gd name="T8" fmla="*/ 19 w 29"/>
                <a:gd name="T9" fmla="*/ 22 h 29"/>
                <a:gd name="T10" fmla="*/ 15 w 29"/>
                <a:gd name="T11" fmla="*/ 23 h 29"/>
                <a:gd name="T12" fmla="*/ 12 w 29"/>
                <a:gd name="T13" fmla="*/ 23 h 29"/>
                <a:gd name="T14" fmla="*/ 6 w 29"/>
                <a:gd name="T15" fmla="*/ 16 h 29"/>
                <a:gd name="T16" fmla="*/ 6 w 29"/>
                <a:gd name="T17" fmla="*/ 13 h 29"/>
                <a:gd name="T18" fmla="*/ 16 w 29"/>
                <a:gd name="T19" fmla="*/ 6 h 29"/>
                <a:gd name="T20" fmla="*/ 20 w 29"/>
                <a:gd name="T21" fmla="*/ 8 h 29"/>
                <a:gd name="T22" fmla="*/ 24 w 29"/>
                <a:gd name="T23" fmla="*/ 4 h 29"/>
                <a:gd name="T24" fmla="*/ 22 w 29"/>
                <a:gd name="T25" fmla="*/ 2 h 29"/>
                <a:gd name="T26" fmla="*/ 15 w 29"/>
                <a:gd name="T27" fmla="*/ 0 h 29"/>
                <a:gd name="T28" fmla="*/ 13 w 29"/>
                <a:gd name="T29" fmla="*/ 0 h 29"/>
                <a:gd name="T30" fmla="*/ 11 w 29"/>
                <a:gd name="T31" fmla="*/ 1 h 29"/>
                <a:gd name="T32" fmla="*/ 3 w 29"/>
                <a:gd name="T33" fmla="*/ 6 h 29"/>
                <a:gd name="T34" fmla="*/ 0 w 29"/>
                <a:gd name="T35" fmla="*/ 14 h 29"/>
                <a:gd name="T36" fmla="*/ 0 w 29"/>
                <a:gd name="T37" fmla="*/ 18 h 29"/>
                <a:gd name="T38" fmla="*/ 6 w 29"/>
                <a:gd name="T39" fmla="*/ 27 h 29"/>
                <a:gd name="T40" fmla="*/ 14 w 29"/>
                <a:gd name="T41" fmla="*/ 29 h 29"/>
                <a:gd name="T42" fmla="*/ 19 w 29"/>
                <a:gd name="T43" fmla="*/ 29 h 29"/>
                <a:gd name="T44" fmla="*/ 26 w 29"/>
                <a:gd name="T45" fmla="*/ 24 h 29"/>
                <a:gd name="T46" fmla="*/ 28 w 29"/>
                <a:gd name="T47" fmla="*/ 12 h 29"/>
                <a:gd name="T48" fmla="*/ 15 w 29"/>
                <a:gd name="T4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4" y="14"/>
                    <a:pt x="15" y="18"/>
                    <a:pt x="15" y="18"/>
                  </a:cubicBezTo>
                  <a:cubicBezTo>
                    <a:pt x="15" y="18"/>
                    <a:pt x="22" y="18"/>
                    <a:pt x="22" y="18"/>
                  </a:cubicBezTo>
                  <a:cubicBezTo>
                    <a:pt x="22" y="18"/>
                    <a:pt x="22" y="21"/>
                    <a:pt x="19" y="22"/>
                  </a:cubicBezTo>
                  <a:cubicBezTo>
                    <a:pt x="18" y="23"/>
                    <a:pt x="17" y="23"/>
                    <a:pt x="15" y="23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9" y="22"/>
                    <a:pt x="6" y="19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7" y="9"/>
                    <a:pt x="11" y="6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7"/>
                    <a:pt x="23" y="6"/>
                    <a:pt x="24" y="4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8" y="2"/>
                    <a:pt x="5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1" y="22"/>
                    <a:pt x="3" y="24"/>
                    <a:pt x="6" y="27"/>
                  </a:cubicBezTo>
                  <a:cubicBezTo>
                    <a:pt x="8" y="28"/>
                    <a:pt x="11" y="29"/>
                    <a:pt x="14" y="29"/>
                  </a:cubicBezTo>
                  <a:cubicBezTo>
                    <a:pt x="15" y="29"/>
                    <a:pt x="17" y="29"/>
                    <a:pt x="19" y="29"/>
                  </a:cubicBezTo>
                  <a:cubicBezTo>
                    <a:pt x="21" y="28"/>
                    <a:pt x="24" y="27"/>
                    <a:pt x="26" y="24"/>
                  </a:cubicBezTo>
                  <a:cubicBezTo>
                    <a:pt x="28" y="21"/>
                    <a:pt x="29" y="16"/>
                    <a:pt x="28" y="12"/>
                  </a:cubicBezTo>
                  <a:cubicBezTo>
                    <a:pt x="24" y="12"/>
                    <a:pt x="1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14836775" y="2641600"/>
              <a:ext cx="214312" cy="214313"/>
            </a:xfrm>
            <a:custGeom>
              <a:avLst/>
              <a:gdLst>
                <a:gd name="T0" fmla="*/ 135 w 135"/>
                <a:gd name="T1" fmla="*/ 48 h 135"/>
                <a:gd name="T2" fmla="*/ 87 w 135"/>
                <a:gd name="T3" fmla="*/ 48 h 135"/>
                <a:gd name="T4" fmla="*/ 87 w 135"/>
                <a:gd name="T5" fmla="*/ 0 h 135"/>
                <a:gd name="T6" fmla="*/ 87 w 135"/>
                <a:gd name="T7" fmla="*/ 0 h 135"/>
                <a:gd name="T8" fmla="*/ 87 w 135"/>
                <a:gd name="T9" fmla="*/ 0 h 135"/>
                <a:gd name="T10" fmla="*/ 48 w 135"/>
                <a:gd name="T11" fmla="*/ 0 h 135"/>
                <a:gd name="T12" fmla="*/ 48 w 135"/>
                <a:gd name="T13" fmla="*/ 0 h 135"/>
                <a:gd name="T14" fmla="*/ 48 w 135"/>
                <a:gd name="T15" fmla="*/ 0 h 135"/>
                <a:gd name="T16" fmla="*/ 48 w 135"/>
                <a:gd name="T17" fmla="*/ 48 h 135"/>
                <a:gd name="T18" fmla="*/ 0 w 135"/>
                <a:gd name="T19" fmla="*/ 48 h 135"/>
                <a:gd name="T20" fmla="*/ 0 w 135"/>
                <a:gd name="T21" fmla="*/ 48 h 135"/>
                <a:gd name="T22" fmla="*/ 0 w 135"/>
                <a:gd name="T23" fmla="*/ 48 h 135"/>
                <a:gd name="T24" fmla="*/ 0 w 135"/>
                <a:gd name="T25" fmla="*/ 87 h 135"/>
                <a:gd name="T26" fmla="*/ 0 w 135"/>
                <a:gd name="T27" fmla="*/ 87 h 135"/>
                <a:gd name="T28" fmla="*/ 0 w 135"/>
                <a:gd name="T29" fmla="*/ 87 h 135"/>
                <a:gd name="T30" fmla="*/ 48 w 135"/>
                <a:gd name="T31" fmla="*/ 87 h 135"/>
                <a:gd name="T32" fmla="*/ 48 w 135"/>
                <a:gd name="T33" fmla="*/ 135 h 135"/>
                <a:gd name="T34" fmla="*/ 48 w 135"/>
                <a:gd name="T35" fmla="*/ 135 h 135"/>
                <a:gd name="T36" fmla="*/ 48 w 135"/>
                <a:gd name="T37" fmla="*/ 135 h 135"/>
                <a:gd name="T38" fmla="*/ 87 w 135"/>
                <a:gd name="T39" fmla="*/ 135 h 135"/>
                <a:gd name="T40" fmla="*/ 87 w 135"/>
                <a:gd name="T41" fmla="*/ 135 h 135"/>
                <a:gd name="T42" fmla="*/ 87 w 135"/>
                <a:gd name="T43" fmla="*/ 135 h 135"/>
                <a:gd name="T44" fmla="*/ 87 w 135"/>
                <a:gd name="T45" fmla="*/ 87 h 135"/>
                <a:gd name="T46" fmla="*/ 135 w 135"/>
                <a:gd name="T47" fmla="*/ 87 h 135"/>
                <a:gd name="T48" fmla="*/ 135 w 135"/>
                <a:gd name="T49" fmla="*/ 87 h 135"/>
                <a:gd name="T50" fmla="*/ 135 w 135"/>
                <a:gd name="T51" fmla="*/ 87 h 135"/>
                <a:gd name="T52" fmla="*/ 135 w 135"/>
                <a:gd name="T53" fmla="*/ 48 h 135"/>
                <a:gd name="T54" fmla="*/ 135 w 135"/>
                <a:gd name="T55" fmla="*/ 48 h 135"/>
                <a:gd name="T56" fmla="*/ 135 w 135"/>
                <a:gd name="T57" fmla="*/ 4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5" h="135">
                  <a:moveTo>
                    <a:pt x="135" y="48"/>
                  </a:moveTo>
                  <a:lnTo>
                    <a:pt x="87" y="4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48" y="8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4" name="กลุ่ม 663"/>
          <p:cNvGrpSpPr/>
          <p:nvPr/>
        </p:nvGrpSpPr>
        <p:grpSpPr>
          <a:xfrm>
            <a:off x="6045995" y="789385"/>
            <a:ext cx="494109" cy="488156"/>
            <a:chOff x="16092488" y="2105025"/>
            <a:chExt cx="1317625" cy="1301750"/>
          </a:xfrm>
        </p:grpSpPr>
        <p:sp>
          <p:nvSpPr>
            <p:cNvPr id="27" name="Oval 18"/>
            <p:cNvSpPr>
              <a:spLocks noChangeArrowheads="1"/>
            </p:cNvSpPr>
            <p:nvPr/>
          </p:nvSpPr>
          <p:spPr bwMode="auto">
            <a:xfrm>
              <a:off x="16092488" y="2105025"/>
              <a:ext cx="1317625" cy="1301750"/>
            </a:xfrm>
            <a:prstGeom prst="ellipse">
              <a:avLst/>
            </a:prstGeom>
            <a:solidFill>
              <a:srgbClr val="138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16506825" y="2487613"/>
              <a:ext cx="122237" cy="536575"/>
            </a:xfrm>
            <a:custGeom>
              <a:avLst/>
              <a:gdLst>
                <a:gd name="T0" fmla="*/ 1 w 8"/>
                <a:gd name="T1" fmla="*/ 12 h 35"/>
                <a:gd name="T2" fmla="*/ 8 w 8"/>
                <a:gd name="T3" fmla="*/ 12 h 35"/>
                <a:gd name="T4" fmla="*/ 8 w 8"/>
                <a:gd name="T5" fmla="*/ 35 h 35"/>
                <a:gd name="T6" fmla="*/ 1 w 8"/>
                <a:gd name="T7" fmla="*/ 35 h 35"/>
                <a:gd name="T8" fmla="*/ 1 w 8"/>
                <a:gd name="T9" fmla="*/ 12 h 35"/>
                <a:gd name="T10" fmla="*/ 4 w 8"/>
                <a:gd name="T11" fmla="*/ 0 h 35"/>
                <a:gd name="T12" fmla="*/ 8 w 8"/>
                <a:gd name="T13" fmla="*/ 5 h 35"/>
                <a:gd name="T14" fmla="*/ 4 w 8"/>
                <a:gd name="T15" fmla="*/ 9 h 35"/>
                <a:gd name="T16" fmla="*/ 0 w 8"/>
                <a:gd name="T17" fmla="*/ 5 h 35"/>
                <a:gd name="T18" fmla="*/ 4 w 8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1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" y="35"/>
                    <a:pt x="1" y="35"/>
                    <a:pt x="1" y="35"/>
                  </a:cubicBezTo>
                  <a:lnTo>
                    <a:pt x="1" y="12"/>
                  </a:lnTo>
                  <a:close/>
                  <a:moveTo>
                    <a:pt x="4" y="0"/>
                  </a:moveTo>
                  <a:cubicBezTo>
                    <a:pt x="7" y="0"/>
                    <a:pt x="8" y="2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16689388" y="2655888"/>
              <a:ext cx="336550" cy="368300"/>
            </a:xfrm>
            <a:custGeom>
              <a:avLst/>
              <a:gdLst>
                <a:gd name="T0" fmla="*/ 0 w 22"/>
                <a:gd name="T1" fmla="*/ 1 h 24"/>
                <a:gd name="T2" fmla="*/ 7 w 22"/>
                <a:gd name="T3" fmla="*/ 1 h 24"/>
                <a:gd name="T4" fmla="*/ 7 w 22"/>
                <a:gd name="T5" fmla="*/ 4 h 24"/>
                <a:gd name="T6" fmla="*/ 7 w 22"/>
                <a:gd name="T7" fmla="*/ 4 h 24"/>
                <a:gd name="T8" fmla="*/ 14 w 22"/>
                <a:gd name="T9" fmla="*/ 0 h 24"/>
                <a:gd name="T10" fmla="*/ 22 w 22"/>
                <a:gd name="T11" fmla="*/ 11 h 24"/>
                <a:gd name="T12" fmla="*/ 22 w 22"/>
                <a:gd name="T13" fmla="*/ 24 h 24"/>
                <a:gd name="T14" fmla="*/ 15 w 22"/>
                <a:gd name="T15" fmla="*/ 24 h 24"/>
                <a:gd name="T16" fmla="*/ 15 w 22"/>
                <a:gd name="T17" fmla="*/ 13 h 24"/>
                <a:gd name="T18" fmla="*/ 12 w 22"/>
                <a:gd name="T19" fmla="*/ 7 h 24"/>
                <a:gd name="T20" fmla="*/ 7 w 22"/>
                <a:gd name="T21" fmla="*/ 12 h 24"/>
                <a:gd name="T22" fmla="*/ 7 w 22"/>
                <a:gd name="T23" fmla="*/ 24 h 24"/>
                <a:gd name="T24" fmla="*/ 0 w 22"/>
                <a:gd name="T25" fmla="*/ 24 h 24"/>
                <a:gd name="T26" fmla="*/ 0 w 22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21" y="0"/>
                    <a:pt x="22" y="5"/>
                    <a:pt x="22" y="1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0"/>
                    <a:pt x="15" y="7"/>
                    <a:pt x="12" y="7"/>
                  </a:cubicBezTo>
                  <a:cubicBezTo>
                    <a:pt x="8" y="7"/>
                    <a:pt x="7" y="9"/>
                    <a:pt x="7" y="1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5" name="กลุ่ม 2084"/>
          <p:cNvGrpSpPr/>
          <p:nvPr/>
        </p:nvGrpSpPr>
        <p:grpSpPr>
          <a:xfrm>
            <a:off x="6045995" y="2977159"/>
            <a:ext cx="494109" cy="494109"/>
            <a:chOff x="16092488" y="7939088"/>
            <a:chExt cx="1317625" cy="1317625"/>
          </a:xfrm>
        </p:grpSpPr>
        <p:sp>
          <p:nvSpPr>
            <p:cNvPr id="30" name="Oval 21"/>
            <p:cNvSpPr>
              <a:spLocks noChangeArrowheads="1"/>
            </p:cNvSpPr>
            <p:nvPr/>
          </p:nvSpPr>
          <p:spPr bwMode="auto">
            <a:xfrm>
              <a:off x="16092488" y="7939088"/>
              <a:ext cx="1317625" cy="1317625"/>
            </a:xfrm>
            <a:prstGeom prst="ellipse">
              <a:avLst/>
            </a:prstGeom>
            <a:solidFill>
              <a:srgbClr val="486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16460788" y="8399463"/>
              <a:ext cx="304800" cy="382588"/>
            </a:xfrm>
            <a:custGeom>
              <a:avLst/>
              <a:gdLst>
                <a:gd name="T0" fmla="*/ 0 w 20"/>
                <a:gd name="T1" fmla="*/ 25 h 25"/>
                <a:gd name="T2" fmla="*/ 0 w 20"/>
                <a:gd name="T3" fmla="*/ 0 h 25"/>
                <a:gd name="T4" fmla="*/ 0 w 20"/>
                <a:gd name="T5" fmla="*/ 0 h 25"/>
                <a:gd name="T6" fmla="*/ 12 w 20"/>
                <a:gd name="T7" fmla="*/ 0 h 25"/>
                <a:gd name="T8" fmla="*/ 16 w 20"/>
                <a:gd name="T9" fmla="*/ 1 h 25"/>
                <a:gd name="T10" fmla="*/ 19 w 20"/>
                <a:gd name="T11" fmla="*/ 6 h 25"/>
                <a:gd name="T12" fmla="*/ 19 w 20"/>
                <a:gd name="T13" fmla="*/ 9 h 25"/>
                <a:gd name="T14" fmla="*/ 17 w 20"/>
                <a:gd name="T15" fmla="*/ 11 h 25"/>
                <a:gd name="T16" fmla="*/ 16 w 20"/>
                <a:gd name="T17" fmla="*/ 12 h 25"/>
                <a:gd name="T18" fmla="*/ 16 w 20"/>
                <a:gd name="T19" fmla="*/ 12 h 25"/>
                <a:gd name="T20" fmla="*/ 20 w 20"/>
                <a:gd name="T21" fmla="*/ 16 h 25"/>
                <a:gd name="T22" fmla="*/ 19 w 20"/>
                <a:gd name="T23" fmla="*/ 21 h 25"/>
                <a:gd name="T24" fmla="*/ 14 w 20"/>
                <a:gd name="T25" fmla="*/ 25 h 25"/>
                <a:gd name="T26" fmla="*/ 11 w 20"/>
                <a:gd name="T27" fmla="*/ 25 h 25"/>
                <a:gd name="T28" fmla="*/ 0 w 20"/>
                <a:gd name="T29" fmla="*/ 25 h 25"/>
                <a:gd name="T30" fmla="*/ 0 w 20"/>
                <a:gd name="T31" fmla="*/ 25 h 25"/>
                <a:gd name="T32" fmla="*/ 6 w 20"/>
                <a:gd name="T33" fmla="*/ 21 h 25"/>
                <a:gd name="T34" fmla="*/ 6 w 20"/>
                <a:gd name="T35" fmla="*/ 21 h 25"/>
                <a:gd name="T36" fmla="*/ 11 w 20"/>
                <a:gd name="T37" fmla="*/ 21 h 25"/>
                <a:gd name="T38" fmla="*/ 12 w 20"/>
                <a:gd name="T39" fmla="*/ 20 h 25"/>
                <a:gd name="T40" fmla="*/ 15 w 20"/>
                <a:gd name="T41" fmla="*/ 18 h 25"/>
                <a:gd name="T42" fmla="*/ 15 w 20"/>
                <a:gd name="T43" fmla="*/ 17 h 25"/>
                <a:gd name="T44" fmla="*/ 13 w 20"/>
                <a:gd name="T45" fmla="*/ 14 h 25"/>
                <a:gd name="T46" fmla="*/ 11 w 20"/>
                <a:gd name="T47" fmla="*/ 14 h 25"/>
                <a:gd name="T48" fmla="*/ 6 w 20"/>
                <a:gd name="T49" fmla="*/ 14 h 25"/>
                <a:gd name="T50" fmla="*/ 6 w 20"/>
                <a:gd name="T51" fmla="*/ 14 h 25"/>
                <a:gd name="T52" fmla="*/ 6 w 20"/>
                <a:gd name="T53" fmla="*/ 21 h 25"/>
                <a:gd name="T54" fmla="*/ 6 w 20"/>
                <a:gd name="T55" fmla="*/ 10 h 25"/>
                <a:gd name="T56" fmla="*/ 6 w 20"/>
                <a:gd name="T57" fmla="*/ 10 h 25"/>
                <a:gd name="T58" fmla="*/ 11 w 20"/>
                <a:gd name="T59" fmla="*/ 10 h 25"/>
                <a:gd name="T60" fmla="*/ 13 w 20"/>
                <a:gd name="T61" fmla="*/ 10 h 25"/>
                <a:gd name="T62" fmla="*/ 14 w 20"/>
                <a:gd name="T63" fmla="*/ 8 h 25"/>
                <a:gd name="T64" fmla="*/ 14 w 20"/>
                <a:gd name="T65" fmla="*/ 7 h 25"/>
                <a:gd name="T66" fmla="*/ 13 w 20"/>
                <a:gd name="T67" fmla="*/ 5 h 25"/>
                <a:gd name="T68" fmla="*/ 10 w 20"/>
                <a:gd name="T69" fmla="*/ 5 h 25"/>
                <a:gd name="T70" fmla="*/ 6 w 20"/>
                <a:gd name="T71" fmla="*/ 5 h 25"/>
                <a:gd name="T72" fmla="*/ 6 w 20"/>
                <a:gd name="T73" fmla="*/ 5 h 25"/>
                <a:gd name="T74" fmla="*/ 6 w 20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5">
                  <a:moveTo>
                    <a:pt x="0" y="25"/>
                  </a:moveTo>
                  <a:cubicBezTo>
                    <a:pt x="0" y="17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8" y="2"/>
                    <a:pt x="19" y="4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20" y="14"/>
                    <a:pt x="20" y="16"/>
                  </a:cubicBezTo>
                  <a:cubicBezTo>
                    <a:pt x="20" y="18"/>
                    <a:pt x="20" y="19"/>
                    <a:pt x="19" y="21"/>
                  </a:cubicBezTo>
                  <a:cubicBezTo>
                    <a:pt x="18" y="23"/>
                    <a:pt x="16" y="24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4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9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8"/>
                    <a:pt x="6" y="21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8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48" name="Freeform 23"/>
            <p:cNvSpPr>
              <a:spLocks noEditPoints="1"/>
            </p:cNvSpPr>
            <p:nvPr/>
          </p:nvSpPr>
          <p:spPr bwMode="auto">
            <a:xfrm>
              <a:off x="16797338" y="8491538"/>
              <a:ext cx="260350" cy="290513"/>
            </a:xfrm>
            <a:custGeom>
              <a:avLst/>
              <a:gdLst>
                <a:gd name="T0" fmla="*/ 17 w 17"/>
                <a:gd name="T1" fmla="*/ 11 h 19"/>
                <a:gd name="T2" fmla="*/ 5 w 17"/>
                <a:gd name="T3" fmla="*/ 11 h 19"/>
                <a:gd name="T4" fmla="*/ 5 w 17"/>
                <a:gd name="T5" fmla="*/ 11 h 19"/>
                <a:gd name="T6" fmla="*/ 5 w 17"/>
                <a:gd name="T7" fmla="*/ 13 h 19"/>
                <a:gd name="T8" fmla="*/ 8 w 17"/>
                <a:gd name="T9" fmla="*/ 15 h 19"/>
                <a:gd name="T10" fmla="*/ 10 w 17"/>
                <a:gd name="T11" fmla="*/ 15 h 19"/>
                <a:gd name="T12" fmla="*/ 12 w 17"/>
                <a:gd name="T13" fmla="*/ 13 h 19"/>
                <a:gd name="T14" fmla="*/ 13 w 17"/>
                <a:gd name="T15" fmla="*/ 13 h 19"/>
                <a:gd name="T16" fmla="*/ 17 w 17"/>
                <a:gd name="T17" fmla="*/ 13 h 19"/>
                <a:gd name="T18" fmla="*/ 17 w 17"/>
                <a:gd name="T19" fmla="*/ 13 h 19"/>
                <a:gd name="T20" fmla="*/ 17 w 17"/>
                <a:gd name="T21" fmla="*/ 14 h 19"/>
                <a:gd name="T22" fmla="*/ 16 w 17"/>
                <a:gd name="T23" fmla="*/ 16 h 19"/>
                <a:gd name="T24" fmla="*/ 11 w 17"/>
                <a:gd name="T25" fmla="*/ 19 h 19"/>
                <a:gd name="T26" fmla="*/ 6 w 17"/>
                <a:gd name="T27" fmla="*/ 18 h 19"/>
                <a:gd name="T28" fmla="*/ 2 w 17"/>
                <a:gd name="T29" fmla="*/ 16 h 19"/>
                <a:gd name="T30" fmla="*/ 0 w 17"/>
                <a:gd name="T31" fmla="*/ 13 h 19"/>
                <a:gd name="T32" fmla="*/ 0 w 17"/>
                <a:gd name="T33" fmla="*/ 6 h 19"/>
                <a:gd name="T34" fmla="*/ 7 w 17"/>
                <a:gd name="T35" fmla="*/ 0 h 19"/>
                <a:gd name="T36" fmla="*/ 13 w 17"/>
                <a:gd name="T37" fmla="*/ 1 h 19"/>
                <a:gd name="T38" fmla="*/ 16 w 17"/>
                <a:gd name="T39" fmla="*/ 4 h 19"/>
                <a:gd name="T40" fmla="*/ 17 w 17"/>
                <a:gd name="T41" fmla="*/ 8 h 19"/>
                <a:gd name="T42" fmla="*/ 17 w 17"/>
                <a:gd name="T43" fmla="*/ 11 h 19"/>
                <a:gd name="T44" fmla="*/ 17 w 17"/>
                <a:gd name="T45" fmla="*/ 11 h 19"/>
                <a:gd name="T46" fmla="*/ 13 w 17"/>
                <a:gd name="T47" fmla="*/ 8 h 19"/>
                <a:gd name="T48" fmla="*/ 13 w 17"/>
                <a:gd name="T49" fmla="*/ 8 h 19"/>
                <a:gd name="T50" fmla="*/ 13 w 17"/>
                <a:gd name="T51" fmla="*/ 7 h 19"/>
                <a:gd name="T52" fmla="*/ 10 w 17"/>
                <a:gd name="T53" fmla="*/ 4 h 19"/>
                <a:gd name="T54" fmla="*/ 8 w 17"/>
                <a:gd name="T55" fmla="*/ 4 h 19"/>
                <a:gd name="T56" fmla="*/ 5 w 17"/>
                <a:gd name="T57" fmla="*/ 6 h 19"/>
                <a:gd name="T58" fmla="*/ 5 w 17"/>
                <a:gd name="T59" fmla="*/ 7 h 19"/>
                <a:gd name="T60" fmla="*/ 5 w 17"/>
                <a:gd name="T61" fmla="*/ 8 h 19"/>
                <a:gd name="T62" fmla="*/ 13 w 17"/>
                <a:gd name="T6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9">
                  <a:moveTo>
                    <a:pt x="17" y="11"/>
                  </a:moveTo>
                  <a:cubicBezTo>
                    <a:pt x="13" y="11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4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5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4" y="18"/>
                    <a:pt x="13" y="18"/>
                    <a:pt x="11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2"/>
                    <a:pt x="16" y="3"/>
                    <a:pt x="16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5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7" y="8"/>
                    <a:pt x="10" y="8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49" name="Freeform 24"/>
            <p:cNvSpPr>
              <a:spLocks/>
            </p:cNvSpPr>
            <p:nvPr/>
          </p:nvSpPr>
          <p:spPr bwMode="auto">
            <a:xfrm>
              <a:off x="16857663" y="8413750"/>
              <a:ext cx="153987" cy="46038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3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9" name="กลุ่ม 668"/>
          <p:cNvGrpSpPr/>
          <p:nvPr/>
        </p:nvGrpSpPr>
        <p:grpSpPr>
          <a:xfrm>
            <a:off x="6045995" y="1518644"/>
            <a:ext cx="494109" cy="494109"/>
            <a:chOff x="16092488" y="4049713"/>
            <a:chExt cx="1317625" cy="1317625"/>
          </a:xfrm>
        </p:grpSpPr>
        <p:sp>
          <p:nvSpPr>
            <p:cNvPr id="2051" name="Oval 25"/>
            <p:cNvSpPr>
              <a:spLocks noChangeArrowheads="1"/>
            </p:cNvSpPr>
            <p:nvPr/>
          </p:nvSpPr>
          <p:spPr bwMode="auto">
            <a:xfrm>
              <a:off x="16092488" y="4049713"/>
              <a:ext cx="1317625" cy="1317625"/>
            </a:xfrm>
            <a:prstGeom prst="ellipse">
              <a:avLst/>
            </a:prstGeom>
            <a:solidFill>
              <a:srgbClr val="F05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2" name="Freeform 26"/>
            <p:cNvSpPr>
              <a:spLocks noEditPoints="1"/>
            </p:cNvSpPr>
            <p:nvPr/>
          </p:nvSpPr>
          <p:spPr bwMode="auto">
            <a:xfrm>
              <a:off x="16460788" y="4418013"/>
              <a:ext cx="565150" cy="566738"/>
            </a:xfrm>
            <a:custGeom>
              <a:avLst/>
              <a:gdLst>
                <a:gd name="T0" fmla="*/ 19 w 37"/>
                <a:gd name="T1" fmla="*/ 0 h 37"/>
                <a:gd name="T2" fmla="*/ 0 w 37"/>
                <a:gd name="T3" fmla="*/ 19 h 37"/>
                <a:gd name="T4" fmla="*/ 19 w 37"/>
                <a:gd name="T5" fmla="*/ 37 h 37"/>
                <a:gd name="T6" fmla="*/ 37 w 37"/>
                <a:gd name="T7" fmla="*/ 19 h 37"/>
                <a:gd name="T8" fmla="*/ 19 w 37"/>
                <a:gd name="T9" fmla="*/ 0 h 37"/>
                <a:gd name="T10" fmla="*/ 31 w 37"/>
                <a:gd name="T11" fmla="*/ 9 h 37"/>
                <a:gd name="T12" fmla="*/ 34 w 37"/>
                <a:gd name="T13" fmla="*/ 18 h 37"/>
                <a:gd name="T14" fmla="*/ 24 w 37"/>
                <a:gd name="T15" fmla="*/ 18 h 37"/>
                <a:gd name="T16" fmla="*/ 22 w 37"/>
                <a:gd name="T17" fmla="*/ 15 h 37"/>
                <a:gd name="T18" fmla="*/ 31 w 37"/>
                <a:gd name="T19" fmla="*/ 9 h 37"/>
                <a:gd name="T20" fmla="*/ 28 w 37"/>
                <a:gd name="T21" fmla="*/ 7 h 37"/>
                <a:gd name="T22" fmla="*/ 21 w 37"/>
                <a:gd name="T23" fmla="*/ 12 h 37"/>
                <a:gd name="T24" fmla="*/ 20 w 37"/>
                <a:gd name="T25" fmla="*/ 10 h 37"/>
                <a:gd name="T26" fmla="*/ 15 w 37"/>
                <a:gd name="T27" fmla="*/ 4 h 37"/>
                <a:gd name="T28" fmla="*/ 19 w 37"/>
                <a:gd name="T29" fmla="*/ 3 h 37"/>
                <a:gd name="T30" fmla="*/ 28 w 37"/>
                <a:gd name="T31" fmla="*/ 7 h 37"/>
                <a:gd name="T32" fmla="*/ 12 w 37"/>
                <a:gd name="T33" fmla="*/ 5 h 37"/>
                <a:gd name="T34" fmla="*/ 18 w 37"/>
                <a:gd name="T35" fmla="*/ 13 h 37"/>
                <a:gd name="T36" fmla="*/ 4 w 37"/>
                <a:gd name="T37" fmla="*/ 15 h 37"/>
                <a:gd name="T38" fmla="*/ 12 w 37"/>
                <a:gd name="T39" fmla="*/ 5 h 37"/>
                <a:gd name="T40" fmla="*/ 4 w 37"/>
                <a:gd name="T41" fmla="*/ 19 h 37"/>
                <a:gd name="T42" fmla="*/ 4 w 37"/>
                <a:gd name="T43" fmla="*/ 18 h 37"/>
                <a:gd name="T44" fmla="*/ 5 w 37"/>
                <a:gd name="T45" fmla="*/ 18 h 37"/>
                <a:gd name="T46" fmla="*/ 14 w 37"/>
                <a:gd name="T47" fmla="*/ 17 h 37"/>
                <a:gd name="T48" fmla="*/ 19 w 37"/>
                <a:gd name="T49" fmla="*/ 16 h 37"/>
                <a:gd name="T50" fmla="*/ 20 w 37"/>
                <a:gd name="T51" fmla="*/ 18 h 37"/>
                <a:gd name="T52" fmla="*/ 13 w 37"/>
                <a:gd name="T53" fmla="*/ 22 h 37"/>
                <a:gd name="T54" fmla="*/ 7 w 37"/>
                <a:gd name="T55" fmla="*/ 29 h 37"/>
                <a:gd name="T56" fmla="*/ 4 w 37"/>
                <a:gd name="T57" fmla="*/ 19 h 37"/>
                <a:gd name="T58" fmla="*/ 10 w 37"/>
                <a:gd name="T59" fmla="*/ 31 h 37"/>
                <a:gd name="T60" fmla="*/ 15 w 37"/>
                <a:gd name="T61" fmla="*/ 25 h 37"/>
                <a:gd name="T62" fmla="*/ 22 w 37"/>
                <a:gd name="T63" fmla="*/ 21 h 37"/>
                <a:gd name="T64" fmla="*/ 24 w 37"/>
                <a:gd name="T65" fmla="*/ 33 h 37"/>
                <a:gd name="T66" fmla="*/ 19 w 37"/>
                <a:gd name="T67" fmla="*/ 34 h 37"/>
                <a:gd name="T68" fmla="*/ 10 w 37"/>
                <a:gd name="T69" fmla="*/ 31 h 37"/>
                <a:gd name="T70" fmla="*/ 27 w 37"/>
                <a:gd name="T71" fmla="*/ 31 h 37"/>
                <a:gd name="T72" fmla="*/ 25 w 37"/>
                <a:gd name="T73" fmla="*/ 21 h 37"/>
                <a:gd name="T74" fmla="*/ 34 w 37"/>
                <a:gd name="T75" fmla="*/ 21 h 37"/>
                <a:gd name="T76" fmla="*/ 27 w 37"/>
                <a:gd name="T7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31" y="9"/>
                  </a:moveTo>
                  <a:cubicBezTo>
                    <a:pt x="33" y="12"/>
                    <a:pt x="34" y="14"/>
                    <a:pt x="34" y="18"/>
                  </a:cubicBezTo>
                  <a:cubicBezTo>
                    <a:pt x="30" y="17"/>
                    <a:pt x="27" y="17"/>
                    <a:pt x="24" y="18"/>
                  </a:cubicBezTo>
                  <a:cubicBezTo>
                    <a:pt x="23" y="17"/>
                    <a:pt x="23" y="16"/>
                    <a:pt x="22" y="15"/>
                  </a:cubicBezTo>
                  <a:cubicBezTo>
                    <a:pt x="26" y="14"/>
                    <a:pt x="29" y="12"/>
                    <a:pt x="31" y="9"/>
                  </a:cubicBezTo>
                  <a:close/>
                  <a:moveTo>
                    <a:pt x="28" y="7"/>
                  </a:moveTo>
                  <a:cubicBezTo>
                    <a:pt x="26" y="9"/>
                    <a:pt x="24" y="11"/>
                    <a:pt x="21" y="12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6" y="4"/>
                    <a:pt x="18" y="3"/>
                    <a:pt x="19" y="3"/>
                  </a:cubicBezTo>
                  <a:cubicBezTo>
                    <a:pt x="22" y="3"/>
                    <a:pt x="26" y="5"/>
                    <a:pt x="28" y="7"/>
                  </a:cubicBezTo>
                  <a:close/>
                  <a:moveTo>
                    <a:pt x="12" y="5"/>
                  </a:moveTo>
                  <a:cubicBezTo>
                    <a:pt x="13" y="6"/>
                    <a:pt x="16" y="9"/>
                    <a:pt x="18" y="13"/>
                  </a:cubicBezTo>
                  <a:cubicBezTo>
                    <a:pt x="13" y="15"/>
                    <a:pt x="7" y="15"/>
                    <a:pt x="4" y="15"/>
                  </a:cubicBezTo>
                  <a:cubicBezTo>
                    <a:pt x="5" y="11"/>
                    <a:pt x="8" y="7"/>
                    <a:pt x="12" y="5"/>
                  </a:cubicBezTo>
                  <a:close/>
                  <a:moveTo>
                    <a:pt x="4" y="19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7" y="18"/>
                    <a:pt x="11" y="18"/>
                    <a:pt x="14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7" y="19"/>
                    <a:pt x="15" y="21"/>
                    <a:pt x="13" y="22"/>
                  </a:cubicBezTo>
                  <a:cubicBezTo>
                    <a:pt x="10" y="24"/>
                    <a:pt x="9" y="27"/>
                    <a:pt x="7" y="29"/>
                  </a:cubicBezTo>
                  <a:cubicBezTo>
                    <a:pt x="5" y="26"/>
                    <a:pt x="4" y="22"/>
                    <a:pt x="4" y="19"/>
                  </a:cubicBezTo>
                  <a:close/>
                  <a:moveTo>
                    <a:pt x="10" y="31"/>
                  </a:moveTo>
                  <a:cubicBezTo>
                    <a:pt x="11" y="29"/>
                    <a:pt x="12" y="27"/>
                    <a:pt x="15" y="25"/>
                  </a:cubicBezTo>
                  <a:cubicBezTo>
                    <a:pt x="17" y="23"/>
                    <a:pt x="19" y="22"/>
                    <a:pt x="22" y="21"/>
                  </a:cubicBezTo>
                  <a:cubicBezTo>
                    <a:pt x="23" y="25"/>
                    <a:pt x="24" y="28"/>
                    <a:pt x="24" y="33"/>
                  </a:cubicBezTo>
                  <a:cubicBezTo>
                    <a:pt x="23" y="33"/>
                    <a:pt x="21" y="34"/>
                    <a:pt x="19" y="34"/>
                  </a:cubicBezTo>
                  <a:cubicBezTo>
                    <a:pt x="16" y="34"/>
                    <a:pt x="12" y="33"/>
                    <a:pt x="10" y="31"/>
                  </a:cubicBezTo>
                  <a:close/>
                  <a:moveTo>
                    <a:pt x="27" y="31"/>
                  </a:moveTo>
                  <a:cubicBezTo>
                    <a:pt x="27" y="27"/>
                    <a:pt x="26" y="24"/>
                    <a:pt x="25" y="21"/>
                  </a:cubicBezTo>
                  <a:cubicBezTo>
                    <a:pt x="28" y="20"/>
                    <a:pt x="31" y="20"/>
                    <a:pt x="34" y="21"/>
                  </a:cubicBezTo>
                  <a:cubicBezTo>
                    <a:pt x="33" y="25"/>
                    <a:pt x="31" y="29"/>
                    <a:pt x="2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5" name="กลุ่ม 664"/>
          <p:cNvGrpSpPr/>
          <p:nvPr/>
        </p:nvGrpSpPr>
        <p:grpSpPr>
          <a:xfrm>
            <a:off x="6832998" y="789385"/>
            <a:ext cx="493514" cy="488156"/>
            <a:chOff x="18191163" y="2105025"/>
            <a:chExt cx="1316037" cy="1301750"/>
          </a:xfrm>
        </p:grpSpPr>
        <p:sp>
          <p:nvSpPr>
            <p:cNvPr id="2053" name="Oval 27"/>
            <p:cNvSpPr>
              <a:spLocks noChangeArrowheads="1"/>
            </p:cNvSpPr>
            <p:nvPr/>
          </p:nvSpPr>
          <p:spPr bwMode="auto">
            <a:xfrm>
              <a:off x="18191163" y="2105025"/>
              <a:ext cx="1316037" cy="1301750"/>
            </a:xfrm>
            <a:prstGeom prst="ellipse">
              <a:avLst/>
            </a:prstGeom>
            <a:solidFill>
              <a:srgbClr val="E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4" name="Freeform 28"/>
            <p:cNvSpPr>
              <a:spLocks/>
            </p:cNvSpPr>
            <p:nvPr/>
          </p:nvSpPr>
          <p:spPr bwMode="auto">
            <a:xfrm>
              <a:off x="18619788" y="2473325"/>
              <a:ext cx="442912" cy="565150"/>
            </a:xfrm>
            <a:custGeom>
              <a:avLst/>
              <a:gdLst>
                <a:gd name="T0" fmla="*/ 13 w 29"/>
                <a:gd name="T1" fmla="*/ 24 h 37"/>
                <a:gd name="T2" fmla="*/ 12 w 29"/>
                <a:gd name="T3" fmla="*/ 25 h 37"/>
                <a:gd name="T4" fmla="*/ 10 w 29"/>
                <a:gd name="T5" fmla="*/ 33 h 37"/>
                <a:gd name="T6" fmla="*/ 7 w 29"/>
                <a:gd name="T7" fmla="*/ 37 h 37"/>
                <a:gd name="T8" fmla="*/ 7 w 29"/>
                <a:gd name="T9" fmla="*/ 37 h 37"/>
                <a:gd name="T10" fmla="*/ 7 w 29"/>
                <a:gd name="T11" fmla="*/ 37 h 37"/>
                <a:gd name="T12" fmla="*/ 6 w 29"/>
                <a:gd name="T13" fmla="*/ 32 h 37"/>
                <a:gd name="T14" fmla="*/ 9 w 29"/>
                <a:gd name="T15" fmla="*/ 17 h 37"/>
                <a:gd name="T16" fmla="*/ 9 w 29"/>
                <a:gd name="T17" fmla="*/ 17 h 37"/>
                <a:gd name="T18" fmla="*/ 9 w 29"/>
                <a:gd name="T19" fmla="*/ 12 h 37"/>
                <a:gd name="T20" fmla="*/ 16 w 29"/>
                <a:gd name="T21" fmla="*/ 11 h 37"/>
                <a:gd name="T22" fmla="*/ 14 w 29"/>
                <a:gd name="T23" fmla="*/ 19 h 37"/>
                <a:gd name="T24" fmla="*/ 20 w 29"/>
                <a:gd name="T25" fmla="*/ 22 h 37"/>
                <a:gd name="T26" fmla="*/ 24 w 29"/>
                <a:gd name="T27" fmla="*/ 11 h 37"/>
                <a:gd name="T28" fmla="*/ 10 w 29"/>
                <a:gd name="T29" fmla="*/ 5 h 37"/>
                <a:gd name="T30" fmla="*/ 6 w 29"/>
                <a:gd name="T31" fmla="*/ 18 h 37"/>
                <a:gd name="T32" fmla="*/ 6 w 29"/>
                <a:gd name="T33" fmla="*/ 19 h 37"/>
                <a:gd name="T34" fmla="*/ 6 w 29"/>
                <a:gd name="T35" fmla="*/ 21 h 37"/>
                <a:gd name="T36" fmla="*/ 5 w 29"/>
                <a:gd name="T37" fmla="*/ 21 h 37"/>
                <a:gd name="T38" fmla="*/ 2 w 29"/>
                <a:gd name="T39" fmla="*/ 20 h 37"/>
                <a:gd name="T40" fmla="*/ 3 w 29"/>
                <a:gd name="T41" fmla="*/ 7 h 37"/>
                <a:gd name="T42" fmla="*/ 17 w 29"/>
                <a:gd name="T43" fmla="*/ 0 h 37"/>
                <a:gd name="T44" fmla="*/ 29 w 29"/>
                <a:gd name="T45" fmla="*/ 11 h 37"/>
                <a:gd name="T46" fmla="*/ 26 w 29"/>
                <a:gd name="T47" fmla="*/ 23 h 37"/>
                <a:gd name="T48" fmla="*/ 13 w 29"/>
                <a:gd name="T49" fmla="*/ 25 h 37"/>
                <a:gd name="T50" fmla="*/ 13 w 29"/>
                <a:gd name="T5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7">
                  <a:moveTo>
                    <a:pt x="13" y="24"/>
                  </a:moveTo>
                  <a:cubicBezTo>
                    <a:pt x="13" y="24"/>
                    <a:pt x="12" y="24"/>
                    <a:pt x="12" y="25"/>
                  </a:cubicBezTo>
                  <a:cubicBezTo>
                    <a:pt x="11" y="30"/>
                    <a:pt x="11" y="31"/>
                    <a:pt x="10" y="33"/>
                  </a:cubicBezTo>
                  <a:cubicBezTo>
                    <a:pt x="9" y="35"/>
                    <a:pt x="8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5"/>
                    <a:pt x="6" y="33"/>
                    <a:pt x="6" y="32"/>
                  </a:cubicBezTo>
                  <a:cubicBezTo>
                    <a:pt x="6" y="30"/>
                    <a:pt x="7" y="29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8"/>
                    <a:pt x="15" y="7"/>
                    <a:pt x="16" y="11"/>
                  </a:cubicBezTo>
                  <a:cubicBezTo>
                    <a:pt x="16" y="13"/>
                    <a:pt x="15" y="15"/>
                    <a:pt x="14" y="19"/>
                  </a:cubicBezTo>
                  <a:cubicBezTo>
                    <a:pt x="13" y="22"/>
                    <a:pt x="17" y="25"/>
                    <a:pt x="20" y="22"/>
                  </a:cubicBezTo>
                  <a:cubicBezTo>
                    <a:pt x="23" y="20"/>
                    <a:pt x="24" y="15"/>
                    <a:pt x="24" y="11"/>
                  </a:cubicBezTo>
                  <a:cubicBezTo>
                    <a:pt x="24" y="4"/>
                    <a:pt x="16" y="2"/>
                    <a:pt x="10" y="5"/>
                  </a:cubicBezTo>
                  <a:cubicBezTo>
                    <a:pt x="5" y="7"/>
                    <a:pt x="3" y="15"/>
                    <a:pt x="6" y="18"/>
                  </a:cubicBezTo>
                  <a:cubicBezTo>
                    <a:pt x="6" y="18"/>
                    <a:pt x="7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5" y="22"/>
                    <a:pt x="5" y="21"/>
                  </a:cubicBezTo>
                  <a:cubicBezTo>
                    <a:pt x="4" y="21"/>
                    <a:pt x="3" y="20"/>
                    <a:pt x="2" y="20"/>
                  </a:cubicBezTo>
                  <a:cubicBezTo>
                    <a:pt x="0" y="17"/>
                    <a:pt x="0" y="11"/>
                    <a:pt x="3" y="7"/>
                  </a:cubicBezTo>
                  <a:cubicBezTo>
                    <a:pt x="6" y="2"/>
                    <a:pt x="12" y="0"/>
                    <a:pt x="17" y="0"/>
                  </a:cubicBezTo>
                  <a:cubicBezTo>
                    <a:pt x="24" y="1"/>
                    <a:pt x="28" y="5"/>
                    <a:pt x="29" y="11"/>
                  </a:cubicBezTo>
                  <a:cubicBezTo>
                    <a:pt x="29" y="13"/>
                    <a:pt x="29" y="19"/>
                    <a:pt x="26" y="23"/>
                  </a:cubicBezTo>
                  <a:cubicBezTo>
                    <a:pt x="22" y="28"/>
                    <a:pt x="16" y="28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4" name="กลุ่ม 2083"/>
          <p:cNvGrpSpPr/>
          <p:nvPr/>
        </p:nvGrpSpPr>
        <p:grpSpPr>
          <a:xfrm>
            <a:off x="6832998" y="2977159"/>
            <a:ext cx="493514" cy="494109"/>
            <a:chOff x="18191163" y="7939088"/>
            <a:chExt cx="1316037" cy="1317625"/>
          </a:xfrm>
        </p:grpSpPr>
        <p:sp>
          <p:nvSpPr>
            <p:cNvPr id="2055" name="Oval 29"/>
            <p:cNvSpPr>
              <a:spLocks noChangeArrowheads="1"/>
            </p:cNvSpPr>
            <p:nvPr/>
          </p:nvSpPr>
          <p:spPr bwMode="auto">
            <a:xfrm>
              <a:off x="18191163" y="7939088"/>
              <a:ext cx="1316037" cy="1317625"/>
            </a:xfrm>
            <a:prstGeom prst="ellipse">
              <a:avLst/>
            </a:prstGeom>
            <a:solidFill>
              <a:srgbClr val="39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6" name="Freeform 30"/>
            <p:cNvSpPr>
              <a:spLocks/>
            </p:cNvSpPr>
            <p:nvPr/>
          </p:nvSpPr>
          <p:spPr bwMode="auto">
            <a:xfrm>
              <a:off x="18557875" y="8337550"/>
              <a:ext cx="290512" cy="198438"/>
            </a:xfrm>
            <a:custGeom>
              <a:avLst/>
              <a:gdLst>
                <a:gd name="T0" fmla="*/ 106 w 183"/>
                <a:gd name="T1" fmla="*/ 0 h 125"/>
                <a:gd name="T2" fmla="*/ 0 w 183"/>
                <a:gd name="T3" fmla="*/ 68 h 125"/>
                <a:gd name="T4" fmla="*/ 77 w 183"/>
                <a:gd name="T5" fmla="*/ 125 h 125"/>
                <a:gd name="T6" fmla="*/ 183 w 183"/>
                <a:gd name="T7" fmla="*/ 68 h 125"/>
                <a:gd name="T8" fmla="*/ 106 w 18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25">
                  <a:moveTo>
                    <a:pt x="106" y="0"/>
                  </a:moveTo>
                  <a:lnTo>
                    <a:pt x="0" y="68"/>
                  </a:lnTo>
                  <a:lnTo>
                    <a:pt x="77" y="125"/>
                  </a:lnTo>
                  <a:lnTo>
                    <a:pt x="183" y="6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7" name="Freeform 31"/>
            <p:cNvSpPr>
              <a:spLocks/>
            </p:cNvSpPr>
            <p:nvPr/>
          </p:nvSpPr>
          <p:spPr bwMode="auto">
            <a:xfrm>
              <a:off x="18848388" y="8337550"/>
              <a:ext cx="276225" cy="198438"/>
            </a:xfrm>
            <a:custGeom>
              <a:avLst/>
              <a:gdLst>
                <a:gd name="T0" fmla="*/ 174 w 174"/>
                <a:gd name="T1" fmla="*/ 68 h 125"/>
                <a:gd name="T2" fmla="*/ 77 w 174"/>
                <a:gd name="T3" fmla="*/ 0 h 125"/>
                <a:gd name="T4" fmla="*/ 0 w 174"/>
                <a:gd name="T5" fmla="*/ 68 h 125"/>
                <a:gd name="T6" fmla="*/ 106 w 174"/>
                <a:gd name="T7" fmla="*/ 125 h 125"/>
                <a:gd name="T8" fmla="*/ 174 w 174"/>
                <a:gd name="T9" fmla="*/ 6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5">
                  <a:moveTo>
                    <a:pt x="174" y="68"/>
                  </a:moveTo>
                  <a:lnTo>
                    <a:pt x="77" y="0"/>
                  </a:lnTo>
                  <a:lnTo>
                    <a:pt x="0" y="68"/>
                  </a:lnTo>
                  <a:lnTo>
                    <a:pt x="106" y="125"/>
                  </a:lnTo>
                  <a:lnTo>
                    <a:pt x="17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8" name="Freeform 32"/>
            <p:cNvSpPr>
              <a:spLocks/>
            </p:cNvSpPr>
            <p:nvPr/>
          </p:nvSpPr>
          <p:spPr bwMode="auto">
            <a:xfrm>
              <a:off x="18848388" y="8535988"/>
              <a:ext cx="276225" cy="215900"/>
            </a:xfrm>
            <a:custGeom>
              <a:avLst/>
              <a:gdLst>
                <a:gd name="T0" fmla="*/ 0 w 174"/>
                <a:gd name="T1" fmla="*/ 68 h 136"/>
                <a:gd name="T2" fmla="*/ 77 w 174"/>
                <a:gd name="T3" fmla="*/ 136 h 136"/>
                <a:gd name="T4" fmla="*/ 174 w 174"/>
                <a:gd name="T5" fmla="*/ 68 h 136"/>
                <a:gd name="T6" fmla="*/ 106 w 174"/>
                <a:gd name="T7" fmla="*/ 0 h 136"/>
                <a:gd name="T8" fmla="*/ 0 w 174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36">
                  <a:moveTo>
                    <a:pt x="0" y="68"/>
                  </a:moveTo>
                  <a:lnTo>
                    <a:pt x="77" y="136"/>
                  </a:lnTo>
                  <a:lnTo>
                    <a:pt x="174" y="68"/>
                  </a:lnTo>
                  <a:lnTo>
                    <a:pt x="106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9" name="Freeform 33"/>
            <p:cNvSpPr>
              <a:spLocks/>
            </p:cNvSpPr>
            <p:nvPr/>
          </p:nvSpPr>
          <p:spPr bwMode="auto">
            <a:xfrm>
              <a:off x="18557875" y="8535988"/>
              <a:ext cx="290512" cy="215900"/>
            </a:xfrm>
            <a:custGeom>
              <a:avLst/>
              <a:gdLst>
                <a:gd name="T0" fmla="*/ 0 w 183"/>
                <a:gd name="T1" fmla="*/ 68 h 136"/>
                <a:gd name="T2" fmla="*/ 106 w 183"/>
                <a:gd name="T3" fmla="*/ 136 h 136"/>
                <a:gd name="T4" fmla="*/ 183 w 183"/>
                <a:gd name="T5" fmla="*/ 68 h 136"/>
                <a:gd name="T6" fmla="*/ 77 w 183"/>
                <a:gd name="T7" fmla="*/ 0 h 136"/>
                <a:gd name="T8" fmla="*/ 0 w 183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36">
                  <a:moveTo>
                    <a:pt x="0" y="68"/>
                  </a:moveTo>
                  <a:lnTo>
                    <a:pt x="106" y="136"/>
                  </a:lnTo>
                  <a:lnTo>
                    <a:pt x="183" y="68"/>
                  </a:lnTo>
                  <a:lnTo>
                    <a:pt x="7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0" name="Freeform 34"/>
            <p:cNvSpPr>
              <a:spLocks/>
            </p:cNvSpPr>
            <p:nvPr/>
          </p:nvSpPr>
          <p:spPr bwMode="auto">
            <a:xfrm>
              <a:off x="18680113" y="8674100"/>
              <a:ext cx="336550" cy="200025"/>
            </a:xfrm>
            <a:custGeom>
              <a:avLst/>
              <a:gdLst>
                <a:gd name="T0" fmla="*/ 106 w 212"/>
                <a:gd name="T1" fmla="*/ 0 h 126"/>
                <a:gd name="T2" fmla="*/ 29 w 212"/>
                <a:gd name="T3" fmla="*/ 58 h 126"/>
                <a:gd name="T4" fmla="*/ 0 w 212"/>
                <a:gd name="T5" fmla="*/ 39 h 126"/>
                <a:gd name="T6" fmla="*/ 0 w 212"/>
                <a:gd name="T7" fmla="*/ 58 h 126"/>
                <a:gd name="T8" fmla="*/ 106 w 212"/>
                <a:gd name="T9" fmla="*/ 126 h 126"/>
                <a:gd name="T10" fmla="*/ 212 w 212"/>
                <a:gd name="T11" fmla="*/ 58 h 126"/>
                <a:gd name="T12" fmla="*/ 212 w 212"/>
                <a:gd name="T13" fmla="*/ 39 h 126"/>
                <a:gd name="T14" fmla="*/ 183 w 212"/>
                <a:gd name="T15" fmla="*/ 58 h 126"/>
                <a:gd name="T16" fmla="*/ 106 w 212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2" h="126">
                  <a:moveTo>
                    <a:pt x="106" y="0"/>
                  </a:moveTo>
                  <a:lnTo>
                    <a:pt x="29" y="58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06" y="126"/>
                  </a:lnTo>
                  <a:lnTo>
                    <a:pt x="212" y="58"/>
                  </a:lnTo>
                  <a:lnTo>
                    <a:pt x="212" y="39"/>
                  </a:lnTo>
                  <a:lnTo>
                    <a:pt x="183" y="5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0" name="กลุ่ม 2079"/>
          <p:cNvGrpSpPr/>
          <p:nvPr/>
        </p:nvGrpSpPr>
        <p:grpSpPr>
          <a:xfrm>
            <a:off x="4472584" y="2247901"/>
            <a:ext cx="494109" cy="494109"/>
            <a:chOff x="11896725" y="5994400"/>
            <a:chExt cx="1317625" cy="1317625"/>
          </a:xfrm>
        </p:grpSpPr>
        <p:sp>
          <p:nvSpPr>
            <p:cNvPr id="2061" name="Oval 35"/>
            <p:cNvSpPr>
              <a:spLocks noChangeArrowheads="1"/>
            </p:cNvSpPr>
            <p:nvPr/>
          </p:nvSpPr>
          <p:spPr bwMode="auto">
            <a:xfrm>
              <a:off x="11896725" y="5994400"/>
              <a:ext cx="1317625" cy="1317625"/>
            </a:xfrm>
            <a:prstGeom prst="ellipse">
              <a:avLst/>
            </a:prstGeom>
            <a:solidFill>
              <a:srgbClr val="FF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2" name="Freeform 36"/>
            <p:cNvSpPr>
              <a:spLocks noEditPoints="1"/>
            </p:cNvSpPr>
            <p:nvPr/>
          </p:nvSpPr>
          <p:spPr bwMode="auto">
            <a:xfrm>
              <a:off x="12311063" y="6392863"/>
              <a:ext cx="488950" cy="504825"/>
            </a:xfrm>
            <a:custGeom>
              <a:avLst/>
              <a:gdLst>
                <a:gd name="T0" fmla="*/ 9 w 32"/>
                <a:gd name="T1" fmla="*/ 33 h 33"/>
                <a:gd name="T2" fmla="*/ 6 w 32"/>
                <a:gd name="T3" fmla="*/ 32 h 33"/>
                <a:gd name="T4" fmla="*/ 0 w 32"/>
                <a:gd name="T5" fmla="*/ 23 h 33"/>
                <a:gd name="T6" fmla="*/ 0 w 32"/>
                <a:gd name="T7" fmla="*/ 11 h 33"/>
                <a:gd name="T8" fmla="*/ 7 w 32"/>
                <a:gd name="T9" fmla="*/ 1 h 33"/>
                <a:gd name="T10" fmla="*/ 19 w 32"/>
                <a:gd name="T11" fmla="*/ 1 h 33"/>
                <a:gd name="T12" fmla="*/ 26 w 32"/>
                <a:gd name="T13" fmla="*/ 8 h 33"/>
                <a:gd name="T14" fmla="*/ 27 w 32"/>
                <a:gd name="T15" fmla="*/ 13 h 33"/>
                <a:gd name="T16" fmla="*/ 31 w 32"/>
                <a:gd name="T17" fmla="*/ 13 h 33"/>
                <a:gd name="T18" fmla="*/ 32 w 32"/>
                <a:gd name="T19" fmla="*/ 15 h 33"/>
                <a:gd name="T20" fmla="*/ 31 w 32"/>
                <a:gd name="T21" fmla="*/ 27 h 33"/>
                <a:gd name="T22" fmla="*/ 23 w 32"/>
                <a:gd name="T23" fmla="*/ 33 h 33"/>
                <a:gd name="T24" fmla="*/ 21 w 32"/>
                <a:gd name="T25" fmla="*/ 33 h 33"/>
                <a:gd name="T26" fmla="*/ 9 w 32"/>
                <a:gd name="T27" fmla="*/ 33 h 33"/>
                <a:gd name="T28" fmla="*/ 21 w 32"/>
                <a:gd name="T29" fmla="*/ 24 h 33"/>
                <a:gd name="T30" fmla="*/ 21 w 32"/>
                <a:gd name="T31" fmla="*/ 21 h 33"/>
                <a:gd name="T32" fmla="*/ 10 w 32"/>
                <a:gd name="T33" fmla="*/ 21 h 33"/>
                <a:gd name="T34" fmla="*/ 10 w 32"/>
                <a:gd name="T35" fmla="*/ 24 h 33"/>
                <a:gd name="T36" fmla="*/ 21 w 32"/>
                <a:gd name="T37" fmla="*/ 24 h 33"/>
                <a:gd name="T38" fmla="*/ 16 w 32"/>
                <a:gd name="T39" fmla="*/ 13 h 33"/>
                <a:gd name="T40" fmla="*/ 15 w 32"/>
                <a:gd name="T41" fmla="*/ 9 h 33"/>
                <a:gd name="T42" fmla="*/ 10 w 32"/>
                <a:gd name="T43" fmla="*/ 9 h 33"/>
                <a:gd name="T44" fmla="*/ 10 w 32"/>
                <a:gd name="T45" fmla="*/ 13 h 33"/>
                <a:gd name="T46" fmla="*/ 16 w 32"/>
                <a:gd name="T47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3">
                  <a:moveTo>
                    <a:pt x="9" y="33"/>
                  </a:moveTo>
                  <a:cubicBezTo>
                    <a:pt x="8" y="33"/>
                    <a:pt x="7" y="32"/>
                    <a:pt x="6" y="32"/>
                  </a:cubicBezTo>
                  <a:cubicBezTo>
                    <a:pt x="2" y="30"/>
                    <a:pt x="0" y="27"/>
                    <a:pt x="0" y="23"/>
                  </a:cubicBezTo>
                  <a:cubicBezTo>
                    <a:pt x="0" y="21"/>
                    <a:pt x="0" y="12"/>
                    <a:pt x="0" y="11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9" y="0"/>
                    <a:pt x="17" y="0"/>
                    <a:pt x="19" y="1"/>
                  </a:cubicBezTo>
                  <a:cubicBezTo>
                    <a:pt x="22" y="2"/>
                    <a:pt x="25" y="4"/>
                    <a:pt x="26" y="8"/>
                  </a:cubicBezTo>
                  <a:cubicBezTo>
                    <a:pt x="26" y="10"/>
                    <a:pt x="26" y="12"/>
                    <a:pt x="27" y="13"/>
                  </a:cubicBezTo>
                  <a:cubicBezTo>
                    <a:pt x="29" y="13"/>
                    <a:pt x="30" y="13"/>
                    <a:pt x="31" y="13"/>
                  </a:cubicBezTo>
                  <a:cubicBezTo>
                    <a:pt x="31" y="13"/>
                    <a:pt x="32" y="14"/>
                    <a:pt x="32" y="15"/>
                  </a:cubicBezTo>
                  <a:cubicBezTo>
                    <a:pt x="32" y="24"/>
                    <a:pt x="32" y="25"/>
                    <a:pt x="31" y="27"/>
                  </a:cubicBezTo>
                  <a:cubicBezTo>
                    <a:pt x="29" y="30"/>
                    <a:pt x="26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1" y="33"/>
                    <a:pt x="11" y="33"/>
                    <a:pt x="9" y="33"/>
                  </a:cubicBezTo>
                  <a:close/>
                  <a:moveTo>
                    <a:pt x="21" y="24"/>
                  </a:moveTo>
                  <a:cubicBezTo>
                    <a:pt x="24" y="24"/>
                    <a:pt x="24" y="21"/>
                    <a:pt x="21" y="21"/>
                  </a:cubicBezTo>
                  <a:cubicBezTo>
                    <a:pt x="18" y="21"/>
                    <a:pt x="14" y="21"/>
                    <a:pt x="10" y="21"/>
                  </a:cubicBezTo>
                  <a:cubicBezTo>
                    <a:pt x="7" y="21"/>
                    <a:pt x="8" y="24"/>
                    <a:pt x="10" y="24"/>
                  </a:cubicBezTo>
                  <a:cubicBezTo>
                    <a:pt x="12" y="24"/>
                    <a:pt x="21" y="24"/>
                    <a:pt x="21" y="24"/>
                  </a:cubicBezTo>
                  <a:close/>
                  <a:moveTo>
                    <a:pt x="16" y="13"/>
                  </a:moveTo>
                  <a:cubicBezTo>
                    <a:pt x="18" y="12"/>
                    <a:pt x="18" y="9"/>
                    <a:pt x="15" y="9"/>
                  </a:cubicBezTo>
                  <a:cubicBezTo>
                    <a:pt x="15" y="9"/>
                    <a:pt x="10" y="9"/>
                    <a:pt x="10" y="9"/>
                  </a:cubicBezTo>
                  <a:cubicBezTo>
                    <a:pt x="7" y="9"/>
                    <a:pt x="8" y="13"/>
                    <a:pt x="10" y="13"/>
                  </a:cubicBezTo>
                  <a:cubicBezTo>
                    <a:pt x="10" y="13"/>
                    <a:pt x="15" y="13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7" name="กลุ่ม 666"/>
          <p:cNvGrpSpPr/>
          <p:nvPr/>
        </p:nvGrpSpPr>
        <p:grpSpPr>
          <a:xfrm>
            <a:off x="4472584" y="1518644"/>
            <a:ext cx="494109" cy="494109"/>
            <a:chOff x="11896725" y="4049713"/>
            <a:chExt cx="1317625" cy="1317625"/>
          </a:xfrm>
        </p:grpSpPr>
        <p:sp>
          <p:nvSpPr>
            <p:cNvPr id="2063" name="Oval 37"/>
            <p:cNvSpPr>
              <a:spLocks noChangeArrowheads="1"/>
            </p:cNvSpPr>
            <p:nvPr/>
          </p:nvSpPr>
          <p:spPr bwMode="auto">
            <a:xfrm>
              <a:off x="11896725" y="4049713"/>
              <a:ext cx="1317625" cy="1317625"/>
            </a:xfrm>
            <a:prstGeom prst="ellipse">
              <a:avLst/>
            </a:prstGeom>
            <a:solidFill>
              <a:srgbClr val="1F9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4" name="Freeform 38"/>
            <p:cNvSpPr>
              <a:spLocks noEditPoints="1"/>
            </p:cNvSpPr>
            <p:nvPr/>
          </p:nvSpPr>
          <p:spPr bwMode="auto">
            <a:xfrm>
              <a:off x="12295188" y="4432300"/>
              <a:ext cx="520700" cy="536575"/>
            </a:xfrm>
            <a:custGeom>
              <a:avLst/>
              <a:gdLst>
                <a:gd name="T0" fmla="*/ 32 w 34"/>
                <a:gd name="T1" fmla="*/ 20 h 35"/>
                <a:gd name="T2" fmla="*/ 33 w 34"/>
                <a:gd name="T3" fmla="*/ 18 h 35"/>
                <a:gd name="T4" fmla="*/ 17 w 34"/>
                <a:gd name="T5" fmla="*/ 2 h 35"/>
                <a:gd name="T6" fmla="*/ 14 w 34"/>
                <a:gd name="T7" fmla="*/ 2 h 35"/>
                <a:gd name="T8" fmla="*/ 9 w 34"/>
                <a:gd name="T9" fmla="*/ 0 h 35"/>
                <a:gd name="T10" fmla="*/ 0 w 34"/>
                <a:gd name="T11" fmla="*/ 10 h 35"/>
                <a:gd name="T12" fmla="*/ 1 w 34"/>
                <a:gd name="T13" fmla="*/ 14 h 35"/>
                <a:gd name="T14" fmla="*/ 1 w 34"/>
                <a:gd name="T15" fmla="*/ 18 h 35"/>
                <a:gd name="T16" fmla="*/ 17 w 34"/>
                <a:gd name="T17" fmla="*/ 34 h 35"/>
                <a:gd name="T18" fmla="*/ 20 w 34"/>
                <a:gd name="T19" fmla="*/ 34 h 35"/>
                <a:gd name="T20" fmla="*/ 25 w 34"/>
                <a:gd name="T21" fmla="*/ 35 h 35"/>
                <a:gd name="T22" fmla="*/ 34 w 34"/>
                <a:gd name="T23" fmla="*/ 26 h 35"/>
                <a:gd name="T24" fmla="*/ 32 w 34"/>
                <a:gd name="T25" fmla="*/ 20 h 35"/>
                <a:gd name="T26" fmla="*/ 21 w 34"/>
                <a:gd name="T27" fmla="*/ 27 h 35"/>
                <a:gd name="T28" fmla="*/ 14 w 34"/>
                <a:gd name="T29" fmla="*/ 27 h 35"/>
                <a:gd name="T30" fmla="*/ 9 w 34"/>
                <a:gd name="T31" fmla="*/ 23 h 35"/>
                <a:gd name="T32" fmla="*/ 12 w 34"/>
                <a:gd name="T33" fmla="*/ 22 h 35"/>
                <a:gd name="T34" fmla="*/ 13 w 34"/>
                <a:gd name="T35" fmla="*/ 23 h 35"/>
                <a:gd name="T36" fmla="*/ 20 w 34"/>
                <a:gd name="T37" fmla="*/ 23 h 35"/>
                <a:gd name="T38" fmla="*/ 20 w 34"/>
                <a:gd name="T39" fmla="*/ 21 h 35"/>
                <a:gd name="T40" fmla="*/ 13 w 34"/>
                <a:gd name="T41" fmla="*/ 19 h 35"/>
                <a:gd name="T42" fmla="*/ 10 w 34"/>
                <a:gd name="T43" fmla="*/ 10 h 35"/>
                <a:gd name="T44" fmla="*/ 16 w 34"/>
                <a:gd name="T45" fmla="*/ 7 h 35"/>
                <a:gd name="T46" fmla="*/ 24 w 34"/>
                <a:gd name="T47" fmla="*/ 12 h 35"/>
                <a:gd name="T48" fmla="*/ 23 w 34"/>
                <a:gd name="T49" fmla="*/ 14 h 35"/>
                <a:gd name="T50" fmla="*/ 20 w 34"/>
                <a:gd name="T51" fmla="*/ 12 h 35"/>
                <a:gd name="T52" fmla="*/ 14 w 34"/>
                <a:gd name="T53" fmla="*/ 11 h 35"/>
                <a:gd name="T54" fmla="*/ 14 w 34"/>
                <a:gd name="T55" fmla="*/ 14 h 35"/>
                <a:gd name="T56" fmla="*/ 22 w 34"/>
                <a:gd name="T57" fmla="*/ 17 h 35"/>
                <a:gd name="T58" fmla="*/ 25 w 34"/>
                <a:gd name="T59" fmla="*/ 22 h 35"/>
                <a:gd name="T60" fmla="*/ 21 w 34"/>
                <a:gd name="T61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5">
                  <a:moveTo>
                    <a:pt x="32" y="20"/>
                  </a:moveTo>
                  <a:cubicBezTo>
                    <a:pt x="33" y="20"/>
                    <a:pt x="33" y="19"/>
                    <a:pt x="33" y="18"/>
                  </a:cubicBezTo>
                  <a:cubicBezTo>
                    <a:pt x="33" y="9"/>
                    <a:pt x="25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27"/>
                    <a:pt x="8" y="34"/>
                    <a:pt x="17" y="34"/>
                  </a:cubicBezTo>
                  <a:cubicBezTo>
                    <a:pt x="18" y="34"/>
                    <a:pt x="19" y="34"/>
                    <a:pt x="20" y="34"/>
                  </a:cubicBezTo>
                  <a:cubicBezTo>
                    <a:pt x="21" y="34"/>
                    <a:pt x="23" y="35"/>
                    <a:pt x="25" y="35"/>
                  </a:cubicBezTo>
                  <a:cubicBezTo>
                    <a:pt x="30" y="35"/>
                    <a:pt x="34" y="31"/>
                    <a:pt x="34" y="26"/>
                  </a:cubicBezTo>
                  <a:cubicBezTo>
                    <a:pt x="34" y="24"/>
                    <a:pt x="33" y="22"/>
                    <a:pt x="32" y="20"/>
                  </a:cubicBezTo>
                  <a:close/>
                  <a:moveTo>
                    <a:pt x="21" y="27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0" y="27"/>
                    <a:pt x="9" y="25"/>
                    <a:pt x="9" y="23"/>
                  </a:cubicBezTo>
                  <a:cubicBezTo>
                    <a:pt x="8" y="21"/>
                    <a:pt x="11" y="20"/>
                    <a:pt x="12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5"/>
                    <a:pt x="19" y="25"/>
                    <a:pt x="20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0"/>
                    <a:pt x="19" y="20"/>
                    <a:pt x="13" y="19"/>
                  </a:cubicBezTo>
                  <a:cubicBezTo>
                    <a:pt x="8" y="17"/>
                    <a:pt x="8" y="13"/>
                    <a:pt x="10" y="10"/>
                  </a:cubicBezTo>
                  <a:cubicBezTo>
                    <a:pt x="11" y="8"/>
                    <a:pt x="13" y="8"/>
                    <a:pt x="16" y="7"/>
                  </a:cubicBezTo>
                  <a:cubicBezTo>
                    <a:pt x="20" y="7"/>
                    <a:pt x="24" y="9"/>
                    <a:pt x="24" y="12"/>
                  </a:cubicBezTo>
                  <a:cubicBezTo>
                    <a:pt x="24" y="13"/>
                    <a:pt x="24" y="13"/>
                    <a:pt x="23" y="14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8" y="10"/>
                    <a:pt x="15" y="11"/>
                    <a:pt x="14" y="11"/>
                  </a:cubicBezTo>
                  <a:cubicBezTo>
                    <a:pt x="13" y="12"/>
                    <a:pt x="13" y="14"/>
                    <a:pt x="14" y="14"/>
                  </a:cubicBezTo>
                  <a:cubicBezTo>
                    <a:pt x="15" y="15"/>
                    <a:pt x="20" y="16"/>
                    <a:pt x="22" y="17"/>
                  </a:cubicBezTo>
                  <a:cubicBezTo>
                    <a:pt x="24" y="18"/>
                    <a:pt x="25" y="19"/>
                    <a:pt x="25" y="22"/>
                  </a:cubicBezTo>
                  <a:cubicBezTo>
                    <a:pt x="25" y="24"/>
                    <a:pt x="24" y="26"/>
                    <a:pt x="2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1" name="กลุ่ม 2080"/>
          <p:cNvGrpSpPr/>
          <p:nvPr/>
        </p:nvGrpSpPr>
        <p:grpSpPr>
          <a:xfrm>
            <a:off x="5259586" y="2247901"/>
            <a:ext cx="493514" cy="494109"/>
            <a:chOff x="13995400" y="5994400"/>
            <a:chExt cx="1316037" cy="1317625"/>
          </a:xfrm>
        </p:grpSpPr>
        <p:sp>
          <p:nvSpPr>
            <p:cNvPr id="2065" name="Oval 39"/>
            <p:cNvSpPr>
              <a:spLocks noChangeArrowheads="1"/>
            </p:cNvSpPr>
            <p:nvPr/>
          </p:nvSpPr>
          <p:spPr bwMode="auto">
            <a:xfrm>
              <a:off x="13995400" y="5994400"/>
              <a:ext cx="1316037" cy="1317625"/>
            </a:xfrm>
            <a:prstGeom prst="ellipse">
              <a:avLst/>
            </a:prstGeom>
            <a:solidFill>
              <a:srgbClr val="7D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6" name="Freeform 40"/>
            <p:cNvSpPr>
              <a:spLocks noEditPoints="1"/>
            </p:cNvSpPr>
            <p:nvPr/>
          </p:nvSpPr>
          <p:spPr bwMode="auto">
            <a:xfrm>
              <a:off x="14392275" y="6392863"/>
              <a:ext cx="520700" cy="504825"/>
            </a:xfrm>
            <a:custGeom>
              <a:avLst/>
              <a:gdLst>
                <a:gd name="T0" fmla="*/ 28 w 34"/>
                <a:gd name="T1" fmla="*/ 0 h 33"/>
                <a:gd name="T2" fmla="*/ 5 w 34"/>
                <a:gd name="T3" fmla="*/ 0 h 33"/>
                <a:gd name="T4" fmla="*/ 0 w 34"/>
                <a:gd name="T5" fmla="*/ 5 h 33"/>
                <a:gd name="T6" fmla="*/ 0 w 34"/>
                <a:gd name="T7" fmla="*/ 28 h 33"/>
                <a:gd name="T8" fmla="*/ 5 w 34"/>
                <a:gd name="T9" fmla="*/ 33 h 33"/>
                <a:gd name="T10" fmla="*/ 28 w 34"/>
                <a:gd name="T11" fmla="*/ 33 h 33"/>
                <a:gd name="T12" fmla="*/ 34 w 34"/>
                <a:gd name="T13" fmla="*/ 28 h 33"/>
                <a:gd name="T14" fmla="*/ 34 w 34"/>
                <a:gd name="T15" fmla="*/ 5 h 33"/>
                <a:gd name="T16" fmla="*/ 28 w 34"/>
                <a:gd name="T17" fmla="*/ 0 h 33"/>
                <a:gd name="T18" fmla="*/ 24 w 34"/>
                <a:gd name="T19" fmla="*/ 4 h 33"/>
                <a:gd name="T20" fmla="*/ 25 w 34"/>
                <a:gd name="T21" fmla="*/ 3 h 33"/>
                <a:gd name="T22" fmla="*/ 29 w 34"/>
                <a:gd name="T23" fmla="*/ 3 h 33"/>
                <a:gd name="T24" fmla="*/ 30 w 34"/>
                <a:gd name="T25" fmla="*/ 4 h 33"/>
                <a:gd name="T26" fmla="*/ 30 w 34"/>
                <a:gd name="T27" fmla="*/ 8 h 33"/>
                <a:gd name="T28" fmla="*/ 29 w 34"/>
                <a:gd name="T29" fmla="*/ 9 h 33"/>
                <a:gd name="T30" fmla="*/ 25 w 34"/>
                <a:gd name="T31" fmla="*/ 9 h 33"/>
                <a:gd name="T32" fmla="*/ 24 w 34"/>
                <a:gd name="T33" fmla="*/ 8 h 33"/>
                <a:gd name="T34" fmla="*/ 24 w 34"/>
                <a:gd name="T35" fmla="*/ 4 h 33"/>
                <a:gd name="T36" fmla="*/ 11 w 34"/>
                <a:gd name="T37" fmla="*/ 14 h 33"/>
                <a:gd name="T38" fmla="*/ 17 w 34"/>
                <a:gd name="T39" fmla="*/ 10 h 33"/>
                <a:gd name="T40" fmla="*/ 23 w 34"/>
                <a:gd name="T41" fmla="*/ 14 h 33"/>
                <a:gd name="T42" fmla="*/ 24 w 34"/>
                <a:gd name="T43" fmla="*/ 17 h 33"/>
                <a:gd name="T44" fmla="*/ 17 w 34"/>
                <a:gd name="T45" fmla="*/ 23 h 33"/>
                <a:gd name="T46" fmla="*/ 10 w 34"/>
                <a:gd name="T47" fmla="*/ 17 h 33"/>
                <a:gd name="T48" fmla="*/ 11 w 34"/>
                <a:gd name="T49" fmla="*/ 14 h 33"/>
                <a:gd name="T50" fmla="*/ 30 w 34"/>
                <a:gd name="T51" fmla="*/ 28 h 33"/>
                <a:gd name="T52" fmla="*/ 28 w 34"/>
                <a:gd name="T53" fmla="*/ 30 h 33"/>
                <a:gd name="T54" fmla="*/ 5 w 34"/>
                <a:gd name="T55" fmla="*/ 30 h 33"/>
                <a:gd name="T56" fmla="*/ 4 w 34"/>
                <a:gd name="T57" fmla="*/ 28 h 33"/>
                <a:gd name="T58" fmla="*/ 4 w 34"/>
                <a:gd name="T59" fmla="*/ 14 h 33"/>
                <a:gd name="T60" fmla="*/ 7 w 34"/>
                <a:gd name="T61" fmla="*/ 14 h 33"/>
                <a:gd name="T62" fmla="*/ 7 w 34"/>
                <a:gd name="T63" fmla="*/ 17 h 33"/>
                <a:gd name="T64" fmla="*/ 17 w 34"/>
                <a:gd name="T65" fmla="*/ 27 h 33"/>
                <a:gd name="T66" fmla="*/ 27 w 34"/>
                <a:gd name="T67" fmla="*/ 17 h 33"/>
                <a:gd name="T68" fmla="*/ 27 w 34"/>
                <a:gd name="T69" fmla="*/ 14 h 33"/>
                <a:gd name="T70" fmla="*/ 30 w 34"/>
                <a:gd name="T71" fmla="*/ 14 h 33"/>
                <a:gd name="T72" fmla="*/ 30 w 34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3">
                  <a:moveTo>
                    <a:pt x="2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3"/>
                    <a:pt x="34" y="31"/>
                    <a:pt x="34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2"/>
                    <a:pt x="31" y="0"/>
                    <a:pt x="28" y="0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8"/>
                  </a:cubicBezTo>
                  <a:lnTo>
                    <a:pt x="24" y="4"/>
                  </a:lnTo>
                  <a:close/>
                  <a:moveTo>
                    <a:pt x="11" y="14"/>
                  </a:moveTo>
                  <a:cubicBezTo>
                    <a:pt x="12" y="12"/>
                    <a:pt x="14" y="10"/>
                    <a:pt x="17" y="10"/>
                  </a:cubicBezTo>
                  <a:cubicBezTo>
                    <a:pt x="20" y="10"/>
                    <a:pt x="22" y="12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4" y="20"/>
                    <a:pt x="21" y="23"/>
                    <a:pt x="17" y="23"/>
                  </a:cubicBezTo>
                  <a:cubicBezTo>
                    <a:pt x="13" y="23"/>
                    <a:pt x="10" y="20"/>
                    <a:pt x="10" y="17"/>
                  </a:cubicBezTo>
                  <a:cubicBezTo>
                    <a:pt x="10" y="16"/>
                    <a:pt x="10" y="15"/>
                    <a:pt x="11" y="14"/>
                  </a:cubicBezTo>
                  <a:close/>
                  <a:moveTo>
                    <a:pt x="30" y="28"/>
                  </a:moveTo>
                  <a:cubicBezTo>
                    <a:pt x="30" y="29"/>
                    <a:pt x="29" y="30"/>
                    <a:pt x="28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22"/>
                    <a:pt x="11" y="27"/>
                    <a:pt x="17" y="27"/>
                  </a:cubicBezTo>
                  <a:cubicBezTo>
                    <a:pt x="22" y="27"/>
                    <a:pt x="27" y="22"/>
                    <a:pt x="27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8" name="กลุ่ม 2087"/>
          <p:cNvGrpSpPr/>
          <p:nvPr/>
        </p:nvGrpSpPr>
        <p:grpSpPr>
          <a:xfrm>
            <a:off x="3686176" y="2977159"/>
            <a:ext cx="493514" cy="494109"/>
            <a:chOff x="9799638" y="7939088"/>
            <a:chExt cx="1316037" cy="1317625"/>
          </a:xfrm>
        </p:grpSpPr>
        <p:sp>
          <p:nvSpPr>
            <p:cNvPr id="2067" name="Oval 41"/>
            <p:cNvSpPr>
              <a:spLocks noChangeArrowheads="1"/>
            </p:cNvSpPr>
            <p:nvPr/>
          </p:nvSpPr>
          <p:spPr bwMode="auto">
            <a:xfrm>
              <a:off x="9799638" y="7939088"/>
              <a:ext cx="1316037" cy="1317625"/>
            </a:xfrm>
            <a:prstGeom prst="ellipse">
              <a:avLst/>
            </a:prstGeom>
            <a:solidFill>
              <a:srgbClr val="28B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8" name="Freeform 42"/>
            <p:cNvSpPr>
              <a:spLocks/>
            </p:cNvSpPr>
            <p:nvPr/>
          </p:nvSpPr>
          <p:spPr bwMode="auto">
            <a:xfrm>
              <a:off x="10182225" y="8353425"/>
              <a:ext cx="550862" cy="474663"/>
            </a:xfrm>
            <a:custGeom>
              <a:avLst/>
              <a:gdLst>
                <a:gd name="T0" fmla="*/ 35 w 36"/>
                <a:gd name="T1" fmla="*/ 7 h 31"/>
                <a:gd name="T2" fmla="*/ 16 w 36"/>
                <a:gd name="T3" fmla="*/ 31 h 31"/>
                <a:gd name="T4" fmla="*/ 11 w 36"/>
                <a:gd name="T5" fmla="*/ 25 h 31"/>
                <a:gd name="T6" fmla="*/ 5 w 36"/>
                <a:gd name="T7" fmla="*/ 9 h 31"/>
                <a:gd name="T8" fmla="*/ 2 w 36"/>
                <a:gd name="T9" fmla="*/ 11 h 31"/>
                <a:gd name="T10" fmla="*/ 0 w 36"/>
                <a:gd name="T11" fmla="*/ 9 h 31"/>
                <a:gd name="T12" fmla="*/ 10 w 36"/>
                <a:gd name="T13" fmla="*/ 1 h 31"/>
                <a:gd name="T14" fmla="*/ 16 w 36"/>
                <a:gd name="T15" fmla="*/ 6 h 31"/>
                <a:gd name="T16" fmla="*/ 20 w 36"/>
                <a:gd name="T17" fmla="*/ 20 h 31"/>
                <a:gd name="T18" fmla="*/ 25 w 36"/>
                <a:gd name="T19" fmla="*/ 11 h 31"/>
                <a:gd name="T20" fmla="*/ 20 w 36"/>
                <a:gd name="T21" fmla="*/ 9 h 31"/>
                <a:gd name="T22" fmla="*/ 30 w 36"/>
                <a:gd name="T23" fmla="*/ 0 h 31"/>
                <a:gd name="T24" fmla="*/ 35 w 36"/>
                <a:gd name="T2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1">
                  <a:moveTo>
                    <a:pt x="35" y="7"/>
                  </a:moveTo>
                  <a:cubicBezTo>
                    <a:pt x="35" y="14"/>
                    <a:pt x="23" y="31"/>
                    <a:pt x="16" y="31"/>
                  </a:cubicBezTo>
                  <a:cubicBezTo>
                    <a:pt x="14" y="31"/>
                    <a:pt x="12" y="29"/>
                    <a:pt x="11" y="25"/>
                  </a:cubicBezTo>
                  <a:cubicBezTo>
                    <a:pt x="8" y="15"/>
                    <a:pt x="7" y="9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5"/>
                    <a:pt x="8" y="1"/>
                    <a:pt x="10" y="1"/>
                  </a:cubicBezTo>
                  <a:cubicBezTo>
                    <a:pt x="13" y="1"/>
                    <a:pt x="15" y="2"/>
                    <a:pt x="16" y="6"/>
                  </a:cubicBezTo>
                  <a:cubicBezTo>
                    <a:pt x="16" y="12"/>
                    <a:pt x="18" y="20"/>
                    <a:pt x="20" y="20"/>
                  </a:cubicBezTo>
                  <a:cubicBezTo>
                    <a:pt x="21" y="20"/>
                    <a:pt x="25" y="13"/>
                    <a:pt x="25" y="11"/>
                  </a:cubicBezTo>
                  <a:cubicBezTo>
                    <a:pt x="26" y="8"/>
                    <a:pt x="23" y="8"/>
                    <a:pt x="20" y="9"/>
                  </a:cubicBezTo>
                  <a:cubicBezTo>
                    <a:pt x="22" y="3"/>
                    <a:pt x="25" y="0"/>
                    <a:pt x="30" y="0"/>
                  </a:cubicBezTo>
                  <a:cubicBezTo>
                    <a:pt x="34" y="1"/>
                    <a:pt x="36" y="3"/>
                    <a:pt x="3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8" name="กลุ่ม 667"/>
          <p:cNvGrpSpPr/>
          <p:nvPr/>
        </p:nvGrpSpPr>
        <p:grpSpPr>
          <a:xfrm>
            <a:off x="5259586" y="1518644"/>
            <a:ext cx="493514" cy="494109"/>
            <a:chOff x="13995400" y="4049713"/>
            <a:chExt cx="1316037" cy="1317625"/>
          </a:xfrm>
        </p:grpSpPr>
        <p:sp>
          <p:nvSpPr>
            <p:cNvPr id="2069" name="Oval 43"/>
            <p:cNvSpPr>
              <a:spLocks noChangeArrowheads="1"/>
            </p:cNvSpPr>
            <p:nvPr/>
          </p:nvSpPr>
          <p:spPr bwMode="auto">
            <a:xfrm>
              <a:off x="13995400" y="4049713"/>
              <a:ext cx="1316037" cy="1317625"/>
            </a:xfrm>
            <a:prstGeom prst="ellipse">
              <a:avLst/>
            </a:prstGeom>
            <a:solidFill>
              <a:srgbClr val="209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0" name="Freeform 44"/>
            <p:cNvSpPr>
              <a:spLocks noEditPoints="1"/>
            </p:cNvSpPr>
            <p:nvPr/>
          </p:nvSpPr>
          <p:spPr bwMode="auto">
            <a:xfrm>
              <a:off x="14331950" y="4402138"/>
              <a:ext cx="612775" cy="566738"/>
            </a:xfrm>
            <a:custGeom>
              <a:avLst/>
              <a:gdLst>
                <a:gd name="T0" fmla="*/ 3 w 40"/>
                <a:gd name="T1" fmla="*/ 37 h 37"/>
                <a:gd name="T2" fmla="*/ 4 w 40"/>
                <a:gd name="T3" fmla="*/ 35 h 37"/>
                <a:gd name="T4" fmla="*/ 6 w 40"/>
                <a:gd name="T5" fmla="*/ 29 h 37"/>
                <a:gd name="T6" fmla="*/ 6 w 40"/>
                <a:gd name="T7" fmla="*/ 28 h 37"/>
                <a:gd name="T8" fmla="*/ 17 w 40"/>
                <a:gd name="T9" fmla="*/ 3 h 37"/>
                <a:gd name="T10" fmla="*/ 38 w 40"/>
                <a:gd name="T11" fmla="*/ 16 h 37"/>
                <a:gd name="T12" fmla="*/ 24 w 40"/>
                <a:gd name="T13" fmla="*/ 37 h 37"/>
                <a:gd name="T14" fmla="*/ 13 w 40"/>
                <a:gd name="T15" fmla="*/ 35 h 37"/>
                <a:gd name="T16" fmla="*/ 12 w 40"/>
                <a:gd name="T17" fmla="*/ 35 h 37"/>
                <a:gd name="T18" fmla="*/ 3 w 40"/>
                <a:gd name="T19" fmla="*/ 37 h 37"/>
                <a:gd name="T20" fmla="*/ 7 w 40"/>
                <a:gd name="T21" fmla="*/ 33 h 37"/>
                <a:gd name="T22" fmla="*/ 12 w 40"/>
                <a:gd name="T23" fmla="*/ 32 h 37"/>
                <a:gd name="T24" fmla="*/ 14 w 40"/>
                <a:gd name="T25" fmla="*/ 32 h 37"/>
                <a:gd name="T26" fmla="*/ 23 w 40"/>
                <a:gd name="T27" fmla="*/ 34 h 37"/>
                <a:gd name="T28" fmla="*/ 35 w 40"/>
                <a:gd name="T29" fmla="*/ 17 h 37"/>
                <a:gd name="T30" fmla="*/ 18 w 40"/>
                <a:gd name="T31" fmla="*/ 5 h 37"/>
                <a:gd name="T32" fmla="*/ 8 w 40"/>
                <a:gd name="T33" fmla="*/ 26 h 37"/>
                <a:gd name="T34" fmla="*/ 9 w 40"/>
                <a:gd name="T35" fmla="*/ 29 h 37"/>
                <a:gd name="T36" fmla="*/ 7 w 40"/>
                <a:gd name="T3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7">
                  <a:moveTo>
                    <a:pt x="3" y="37"/>
                  </a:moveTo>
                  <a:cubicBezTo>
                    <a:pt x="4" y="36"/>
                    <a:pt x="4" y="36"/>
                    <a:pt x="4" y="35"/>
                  </a:cubicBezTo>
                  <a:cubicBezTo>
                    <a:pt x="5" y="33"/>
                    <a:pt x="5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18"/>
                    <a:pt x="6" y="5"/>
                    <a:pt x="17" y="3"/>
                  </a:cubicBezTo>
                  <a:cubicBezTo>
                    <a:pt x="27" y="0"/>
                    <a:pt x="36" y="7"/>
                    <a:pt x="38" y="16"/>
                  </a:cubicBezTo>
                  <a:cubicBezTo>
                    <a:pt x="40" y="26"/>
                    <a:pt x="33" y="35"/>
                    <a:pt x="24" y="37"/>
                  </a:cubicBezTo>
                  <a:cubicBezTo>
                    <a:pt x="20" y="37"/>
                    <a:pt x="17" y="37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7" y="36"/>
                    <a:pt x="4" y="37"/>
                    <a:pt x="3" y="37"/>
                  </a:cubicBezTo>
                  <a:close/>
                  <a:moveTo>
                    <a:pt x="7" y="33"/>
                  </a:moveTo>
                  <a:cubicBezTo>
                    <a:pt x="9" y="33"/>
                    <a:pt x="11" y="32"/>
                    <a:pt x="12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7" y="34"/>
                    <a:pt x="20" y="34"/>
                    <a:pt x="23" y="34"/>
                  </a:cubicBezTo>
                  <a:cubicBezTo>
                    <a:pt x="31" y="33"/>
                    <a:pt x="36" y="25"/>
                    <a:pt x="35" y="17"/>
                  </a:cubicBezTo>
                  <a:cubicBezTo>
                    <a:pt x="34" y="9"/>
                    <a:pt x="26" y="4"/>
                    <a:pt x="18" y="5"/>
                  </a:cubicBezTo>
                  <a:cubicBezTo>
                    <a:pt x="9" y="7"/>
                    <a:pt x="3" y="18"/>
                    <a:pt x="8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8" y="30"/>
                    <a:pt x="8" y="32"/>
                    <a:pt x="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1" name="Freeform 45"/>
            <p:cNvSpPr>
              <a:spLocks/>
            </p:cNvSpPr>
            <p:nvPr/>
          </p:nvSpPr>
          <p:spPr bwMode="auto">
            <a:xfrm>
              <a:off x="14516100" y="4570413"/>
              <a:ext cx="274637" cy="260350"/>
            </a:xfrm>
            <a:custGeom>
              <a:avLst/>
              <a:gdLst>
                <a:gd name="T0" fmla="*/ 13 w 18"/>
                <a:gd name="T1" fmla="*/ 17 h 17"/>
                <a:gd name="T2" fmla="*/ 1 w 18"/>
                <a:gd name="T3" fmla="*/ 8 h 17"/>
                <a:gd name="T4" fmla="*/ 2 w 18"/>
                <a:gd name="T5" fmla="*/ 1 h 17"/>
                <a:gd name="T6" fmla="*/ 4 w 18"/>
                <a:gd name="T7" fmla="*/ 1 h 17"/>
                <a:gd name="T8" fmla="*/ 4 w 18"/>
                <a:gd name="T9" fmla="*/ 1 h 17"/>
                <a:gd name="T10" fmla="*/ 6 w 18"/>
                <a:gd name="T11" fmla="*/ 4 h 17"/>
                <a:gd name="T12" fmla="*/ 5 w 18"/>
                <a:gd name="T13" fmla="*/ 7 h 17"/>
                <a:gd name="T14" fmla="*/ 5 w 18"/>
                <a:gd name="T15" fmla="*/ 8 h 17"/>
                <a:gd name="T16" fmla="*/ 11 w 18"/>
                <a:gd name="T17" fmla="*/ 13 h 17"/>
                <a:gd name="T18" fmla="*/ 12 w 18"/>
                <a:gd name="T19" fmla="*/ 13 h 17"/>
                <a:gd name="T20" fmla="*/ 14 w 18"/>
                <a:gd name="T21" fmla="*/ 11 h 17"/>
                <a:gd name="T22" fmla="*/ 18 w 18"/>
                <a:gd name="T23" fmla="*/ 13 h 17"/>
                <a:gd name="T24" fmla="*/ 13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0" y="17"/>
                    <a:pt x="5" y="14"/>
                    <a:pt x="1" y="8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10"/>
                    <a:pt x="8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1"/>
                    <a:pt x="13" y="10"/>
                    <a:pt x="14" y="11"/>
                  </a:cubicBezTo>
                  <a:cubicBezTo>
                    <a:pt x="17" y="12"/>
                    <a:pt x="18" y="12"/>
                    <a:pt x="18" y="13"/>
                  </a:cubicBezTo>
                  <a:cubicBezTo>
                    <a:pt x="18" y="16"/>
                    <a:pt x="15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3" name="กลุ่ม 2082"/>
          <p:cNvGrpSpPr/>
          <p:nvPr/>
        </p:nvGrpSpPr>
        <p:grpSpPr>
          <a:xfrm>
            <a:off x="6832998" y="2247901"/>
            <a:ext cx="493514" cy="494109"/>
            <a:chOff x="18191163" y="5994400"/>
            <a:chExt cx="1316037" cy="1317625"/>
          </a:xfrm>
        </p:grpSpPr>
        <p:sp>
          <p:nvSpPr>
            <p:cNvPr id="2072" name="Oval 46"/>
            <p:cNvSpPr>
              <a:spLocks noChangeArrowheads="1"/>
            </p:cNvSpPr>
            <p:nvPr/>
          </p:nvSpPr>
          <p:spPr bwMode="auto">
            <a:xfrm>
              <a:off x="18191163" y="5994400"/>
              <a:ext cx="1316037" cy="1317625"/>
            </a:xfrm>
            <a:prstGeom prst="ellipse">
              <a:avLst/>
            </a:prstGeom>
            <a:solidFill>
              <a:srgbClr val="4C7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3" name="Freeform 47"/>
            <p:cNvSpPr>
              <a:spLocks/>
            </p:cNvSpPr>
            <p:nvPr/>
          </p:nvSpPr>
          <p:spPr bwMode="auto">
            <a:xfrm>
              <a:off x="18680113" y="6362700"/>
              <a:ext cx="336550" cy="566738"/>
            </a:xfrm>
            <a:custGeom>
              <a:avLst/>
              <a:gdLst>
                <a:gd name="T0" fmla="*/ 22 w 22"/>
                <a:gd name="T1" fmla="*/ 29 h 37"/>
                <a:gd name="T2" fmla="*/ 22 w 22"/>
                <a:gd name="T3" fmla="*/ 29 h 37"/>
                <a:gd name="T4" fmla="*/ 13 w 22"/>
                <a:gd name="T5" fmla="*/ 30 h 37"/>
                <a:gd name="T6" fmla="*/ 12 w 22"/>
                <a:gd name="T7" fmla="*/ 22 h 37"/>
                <a:gd name="T8" fmla="*/ 12 w 22"/>
                <a:gd name="T9" fmla="*/ 15 h 37"/>
                <a:gd name="T10" fmla="*/ 21 w 22"/>
                <a:gd name="T11" fmla="*/ 15 h 37"/>
                <a:gd name="T12" fmla="*/ 21 w 22"/>
                <a:gd name="T13" fmla="*/ 10 h 37"/>
                <a:gd name="T14" fmla="*/ 12 w 22"/>
                <a:gd name="T15" fmla="*/ 10 h 37"/>
                <a:gd name="T16" fmla="*/ 12 w 22"/>
                <a:gd name="T17" fmla="*/ 0 h 37"/>
                <a:gd name="T18" fmla="*/ 7 w 22"/>
                <a:gd name="T19" fmla="*/ 0 h 37"/>
                <a:gd name="T20" fmla="*/ 7 w 22"/>
                <a:gd name="T21" fmla="*/ 0 h 37"/>
                <a:gd name="T22" fmla="*/ 0 w 22"/>
                <a:gd name="T23" fmla="*/ 10 h 37"/>
                <a:gd name="T24" fmla="*/ 0 w 22"/>
                <a:gd name="T25" fmla="*/ 15 h 37"/>
                <a:gd name="T26" fmla="*/ 4 w 22"/>
                <a:gd name="T27" fmla="*/ 15 h 37"/>
                <a:gd name="T28" fmla="*/ 4 w 22"/>
                <a:gd name="T29" fmla="*/ 28 h 37"/>
                <a:gd name="T30" fmla="*/ 6 w 22"/>
                <a:gd name="T31" fmla="*/ 35 h 37"/>
                <a:gd name="T32" fmla="*/ 18 w 22"/>
                <a:gd name="T33" fmla="*/ 36 h 37"/>
                <a:gd name="T34" fmla="*/ 22 w 22"/>
                <a:gd name="T35" fmla="*/ 35 h 37"/>
                <a:gd name="T36" fmla="*/ 22 w 22"/>
                <a:gd name="T3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7">
                  <a:moveTo>
                    <a:pt x="22" y="29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17" y="33"/>
                    <a:pt x="13" y="30"/>
                  </a:cubicBezTo>
                  <a:cubicBezTo>
                    <a:pt x="12" y="29"/>
                    <a:pt x="12" y="28"/>
                    <a:pt x="12" y="22"/>
                  </a:cubicBezTo>
                  <a:cubicBezTo>
                    <a:pt x="12" y="21"/>
                    <a:pt x="12" y="16"/>
                    <a:pt x="12" y="15"/>
                  </a:cubicBezTo>
                  <a:cubicBezTo>
                    <a:pt x="12" y="15"/>
                    <a:pt x="12" y="15"/>
                    <a:pt x="21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2" y="10"/>
                    <a:pt x="12" y="10"/>
                  </a:cubicBezTo>
                  <a:cubicBezTo>
                    <a:pt x="12" y="0"/>
                    <a:pt x="12" y="1"/>
                    <a:pt x="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5" y="9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4" y="15"/>
                  </a:cubicBezTo>
                  <a:cubicBezTo>
                    <a:pt x="4" y="16"/>
                    <a:pt x="4" y="14"/>
                    <a:pt x="4" y="28"/>
                  </a:cubicBezTo>
                  <a:cubicBezTo>
                    <a:pt x="4" y="31"/>
                    <a:pt x="4" y="33"/>
                    <a:pt x="6" y="35"/>
                  </a:cubicBezTo>
                  <a:cubicBezTo>
                    <a:pt x="9" y="37"/>
                    <a:pt x="15" y="37"/>
                    <a:pt x="18" y="36"/>
                  </a:cubicBezTo>
                  <a:cubicBezTo>
                    <a:pt x="20" y="36"/>
                    <a:pt x="22" y="35"/>
                    <a:pt x="22" y="35"/>
                  </a:cubicBezTo>
                  <a:cubicBezTo>
                    <a:pt x="22" y="35"/>
                    <a:pt x="22" y="35"/>
                    <a:pt x="2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2" name="กลุ่ม 2081"/>
          <p:cNvGrpSpPr/>
          <p:nvPr/>
        </p:nvGrpSpPr>
        <p:grpSpPr>
          <a:xfrm>
            <a:off x="6045995" y="2247901"/>
            <a:ext cx="494109" cy="494109"/>
            <a:chOff x="16092488" y="5994400"/>
            <a:chExt cx="1317625" cy="1317625"/>
          </a:xfrm>
        </p:grpSpPr>
        <p:sp>
          <p:nvSpPr>
            <p:cNvPr id="2074" name="Oval 48"/>
            <p:cNvSpPr>
              <a:spLocks noChangeArrowheads="1"/>
            </p:cNvSpPr>
            <p:nvPr/>
          </p:nvSpPr>
          <p:spPr bwMode="auto">
            <a:xfrm>
              <a:off x="16092488" y="5994400"/>
              <a:ext cx="1317625" cy="1317625"/>
            </a:xfrm>
            <a:prstGeom prst="ellipse">
              <a:avLst/>
            </a:prstGeom>
            <a:solidFill>
              <a:srgbClr val="00B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5" name="Freeform 49"/>
            <p:cNvSpPr>
              <a:spLocks/>
            </p:cNvSpPr>
            <p:nvPr/>
          </p:nvSpPr>
          <p:spPr bwMode="auto">
            <a:xfrm>
              <a:off x="16506825" y="6362700"/>
              <a:ext cx="488950" cy="566738"/>
            </a:xfrm>
            <a:custGeom>
              <a:avLst/>
              <a:gdLst>
                <a:gd name="T0" fmla="*/ 31 w 32"/>
                <a:gd name="T1" fmla="*/ 19 h 37"/>
                <a:gd name="T2" fmla="*/ 21 w 32"/>
                <a:gd name="T3" fmla="*/ 11 h 37"/>
                <a:gd name="T4" fmla="*/ 26 w 32"/>
                <a:gd name="T5" fmla="*/ 7 h 37"/>
                <a:gd name="T6" fmla="*/ 25 w 32"/>
                <a:gd name="T7" fmla="*/ 14 h 37"/>
                <a:gd name="T8" fmla="*/ 25 w 32"/>
                <a:gd name="T9" fmla="*/ 14 h 37"/>
                <a:gd name="T10" fmla="*/ 31 w 32"/>
                <a:gd name="T11" fmla="*/ 15 h 37"/>
                <a:gd name="T12" fmla="*/ 32 w 32"/>
                <a:gd name="T13" fmla="*/ 10 h 37"/>
                <a:gd name="T14" fmla="*/ 23 w 32"/>
                <a:gd name="T15" fmla="*/ 0 h 37"/>
                <a:gd name="T16" fmla="*/ 16 w 32"/>
                <a:gd name="T17" fmla="*/ 7 h 37"/>
                <a:gd name="T18" fmla="*/ 17 w 32"/>
                <a:gd name="T19" fmla="*/ 17 h 37"/>
                <a:gd name="T20" fmla="*/ 22 w 32"/>
                <a:gd name="T21" fmla="*/ 22 h 37"/>
                <a:gd name="T22" fmla="*/ 22 w 32"/>
                <a:gd name="T23" fmla="*/ 22 h 37"/>
                <a:gd name="T24" fmla="*/ 16 w 32"/>
                <a:gd name="T25" fmla="*/ 31 h 37"/>
                <a:gd name="T26" fmla="*/ 15 w 32"/>
                <a:gd name="T27" fmla="*/ 31 h 37"/>
                <a:gd name="T28" fmla="*/ 6 w 32"/>
                <a:gd name="T29" fmla="*/ 6 h 37"/>
                <a:gd name="T30" fmla="*/ 0 w 32"/>
                <a:gd name="T31" fmla="*/ 6 h 37"/>
                <a:gd name="T32" fmla="*/ 13 w 32"/>
                <a:gd name="T33" fmla="*/ 36 h 37"/>
                <a:gd name="T34" fmla="*/ 14 w 32"/>
                <a:gd name="T35" fmla="*/ 37 h 37"/>
                <a:gd name="T36" fmla="*/ 17 w 32"/>
                <a:gd name="T37" fmla="*/ 36 h 37"/>
                <a:gd name="T38" fmla="*/ 27 w 32"/>
                <a:gd name="T39" fmla="*/ 24 h 37"/>
                <a:gd name="T40" fmla="*/ 28 w 32"/>
                <a:gd name="T41" fmla="*/ 23 h 37"/>
                <a:gd name="T42" fmla="*/ 31 w 32"/>
                <a:gd name="T43" fmla="*/ 23 h 37"/>
                <a:gd name="T44" fmla="*/ 31 w 32"/>
                <a:gd name="T4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7">
                  <a:moveTo>
                    <a:pt x="31" y="19"/>
                  </a:moveTo>
                  <a:cubicBezTo>
                    <a:pt x="26" y="20"/>
                    <a:pt x="21" y="17"/>
                    <a:pt x="21" y="11"/>
                  </a:cubicBezTo>
                  <a:cubicBezTo>
                    <a:pt x="21" y="5"/>
                    <a:pt x="25" y="5"/>
                    <a:pt x="26" y="7"/>
                  </a:cubicBezTo>
                  <a:cubicBezTo>
                    <a:pt x="26" y="10"/>
                    <a:pt x="26" y="12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1" y="14"/>
                    <a:pt x="32" y="12"/>
                    <a:pt x="32" y="10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19" y="1"/>
                    <a:pt x="16" y="4"/>
                    <a:pt x="16" y="7"/>
                  </a:cubicBezTo>
                  <a:cubicBezTo>
                    <a:pt x="15" y="10"/>
                    <a:pt x="15" y="14"/>
                    <a:pt x="17" y="17"/>
                  </a:cubicBezTo>
                  <a:cubicBezTo>
                    <a:pt x="18" y="19"/>
                    <a:pt x="20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5"/>
                    <a:pt x="18" y="28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9" y="23"/>
                    <a:pt x="7" y="15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28"/>
                    <a:pt x="13" y="36"/>
                  </a:cubicBezTo>
                  <a:cubicBezTo>
                    <a:pt x="13" y="36"/>
                    <a:pt x="14" y="36"/>
                    <a:pt x="14" y="37"/>
                  </a:cubicBezTo>
                  <a:cubicBezTo>
                    <a:pt x="15" y="37"/>
                    <a:pt x="16" y="37"/>
                    <a:pt x="17" y="36"/>
                  </a:cubicBezTo>
                  <a:cubicBezTo>
                    <a:pt x="19" y="35"/>
                    <a:pt x="24" y="30"/>
                    <a:pt x="27" y="24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9" y="23"/>
                    <a:pt x="30" y="23"/>
                    <a:pt x="31" y="23"/>
                  </a:cubicBezTo>
                  <a:lnTo>
                    <a:pt x="31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7" name="กลุ่ม 2086"/>
          <p:cNvGrpSpPr/>
          <p:nvPr/>
        </p:nvGrpSpPr>
        <p:grpSpPr>
          <a:xfrm>
            <a:off x="4472584" y="2977159"/>
            <a:ext cx="494109" cy="494109"/>
            <a:chOff x="11896725" y="7939088"/>
            <a:chExt cx="1317625" cy="1317625"/>
          </a:xfrm>
        </p:grpSpPr>
        <p:sp>
          <p:nvSpPr>
            <p:cNvPr id="2076" name="Oval 50"/>
            <p:cNvSpPr>
              <a:spLocks noChangeArrowheads="1"/>
            </p:cNvSpPr>
            <p:nvPr/>
          </p:nvSpPr>
          <p:spPr bwMode="auto">
            <a:xfrm>
              <a:off x="11896725" y="7939088"/>
              <a:ext cx="1317625" cy="1317625"/>
            </a:xfrm>
            <a:prstGeom prst="ellipse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7" name="Oval 51"/>
            <p:cNvSpPr>
              <a:spLocks noChangeArrowheads="1"/>
            </p:cNvSpPr>
            <p:nvPr/>
          </p:nvSpPr>
          <p:spPr bwMode="auto">
            <a:xfrm>
              <a:off x="12279313" y="8475663"/>
              <a:ext cx="246062" cy="230188"/>
            </a:xfrm>
            <a:prstGeom prst="ellipse">
              <a:avLst/>
            </a:prstGeom>
            <a:solidFill>
              <a:srgbClr val="386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8" name="Oval 52"/>
            <p:cNvSpPr>
              <a:spLocks noChangeArrowheads="1"/>
            </p:cNvSpPr>
            <p:nvPr/>
          </p:nvSpPr>
          <p:spPr bwMode="auto">
            <a:xfrm>
              <a:off x="12585700" y="8475663"/>
              <a:ext cx="246062" cy="230188"/>
            </a:xfrm>
            <a:prstGeom prst="ellipse">
              <a:avLst/>
            </a:prstGeom>
            <a:solidFill>
              <a:srgbClr val="ED2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6" name="กลุ่ม 665"/>
          <p:cNvGrpSpPr/>
          <p:nvPr/>
        </p:nvGrpSpPr>
        <p:grpSpPr>
          <a:xfrm>
            <a:off x="3686176" y="1518644"/>
            <a:ext cx="493514" cy="494109"/>
            <a:chOff x="9799638" y="4049713"/>
            <a:chExt cx="1316037" cy="1317625"/>
          </a:xfrm>
        </p:grpSpPr>
        <p:sp>
          <p:nvSpPr>
            <p:cNvPr id="2079" name="Oval 53"/>
            <p:cNvSpPr>
              <a:spLocks noChangeArrowheads="1"/>
            </p:cNvSpPr>
            <p:nvPr/>
          </p:nvSpPr>
          <p:spPr bwMode="auto">
            <a:xfrm>
              <a:off x="9799638" y="4049713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56" name="Freeform 54"/>
            <p:cNvSpPr>
              <a:spLocks noEditPoints="1"/>
            </p:cNvSpPr>
            <p:nvPr/>
          </p:nvSpPr>
          <p:spPr bwMode="auto">
            <a:xfrm>
              <a:off x="10152063" y="4494213"/>
              <a:ext cx="596900" cy="412750"/>
            </a:xfrm>
            <a:custGeom>
              <a:avLst/>
              <a:gdLst>
                <a:gd name="T0" fmla="*/ 5 w 39"/>
                <a:gd name="T1" fmla="*/ 26 h 27"/>
                <a:gd name="T2" fmla="*/ 2 w 39"/>
                <a:gd name="T3" fmla="*/ 23 h 27"/>
                <a:gd name="T4" fmla="*/ 2 w 39"/>
                <a:gd name="T5" fmla="*/ 2 h 27"/>
                <a:gd name="T6" fmla="*/ 6 w 39"/>
                <a:gd name="T7" fmla="*/ 1 h 27"/>
                <a:gd name="T8" fmla="*/ 35 w 39"/>
                <a:gd name="T9" fmla="*/ 1 h 27"/>
                <a:gd name="T10" fmla="*/ 38 w 39"/>
                <a:gd name="T11" fmla="*/ 4 h 27"/>
                <a:gd name="T12" fmla="*/ 38 w 39"/>
                <a:gd name="T13" fmla="*/ 24 h 27"/>
                <a:gd name="T14" fmla="*/ 36 w 39"/>
                <a:gd name="T15" fmla="*/ 26 h 27"/>
                <a:gd name="T16" fmla="*/ 5 w 39"/>
                <a:gd name="T17" fmla="*/ 26 h 27"/>
                <a:gd name="T18" fmla="*/ 15 w 39"/>
                <a:gd name="T19" fmla="*/ 19 h 27"/>
                <a:gd name="T20" fmla="*/ 27 w 39"/>
                <a:gd name="T21" fmla="*/ 13 h 27"/>
                <a:gd name="T22" fmla="*/ 15 w 39"/>
                <a:gd name="T23" fmla="*/ 7 h 27"/>
                <a:gd name="T24" fmla="*/ 15 w 39"/>
                <a:gd name="T2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27">
                  <a:moveTo>
                    <a:pt x="5" y="26"/>
                  </a:moveTo>
                  <a:cubicBezTo>
                    <a:pt x="3" y="26"/>
                    <a:pt x="2" y="25"/>
                    <a:pt x="2" y="23"/>
                  </a:cubicBezTo>
                  <a:cubicBezTo>
                    <a:pt x="0" y="20"/>
                    <a:pt x="0" y="5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2" y="0"/>
                    <a:pt x="33" y="0"/>
                    <a:pt x="35" y="1"/>
                  </a:cubicBezTo>
                  <a:cubicBezTo>
                    <a:pt x="36" y="1"/>
                    <a:pt x="37" y="2"/>
                    <a:pt x="38" y="4"/>
                  </a:cubicBezTo>
                  <a:cubicBezTo>
                    <a:pt x="39" y="7"/>
                    <a:pt x="39" y="20"/>
                    <a:pt x="38" y="24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3" y="27"/>
                    <a:pt x="8" y="27"/>
                    <a:pt x="5" y="26"/>
                  </a:cubicBezTo>
                  <a:close/>
                  <a:moveTo>
                    <a:pt x="15" y="19"/>
                  </a:moveTo>
                  <a:cubicBezTo>
                    <a:pt x="19" y="17"/>
                    <a:pt x="23" y="15"/>
                    <a:pt x="27" y="13"/>
                  </a:cubicBezTo>
                  <a:cubicBezTo>
                    <a:pt x="23" y="11"/>
                    <a:pt x="19" y="9"/>
                    <a:pt x="15" y="7"/>
                  </a:cubicBezTo>
                  <a:cubicBezTo>
                    <a:pt x="15" y="11"/>
                    <a:pt x="15" y="15"/>
                    <a:pt x="1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70" name="กลุ่ม 669"/>
          <p:cNvGrpSpPr/>
          <p:nvPr/>
        </p:nvGrpSpPr>
        <p:grpSpPr>
          <a:xfrm>
            <a:off x="6832998" y="1518644"/>
            <a:ext cx="493514" cy="494109"/>
            <a:chOff x="18191163" y="4049713"/>
            <a:chExt cx="1316037" cy="1317625"/>
          </a:xfrm>
        </p:grpSpPr>
        <p:sp>
          <p:nvSpPr>
            <p:cNvPr id="257" name="Oval 55"/>
            <p:cNvSpPr>
              <a:spLocks noChangeArrowheads="1"/>
            </p:cNvSpPr>
            <p:nvPr/>
          </p:nvSpPr>
          <p:spPr bwMode="auto">
            <a:xfrm>
              <a:off x="18191163" y="4049713"/>
              <a:ext cx="1316037" cy="1317625"/>
            </a:xfrm>
            <a:prstGeom prst="ellipse">
              <a:avLst/>
            </a:prstGeom>
            <a:solidFill>
              <a:srgbClr val="FBC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58" name="Oval 56"/>
            <p:cNvSpPr>
              <a:spLocks noChangeArrowheads="1"/>
            </p:cNvSpPr>
            <p:nvPr/>
          </p:nvSpPr>
          <p:spPr bwMode="auto">
            <a:xfrm>
              <a:off x="18603913" y="4800600"/>
              <a:ext cx="138112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59" name="Freeform 57"/>
            <p:cNvSpPr>
              <a:spLocks/>
            </p:cNvSpPr>
            <p:nvPr/>
          </p:nvSpPr>
          <p:spPr bwMode="auto">
            <a:xfrm>
              <a:off x="18603913" y="4616450"/>
              <a:ext cx="320675" cy="322263"/>
            </a:xfrm>
            <a:custGeom>
              <a:avLst/>
              <a:gdLst>
                <a:gd name="T0" fmla="*/ 0 w 21"/>
                <a:gd name="T1" fmla="*/ 6 h 21"/>
                <a:gd name="T2" fmla="*/ 15 w 21"/>
                <a:gd name="T3" fmla="*/ 21 h 21"/>
                <a:gd name="T4" fmla="*/ 21 w 21"/>
                <a:gd name="T5" fmla="*/ 21 h 21"/>
                <a:gd name="T6" fmla="*/ 0 w 21"/>
                <a:gd name="T7" fmla="*/ 0 h 21"/>
                <a:gd name="T8" fmla="*/ 0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8" y="6"/>
                    <a:pt x="15" y="13"/>
                    <a:pt x="15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9"/>
                    <a:pt x="11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0" name="Freeform 58"/>
            <p:cNvSpPr>
              <a:spLocks/>
            </p:cNvSpPr>
            <p:nvPr/>
          </p:nvSpPr>
          <p:spPr bwMode="auto">
            <a:xfrm>
              <a:off x="18603913" y="4432300"/>
              <a:ext cx="490537" cy="506413"/>
            </a:xfrm>
            <a:custGeom>
              <a:avLst/>
              <a:gdLst>
                <a:gd name="T0" fmla="*/ 0 w 32"/>
                <a:gd name="T1" fmla="*/ 7 h 33"/>
                <a:gd name="T2" fmla="*/ 26 w 32"/>
                <a:gd name="T3" fmla="*/ 33 h 33"/>
                <a:gd name="T4" fmla="*/ 32 w 32"/>
                <a:gd name="T5" fmla="*/ 33 h 33"/>
                <a:gd name="T6" fmla="*/ 0 w 32"/>
                <a:gd name="T7" fmla="*/ 0 h 33"/>
                <a:gd name="T8" fmla="*/ 0 w 32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0" y="7"/>
                  </a:moveTo>
                  <a:cubicBezTo>
                    <a:pt x="14" y="7"/>
                    <a:pt x="26" y="19"/>
                    <a:pt x="26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15"/>
                    <a:pt x="18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71" name="กลุ่ม 670"/>
          <p:cNvGrpSpPr/>
          <p:nvPr/>
        </p:nvGrpSpPr>
        <p:grpSpPr>
          <a:xfrm>
            <a:off x="3686176" y="2247901"/>
            <a:ext cx="493514" cy="494109"/>
            <a:chOff x="9799638" y="5994400"/>
            <a:chExt cx="1316037" cy="1317625"/>
          </a:xfrm>
        </p:grpSpPr>
        <p:sp>
          <p:nvSpPr>
            <p:cNvPr id="261" name="Oval 59"/>
            <p:cNvSpPr>
              <a:spLocks noChangeArrowheads="1"/>
            </p:cNvSpPr>
            <p:nvPr/>
          </p:nvSpPr>
          <p:spPr bwMode="auto">
            <a:xfrm>
              <a:off x="9799638" y="5994400"/>
              <a:ext cx="1316037" cy="1317625"/>
            </a:xfrm>
            <a:prstGeom prst="ellipse">
              <a:avLst/>
            </a:prstGeom>
            <a:solidFill>
              <a:srgbClr val="49B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2" name="Freeform 60"/>
            <p:cNvSpPr>
              <a:spLocks/>
            </p:cNvSpPr>
            <p:nvPr/>
          </p:nvSpPr>
          <p:spPr bwMode="auto">
            <a:xfrm>
              <a:off x="10304463" y="6408738"/>
              <a:ext cx="306387" cy="488950"/>
            </a:xfrm>
            <a:custGeom>
              <a:avLst/>
              <a:gdLst>
                <a:gd name="T0" fmla="*/ 193 w 193"/>
                <a:gd name="T1" fmla="*/ 0 h 308"/>
                <a:gd name="T2" fmla="*/ 135 w 193"/>
                <a:gd name="T3" fmla="*/ 0 h 308"/>
                <a:gd name="T4" fmla="*/ 97 w 193"/>
                <a:gd name="T5" fmla="*/ 58 h 308"/>
                <a:gd name="T6" fmla="*/ 0 w 193"/>
                <a:gd name="T7" fmla="*/ 58 h 308"/>
                <a:gd name="T8" fmla="*/ 0 w 193"/>
                <a:gd name="T9" fmla="*/ 135 h 308"/>
                <a:gd name="T10" fmla="*/ 58 w 193"/>
                <a:gd name="T11" fmla="*/ 135 h 308"/>
                <a:gd name="T12" fmla="*/ 0 w 193"/>
                <a:gd name="T13" fmla="*/ 250 h 308"/>
                <a:gd name="T14" fmla="*/ 0 w 193"/>
                <a:gd name="T15" fmla="*/ 308 h 308"/>
                <a:gd name="T16" fmla="*/ 58 w 193"/>
                <a:gd name="T17" fmla="*/ 308 h 308"/>
                <a:gd name="T18" fmla="*/ 87 w 193"/>
                <a:gd name="T19" fmla="*/ 241 h 308"/>
                <a:gd name="T20" fmla="*/ 193 w 193"/>
                <a:gd name="T21" fmla="*/ 241 h 308"/>
                <a:gd name="T22" fmla="*/ 193 w 193"/>
                <a:gd name="T23" fmla="*/ 164 h 308"/>
                <a:gd name="T24" fmla="*/ 135 w 193"/>
                <a:gd name="T25" fmla="*/ 164 h 308"/>
                <a:gd name="T26" fmla="*/ 193 w 193"/>
                <a:gd name="T27" fmla="*/ 48 h 308"/>
                <a:gd name="T28" fmla="*/ 193 w 193"/>
                <a:gd name="T2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308">
                  <a:moveTo>
                    <a:pt x="193" y="0"/>
                  </a:moveTo>
                  <a:lnTo>
                    <a:pt x="135" y="0"/>
                  </a:lnTo>
                  <a:lnTo>
                    <a:pt x="97" y="58"/>
                  </a:lnTo>
                  <a:lnTo>
                    <a:pt x="0" y="58"/>
                  </a:lnTo>
                  <a:lnTo>
                    <a:pt x="0" y="135"/>
                  </a:lnTo>
                  <a:lnTo>
                    <a:pt x="58" y="135"/>
                  </a:lnTo>
                  <a:lnTo>
                    <a:pt x="0" y="250"/>
                  </a:lnTo>
                  <a:lnTo>
                    <a:pt x="0" y="308"/>
                  </a:lnTo>
                  <a:lnTo>
                    <a:pt x="58" y="308"/>
                  </a:lnTo>
                  <a:lnTo>
                    <a:pt x="87" y="241"/>
                  </a:lnTo>
                  <a:lnTo>
                    <a:pt x="193" y="241"/>
                  </a:lnTo>
                  <a:lnTo>
                    <a:pt x="193" y="164"/>
                  </a:lnTo>
                  <a:lnTo>
                    <a:pt x="135" y="164"/>
                  </a:lnTo>
                  <a:lnTo>
                    <a:pt x="193" y="4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91" name="กลุ่ม 2090"/>
          <p:cNvGrpSpPr/>
          <p:nvPr/>
        </p:nvGrpSpPr>
        <p:grpSpPr>
          <a:xfrm>
            <a:off x="5259586" y="3706417"/>
            <a:ext cx="493514" cy="494109"/>
            <a:chOff x="13995400" y="9883775"/>
            <a:chExt cx="1316037" cy="1317625"/>
          </a:xfrm>
        </p:grpSpPr>
        <p:sp>
          <p:nvSpPr>
            <p:cNvPr id="263" name="Oval 61"/>
            <p:cNvSpPr>
              <a:spLocks noChangeArrowheads="1"/>
            </p:cNvSpPr>
            <p:nvPr/>
          </p:nvSpPr>
          <p:spPr bwMode="auto">
            <a:xfrm>
              <a:off x="13995400" y="9883775"/>
              <a:ext cx="1316037" cy="1317625"/>
            </a:xfrm>
            <a:prstGeom prst="ellipse">
              <a:avLst/>
            </a:prstGeom>
            <a:solidFill>
              <a:srgbClr val="F04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4" name="Freeform 62"/>
            <p:cNvSpPr>
              <a:spLocks noEditPoints="1"/>
            </p:cNvSpPr>
            <p:nvPr/>
          </p:nvSpPr>
          <p:spPr bwMode="auto">
            <a:xfrm>
              <a:off x="14377988" y="10328275"/>
              <a:ext cx="550862" cy="428625"/>
            </a:xfrm>
            <a:custGeom>
              <a:avLst/>
              <a:gdLst>
                <a:gd name="T0" fmla="*/ 18 w 36"/>
                <a:gd name="T1" fmla="*/ 0 h 28"/>
                <a:gd name="T2" fmla="*/ 10 w 36"/>
                <a:gd name="T3" fmla="*/ 8 h 28"/>
                <a:gd name="T4" fmla="*/ 10 w 36"/>
                <a:gd name="T5" fmla="*/ 19 h 28"/>
                <a:gd name="T6" fmla="*/ 8 w 36"/>
                <a:gd name="T7" fmla="*/ 21 h 28"/>
                <a:gd name="T8" fmla="*/ 6 w 36"/>
                <a:gd name="T9" fmla="*/ 19 h 28"/>
                <a:gd name="T10" fmla="*/ 6 w 36"/>
                <a:gd name="T11" fmla="*/ 14 h 28"/>
                <a:gd name="T12" fmla="*/ 0 w 36"/>
                <a:gd name="T13" fmla="*/ 14 h 28"/>
                <a:gd name="T14" fmla="*/ 0 w 36"/>
                <a:gd name="T15" fmla="*/ 19 h 28"/>
                <a:gd name="T16" fmla="*/ 8 w 36"/>
                <a:gd name="T17" fmla="*/ 28 h 28"/>
                <a:gd name="T18" fmla="*/ 16 w 36"/>
                <a:gd name="T19" fmla="*/ 19 h 28"/>
                <a:gd name="T20" fmla="*/ 16 w 36"/>
                <a:gd name="T21" fmla="*/ 8 h 28"/>
                <a:gd name="T22" fmla="*/ 18 w 36"/>
                <a:gd name="T23" fmla="*/ 6 h 28"/>
                <a:gd name="T24" fmla="*/ 20 w 36"/>
                <a:gd name="T25" fmla="*/ 8 h 28"/>
                <a:gd name="T26" fmla="*/ 20 w 36"/>
                <a:gd name="T27" fmla="*/ 10 h 28"/>
                <a:gd name="T28" fmla="*/ 22 w 36"/>
                <a:gd name="T29" fmla="*/ 11 h 28"/>
                <a:gd name="T30" fmla="*/ 26 w 36"/>
                <a:gd name="T31" fmla="*/ 10 h 28"/>
                <a:gd name="T32" fmla="*/ 26 w 36"/>
                <a:gd name="T33" fmla="*/ 8 h 28"/>
                <a:gd name="T34" fmla="*/ 18 w 36"/>
                <a:gd name="T35" fmla="*/ 0 h 28"/>
                <a:gd name="T36" fmla="*/ 20 w 36"/>
                <a:gd name="T37" fmla="*/ 14 h 28"/>
                <a:gd name="T38" fmla="*/ 20 w 36"/>
                <a:gd name="T39" fmla="*/ 19 h 28"/>
                <a:gd name="T40" fmla="*/ 28 w 36"/>
                <a:gd name="T41" fmla="*/ 28 h 28"/>
                <a:gd name="T42" fmla="*/ 36 w 36"/>
                <a:gd name="T43" fmla="*/ 19 h 28"/>
                <a:gd name="T44" fmla="*/ 36 w 36"/>
                <a:gd name="T45" fmla="*/ 14 h 28"/>
                <a:gd name="T46" fmla="*/ 30 w 36"/>
                <a:gd name="T47" fmla="*/ 14 h 28"/>
                <a:gd name="T48" fmla="*/ 30 w 36"/>
                <a:gd name="T49" fmla="*/ 19 h 28"/>
                <a:gd name="T50" fmla="*/ 28 w 36"/>
                <a:gd name="T51" fmla="*/ 21 h 28"/>
                <a:gd name="T52" fmla="*/ 26 w 36"/>
                <a:gd name="T53" fmla="*/ 19 h 28"/>
                <a:gd name="T54" fmla="*/ 26 w 36"/>
                <a:gd name="T55" fmla="*/ 14 h 28"/>
                <a:gd name="T56" fmla="*/ 22 w 36"/>
                <a:gd name="T57" fmla="*/ 15 h 28"/>
                <a:gd name="T58" fmla="*/ 20 w 36"/>
                <a:gd name="T5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28">
                  <a:moveTo>
                    <a:pt x="18" y="0"/>
                  </a:moveTo>
                  <a:cubicBezTo>
                    <a:pt x="13" y="0"/>
                    <a:pt x="10" y="3"/>
                    <a:pt x="10" y="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4"/>
                    <a:pt x="3" y="28"/>
                    <a:pt x="8" y="28"/>
                  </a:cubicBezTo>
                  <a:cubicBezTo>
                    <a:pt x="12" y="28"/>
                    <a:pt x="16" y="24"/>
                    <a:pt x="16" y="1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9" y="6"/>
                    <a:pt x="20" y="7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3"/>
                    <a:pt x="22" y="0"/>
                    <a:pt x="18" y="0"/>
                  </a:cubicBezTo>
                  <a:close/>
                  <a:moveTo>
                    <a:pt x="20" y="14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24"/>
                    <a:pt x="23" y="28"/>
                    <a:pt x="28" y="28"/>
                  </a:cubicBezTo>
                  <a:cubicBezTo>
                    <a:pt x="32" y="28"/>
                    <a:pt x="36" y="24"/>
                    <a:pt x="36" y="19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7" y="21"/>
                    <a:pt x="26" y="21"/>
                    <a:pt x="26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90" name="กลุ่ม 2089"/>
          <p:cNvGrpSpPr/>
          <p:nvPr/>
        </p:nvGrpSpPr>
        <p:grpSpPr>
          <a:xfrm>
            <a:off x="4472584" y="3706417"/>
            <a:ext cx="494109" cy="494109"/>
            <a:chOff x="11896725" y="9883775"/>
            <a:chExt cx="1317625" cy="1317625"/>
          </a:xfrm>
        </p:grpSpPr>
        <p:sp>
          <p:nvSpPr>
            <p:cNvPr id="265" name="Oval 63"/>
            <p:cNvSpPr>
              <a:spLocks noChangeArrowheads="1"/>
            </p:cNvSpPr>
            <p:nvPr/>
          </p:nvSpPr>
          <p:spPr bwMode="auto">
            <a:xfrm>
              <a:off x="11896725" y="9883775"/>
              <a:ext cx="1317625" cy="1317625"/>
            </a:xfrm>
            <a:prstGeom prst="ellipse">
              <a:avLst/>
            </a:prstGeom>
            <a:solidFill>
              <a:srgbClr val="38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6" name="Freeform 64"/>
            <p:cNvSpPr>
              <a:spLocks/>
            </p:cNvSpPr>
            <p:nvPr/>
          </p:nvSpPr>
          <p:spPr bwMode="auto">
            <a:xfrm>
              <a:off x="12311063" y="10344150"/>
              <a:ext cx="198437" cy="182563"/>
            </a:xfrm>
            <a:custGeom>
              <a:avLst/>
              <a:gdLst>
                <a:gd name="T0" fmla="*/ 125 w 125"/>
                <a:gd name="T1" fmla="*/ 115 h 115"/>
                <a:gd name="T2" fmla="*/ 125 w 125"/>
                <a:gd name="T3" fmla="*/ 0 h 115"/>
                <a:gd name="T4" fmla="*/ 0 w 125"/>
                <a:gd name="T5" fmla="*/ 9 h 115"/>
                <a:gd name="T6" fmla="*/ 0 w 125"/>
                <a:gd name="T7" fmla="*/ 115 h 115"/>
                <a:gd name="T8" fmla="*/ 125 w 12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5">
                  <a:moveTo>
                    <a:pt x="125" y="115"/>
                  </a:moveTo>
                  <a:lnTo>
                    <a:pt x="125" y="0"/>
                  </a:lnTo>
                  <a:lnTo>
                    <a:pt x="0" y="9"/>
                  </a:lnTo>
                  <a:lnTo>
                    <a:pt x="0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7" name="Freeform 65"/>
            <p:cNvSpPr>
              <a:spLocks/>
            </p:cNvSpPr>
            <p:nvPr/>
          </p:nvSpPr>
          <p:spPr bwMode="auto">
            <a:xfrm>
              <a:off x="12311063" y="10542588"/>
              <a:ext cx="198437" cy="200025"/>
            </a:xfrm>
            <a:custGeom>
              <a:avLst/>
              <a:gdLst>
                <a:gd name="T0" fmla="*/ 0 w 125"/>
                <a:gd name="T1" fmla="*/ 0 h 126"/>
                <a:gd name="T2" fmla="*/ 0 w 125"/>
                <a:gd name="T3" fmla="*/ 106 h 126"/>
                <a:gd name="T4" fmla="*/ 125 w 125"/>
                <a:gd name="T5" fmla="*/ 126 h 126"/>
                <a:gd name="T6" fmla="*/ 125 w 125"/>
                <a:gd name="T7" fmla="*/ 0 h 126"/>
                <a:gd name="T8" fmla="*/ 0 w 125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6">
                  <a:moveTo>
                    <a:pt x="0" y="0"/>
                  </a:moveTo>
                  <a:lnTo>
                    <a:pt x="0" y="106"/>
                  </a:lnTo>
                  <a:lnTo>
                    <a:pt x="125" y="126"/>
                  </a:lnTo>
                  <a:lnTo>
                    <a:pt x="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8" name="Freeform 66"/>
            <p:cNvSpPr>
              <a:spLocks/>
            </p:cNvSpPr>
            <p:nvPr/>
          </p:nvSpPr>
          <p:spPr bwMode="auto">
            <a:xfrm>
              <a:off x="12525375" y="10542588"/>
              <a:ext cx="260350" cy="230188"/>
            </a:xfrm>
            <a:custGeom>
              <a:avLst/>
              <a:gdLst>
                <a:gd name="T0" fmla="*/ 0 w 164"/>
                <a:gd name="T1" fmla="*/ 0 h 145"/>
                <a:gd name="T2" fmla="*/ 0 w 164"/>
                <a:gd name="T3" fmla="*/ 126 h 145"/>
                <a:gd name="T4" fmla="*/ 164 w 164"/>
                <a:gd name="T5" fmla="*/ 145 h 145"/>
                <a:gd name="T6" fmla="*/ 164 w 164"/>
                <a:gd name="T7" fmla="*/ 0 h 145"/>
                <a:gd name="T8" fmla="*/ 0 w 16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0" y="0"/>
                  </a:moveTo>
                  <a:lnTo>
                    <a:pt x="0" y="126"/>
                  </a:lnTo>
                  <a:lnTo>
                    <a:pt x="164" y="145"/>
                  </a:lnTo>
                  <a:lnTo>
                    <a:pt x="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9" name="Freeform 67"/>
            <p:cNvSpPr>
              <a:spLocks/>
            </p:cNvSpPr>
            <p:nvPr/>
          </p:nvSpPr>
          <p:spPr bwMode="auto">
            <a:xfrm>
              <a:off x="12525375" y="10298113"/>
              <a:ext cx="260350" cy="228600"/>
            </a:xfrm>
            <a:custGeom>
              <a:avLst/>
              <a:gdLst>
                <a:gd name="T0" fmla="*/ 164 w 164"/>
                <a:gd name="T1" fmla="*/ 144 h 144"/>
                <a:gd name="T2" fmla="*/ 164 w 164"/>
                <a:gd name="T3" fmla="*/ 0 h 144"/>
                <a:gd name="T4" fmla="*/ 0 w 164"/>
                <a:gd name="T5" fmla="*/ 19 h 144"/>
                <a:gd name="T6" fmla="*/ 0 w 164"/>
                <a:gd name="T7" fmla="*/ 144 h 144"/>
                <a:gd name="T8" fmla="*/ 164 w 164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4">
                  <a:moveTo>
                    <a:pt x="164" y="144"/>
                  </a:moveTo>
                  <a:lnTo>
                    <a:pt x="164" y="0"/>
                  </a:lnTo>
                  <a:lnTo>
                    <a:pt x="0" y="19"/>
                  </a:lnTo>
                  <a:lnTo>
                    <a:pt x="0" y="144"/>
                  </a:lnTo>
                  <a:lnTo>
                    <a:pt x="164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9" name="กลุ่ม 2088"/>
          <p:cNvGrpSpPr/>
          <p:nvPr/>
        </p:nvGrpSpPr>
        <p:grpSpPr>
          <a:xfrm>
            <a:off x="3686176" y="3706417"/>
            <a:ext cx="493514" cy="494109"/>
            <a:chOff x="9799638" y="9883775"/>
            <a:chExt cx="1316037" cy="1317625"/>
          </a:xfrm>
        </p:grpSpPr>
        <p:sp>
          <p:nvSpPr>
            <p:cNvPr id="270" name="Oval 68"/>
            <p:cNvSpPr>
              <a:spLocks noChangeArrowheads="1"/>
            </p:cNvSpPr>
            <p:nvPr/>
          </p:nvSpPr>
          <p:spPr bwMode="auto">
            <a:xfrm>
              <a:off x="9799638" y="9883775"/>
              <a:ext cx="1316037" cy="1317625"/>
            </a:xfrm>
            <a:prstGeom prst="ellipse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71" name="Freeform 69"/>
            <p:cNvSpPr>
              <a:spLocks/>
            </p:cNvSpPr>
            <p:nvPr/>
          </p:nvSpPr>
          <p:spPr bwMode="auto">
            <a:xfrm>
              <a:off x="10212388" y="10374313"/>
              <a:ext cx="474662" cy="444500"/>
            </a:xfrm>
            <a:custGeom>
              <a:avLst/>
              <a:gdLst>
                <a:gd name="T0" fmla="*/ 31 w 31"/>
                <a:gd name="T1" fmla="*/ 19 h 29"/>
                <a:gd name="T2" fmla="*/ 22 w 31"/>
                <a:gd name="T3" fmla="*/ 28 h 29"/>
                <a:gd name="T4" fmla="*/ 15 w 31"/>
                <a:gd name="T5" fmla="*/ 27 h 29"/>
                <a:gd name="T6" fmla="*/ 11 w 31"/>
                <a:gd name="T7" fmla="*/ 28 h 29"/>
                <a:gd name="T8" fmla="*/ 5 w 31"/>
                <a:gd name="T9" fmla="*/ 24 h 29"/>
                <a:gd name="T10" fmla="*/ 2 w 31"/>
                <a:gd name="T11" fmla="*/ 20 h 29"/>
                <a:gd name="T12" fmla="*/ 1 w 31"/>
                <a:gd name="T13" fmla="*/ 8 h 29"/>
                <a:gd name="T14" fmla="*/ 7 w 31"/>
                <a:gd name="T15" fmla="*/ 2 h 29"/>
                <a:gd name="T16" fmla="*/ 15 w 31"/>
                <a:gd name="T17" fmla="*/ 3 h 29"/>
                <a:gd name="T18" fmla="*/ 19 w 31"/>
                <a:gd name="T19" fmla="*/ 2 h 29"/>
                <a:gd name="T20" fmla="*/ 30 w 31"/>
                <a:gd name="T21" fmla="*/ 5 h 29"/>
                <a:gd name="T22" fmla="*/ 30 w 31"/>
                <a:gd name="T23" fmla="*/ 5 h 29"/>
                <a:gd name="T24" fmla="*/ 31 w 31"/>
                <a:gd name="T25" fmla="*/ 19 h 29"/>
                <a:gd name="T26" fmla="*/ 31 w 31"/>
                <a:gd name="T2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9">
                  <a:moveTo>
                    <a:pt x="31" y="19"/>
                  </a:moveTo>
                  <a:cubicBezTo>
                    <a:pt x="29" y="23"/>
                    <a:pt x="26" y="29"/>
                    <a:pt x="22" y="28"/>
                  </a:cubicBezTo>
                  <a:cubicBezTo>
                    <a:pt x="19" y="28"/>
                    <a:pt x="18" y="26"/>
                    <a:pt x="15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8" y="28"/>
                    <a:pt x="6" y="26"/>
                    <a:pt x="5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1" y="16"/>
                    <a:pt x="0" y="12"/>
                    <a:pt x="1" y="8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11" y="0"/>
                    <a:pt x="14" y="2"/>
                    <a:pt x="15" y="3"/>
                  </a:cubicBezTo>
                  <a:cubicBezTo>
                    <a:pt x="17" y="3"/>
                    <a:pt x="17" y="2"/>
                    <a:pt x="19" y="2"/>
                  </a:cubicBezTo>
                  <a:cubicBezTo>
                    <a:pt x="22" y="1"/>
                    <a:pt x="27" y="1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4" y="9"/>
                    <a:pt x="25" y="15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72" name="Freeform 70"/>
            <p:cNvSpPr>
              <a:spLocks/>
            </p:cNvSpPr>
            <p:nvPr/>
          </p:nvSpPr>
          <p:spPr bwMode="auto">
            <a:xfrm>
              <a:off x="10442575" y="10266363"/>
              <a:ext cx="122237" cy="138113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2 h 9"/>
                <a:gd name="T4" fmla="*/ 1 w 8"/>
                <a:gd name="T5" fmla="*/ 9 h 9"/>
                <a:gd name="T6" fmla="*/ 1 w 8"/>
                <a:gd name="T7" fmla="*/ 9 h 9"/>
                <a:gd name="T8" fmla="*/ 0 w 8"/>
                <a:gd name="T9" fmla="*/ 7 h 9"/>
                <a:gd name="T10" fmla="*/ 7 w 8"/>
                <a:gd name="T11" fmla="*/ 0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5"/>
                    <a:pt x="4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4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92" name="กลุ่ม 2091"/>
          <p:cNvGrpSpPr/>
          <p:nvPr/>
        </p:nvGrpSpPr>
        <p:grpSpPr>
          <a:xfrm>
            <a:off x="6045995" y="3706417"/>
            <a:ext cx="494109" cy="494109"/>
            <a:chOff x="16092488" y="9883775"/>
            <a:chExt cx="1317625" cy="1317625"/>
          </a:xfrm>
        </p:grpSpPr>
        <p:sp>
          <p:nvSpPr>
            <p:cNvPr id="275" name="Oval 71"/>
            <p:cNvSpPr>
              <a:spLocks noChangeArrowheads="1"/>
            </p:cNvSpPr>
            <p:nvPr/>
          </p:nvSpPr>
          <p:spPr bwMode="auto">
            <a:xfrm>
              <a:off x="16092488" y="9883775"/>
              <a:ext cx="1317625" cy="1317625"/>
            </a:xfrm>
            <a:prstGeom prst="ellipse">
              <a:avLst/>
            </a:prstGeom>
            <a:solidFill>
              <a:srgbClr val="82B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56" name="Freeform 72"/>
            <p:cNvSpPr>
              <a:spLocks/>
            </p:cNvSpPr>
            <p:nvPr/>
          </p:nvSpPr>
          <p:spPr bwMode="auto">
            <a:xfrm>
              <a:off x="16475075" y="10282238"/>
              <a:ext cx="582612" cy="550863"/>
            </a:xfrm>
            <a:custGeom>
              <a:avLst/>
              <a:gdLst>
                <a:gd name="T0" fmla="*/ 10 w 38"/>
                <a:gd name="T1" fmla="*/ 21 h 36"/>
                <a:gd name="T2" fmla="*/ 10 w 38"/>
                <a:gd name="T3" fmla="*/ 18 h 36"/>
                <a:gd name="T4" fmla="*/ 18 w 38"/>
                <a:gd name="T5" fmla="*/ 3 h 36"/>
                <a:gd name="T6" fmla="*/ 25 w 38"/>
                <a:gd name="T7" fmla="*/ 0 h 36"/>
                <a:gd name="T8" fmla="*/ 29 w 38"/>
                <a:gd name="T9" fmla="*/ 1 h 36"/>
                <a:gd name="T10" fmla="*/ 31 w 38"/>
                <a:gd name="T11" fmla="*/ 5 h 36"/>
                <a:gd name="T12" fmla="*/ 13 w 38"/>
                <a:gd name="T13" fmla="*/ 32 h 36"/>
                <a:gd name="T14" fmla="*/ 7 w 38"/>
                <a:gd name="T15" fmla="*/ 9 h 36"/>
                <a:gd name="T16" fmla="*/ 8 w 38"/>
                <a:gd name="T17" fmla="*/ 10 h 36"/>
                <a:gd name="T18" fmla="*/ 10 w 38"/>
                <a:gd name="T19" fmla="*/ 21 h 36"/>
                <a:gd name="T20" fmla="*/ 10 w 38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0" y="21"/>
                  </a:moveTo>
                  <a:cubicBezTo>
                    <a:pt x="10" y="20"/>
                    <a:pt x="10" y="19"/>
                    <a:pt x="10" y="18"/>
                  </a:cubicBezTo>
                  <a:cubicBezTo>
                    <a:pt x="11" y="12"/>
                    <a:pt x="13" y="7"/>
                    <a:pt x="18" y="3"/>
                  </a:cubicBezTo>
                  <a:cubicBezTo>
                    <a:pt x="20" y="1"/>
                    <a:pt x="21" y="1"/>
                    <a:pt x="25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31" y="5"/>
                  </a:cubicBezTo>
                  <a:cubicBezTo>
                    <a:pt x="38" y="27"/>
                    <a:pt x="24" y="36"/>
                    <a:pt x="13" y="32"/>
                  </a:cubicBezTo>
                  <a:cubicBezTo>
                    <a:pt x="3" y="29"/>
                    <a:pt x="0" y="16"/>
                    <a:pt x="7" y="9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1"/>
                    <a:pt x="6" y="17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93" name="กลุ่ม 2092"/>
          <p:cNvGrpSpPr/>
          <p:nvPr/>
        </p:nvGrpSpPr>
        <p:grpSpPr>
          <a:xfrm>
            <a:off x="6832998" y="3706417"/>
            <a:ext cx="493514" cy="494109"/>
            <a:chOff x="18191163" y="9883775"/>
            <a:chExt cx="1316037" cy="1317625"/>
          </a:xfrm>
        </p:grpSpPr>
        <p:sp>
          <p:nvSpPr>
            <p:cNvPr id="657" name="Oval 73"/>
            <p:cNvSpPr>
              <a:spLocks noChangeArrowheads="1"/>
            </p:cNvSpPr>
            <p:nvPr/>
          </p:nvSpPr>
          <p:spPr bwMode="auto">
            <a:xfrm>
              <a:off x="18191163" y="9883775"/>
              <a:ext cx="1316037" cy="1317625"/>
            </a:xfrm>
            <a:prstGeom prst="ellipse">
              <a:avLst/>
            </a:prstGeom>
            <a:solidFill>
              <a:srgbClr val="53A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58" name="Freeform 74"/>
            <p:cNvSpPr>
              <a:spLocks/>
            </p:cNvSpPr>
            <p:nvPr/>
          </p:nvSpPr>
          <p:spPr bwMode="auto">
            <a:xfrm>
              <a:off x="18542000" y="10282238"/>
              <a:ext cx="292100" cy="520700"/>
            </a:xfrm>
            <a:custGeom>
              <a:avLst/>
              <a:gdLst>
                <a:gd name="T0" fmla="*/ 184 w 184"/>
                <a:gd name="T1" fmla="*/ 106 h 328"/>
                <a:gd name="T2" fmla="*/ 58 w 184"/>
                <a:gd name="T3" fmla="*/ 328 h 328"/>
                <a:gd name="T4" fmla="*/ 0 w 184"/>
                <a:gd name="T5" fmla="*/ 212 h 328"/>
                <a:gd name="T6" fmla="*/ 126 w 184"/>
                <a:gd name="T7" fmla="*/ 0 h 328"/>
                <a:gd name="T8" fmla="*/ 184 w 184"/>
                <a:gd name="T9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328">
                  <a:moveTo>
                    <a:pt x="184" y="106"/>
                  </a:moveTo>
                  <a:lnTo>
                    <a:pt x="58" y="328"/>
                  </a:lnTo>
                  <a:lnTo>
                    <a:pt x="0" y="212"/>
                  </a:lnTo>
                  <a:lnTo>
                    <a:pt x="126" y="0"/>
                  </a:lnTo>
                  <a:lnTo>
                    <a:pt x="184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59" name="Freeform 75"/>
            <p:cNvSpPr>
              <a:spLocks/>
            </p:cNvSpPr>
            <p:nvPr/>
          </p:nvSpPr>
          <p:spPr bwMode="auto">
            <a:xfrm>
              <a:off x="18756313" y="10266363"/>
              <a:ext cx="398462" cy="352425"/>
            </a:xfrm>
            <a:custGeom>
              <a:avLst/>
              <a:gdLst>
                <a:gd name="T0" fmla="*/ 251 w 251"/>
                <a:gd name="T1" fmla="*/ 222 h 222"/>
                <a:gd name="T2" fmla="*/ 126 w 251"/>
                <a:gd name="T3" fmla="*/ 222 h 222"/>
                <a:gd name="T4" fmla="*/ 0 w 251"/>
                <a:gd name="T5" fmla="*/ 0 h 222"/>
                <a:gd name="T6" fmla="*/ 126 w 251"/>
                <a:gd name="T7" fmla="*/ 0 h 222"/>
                <a:gd name="T8" fmla="*/ 251 w 251"/>
                <a:gd name="T9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22">
                  <a:moveTo>
                    <a:pt x="251" y="222"/>
                  </a:moveTo>
                  <a:lnTo>
                    <a:pt x="126" y="222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251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60" name="Freeform 76"/>
            <p:cNvSpPr>
              <a:spLocks/>
            </p:cNvSpPr>
            <p:nvPr/>
          </p:nvSpPr>
          <p:spPr bwMode="auto">
            <a:xfrm>
              <a:off x="18649950" y="10634663"/>
              <a:ext cx="504825" cy="168275"/>
            </a:xfrm>
            <a:custGeom>
              <a:avLst/>
              <a:gdLst>
                <a:gd name="T0" fmla="*/ 318 w 318"/>
                <a:gd name="T1" fmla="*/ 0 h 106"/>
                <a:gd name="T2" fmla="*/ 260 w 318"/>
                <a:gd name="T3" fmla="*/ 106 h 106"/>
                <a:gd name="T4" fmla="*/ 0 w 318"/>
                <a:gd name="T5" fmla="*/ 106 h 106"/>
                <a:gd name="T6" fmla="*/ 67 w 318"/>
                <a:gd name="T7" fmla="*/ 0 h 106"/>
                <a:gd name="T8" fmla="*/ 318 w 31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06">
                  <a:moveTo>
                    <a:pt x="318" y="0"/>
                  </a:moveTo>
                  <a:lnTo>
                    <a:pt x="260" y="106"/>
                  </a:lnTo>
                  <a:lnTo>
                    <a:pt x="0" y="106"/>
                  </a:lnTo>
                  <a:lnTo>
                    <a:pt x="67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</p:spTree>
    <p:extLst>
      <p:ext uri="{BB962C8B-B14F-4D97-AF65-F5344CB8AC3E}">
        <p14:creationId xmlns:p14="http://schemas.microsoft.com/office/powerpoint/2010/main" val="1985625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2704005" y="4083381"/>
            <a:ext cx="342144" cy="362704"/>
            <a:chOff x="2704005" y="4258781"/>
            <a:chExt cx="342144" cy="362704"/>
          </a:xfrm>
          <a:solidFill>
            <a:schemeClr val="tx1"/>
          </a:soli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157463" y="4083096"/>
            <a:ext cx="347435" cy="363370"/>
            <a:chOff x="2157462" y="4258496"/>
            <a:chExt cx="347435" cy="363370"/>
          </a:xfrm>
          <a:solidFill>
            <a:schemeClr val="tx1"/>
          </a:soli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4010963" y="3588382"/>
            <a:ext cx="343665" cy="363211"/>
            <a:chOff x="4010963" y="3763781"/>
            <a:chExt cx="343665" cy="363211"/>
          </a:xfrm>
          <a:solidFill>
            <a:schemeClr val="tx1"/>
          </a:soli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214043" y="3635110"/>
            <a:ext cx="368153" cy="311193"/>
            <a:chOff x="2214042" y="3810509"/>
            <a:chExt cx="368153" cy="311193"/>
          </a:xfrm>
          <a:solidFill>
            <a:schemeClr val="tx1"/>
          </a:soli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1797414" y="3606820"/>
            <a:ext cx="367805" cy="367773"/>
            <a:chOff x="1768938" y="3782219"/>
            <a:chExt cx="367805" cy="367773"/>
          </a:xfrm>
          <a:solidFill>
            <a:schemeClr val="tx1"/>
          </a:soli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2681386" y="3623040"/>
            <a:ext cx="325544" cy="327413"/>
            <a:chOff x="2681385" y="3798439"/>
            <a:chExt cx="325544" cy="327413"/>
          </a:xfrm>
          <a:solidFill>
            <a:schemeClr val="tx1"/>
          </a:soli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6243928" y="4088103"/>
            <a:ext cx="274254" cy="350824"/>
            <a:chOff x="6243928" y="4263502"/>
            <a:chExt cx="274254" cy="350824"/>
          </a:xfrm>
          <a:solidFill>
            <a:schemeClr val="tx1"/>
          </a:soli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3560601" y="3587939"/>
            <a:ext cx="352345" cy="363655"/>
            <a:chOff x="3560600" y="3763338"/>
            <a:chExt cx="352345" cy="363655"/>
          </a:xfrm>
          <a:solidFill>
            <a:schemeClr val="tx1"/>
          </a:soli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5790557" y="4085853"/>
            <a:ext cx="279513" cy="356083"/>
            <a:chOff x="5790556" y="4261252"/>
            <a:chExt cx="279513" cy="356083"/>
          </a:xfrm>
          <a:solidFill>
            <a:schemeClr val="tx1"/>
          </a:soli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5341334" y="4085852"/>
            <a:ext cx="278752" cy="356463"/>
            <a:chOff x="5341333" y="4261252"/>
            <a:chExt cx="278752" cy="356463"/>
          </a:xfrm>
          <a:solidFill>
            <a:schemeClr val="tx1"/>
          </a:soli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322346" y="3661183"/>
            <a:ext cx="367805" cy="259871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3103647" y="3590677"/>
            <a:ext cx="360233" cy="362451"/>
            <a:chOff x="3107608" y="3763401"/>
            <a:chExt cx="360233" cy="362451"/>
          </a:xfrm>
          <a:solidFill>
            <a:schemeClr val="tx1"/>
          </a:soli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889343" y="3625828"/>
            <a:ext cx="351585" cy="339705"/>
            <a:chOff x="889343" y="3801227"/>
            <a:chExt cx="351585" cy="339705"/>
          </a:xfrm>
          <a:solidFill>
            <a:schemeClr val="tx1"/>
          </a:soli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4896609" y="4085473"/>
            <a:ext cx="278784" cy="355323"/>
            <a:chOff x="4896609" y="4260872"/>
            <a:chExt cx="278784" cy="355323"/>
          </a:xfrm>
          <a:solidFill>
            <a:schemeClr val="tx1"/>
          </a:soli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7598438" y="4090732"/>
            <a:ext cx="260283" cy="345914"/>
            <a:chOff x="7598438" y="4266131"/>
            <a:chExt cx="260283" cy="345914"/>
          </a:xfrm>
          <a:solidFill>
            <a:schemeClr val="tx1"/>
          </a:soli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1767069" y="3184747"/>
            <a:ext cx="286324" cy="348163"/>
            <a:chOff x="1767069" y="3360146"/>
            <a:chExt cx="286324" cy="348163"/>
          </a:xfrm>
          <a:solidFill>
            <a:schemeClr val="tx1"/>
          </a:soli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7149944" y="4090732"/>
            <a:ext cx="260283" cy="345914"/>
            <a:chOff x="7149944" y="4266131"/>
            <a:chExt cx="260283" cy="345914"/>
          </a:xfrm>
          <a:solidFill>
            <a:schemeClr val="tx1"/>
          </a:soli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6695052" y="4083952"/>
            <a:ext cx="270104" cy="360233"/>
            <a:chOff x="6695051" y="4259351"/>
            <a:chExt cx="270104" cy="360233"/>
          </a:xfrm>
          <a:solidFill>
            <a:schemeClr val="tx1"/>
          </a:soli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8047661" y="4082051"/>
            <a:ext cx="277263" cy="362514"/>
            <a:chOff x="8047661" y="4257451"/>
            <a:chExt cx="277263" cy="362514"/>
          </a:xfrm>
          <a:solidFill>
            <a:schemeClr val="tx1"/>
          </a:soli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6248078" y="3609068"/>
            <a:ext cx="277263" cy="356115"/>
            <a:chOff x="6248078" y="3784468"/>
            <a:chExt cx="277263" cy="356115"/>
          </a:xfrm>
          <a:solidFill>
            <a:schemeClr val="tx1"/>
          </a:soli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5800725" y="3610589"/>
            <a:ext cx="277644" cy="354594"/>
            <a:chOff x="5800725" y="3785989"/>
            <a:chExt cx="277644" cy="354594"/>
          </a:xfrm>
          <a:solidFill>
            <a:schemeClr val="tx1"/>
          </a:soli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206123" y="3185349"/>
            <a:ext cx="308183" cy="347561"/>
            <a:chOff x="2206122" y="3360748"/>
            <a:chExt cx="308183" cy="347561"/>
          </a:xfrm>
          <a:solidFill>
            <a:schemeClr val="tx1"/>
          </a:soli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5353403" y="3610210"/>
            <a:ext cx="277992" cy="354974"/>
            <a:chOff x="5353403" y="3785609"/>
            <a:chExt cx="277992" cy="354974"/>
          </a:xfrm>
          <a:solidFill>
            <a:schemeClr val="tx1"/>
          </a:soli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4896229" y="3610589"/>
            <a:ext cx="278784" cy="354594"/>
            <a:chOff x="4896229" y="3785989"/>
            <a:chExt cx="278784" cy="354594"/>
          </a:xfrm>
          <a:solidFill>
            <a:schemeClr val="tx1"/>
          </a:soli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7592388" y="3612458"/>
            <a:ext cx="273874" cy="351204"/>
            <a:chOff x="7592387" y="3787858"/>
            <a:chExt cx="273874" cy="351204"/>
          </a:xfrm>
          <a:solidFill>
            <a:schemeClr val="tx1"/>
          </a:soli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7145794" y="3612459"/>
            <a:ext cx="274254" cy="350444"/>
            <a:chOff x="7145794" y="3787858"/>
            <a:chExt cx="274254" cy="350444"/>
          </a:xfrm>
          <a:solidFill>
            <a:schemeClr val="tx1"/>
          </a:soli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8054060" y="3611698"/>
            <a:ext cx="266334" cy="353834"/>
            <a:chOff x="8054060" y="3787098"/>
            <a:chExt cx="266334" cy="353834"/>
          </a:xfrm>
          <a:solidFill>
            <a:schemeClr val="tx1"/>
          </a:soli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6702211" y="3607200"/>
            <a:ext cx="270104" cy="361754"/>
            <a:chOff x="6702211" y="3782599"/>
            <a:chExt cx="270104" cy="361754"/>
          </a:xfrm>
          <a:solidFill>
            <a:schemeClr val="tx1"/>
          </a:soli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3516886" y="3263327"/>
            <a:ext cx="391854" cy="269922"/>
            <a:chOff x="3516850" y="3406526"/>
            <a:chExt cx="369674" cy="254644"/>
          </a:xfrm>
          <a:solidFill>
            <a:schemeClr val="tx1"/>
          </a:soli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310656" y="3185128"/>
            <a:ext cx="306314" cy="347403"/>
            <a:chOff x="1310655" y="3360527"/>
            <a:chExt cx="306314" cy="347403"/>
          </a:xfrm>
          <a:solidFill>
            <a:schemeClr val="tx1"/>
          </a:soli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3119678" y="3184747"/>
            <a:ext cx="269343" cy="348543"/>
            <a:chOff x="3119678" y="3360146"/>
            <a:chExt cx="269343" cy="348543"/>
          </a:xfrm>
          <a:solidFill>
            <a:schemeClr val="tx1"/>
          </a:soli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3967214" y="3181547"/>
            <a:ext cx="368185" cy="354753"/>
            <a:chOff x="3967213" y="3356947"/>
            <a:chExt cx="368185" cy="354753"/>
          </a:xfrm>
          <a:solidFill>
            <a:schemeClr val="tx1"/>
          </a:soli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871255" y="3184747"/>
            <a:ext cx="285183" cy="347023"/>
            <a:chOff x="871254" y="3360146"/>
            <a:chExt cx="285183" cy="347023"/>
          </a:xfrm>
          <a:solidFill>
            <a:schemeClr val="tx1"/>
          </a:soli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2665166" y="3184746"/>
            <a:ext cx="281794" cy="349684"/>
            <a:chOff x="2665165" y="3360146"/>
            <a:chExt cx="281794" cy="349684"/>
          </a:xfrm>
          <a:solidFill>
            <a:schemeClr val="tx1"/>
          </a:soli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7156345" y="3172296"/>
            <a:ext cx="264465" cy="353074"/>
            <a:chOff x="7156344" y="3347696"/>
            <a:chExt cx="264465" cy="353074"/>
          </a:xfrm>
          <a:solidFill>
            <a:schemeClr val="tx1"/>
          </a:soli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6703733" y="3171537"/>
            <a:ext cx="264813" cy="352693"/>
            <a:chOff x="6703732" y="3346936"/>
            <a:chExt cx="264813" cy="352693"/>
          </a:xfrm>
          <a:solidFill>
            <a:schemeClr val="tx1"/>
          </a:soli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6252229" y="3171537"/>
            <a:ext cx="265193" cy="352693"/>
            <a:chOff x="6252228" y="3346936"/>
            <a:chExt cx="265193" cy="352693"/>
          </a:xfrm>
          <a:solidFill>
            <a:schemeClr val="tx1"/>
          </a:soli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5801105" y="3172297"/>
            <a:ext cx="264813" cy="351933"/>
            <a:chOff x="5801105" y="3347696"/>
            <a:chExt cx="264813" cy="351933"/>
          </a:xfrm>
          <a:solidFill>
            <a:schemeClr val="tx1"/>
          </a:soli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5349253" y="3171537"/>
            <a:ext cx="265922" cy="352693"/>
            <a:chOff x="5349253" y="3346936"/>
            <a:chExt cx="265922" cy="352693"/>
          </a:xfrm>
          <a:solidFill>
            <a:schemeClr val="tx1"/>
          </a:soli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4907160" y="3171537"/>
            <a:ext cx="264845" cy="354214"/>
            <a:chOff x="4907159" y="3346936"/>
            <a:chExt cx="264845" cy="354214"/>
          </a:xfrm>
          <a:solidFill>
            <a:schemeClr val="tx1"/>
          </a:soli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8048422" y="3159087"/>
            <a:ext cx="276503" cy="369674"/>
            <a:chOff x="8048421" y="3334486"/>
            <a:chExt cx="276503" cy="369674"/>
          </a:xfrm>
          <a:solidFill>
            <a:schemeClr val="tx1"/>
          </a:soli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7575788" y="3154556"/>
            <a:ext cx="295384" cy="376834"/>
            <a:chOff x="7575787" y="3329955"/>
            <a:chExt cx="295384" cy="376834"/>
          </a:xfrm>
          <a:solidFill>
            <a:schemeClr val="tx1"/>
          </a:soli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864062" y="2709104"/>
            <a:ext cx="264084" cy="347783"/>
            <a:chOff x="864062" y="2884503"/>
            <a:chExt cx="264084" cy="347783"/>
          </a:xfrm>
          <a:solidFill>
            <a:schemeClr val="tx1"/>
          </a:soli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3978524" y="2709261"/>
            <a:ext cx="348955" cy="346516"/>
            <a:chOff x="3978523" y="2884661"/>
            <a:chExt cx="348955" cy="346516"/>
          </a:xfrm>
          <a:solidFill>
            <a:schemeClr val="tx1"/>
          </a:soli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3556256" y="2709863"/>
            <a:ext cx="347435" cy="345534"/>
            <a:chOff x="3527780" y="2885263"/>
            <a:chExt cx="347435" cy="345534"/>
          </a:xfrm>
          <a:solidFill>
            <a:schemeClr val="tx1"/>
          </a:soli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239672" y="2709104"/>
            <a:ext cx="218053" cy="348543"/>
            <a:chOff x="2239671" y="2884503"/>
            <a:chExt cx="218053" cy="348543"/>
          </a:xfrm>
          <a:solidFill>
            <a:schemeClr val="tx1"/>
          </a:soli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2691555" y="2709103"/>
            <a:ext cx="215044" cy="348924"/>
            <a:chOff x="2691555" y="2884503"/>
            <a:chExt cx="215044" cy="348924"/>
          </a:xfrm>
          <a:solidFill>
            <a:schemeClr val="tx1"/>
          </a:soli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1770459" y="2709103"/>
            <a:ext cx="254644" cy="348828"/>
            <a:chOff x="1770459" y="2884503"/>
            <a:chExt cx="254644" cy="348828"/>
          </a:xfrm>
          <a:solidFill>
            <a:schemeClr val="tx1"/>
          </a:soli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317467" y="2709484"/>
            <a:ext cx="258382" cy="348543"/>
            <a:chOff x="1317466" y="2884883"/>
            <a:chExt cx="258382" cy="348543"/>
          </a:xfrm>
          <a:solidFill>
            <a:schemeClr val="tx1"/>
          </a:soli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3121167" y="2709484"/>
            <a:ext cx="258414" cy="348543"/>
            <a:chOff x="3121167" y="2884883"/>
            <a:chExt cx="258414" cy="348543"/>
          </a:xfrm>
          <a:solidFill>
            <a:schemeClr val="tx1"/>
          </a:soli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4900000" y="2706696"/>
            <a:ext cx="271244" cy="346801"/>
            <a:chOff x="4899999" y="2882095"/>
            <a:chExt cx="271244" cy="346801"/>
          </a:xfrm>
          <a:solidFill>
            <a:schemeClr val="tx1"/>
          </a:soli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7162776" y="2705714"/>
            <a:ext cx="259523" cy="346294"/>
            <a:chOff x="7162775" y="2881113"/>
            <a:chExt cx="259523" cy="346294"/>
          </a:xfrm>
          <a:solidFill>
            <a:schemeClr val="tx1"/>
          </a:soli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6709751" y="2706443"/>
            <a:ext cx="261075" cy="347815"/>
            <a:chOff x="6709751" y="2881842"/>
            <a:chExt cx="261075" cy="347815"/>
          </a:xfrm>
          <a:solidFill>
            <a:schemeClr val="tx1"/>
          </a:soli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5807157" y="2705714"/>
            <a:ext cx="261043" cy="348163"/>
            <a:chOff x="5807156" y="2881113"/>
            <a:chExt cx="261043" cy="348163"/>
          </a:xfrm>
          <a:solidFill>
            <a:schemeClr val="tx1"/>
          </a:soli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5355654" y="2706094"/>
            <a:ext cx="262184" cy="346643"/>
            <a:chOff x="5355653" y="2881493"/>
            <a:chExt cx="262184" cy="346643"/>
          </a:xfrm>
          <a:solidFill>
            <a:schemeClr val="tx1"/>
          </a:soli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8055962" y="2706442"/>
            <a:ext cx="260283" cy="345914"/>
            <a:chOff x="8055961" y="2881842"/>
            <a:chExt cx="260283" cy="345914"/>
          </a:xfrm>
          <a:solidFill>
            <a:schemeClr val="tx1"/>
          </a:soli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7609369" y="2718513"/>
            <a:ext cx="264813" cy="353105"/>
            <a:chOff x="7609368" y="2893912"/>
            <a:chExt cx="264813" cy="353105"/>
          </a:xfrm>
          <a:solidFill>
            <a:schemeClr val="tx1"/>
          </a:soli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6248458" y="2694373"/>
            <a:ext cx="270864" cy="360645"/>
            <a:chOff x="6248458" y="2869772"/>
            <a:chExt cx="270864" cy="360645"/>
          </a:xfrm>
          <a:solidFill>
            <a:schemeClr val="tx1"/>
          </a:soli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3075929" y="2270399"/>
            <a:ext cx="363243" cy="300675"/>
            <a:chOff x="3075928" y="2445798"/>
            <a:chExt cx="363243" cy="300675"/>
          </a:xfrm>
          <a:solidFill>
            <a:schemeClr val="tx1"/>
          </a:soli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2633105" y="2256460"/>
            <a:ext cx="363243" cy="328585"/>
            <a:chOff x="2633105" y="2431859"/>
            <a:chExt cx="363243" cy="328585"/>
          </a:xfrm>
          <a:solidFill>
            <a:schemeClr val="tx1"/>
          </a:soli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189142" y="2245910"/>
            <a:ext cx="365904" cy="350064"/>
            <a:chOff x="2189142" y="2421310"/>
            <a:chExt cx="365904" cy="350064"/>
          </a:xfrm>
          <a:solidFill>
            <a:schemeClr val="tx1"/>
          </a:soli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3518752" y="2239860"/>
            <a:ext cx="364003" cy="361405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3961924" y="2310918"/>
            <a:ext cx="364415" cy="220936"/>
            <a:chOff x="3961923" y="2486317"/>
            <a:chExt cx="364415" cy="220936"/>
          </a:xfrm>
          <a:solidFill>
            <a:schemeClr val="tx1"/>
          </a:soli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1747840" y="2238750"/>
            <a:ext cx="361754" cy="362514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303877" y="2243977"/>
            <a:ext cx="363275" cy="354626"/>
            <a:chOff x="1303876" y="2419377"/>
            <a:chExt cx="363275" cy="354626"/>
          </a:xfrm>
          <a:solidFill>
            <a:schemeClr val="tx1"/>
          </a:soli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861054" y="2239511"/>
            <a:ext cx="362134" cy="363623"/>
            <a:chOff x="861053" y="2414910"/>
            <a:chExt cx="362134" cy="363623"/>
          </a:xfrm>
          <a:solidFill>
            <a:schemeClr val="tx1"/>
          </a:soli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7594289" y="2239860"/>
            <a:ext cx="279513" cy="355735"/>
            <a:chOff x="7594288" y="2415259"/>
            <a:chExt cx="279513" cy="355735"/>
          </a:xfrm>
          <a:solidFill>
            <a:schemeClr val="tx1"/>
          </a:soli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7145794" y="2240240"/>
            <a:ext cx="278784" cy="355735"/>
            <a:chOff x="7145794" y="2415639"/>
            <a:chExt cx="278784" cy="355735"/>
          </a:xfrm>
          <a:solidFill>
            <a:schemeClr val="tx1"/>
          </a:soli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6698441" y="2239130"/>
            <a:ext cx="277644" cy="357984"/>
            <a:chOff x="6698441" y="2414530"/>
            <a:chExt cx="277644" cy="357984"/>
          </a:xfrm>
          <a:solidFill>
            <a:schemeClr val="tx1"/>
          </a:soli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4897751" y="2240240"/>
            <a:ext cx="279513" cy="357255"/>
            <a:chOff x="4897750" y="2415639"/>
            <a:chExt cx="279513" cy="357255"/>
          </a:xfrm>
          <a:solidFill>
            <a:schemeClr val="tx1"/>
          </a:soli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5812067" y="2240619"/>
            <a:ext cx="264813" cy="353454"/>
            <a:chOff x="5812066" y="2416019"/>
            <a:chExt cx="264813" cy="353454"/>
          </a:xfrm>
          <a:solidFill>
            <a:schemeClr val="tx1"/>
          </a:soli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8054821" y="2240999"/>
            <a:ext cx="264433" cy="353454"/>
            <a:chOff x="8054820" y="2416399"/>
            <a:chExt cx="264433" cy="353454"/>
          </a:xfrm>
          <a:solidFill>
            <a:schemeClr val="tx1"/>
          </a:soli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5356413" y="2237990"/>
            <a:ext cx="271212" cy="361374"/>
            <a:chOff x="5356413" y="2413390"/>
            <a:chExt cx="271212" cy="361374"/>
          </a:xfrm>
          <a:solidFill>
            <a:schemeClr val="tx1"/>
          </a:soli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6255238" y="2236850"/>
            <a:ext cx="271244" cy="360994"/>
            <a:chOff x="6255238" y="2412249"/>
            <a:chExt cx="271244" cy="360994"/>
          </a:xfrm>
          <a:solidFill>
            <a:schemeClr val="tx1"/>
          </a:soli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185373" y="1782400"/>
            <a:ext cx="366664" cy="366981"/>
            <a:chOff x="2185372" y="1957799"/>
            <a:chExt cx="366664" cy="366981"/>
          </a:xfrm>
          <a:solidFill>
            <a:schemeClr val="tx1"/>
          </a:soli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1737259" y="1812971"/>
            <a:ext cx="370814" cy="307359"/>
            <a:chOff x="1737258" y="1988371"/>
            <a:chExt cx="370814" cy="307359"/>
          </a:xfrm>
          <a:solidFill>
            <a:schemeClr val="tx1"/>
          </a:soli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848983" y="1814111"/>
            <a:ext cx="369294" cy="304350"/>
            <a:chOff x="848983" y="1989511"/>
            <a:chExt cx="369294" cy="304350"/>
          </a:xfrm>
          <a:solidFill>
            <a:schemeClr val="tx1"/>
          </a:soli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3074027" y="1808377"/>
            <a:ext cx="380604" cy="313854"/>
            <a:chOff x="3074027" y="1983777"/>
            <a:chExt cx="380604" cy="313854"/>
          </a:xfrm>
          <a:solidFill>
            <a:schemeClr val="tx1"/>
          </a:soli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3522522" y="1800457"/>
            <a:ext cx="367013" cy="331278"/>
            <a:chOff x="3522521" y="1975857"/>
            <a:chExt cx="367013" cy="331278"/>
          </a:xfrm>
          <a:solidFill>
            <a:schemeClr val="tx1"/>
          </a:soli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2630825" y="1801566"/>
            <a:ext cx="368185" cy="330454"/>
            <a:chOff x="2630824" y="1976966"/>
            <a:chExt cx="368185" cy="330454"/>
          </a:xfrm>
          <a:solidFill>
            <a:schemeClr val="tx1"/>
          </a:soli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293706" y="1791016"/>
            <a:ext cx="369294" cy="350444"/>
            <a:chOff x="1293706" y="1966416"/>
            <a:chExt cx="369294" cy="350444"/>
          </a:xfrm>
          <a:solidFill>
            <a:schemeClr val="tx1"/>
          </a:soli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3967214" y="1800078"/>
            <a:ext cx="368185" cy="331816"/>
            <a:chOff x="3967213" y="1975477"/>
            <a:chExt cx="368185" cy="331816"/>
          </a:xfrm>
          <a:solidFill>
            <a:schemeClr val="tx1"/>
          </a:soli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8047661" y="1793647"/>
            <a:ext cx="279132" cy="356875"/>
            <a:chOff x="8047661" y="1969046"/>
            <a:chExt cx="279132" cy="356875"/>
          </a:xfrm>
          <a:solidFill>
            <a:schemeClr val="tx1"/>
          </a:soli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7596158" y="1792759"/>
            <a:ext cx="279544" cy="358142"/>
            <a:chOff x="7596157" y="1968159"/>
            <a:chExt cx="279544" cy="358142"/>
          </a:xfrm>
          <a:solidFill>
            <a:schemeClr val="tx1"/>
          </a:soli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7147316" y="1793646"/>
            <a:ext cx="279513" cy="357636"/>
            <a:chOff x="7147315" y="1969046"/>
            <a:chExt cx="279513" cy="357636"/>
          </a:xfrm>
          <a:solidFill>
            <a:schemeClr val="tx1"/>
          </a:soli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6697682" y="1792918"/>
            <a:ext cx="280305" cy="359093"/>
            <a:chOff x="6697681" y="1968317"/>
            <a:chExt cx="280305" cy="359093"/>
          </a:xfrm>
          <a:solidFill>
            <a:schemeClr val="tx1"/>
          </a:soli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6248840" y="1792538"/>
            <a:ext cx="280273" cy="358744"/>
            <a:chOff x="6248839" y="1967937"/>
            <a:chExt cx="280273" cy="358744"/>
          </a:xfrm>
          <a:solidFill>
            <a:schemeClr val="tx1"/>
          </a:soli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5801485" y="1793647"/>
            <a:ext cx="279164" cy="357794"/>
            <a:chOff x="5801485" y="1969046"/>
            <a:chExt cx="279164" cy="357794"/>
          </a:xfrm>
          <a:solidFill>
            <a:schemeClr val="tx1"/>
          </a:soli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5352644" y="1793647"/>
            <a:ext cx="278404" cy="358364"/>
            <a:chOff x="5352643" y="1969046"/>
            <a:chExt cx="278404" cy="358364"/>
          </a:xfrm>
          <a:solidFill>
            <a:schemeClr val="tx1"/>
          </a:soli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4897750" y="1792918"/>
            <a:ext cx="279132" cy="358364"/>
            <a:chOff x="4897750" y="1968317"/>
            <a:chExt cx="279132" cy="358364"/>
          </a:xfrm>
          <a:solidFill>
            <a:schemeClr val="tx1"/>
          </a:soli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872362" y="1337645"/>
            <a:ext cx="325164" cy="347783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1800"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1767450" y="1337645"/>
            <a:ext cx="324403" cy="347783"/>
            <a:chOff x="1767449" y="1513044"/>
            <a:chExt cx="324403" cy="347783"/>
          </a:xfrm>
          <a:solidFill>
            <a:schemeClr val="tx1"/>
          </a:soli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4007194" y="1337328"/>
            <a:ext cx="320633" cy="348100"/>
            <a:chOff x="4007193" y="1512727"/>
            <a:chExt cx="320633" cy="348100"/>
          </a:xfrm>
          <a:solidFill>
            <a:schemeClr val="tx1"/>
          </a:soli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3530426" y="1333348"/>
            <a:ext cx="368175" cy="344594"/>
            <a:chOff x="3530425" y="1508747"/>
            <a:chExt cx="368175" cy="344594"/>
          </a:xfrm>
          <a:solidFill>
            <a:schemeClr val="tx1"/>
          </a:soli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3127599" y="1337835"/>
            <a:ext cx="289714" cy="347593"/>
            <a:chOff x="3127598" y="1513234"/>
            <a:chExt cx="289714" cy="347593"/>
          </a:xfrm>
          <a:solidFill>
            <a:schemeClr val="tx1"/>
          </a:soli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2662884" y="1337645"/>
            <a:ext cx="322914" cy="348543"/>
            <a:chOff x="2662884" y="1513044"/>
            <a:chExt cx="322914" cy="348543"/>
          </a:xfrm>
          <a:solidFill>
            <a:schemeClr val="tx1"/>
          </a:soli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232511" y="1337359"/>
            <a:ext cx="299534" cy="348068"/>
            <a:chOff x="2232511" y="1512759"/>
            <a:chExt cx="299534" cy="348068"/>
          </a:xfrm>
          <a:solidFill>
            <a:schemeClr val="tx1"/>
          </a:soli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331407" y="1337962"/>
            <a:ext cx="301784" cy="348607"/>
            <a:chOff x="1331406" y="1513361"/>
            <a:chExt cx="301784" cy="348607"/>
          </a:xfrm>
          <a:solidFill>
            <a:schemeClr val="tx1"/>
          </a:soli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7144274" y="1324815"/>
            <a:ext cx="282174" cy="355735"/>
            <a:chOff x="7144274" y="1500214"/>
            <a:chExt cx="282174" cy="355735"/>
          </a:xfrm>
          <a:solidFill>
            <a:schemeClr val="tx1"/>
          </a:soli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6685263" y="1324814"/>
            <a:ext cx="289682" cy="354594"/>
            <a:chOff x="6685262" y="1500214"/>
            <a:chExt cx="289682" cy="354594"/>
          </a:xfrm>
          <a:solidFill>
            <a:schemeClr val="tx1"/>
          </a:soli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6200938" y="1325195"/>
            <a:ext cx="322154" cy="355355"/>
            <a:chOff x="6200938" y="1500594"/>
            <a:chExt cx="322154" cy="355355"/>
          </a:xfrm>
          <a:solidFill>
            <a:schemeClr val="tx1"/>
          </a:soli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5289632" y="1324815"/>
            <a:ext cx="332355" cy="354974"/>
            <a:chOff x="5289631" y="1500214"/>
            <a:chExt cx="332355" cy="354974"/>
          </a:xfrm>
          <a:solidFill>
            <a:schemeClr val="tx1"/>
          </a:soli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5748295" y="1324433"/>
            <a:ext cx="323294" cy="356115"/>
            <a:chOff x="5748295" y="1499833"/>
            <a:chExt cx="323294" cy="356115"/>
          </a:xfrm>
          <a:solidFill>
            <a:schemeClr val="tx1"/>
          </a:soli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8047662" y="1325637"/>
            <a:ext cx="278404" cy="355260"/>
            <a:chOff x="8047661" y="1501037"/>
            <a:chExt cx="278404" cy="355260"/>
          </a:xfrm>
          <a:solidFill>
            <a:schemeClr val="tx1"/>
          </a:soli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4903390" y="1324815"/>
            <a:ext cx="267854" cy="355735"/>
            <a:chOff x="4903389" y="1500214"/>
            <a:chExt cx="267854" cy="355735"/>
          </a:xfrm>
          <a:solidFill>
            <a:schemeClr val="tx1"/>
          </a:soli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7613519" y="1325955"/>
            <a:ext cx="264433" cy="353074"/>
            <a:chOff x="7613518" y="1501354"/>
            <a:chExt cx="264433" cy="353074"/>
          </a:xfrm>
          <a:solidFill>
            <a:schemeClr val="tx1"/>
          </a:soli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00"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849675" y="511013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/>
            <a:r>
              <a:rPr lang="fa-IR" sz="2400" dirty="0">
                <a:cs typeface="B Nazanin" panose="00000700000000000000" pitchFamily="2" charset="-78"/>
              </a:rPr>
              <a:t>نمادهای راهنما و پشتیبانی</a:t>
            </a:r>
            <a:endParaRPr sz="2400" dirty="0"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4858400" y="511013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/>
            <a:r>
              <a:rPr lang="fa-IR" sz="2400" dirty="0">
                <a:cs typeface="B Nazanin" panose="00000700000000000000" pitchFamily="2" charset="-78"/>
              </a:rPr>
              <a:t>نمادهای آواتار</a:t>
            </a:r>
            <a:endParaRPr sz="24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矩形 1"/>
          <p:cNvSpPr>
            <a:spLocks noChangeArrowheads="1"/>
          </p:cNvSpPr>
          <p:nvPr/>
        </p:nvSpPr>
        <p:spPr bwMode="auto">
          <a:xfrm>
            <a:off x="6364456" y="1298976"/>
            <a:ext cx="1855620" cy="9088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68" tIns="34284" rIns="68568" bIns="34284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just" rtl="1" eaLnBrk="1" fontAlgn="base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fa-IR" altLang="zh-CN" b="1" dirty="0">
                <a:solidFill>
                  <a:srgbClr val="595959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rPr>
              <a:t>عنوان اینجا</a:t>
            </a:r>
          </a:p>
          <a:p>
            <a:pPr algn="just" rtl="1" eaLnBrk="1" fontAlgn="base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fa-IR" altLang="zh-CN" sz="1200" dirty="0">
                <a:solidFill>
                  <a:srgbClr val="595959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rPr>
              <a:t>ادامه دهید و آن را با متن خود جایگزین کنید.</a:t>
            </a:r>
            <a:endParaRPr lang="zh-CN" altLang="zh-CN" b="1" dirty="0">
              <a:solidFill>
                <a:srgbClr val="595959"/>
              </a:solidFill>
              <a:latin typeface="+mj-lt"/>
              <a:ea typeface="微软雅黑" panose="020B0503020204020204" pitchFamily="34" charset="-122"/>
              <a:cs typeface="B Nazanin" panose="00000700000000000000" pitchFamily="2" charset="-78"/>
            </a:endParaRPr>
          </a:p>
        </p:txBody>
      </p:sp>
      <p:sp>
        <p:nvSpPr>
          <p:cNvPr id="53" name="任意多边形 52"/>
          <p:cNvSpPr/>
          <p:nvPr/>
        </p:nvSpPr>
        <p:spPr>
          <a:xfrm flipH="1">
            <a:off x="1144059" y="1681563"/>
            <a:ext cx="2736480" cy="615950"/>
          </a:xfrm>
          <a:custGeom>
            <a:avLst/>
            <a:gdLst>
              <a:gd name="connsiteX0" fmla="*/ 0 w 1495425"/>
              <a:gd name="connsiteY0" fmla="*/ 581025 h 581025"/>
              <a:gd name="connsiteX1" fmla="*/ 333375 w 1495425"/>
              <a:gd name="connsiteY1" fmla="*/ 0 h 581025"/>
              <a:gd name="connsiteX2" fmla="*/ 1238250 w 1495425"/>
              <a:gd name="connsiteY2" fmla="*/ 0 h 581025"/>
              <a:gd name="connsiteX3" fmla="*/ 1495425 w 1495425"/>
              <a:gd name="connsiteY3" fmla="*/ 0 h 581025"/>
              <a:gd name="connsiteX0" fmla="*/ 0 w 1238249"/>
              <a:gd name="connsiteY0" fmla="*/ 581025 h 581025"/>
              <a:gd name="connsiteX1" fmla="*/ 333375 w 1238249"/>
              <a:gd name="connsiteY1" fmla="*/ 0 h 581025"/>
              <a:gd name="connsiteX2" fmla="*/ 1238250 w 1238249"/>
              <a:gd name="connsiteY2" fmla="*/ 0 h 581025"/>
              <a:gd name="connsiteX0" fmla="*/ 0 w 2896333"/>
              <a:gd name="connsiteY0" fmla="*/ 581025 h 581025"/>
              <a:gd name="connsiteX1" fmla="*/ 333375 w 2896333"/>
              <a:gd name="connsiteY1" fmla="*/ 0 h 581025"/>
              <a:gd name="connsiteX2" fmla="*/ 2896333 w 2896333"/>
              <a:gd name="connsiteY2" fmla="*/ 0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96333" h="581025">
                <a:moveTo>
                  <a:pt x="0" y="581025"/>
                </a:moveTo>
                <a:lnTo>
                  <a:pt x="333375" y="0"/>
                </a:lnTo>
                <a:lnTo>
                  <a:pt x="2896333" y="0"/>
                </a:lnTo>
              </a:path>
            </a:pathLst>
          </a:custGeom>
          <a:noFill/>
          <a:ln w="12700" cap="flat" cmpd="sng" algn="ctr">
            <a:solidFill>
              <a:sysClr val="window" lastClr="FFFFFF">
                <a:lumMod val="75000"/>
              </a:sysClr>
            </a:solidFill>
            <a:prstDash val="dash"/>
            <a:miter lim="800000"/>
            <a:headEnd type="oval" w="med" len="med"/>
          </a:ln>
          <a:effectLst/>
        </p:spPr>
        <p:txBody>
          <a:bodyPr lIns="68568" tIns="34284" rIns="68568" bIns="34284" anchor="ctr"/>
          <a:lstStyle/>
          <a:p>
            <a:pPr algn="ctr" defTabSz="914126" rtl="1" fontAlgn="base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799" kern="0">
              <a:solidFill>
                <a:prstClr val="white"/>
              </a:solidFill>
              <a:latin typeface="+mj-lt"/>
              <a:ea typeface="宋体"/>
              <a:cs typeface="B Nazanin" panose="00000700000000000000" pitchFamily="2" charset="-78"/>
            </a:endParaRPr>
          </a:p>
        </p:txBody>
      </p:sp>
      <p:sp>
        <p:nvSpPr>
          <p:cNvPr id="54" name="矩形 1"/>
          <p:cNvSpPr>
            <a:spLocks noChangeArrowheads="1"/>
          </p:cNvSpPr>
          <p:nvPr/>
        </p:nvSpPr>
        <p:spPr bwMode="auto">
          <a:xfrm>
            <a:off x="1464690" y="1298976"/>
            <a:ext cx="1830960" cy="9088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68" tIns="34284" rIns="68568" bIns="34284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just" rtl="1" eaLnBrk="1" fontAlgn="base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fa-IR" altLang="zh-CN" b="1" dirty="0">
                <a:solidFill>
                  <a:srgbClr val="595959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rPr>
              <a:t>عنوان اینجا</a:t>
            </a:r>
          </a:p>
          <a:p>
            <a:pPr algn="just" rtl="1" eaLnBrk="1" fontAlgn="base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fa-IR" altLang="zh-CN" sz="1200" dirty="0">
                <a:solidFill>
                  <a:srgbClr val="595959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rPr>
              <a:t>ادامه دهید و آن را با متن خود جایگزین کنید.</a:t>
            </a:r>
            <a:endParaRPr lang="zh-CN" altLang="zh-CN" b="1" dirty="0">
              <a:solidFill>
                <a:srgbClr val="595959"/>
              </a:solidFill>
              <a:latin typeface="+mj-lt"/>
              <a:ea typeface="微软雅黑" panose="020B0503020204020204" pitchFamily="34" charset="-122"/>
              <a:cs typeface="B Nazanin" panose="00000700000000000000" pitchFamily="2" charset="-78"/>
            </a:endParaRPr>
          </a:p>
        </p:txBody>
      </p:sp>
      <p:sp>
        <p:nvSpPr>
          <p:cNvPr id="55" name="任意多边形 54"/>
          <p:cNvSpPr/>
          <p:nvPr/>
        </p:nvSpPr>
        <p:spPr>
          <a:xfrm flipH="1">
            <a:off x="1153582" y="3207151"/>
            <a:ext cx="2590262" cy="620712"/>
          </a:xfrm>
          <a:custGeom>
            <a:avLst/>
            <a:gdLst>
              <a:gd name="connsiteX0" fmla="*/ 0 w 1495425"/>
              <a:gd name="connsiteY0" fmla="*/ 581025 h 581025"/>
              <a:gd name="connsiteX1" fmla="*/ 333375 w 1495425"/>
              <a:gd name="connsiteY1" fmla="*/ 0 h 581025"/>
              <a:gd name="connsiteX2" fmla="*/ 1238250 w 1495425"/>
              <a:gd name="connsiteY2" fmla="*/ 0 h 581025"/>
              <a:gd name="connsiteX3" fmla="*/ 1495425 w 1495425"/>
              <a:gd name="connsiteY3" fmla="*/ 0 h 581025"/>
              <a:gd name="connsiteX0" fmla="*/ 0 w 1238249"/>
              <a:gd name="connsiteY0" fmla="*/ 581025 h 581025"/>
              <a:gd name="connsiteX1" fmla="*/ 333375 w 1238249"/>
              <a:gd name="connsiteY1" fmla="*/ 0 h 581025"/>
              <a:gd name="connsiteX2" fmla="*/ 1238250 w 1238249"/>
              <a:gd name="connsiteY2" fmla="*/ 0 h 581025"/>
              <a:gd name="connsiteX0" fmla="*/ 0 w 2528430"/>
              <a:gd name="connsiteY0" fmla="*/ 587027 h 587027"/>
              <a:gd name="connsiteX1" fmla="*/ 333375 w 2528430"/>
              <a:gd name="connsiteY1" fmla="*/ 6002 h 587027"/>
              <a:gd name="connsiteX2" fmla="*/ 2528430 w 2528430"/>
              <a:gd name="connsiteY2" fmla="*/ 0 h 58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28430" h="587027">
                <a:moveTo>
                  <a:pt x="0" y="587027"/>
                </a:moveTo>
                <a:lnTo>
                  <a:pt x="333375" y="6002"/>
                </a:lnTo>
                <a:lnTo>
                  <a:pt x="2528430" y="0"/>
                </a:lnTo>
              </a:path>
            </a:pathLst>
          </a:custGeom>
          <a:noFill/>
          <a:ln w="12700" cap="flat" cmpd="sng" algn="ctr">
            <a:solidFill>
              <a:sysClr val="window" lastClr="FFFFFF">
                <a:lumMod val="75000"/>
              </a:sysClr>
            </a:solidFill>
            <a:prstDash val="dash"/>
            <a:miter lim="800000"/>
            <a:headEnd type="oval" w="med" len="med"/>
          </a:ln>
          <a:effectLst/>
        </p:spPr>
        <p:txBody>
          <a:bodyPr lIns="68568" tIns="34284" rIns="68568" bIns="34284" anchor="ctr"/>
          <a:lstStyle/>
          <a:p>
            <a:pPr algn="ctr" defTabSz="914126" rtl="1" fontAlgn="base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799" kern="0">
              <a:solidFill>
                <a:prstClr val="white"/>
              </a:solidFill>
              <a:latin typeface="+mj-lt"/>
              <a:ea typeface="宋体"/>
              <a:cs typeface="B Nazanin" panose="00000700000000000000" pitchFamily="2" charset="-78"/>
            </a:endParaRPr>
          </a:p>
        </p:txBody>
      </p:sp>
      <p:sp>
        <p:nvSpPr>
          <p:cNvPr id="56" name="矩形 1"/>
          <p:cNvSpPr>
            <a:spLocks noChangeArrowheads="1"/>
          </p:cNvSpPr>
          <p:nvPr/>
        </p:nvSpPr>
        <p:spPr bwMode="auto">
          <a:xfrm>
            <a:off x="1464691" y="2819800"/>
            <a:ext cx="1830960" cy="9088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68" tIns="34284" rIns="68568" bIns="34284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just" rtl="1" eaLnBrk="1" fontAlgn="base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fa-IR" altLang="zh-CN" b="1" dirty="0">
                <a:solidFill>
                  <a:srgbClr val="595959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rPr>
              <a:t>عنوان اینجا</a:t>
            </a:r>
          </a:p>
          <a:p>
            <a:pPr algn="just" rtl="1" eaLnBrk="1" fontAlgn="base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fa-IR" altLang="zh-CN" sz="1200" dirty="0">
                <a:solidFill>
                  <a:srgbClr val="595959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rPr>
              <a:t>ادامه دهید و آن را با متن خود جایگزین کنید.</a:t>
            </a:r>
            <a:endParaRPr lang="zh-CN" altLang="zh-CN" sz="1200" dirty="0">
              <a:solidFill>
                <a:srgbClr val="595959"/>
              </a:solidFill>
              <a:latin typeface="+mj-lt"/>
              <a:ea typeface="微软雅黑" panose="020B0503020204020204" pitchFamily="34" charset="-122"/>
              <a:cs typeface="B Nazanin" panose="00000700000000000000" pitchFamily="2" charset="-78"/>
            </a:endParaRPr>
          </a:p>
        </p:txBody>
      </p:sp>
      <p:sp>
        <p:nvSpPr>
          <p:cNvPr id="57" name="矩形 1"/>
          <p:cNvSpPr>
            <a:spLocks noChangeArrowheads="1"/>
          </p:cNvSpPr>
          <p:nvPr/>
        </p:nvSpPr>
        <p:spPr bwMode="auto">
          <a:xfrm>
            <a:off x="6364456" y="2818213"/>
            <a:ext cx="1855620" cy="1012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68" tIns="34284" rIns="68568" bIns="34284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just" defTabSz="914126" rtl="1" eaLnBrk="1" fontAlgn="base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fa-IR" altLang="zh-CN" sz="1799" b="1" kern="0" dirty="0">
                <a:solidFill>
                  <a:srgbClr val="595959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rPr>
              <a:t>عنوان اینجا</a:t>
            </a:r>
          </a:p>
          <a:p>
            <a:pPr algn="just" defTabSz="914126" rtl="1" eaLnBrk="1" fontAlgn="base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fa-IR" altLang="zh-CN" sz="1200" kern="0" dirty="0">
                <a:solidFill>
                  <a:srgbClr val="595959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rPr>
              <a:t>ادامه دهید و آن را با متن خود جایگزین کنید.</a:t>
            </a:r>
            <a:endParaRPr lang="zh-CN" altLang="zh-CN" sz="1799" kern="0" dirty="0">
              <a:solidFill>
                <a:prstClr val="black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58" name="Freeform 11"/>
          <p:cNvSpPr>
            <a:spLocks/>
          </p:cNvSpPr>
          <p:nvPr/>
        </p:nvSpPr>
        <p:spPr bwMode="auto">
          <a:xfrm>
            <a:off x="6131124" y="1398988"/>
            <a:ext cx="268251" cy="234950"/>
          </a:xfrm>
          <a:custGeom>
            <a:avLst/>
            <a:gdLst>
              <a:gd name="T0" fmla="*/ 2147483647 w 478"/>
              <a:gd name="T1" fmla="*/ 2147483647 h 420"/>
              <a:gd name="T2" fmla="*/ 2147483647 w 478"/>
              <a:gd name="T3" fmla="*/ 2147483647 h 420"/>
              <a:gd name="T4" fmla="*/ 2147483647 w 478"/>
              <a:gd name="T5" fmla="*/ 2147483647 h 420"/>
              <a:gd name="T6" fmla="*/ 2147483647 w 478"/>
              <a:gd name="T7" fmla="*/ 2147483647 h 420"/>
              <a:gd name="T8" fmla="*/ 2147483647 w 478"/>
              <a:gd name="T9" fmla="*/ 0 h 420"/>
              <a:gd name="T10" fmla="*/ 2147483647 w 478"/>
              <a:gd name="T11" fmla="*/ 0 h 420"/>
              <a:gd name="T12" fmla="*/ 2147483647 w 478"/>
              <a:gd name="T13" fmla="*/ 2147483647 h 420"/>
              <a:gd name="T14" fmla="*/ 2147483647 w 478"/>
              <a:gd name="T15" fmla="*/ 2147483647 h 420"/>
              <a:gd name="T16" fmla="*/ 2147483647 w 478"/>
              <a:gd name="T17" fmla="*/ 2147483647 h 420"/>
              <a:gd name="T18" fmla="*/ 2147483647 w 478"/>
              <a:gd name="T19" fmla="*/ 2147483647 h 420"/>
              <a:gd name="T20" fmla="*/ 2147483647 w 478"/>
              <a:gd name="T21" fmla="*/ 2147483647 h 420"/>
              <a:gd name="T22" fmla="*/ 2147483647 w 478"/>
              <a:gd name="T23" fmla="*/ 2147483647 h 420"/>
              <a:gd name="T24" fmla="*/ 2147483647 w 478"/>
              <a:gd name="T25" fmla="*/ 2147483647 h 420"/>
              <a:gd name="T26" fmla="*/ 2147483647 w 478"/>
              <a:gd name="T27" fmla="*/ 2147483647 h 420"/>
              <a:gd name="T28" fmla="*/ 2147483647 w 478"/>
              <a:gd name="T29" fmla="*/ 2147483647 h 420"/>
              <a:gd name="T30" fmla="*/ 2147483647 w 478"/>
              <a:gd name="T31" fmla="*/ 2147483647 h 420"/>
              <a:gd name="T32" fmla="*/ 2147483647 w 478"/>
              <a:gd name="T33" fmla="*/ 2147483647 h 420"/>
              <a:gd name="T34" fmla="*/ 2147483647 w 478"/>
              <a:gd name="T35" fmla="*/ 2147483647 h 420"/>
              <a:gd name="T36" fmla="*/ 2147483647 w 478"/>
              <a:gd name="T37" fmla="*/ 2147483647 h 420"/>
              <a:gd name="T38" fmla="*/ 0 w 478"/>
              <a:gd name="T39" fmla="*/ 2147483647 h 420"/>
              <a:gd name="T40" fmla="*/ 2147483647 w 478"/>
              <a:gd name="T41" fmla="*/ 2147483647 h 420"/>
              <a:gd name="T42" fmla="*/ 2147483647 w 478"/>
              <a:gd name="T43" fmla="*/ 2147483647 h 420"/>
              <a:gd name="T44" fmla="*/ 2147483647 w 478"/>
              <a:gd name="T45" fmla="*/ 2147483647 h 420"/>
              <a:gd name="T46" fmla="*/ 2147483647 w 478"/>
              <a:gd name="T47" fmla="*/ 2147483647 h 420"/>
              <a:gd name="T48" fmla="*/ 2147483647 w 478"/>
              <a:gd name="T49" fmla="*/ 2147483647 h 420"/>
              <a:gd name="T50" fmla="*/ 2147483647 w 478"/>
              <a:gd name="T51" fmla="*/ 2147483647 h 420"/>
              <a:gd name="T52" fmla="*/ 2147483647 w 478"/>
              <a:gd name="T53" fmla="*/ 2147483647 h 420"/>
              <a:gd name="T54" fmla="*/ 2147483647 w 478"/>
              <a:gd name="T55" fmla="*/ 2147483647 h 420"/>
              <a:gd name="T56" fmla="*/ 2147483647 w 478"/>
              <a:gd name="T57" fmla="*/ 2147483647 h 420"/>
              <a:gd name="T58" fmla="*/ 2147483647 w 478"/>
              <a:gd name="T59" fmla="*/ 2147483647 h 420"/>
              <a:gd name="T60" fmla="*/ 2147483647 w 478"/>
              <a:gd name="T61" fmla="*/ 2147483647 h 420"/>
              <a:gd name="T62" fmla="*/ 2147483647 w 478"/>
              <a:gd name="T63" fmla="*/ 2147483647 h 420"/>
              <a:gd name="T64" fmla="*/ 2147483647 w 478"/>
              <a:gd name="T65" fmla="*/ 2147483647 h 420"/>
              <a:gd name="T66" fmla="*/ 2147483647 w 478"/>
              <a:gd name="T67" fmla="*/ 2147483647 h 420"/>
              <a:gd name="T68" fmla="*/ 2147483647 w 478"/>
              <a:gd name="T69" fmla="*/ 2147483647 h 420"/>
              <a:gd name="T70" fmla="*/ 2147483647 w 478"/>
              <a:gd name="T71" fmla="*/ 2147483647 h 420"/>
              <a:gd name="T72" fmla="*/ 2147483647 w 478"/>
              <a:gd name="T73" fmla="*/ 2147483647 h 42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478" h="420">
                <a:moveTo>
                  <a:pt x="478" y="72"/>
                </a:moveTo>
                <a:lnTo>
                  <a:pt x="478" y="72"/>
                </a:lnTo>
                <a:lnTo>
                  <a:pt x="478" y="56"/>
                </a:lnTo>
                <a:lnTo>
                  <a:pt x="474" y="44"/>
                </a:lnTo>
                <a:lnTo>
                  <a:pt x="466" y="30"/>
                </a:lnTo>
                <a:lnTo>
                  <a:pt x="458" y="20"/>
                </a:lnTo>
                <a:lnTo>
                  <a:pt x="448" y="12"/>
                </a:lnTo>
                <a:lnTo>
                  <a:pt x="434" y="4"/>
                </a:lnTo>
                <a:lnTo>
                  <a:pt x="422" y="0"/>
                </a:lnTo>
                <a:lnTo>
                  <a:pt x="406" y="0"/>
                </a:lnTo>
                <a:lnTo>
                  <a:pt x="392" y="0"/>
                </a:lnTo>
                <a:lnTo>
                  <a:pt x="378" y="4"/>
                </a:lnTo>
                <a:lnTo>
                  <a:pt x="366" y="12"/>
                </a:lnTo>
                <a:lnTo>
                  <a:pt x="356" y="20"/>
                </a:lnTo>
                <a:lnTo>
                  <a:pt x="348" y="30"/>
                </a:lnTo>
                <a:lnTo>
                  <a:pt x="340" y="44"/>
                </a:lnTo>
                <a:lnTo>
                  <a:pt x="336" y="56"/>
                </a:lnTo>
                <a:lnTo>
                  <a:pt x="336" y="72"/>
                </a:lnTo>
                <a:lnTo>
                  <a:pt x="336" y="86"/>
                </a:lnTo>
                <a:lnTo>
                  <a:pt x="342" y="100"/>
                </a:lnTo>
                <a:lnTo>
                  <a:pt x="348" y="112"/>
                </a:lnTo>
                <a:lnTo>
                  <a:pt x="358" y="124"/>
                </a:lnTo>
                <a:lnTo>
                  <a:pt x="276" y="318"/>
                </a:lnTo>
                <a:lnTo>
                  <a:pt x="208" y="168"/>
                </a:lnTo>
                <a:lnTo>
                  <a:pt x="148" y="160"/>
                </a:lnTo>
                <a:lnTo>
                  <a:pt x="96" y="226"/>
                </a:lnTo>
                <a:lnTo>
                  <a:pt x="84" y="222"/>
                </a:lnTo>
                <a:lnTo>
                  <a:pt x="72" y="222"/>
                </a:lnTo>
                <a:lnTo>
                  <a:pt x="58" y="222"/>
                </a:lnTo>
                <a:lnTo>
                  <a:pt x="44" y="226"/>
                </a:lnTo>
                <a:lnTo>
                  <a:pt x="32" y="234"/>
                </a:lnTo>
                <a:lnTo>
                  <a:pt x="22" y="242"/>
                </a:lnTo>
                <a:lnTo>
                  <a:pt x="14" y="252"/>
                </a:lnTo>
                <a:lnTo>
                  <a:pt x="6" y="264"/>
                </a:lnTo>
                <a:lnTo>
                  <a:pt x="2" y="278"/>
                </a:lnTo>
                <a:lnTo>
                  <a:pt x="0" y="292"/>
                </a:lnTo>
                <a:lnTo>
                  <a:pt x="2" y="308"/>
                </a:lnTo>
                <a:lnTo>
                  <a:pt x="6" y="320"/>
                </a:lnTo>
                <a:lnTo>
                  <a:pt x="14" y="334"/>
                </a:lnTo>
                <a:lnTo>
                  <a:pt x="22" y="344"/>
                </a:lnTo>
                <a:lnTo>
                  <a:pt x="32" y="352"/>
                </a:lnTo>
                <a:lnTo>
                  <a:pt x="44" y="360"/>
                </a:lnTo>
                <a:lnTo>
                  <a:pt x="58" y="364"/>
                </a:lnTo>
                <a:lnTo>
                  <a:pt x="72" y="364"/>
                </a:lnTo>
                <a:lnTo>
                  <a:pt x="88" y="364"/>
                </a:lnTo>
                <a:lnTo>
                  <a:pt x="100" y="360"/>
                </a:lnTo>
                <a:lnTo>
                  <a:pt x="112" y="352"/>
                </a:lnTo>
                <a:lnTo>
                  <a:pt x="124" y="344"/>
                </a:lnTo>
                <a:lnTo>
                  <a:pt x="132" y="334"/>
                </a:lnTo>
                <a:lnTo>
                  <a:pt x="138" y="320"/>
                </a:lnTo>
                <a:lnTo>
                  <a:pt x="144" y="308"/>
                </a:lnTo>
                <a:lnTo>
                  <a:pt x="144" y="292"/>
                </a:lnTo>
                <a:lnTo>
                  <a:pt x="144" y="278"/>
                </a:lnTo>
                <a:lnTo>
                  <a:pt x="168" y="248"/>
                </a:lnTo>
                <a:lnTo>
                  <a:pt x="244" y="420"/>
                </a:lnTo>
                <a:lnTo>
                  <a:pt x="308" y="418"/>
                </a:lnTo>
                <a:lnTo>
                  <a:pt x="426" y="140"/>
                </a:lnTo>
                <a:lnTo>
                  <a:pt x="436" y="136"/>
                </a:lnTo>
                <a:lnTo>
                  <a:pt x="448" y="130"/>
                </a:lnTo>
                <a:lnTo>
                  <a:pt x="456" y="124"/>
                </a:lnTo>
                <a:lnTo>
                  <a:pt x="464" y="114"/>
                </a:lnTo>
                <a:lnTo>
                  <a:pt x="470" y="106"/>
                </a:lnTo>
                <a:lnTo>
                  <a:pt x="474" y="94"/>
                </a:lnTo>
                <a:lnTo>
                  <a:pt x="478" y="84"/>
                </a:lnTo>
                <a:lnTo>
                  <a:pt x="478" y="72"/>
                </a:lnTo>
                <a:close/>
              </a:path>
            </a:pathLst>
          </a:custGeom>
          <a:solidFill>
            <a:srgbClr val="7977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8" tIns="34284" rIns="68568" bIns="34284"/>
          <a:lstStyle/>
          <a:p>
            <a:pPr algn="r" defTabSz="914126" rtl="1" fontAlgn="base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799" kern="0">
              <a:solidFill>
                <a:prstClr val="black"/>
              </a:solidFill>
              <a:latin typeface="+mj-lt"/>
              <a:cs typeface="B Nazanin" panose="00000700000000000000" pitchFamily="2" charset="-78"/>
            </a:endParaRPr>
          </a:p>
        </p:txBody>
      </p:sp>
      <p:grpSp>
        <p:nvGrpSpPr>
          <p:cNvPr id="59" name="组合 122"/>
          <p:cNvGrpSpPr>
            <a:grpSpLocks/>
          </p:cNvGrpSpPr>
          <p:nvPr/>
        </p:nvGrpSpPr>
        <p:grpSpPr bwMode="auto">
          <a:xfrm>
            <a:off x="1201201" y="1410100"/>
            <a:ext cx="192061" cy="193675"/>
            <a:chOff x="3889445" y="2973091"/>
            <a:chExt cx="319708" cy="324921"/>
          </a:xfrm>
        </p:grpSpPr>
        <p:sp>
          <p:nvSpPr>
            <p:cNvPr id="60" name="Rectangle 12"/>
            <p:cNvSpPr>
              <a:spLocks noChangeArrowheads="1"/>
            </p:cNvSpPr>
            <p:nvPr/>
          </p:nvSpPr>
          <p:spPr bwMode="auto">
            <a:xfrm>
              <a:off x="3889445" y="3006104"/>
              <a:ext cx="128578" cy="126841"/>
            </a:xfrm>
            <a:prstGeom prst="rect">
              <a:avLst/>
            </a:prstGeom>
            <a:solidFill>
              <a:srgbClr val="7977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r" defTabSz="914126" rtl="1" eaLnBrk="1" fontAlgn="base" hangingPunct="1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1799" kern="0">
                <a:solidFill>
                  <a:prstClr val="black"/>
                </a:solidFill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61" name="Rectangle 13"/>
            <p:cNvSpPr>
              <a:spLocks noChangeArrowheads="1"/>
            </p:cNvSpPr>
            <p:nvPr/>
          </p:nvSpPr>
          <p:spPr bwMode="auto">
            <a:xfrm>
              <a:off x="4049299" y="2973091"/>
              <a:ext cx="159854" cy="159854"/>
            </a:xfrm>
            <a:prstGeom prst="rect">
              <a:avLst/>
            </a:prstGeom>
            <a:solidFill>
              <a:srgbClr val="7977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r" defTabSz="914126" rtl="1" eaLnBrk="1" fontAlgn="base" hangingPunct="1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1799" kern="0">
                <a:solidFill>
                  <a:prstClr val="black"/>
                </a:solidFill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62" name="Rectangle 14"/>
            <p:cNvSpPr>
              <a:spLocks noChangeArrowheads="1"/>
            </p:cNvSpPr>
            <p:nvPr/>
          </p:nvSpPr>
          <p:spPr bwMode="auto">
            <a:xfrm>
              <a:off x="3889445" y="3171171"/>
              <a:ext cx="128578" cy="126841"/>
            </a:xfrm>
            <a:prstGeom prst="rect">
              <a:avLst/>
            </a:prstGeom>
            <a:solidFill>
              <a:srgbClr val="7977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r" defTabSz="914126" rtl="1" eaLnBrk="1" fontAlgn="base" hangingPunct="1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1799" kern="0">
                <a:solidFill>
                  <a:prstClr val="black"/>
                </a:solidFill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63" name="Rectangle 15"/>
            <p:cNvSpPr>
              <a:spLocks noChangeArrowheads="1"/>
            </p:cNvSpPr>
            <p:nvPr/>
          </p:nvSpPr>
          <p:spPr bwMode="auto">
            <a:xfrm>
              <a:off x="4049299" y="3171171"/>
              <a:ext cx="126841" cy="126841"/>
            </a:xfrm>
            <a:prstGeom prst="rect">
              <a:avLst/>
            </a:prstGeom>
            <a:solidFill>
              <a:srgbClr val="7977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r" defTabSz="914126" rtl="1" eaLnBrk="1" fontAlgn="base" hangingPunct="1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1799" kern="0">
                <a:solidFill>
                  <a:prstClr val="black"/>
                </a:solidFill>
                <a:latin typeface="+mj-lt"/>
                <a:cs typeface="B Nazanin" panose="00000700000000000000" pitchFamily="2" charset="-78"/>
              </a:endParaRPr>
            </a:p>
          </p:txBody>
        </p:sp>
      </p:grpSp>
      <p:grpSp>
        <p:nvGrpSpPr>
          <p:cNvPr id="64" name="组合 13321"/>
          <p:cNvGrpSpPr>
            <a:grpSpLocks/>
          </p:cNvGrpSpPr>
          <p:nvPr/>
        </p:nvGrpSpPr>
        <p:grpSpPr bwMode="auto">
          <a:xfrm>
            <a:off x="6159695" y="2951562"/>
            <a:ext cx="211109" cy="209550"/>
            <a:chOff x="1057275" y="3008313"/>
            <a:chExt cx="368300" cy="368300"/>
          </a:xfrm>
        </p:grpSpPr>
        <p:sp>
          <p:nvSpPr>
            <p:cNvPr id="65" name="Freeform 11"/>
            <p:cNvSpPr>
              <a:spLocks/>
            </p:cNvSpPr>
            <p:nvPr/>
          </p:nvSpPr>
          <p:spPr bwMode="auto">
            <a:xfrm>
              <a:off x="1057275" y="3033713"/>
              <a:ext cx="342900" cy="342900"/>
            </a:xfrm>
            <a:custGeom>
              <a:avLst/>
              <a:gdLst>
                <a:gd name="T0" fmla="*/ 2147483647 w 216"/>
                <a:gd name="T1" fmla="*/ 0 h 216"/>
                <a:gd name="T2" fmla="*/ 2147483647 w 216"/>
                <a:gd name="T3" fmla="*/ 0 h 216"/>
                <a:gd name="T4" fmla="*/ 2147483647 w 216"/>
                <a:gd name="T5" fmla="*/ 2147483647 h 216"/>
                <a:gd name="T6" fmla="*/ 2147483647 w 216"/>
                <a:gd name="T7" fmla="*/ 2147483647 h 216"/>
                <a:gd name="T8" fmla="*/ 2147483647 w 216"/>
                <a:gd name="T9" fmla="*/ 2147483647 h 216"/>
                <a:gd name="T10" fmla="*/ 2147483647 w 216"/>
                <a:gd name="T11" fmla="*/ 2147483647 h 216"/>
                <a:gd name="T12" fmla="*/ 2147483647 w 216"/>
                <a:gd name="T13" fmla="*/ 2147483647 h 216"/>
                <a:gd name="T14" fmla="*/ 2147483647 w 216"/>
                <a:gd name="T15" fmla="*/ 2147483647 h 216"/>
                <a:gd name="T16" fmla="*/ 2147483647 w 216"/>
                <a:gd name="T17" fmla="*/ 2147483647 h 216"/>
                <a:gd name="T18" fmla="*/ 0 w 216"/>
                <a:gd name="T19" fmla="*/ 2147483647 h 216"/>
                <a:gd name="T20" fmla="*/ 0 w 216"/>
                <a:gd name="T21" fmla="*/ 2147483647 h 216"/>
                <a:gd name="T22" fmla="*/ 0 w 216"/>
                <a:gd name="T23" fmla="*/ 2147483647 h 216"/>
                <a:gd name="T24" fmla="*/ 2147483647 w 216"/>
                <a:gd name="T25" fmla="*/ 2147483647 h 216"/>
                <a:gd name="T26" fmla="*/ 2147483647 w 216"/>
                <a:gd name="T27" fmla="*/ 2147483647 h 216"/>
                <a:gd name="T28" fmla="*/ 2147483647 w 216"/>
                <a:gd name="T29" fmla="*/ 2147483647 h 216"/>
                <a:gd name="T30" fmla="*/ 2147483647 w 216"/>
                <a:gd name="T31" fmla="*/ 2147483647 h 216"/>
                <a:gd name="T32" fmla="*/ 2147483647 w 216"/>
                <a:gd name="T33" fmla="*/ 2147483647 h 216"/>
                <a:gd name="T34" fmla="*/ 2147483647 w 216"/>
                <a:gd name="T35" fmla="*/ 2147483647 h 216"/>
                <a:gd name="T36" fmla="*/ 2147483647 w 216"/>
                <a:gd name="T37" fmla="*/ 2147483647 h 216"/>
                <a:gd name="T38" fmla="*/ 2147483647 w 216"/>
                <a:gd name="T39" fmla="*/ 2147483647 h 216"/>
                <a:gd name="T40" fmla="*/ 2147483647 w 216"/>
                <a:gd name="T41" fmla="*/ 2147483647 h 216"/>
                <a:gd name="T42" fmla="*/ 2147483647 w 216"/>
                <a:gd name="T43" fmla="*/ 2147483647 h 216"/>
                <a:gd name="T44" fmla="*/ 2147483647 w 216"/>
                <a:gd name="T45" fmla="*/ 2147483647 h 216"/>
                <a:gd name="T46" fmla="*/ 2147483647 w 216"/>
                <a:gd name="T47" fmla="*/ 2147483647 h 216"/>
                <a:gd name="T48" fmla="*/ 2147483647 w 216"/>
                <a:gd name="T49" fmla="*/ 2147483647 h 216"/>
                <a:gd name="T50" fmla="*/ 2147483647 w 216"/>
                <a:gd name="T51" fmla="*/ 2147483647 h 216"/>
                <a:gd name="T52" fmla="*/ 2147483647 w 216"/>
                <a:gd name="T53" fmla="*/ 2147483647 h 216"/>
                <a:gd name="T54" fmla="*/ 2147483647 w 216"/>
                <a:gd name="T55" fmla="*/ 2147483647 h 216"/>
                <a:gd name="T56" fmla="*/ 2147483647 w 216"/>
                <a:gd name="T57" fmla="*/ 2147483647 h 216"/>
                <a:gd name="T58" fmla="*/ 2147483647 w 216"/>
                <a:gd name="T59" fmla="*/ 2147483647 h 216"/>
                <a:gd name="T60" fmla="*/ 2147483647 w 216"/>
                <a:gd name="T61" fmla="*/ 0 h 21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16" h="216">
                  <a:moveTo>
                    <a:pt x="100" y="0"/>
                  </a:moveTo>
                  <a:lnTo>
                    <a:pt x="100" y="0"/>
                  </a:lnTo>
                  <a:lnTo>
                    <a:pt x="80" y="2"/>
                  </a:lnTo>
                  <a:lnTo>
                    <a:pt x="62" y="10"/>
                  </a:lnTo>
                  <a:lnTo>
                    <a:pt x="46" y="18"/>
                  </a:lnTo>
                  <a:lnTo>
                    <a:pt x="30" y="32"/>
                  </a:lnTo>
                  <a:lnTo>
                    <a:pt x="16" y="48"/>
                  </a:lnTo>
                  <a:lnTo>
                    <a:pt x="6" y="68"/>
                  </a:lnTo>
                  <a:lnTo>
                    <a:pt x="0" y="88"/>
                  </a:lnTo>
                  <a:lnTo>
                    <a:pt x="0" y="108"/>
                  </a:lnTo>
                  <a:lnTo>
                    <a:pt x="0" y="128"/>
                  </a:lnTo>
                  <a:lnTo>
                    <a:pt x="6" y="148"/>
                  </a:lnTo>
                  <a:lnTo>
                    <a:pt x="16" y="168"/>
                  </a:lnTo>
                  <a:lnTo>
                    <a:pt x="30" y="184"/>
                  </a:lnTo>
                  <a:lnTo>
                    <a:pt x="48" y="198"/>
                  </a:lnTo>
                  <a:lnTo>
                    <a:pt x="66" y="208"/>
                  </a:lnTo>
                  <a:lnTo>
                    <a:pt x="86" y="214"/>
                  </a:lnTo>
                  <a:lnTo>
                    <a:pt x="108" y="216"/>
                  </a:lnTo>
                  <a:lnTo>
                    <a:pt x="128" y="214"/>
                  </a:lnTo>
                  <a:lnTo>
                    <a:pt x="148" y="208"/>
                  </a:lnTo>
                  <a:lnTo>
                    <a:pt x="168" y="198"/>
                  </a:lnTo>
                  <a:lnTo>
                    <a:pt x="184" y="184"/>
                  </a:lnTo>
                  <a:lnTo>
                    <a:pt x="198" y="170"/>
                  </a:lnTo>
                  <a:lnTo>
                    <a:pt x="206" y="152"/>
                  </a:lnTo>
                  <a:lnTo>
                    <a:pt x="212" y="134"/>
                  </a:lnTo>
                  <a:lnTo>
                    <a:pt x="216" y="116"/>
                  </a:lnTo>
                  <a:lnTo>
                    <a:pt x="100" y="116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7977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defTabSz="914126" rtl="1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1799" kern="0">
                <a:solidFill>
                  <a:prstClr val="black"/>
                </a:solidFill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66" name="Freeform 12"/>
            <p:cNvSpPr>
              <a:spLocks/>
            </p:cNvSpPr>
            <p:nvPr/>
          </p:nvSpPr>
          <p:spPr bwMode="auto">
            <a:xfrm>
              <a:off x="1238250" y="3008313"/>
              <a:ext cx="187325" cy="184150"/>
            </a:xfrm>
            <a:custGeom>
              <a:avLst/>
              <a:gdLst>
                <a:gd name="T0" fmla="*/ 2147483647 w 118"/>
                <a:gd name="T1" fmla="*/ 2147483647 h 116"/>
                <a:gd name="T2" fmla="*/ 2147483647 w 118"/>
                <a:gd name="T3" fmla="*/ 2147483647 h 116"/>
                <a:gd name="T4" fmla="*/ 2147483647 w 118"/>
                <a:gd name="T5" fmla="*/ 2147483647 h 116"/>
                <a:gd name="T6" fmla="*/ 2147483647 w 118"/>
                <a:gd name="T7" fmla="*/ 2147483647 h 116"/>
                <a:gd name="T8" fmla="*/ 2147483647 w 118"/>
                <a:gd name="T9" fmla="*/ 2147483647 h 116"/>
                <a:gd name="T10" fmla="*/ 2147483647 w 118"/>
                <a:gd name="T11" fmla="*/ 2147483647 h 116"/>
                <a:gd name="T12" fmla="*/ 2147483647 w 118"/>
                <a:gd name="T13" fmla="*/ 2147483647 h 116"/>
                <a:gd name="T14" fmla="*/ 2147483647 w 118"/>
                <a:gd name="T15" fmla="*/ 0 h 116"/>
                <a:gd name="T16" fmla="*/ 2147483647 w 118"/>
                <a:gd name="T17" fmla="*/ 0 h 116"/>
                <a:gd name="T18" fmla="*/ 0 w 118"/>
                <a:gd name="T19" fmla="*/ 0 h 116"/>
                <a:gd name="T20" fmla="*/ 0 w 118"/>
                <a:gd name="T21" fmla="*/ 2147483647 h 116"/>
                <a:gd name="T22" fmla="*/ 2147483647 w 118"/>
                <a:gd name="T23" fmla="*/ 2147483647 h 116"/>
                <a:gd name="T24" fmla="*/ 2147483647 w 118"/>
                <a:gd name="T25" fmla="*/ 2147483647 h 116"/>
                <a:gd name="T26" fmla="*/ 2147483647 w 118"/>
                <a:gd name="T27" fmla="*/ 2147483647 h 116"/>
                <a:gd name="T28" fmla="*/ 2147483647 w 118"/>
                <a:gd name="T29" fmla="*/ 2147483647 h 116"/>
                <a:gd name="T30" fmla="*/ 2147483647 w 118"/>
                <a:gd name="T31" fmla="*/ 2147483647 h 116"/>
                <a:gd name="T32" fmla="*/ 2147483647 w 118"/>
                <a:gd name="T33" fmla="*/ 2147483647 h 116"/>
                <a:gd name="T34" fmla="*/ 2147483647 w 118"/>
                <a:gd name="T35" fmla="*/ 2147483647 h 116"/>
                <a:gd name="T36" fmla="*/ 2147483647 w 118"/>
                <a:gd name="T37" fmla="*/ 2147483647 h 116"/>
                <a:gd name="T38" fmla="*/ 2147483647 w 118"/>
                <a:gd name="T39" fmla="*/ 2147483647 h 116"/>
                <a:gd name="T40" fmla="*/ 2147483647 w 118"/>
                <a:gd name="T41" fmla="*/ 2147483647 h 116"/>
                <a:gd name="T42" fmla="*/ 2147483647 w 118"/>
                <a:gd name="T43" fmla="*/ 2147483647 h 11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18" h="116">
                  <a:moveTo>
                    <a:pt x="86" y="32"/>
                  </a:moveTo>
                  <a:lnTo>
                    <a:pt x="86" y="32"/>
                  </a:lnTo>
                  <a:lnTo>
                    <a:pt x="78" y="24"/>
                  </a:lnTo>
                  <a:lnTo>
                    <a:pt x="68" y="16"/>
                  </a:lnTo>
                  <a:lnTo>
                    <a:pt x="56" y="10"/>
                  </a:lnTo>
                  <a:lnTo>
                    <a:pt x="46" y="6"/>
                  </a:lnTo>
                  <a:lnTo>
                    <a:pt x="36" y="2"/>
                  </a:lnTo>
                  <a:lnTo>
                    <a:pt x="24" y="0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116"/>
                  </a:lnTo>
                  <a:lnTo>
                    <a:pt x="118" y="116"/>
                  </a:lnTo>
                  <a:lnTo>
                    <a:pt x="118" y="106"/>
                  </a:lnTo>
                  <a:lnTo>
                    <a:pt x="118" y="94"/>
                  </a:lnTo>
                  <a:lnTo>
                    <a:pt x="114" y="82"/>
                  </a:lnTo>
                  <a:lnTo>
                    <a:pt x="112" y="72"/>
                  </a:lnTo>
                  <a:lnTo>
                    <a:pt x="108" y="60"/>
                  </a:lnTo>
                  <a:lnTo>
                    <a:pt x="102" y="50"/>
                  </a:lnTo>
                  <a:lnTo>
                    <a:pt x="94" y="40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7977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r" defTabSz="914126" rtl="1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1799" kern="0">
                <a:solidFill>
                  <a:prstClr val="black"/>
                </a:solidFill>
                <a:latin typeface="+mj-lt"/>
                <a:cs typeface="B Nazanin" panose="00000700000000000000" pitchFamily="2" charset="-78"/>
              </a:endParaRPr>
            </a:p>
          </p:txBody>
        </p:sp>
      </p:grpSp>
      <p:grpSp>
        <p:nvGrpSpPr>
          <p:cNvPr id="67" name="组合 13322"/>
          <p:cNvGrpSpPr>
            <a:grpSpLocks/>
          </p:cNvGrpSpPr>
          <p:nvPr/>
        </p:nvGrpSpPr>
        <p:grpSpPr bwMode="auto">
          <a:xfrm>
            <a:off x="1236121" y="2915050"/>
            <a:ext cx="209521" cy="223838"/>
            <a:chOff x="1946500" y="2659080"/>
            <a:chExt cx="249236" cy="264850"/>
          </a:xfrm>
        </p:grpSpPr>
        <p:sp>
          <p:nvSpPr>
            <p:cNvPr id="68" name="Rectangle 13"/>
            <p:cNvSpPr>
              <a:spLocks noChangeArrowheads="1"/>
            </p:cNvSpPr>
            <p:nvPr/>
          </p:nvSpPr>
          <p:spPr bwMode="auto">
            <a:xfrm>
              <a:off x="1946500" y="2712050"/>
              <a:ext cx="40474" cy="211880"/>
            </a:xfrm>
            <a:prstGeom prst="rect">
              <a:avLst/>
            </a:prstGeom>
            <a:solidFill>
              <a:srgbClr val="7977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r" defTabSz="914126" rtl="1" eaLnBrk="1" fontAlgn="base" hangingPunct="1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1799" kern="0">
                <a:solidFill>
                  <a:prstClr val="black"/>
                </a:solidFill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69" name="Rectangle 14"/>
            <p:cNvSpPr>
              <a:spLocks noChangeArrowheads="1"/>
            </p:cNvSpPr>
            <p:nvPr/>
          </p:nvSpPr>
          <p:spPr bwMode="auto">
            <a:xfrm>
              <a:off x="2016797" y="2679947"/>
              <a:ext cx="40474" cy="243983"/>
            </a:xfrm>
            <a:prstGeom prst="rect">
              <a:avLst/>
            </a:prstGeom>
            <a:solidFill>
              <a:srgbClr val="7977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r" defTabSz="914126" rtl="1" eaLnBrk="1" fontAlgn="base" hangingPunct="1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1799" kern="0">
                <a:solidFill>
                  <a:prstClr val="black"/>
                </a:solidFill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70" name="Rectangle 15"/>
            <p:cNvSpPr>
              <a:spLocks noChangeArrowheads="1"/>
            </p:cNvSpPr>
            <p:nvPr/>
          </p:nvSpPr>
          <p:spPr bwMode="auto">
            <a:xfrm>
              <a:off x="2084964" y="2659080"/>
              <a:ext cx="42604" cy="264850"/>
            </a:xfrm>
            <a:prstGeom prst="rect">
              <a:avLst/>
            </a:prstGeom>
            <a:solidFill>
              <a:srgbClr val="7977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r" defTabSz="914126" rtl="1" eaLnBrk="1" fontAlgn="base" hangingPunct="1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1799" kern="0">
                <a:solidFill>
                  <a:prstClr val="black"/>
                </a:solidFill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71" name="Rectangle 16"/>
            <p:cNvSpPr>
              <a:spLocks noChangeArrowheads="1"/>
            </p:cNvSpPr>
            <p:nvPr/>
          </p:nvSpPr>
          <p:spPr bwMode="auto">
            <a:xfrm>
              <a:off x="2155262" y="2790702"/>
              <a:ext cx="40474" cy="133228"/>
            </a:xfrm>
            <a:prstGeom prst="rect">
              <a:avLst/>
            </a:prstGeom>
            <a:solidFill>
              <a:srgbClr val="7977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r" defTabSz="914126" rtl="1" eaLnBrk="1" fontAlgn="base" hangingPunct="1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1799" kern="0">
                <a:solidFill>
                  <a:prstClr val="black"/>
                </a:solidFill>
                <a:latin typeface="+mj-lt"/>
                <a:cs typeface="B Nazanin" panose="00000700000000000000" pitchFamily="2" charset="-78"/>
              </a:endParaRPr>
            </a:p>
          </p:txBody>
        </p:sp>
      </p:grpSp>
      <p:sp>
        <p:nvSpPr>
          <p:cNvPr id="72" name="任意多边形 71"/>
          <p:cNvSpPr/>
          <p:nvPr/>
        </p:nvSpPr>
        <p:spPr>
          <a:xfrm>
            <a:off x="5147007" y="1691088"/>
            <a:ext cx="2736480" cy="615950"/>
          </a:xfrm>
          <a:custGeom>
            <a:avLst/>
            <a:gdLst>
              <a:gd name="connsiteX0" fmla="*/ 0 w 1495425"/>
              <a:gd name="connsiteY0" fmla="*/ 581025 h 581025"/>
              <a:gd name="connsiteX1" fmla="*/ 333375 w 1495425"/>
              <a:gd name="connsiteY1" fmla="*/ 0 h 581025"/>
              <a:gd name="connsiteX2" fmla="*/ 1238250 w 1495425"/>
              <a:gd name="connsiteY2" fmla="*/ 0 h 581025"/>
              <a:gd name="connsiteX3" fmla="*/ 1495425 w 1495425"/>
              <a:gd name="connsiteY3" fmla="*/ 0 h 581025"/>
              <a:gd name="connsiteX0" fmla="*/ 0 w 1238249"/>
              <a:gd name="connsiteY0" fmla="*/ 581025 h 581025"/>
              <a:gd name="connsiteX1" fmla="*/ 333375 w 1238249"/>
              <a:gd name="connsiteY1" fmla="*/ 0 h 581025"/>
              <a:gd name="connsiteX2" fmla="*/ 1238250 w 1238249"/>
              <a:gd name="connsiteY2" fmla="*/ 0 h 581025"/>
              <a:gd name="connsiteX0" fmla="*/ 0 w 2896333"/>
              <a:gd name="connsiteY0" fmla="*/ 581025 h 581025"/>
              <a:gd name="connsiteX1" fmla="*/ 333375 w 2896333"/>
              <a:gd name="connsiteY1" fmla="*/ 0 h 581025"/>
              <a:gd name="connsiteX2" fmla="*/ 2896333 w 2896333"/>
              <a:gd name="connsiteY2" fmla="*/ 0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96333" h="581025">
                <a:moveTo>
                  <a:pt x="0" y="581025"/>
                </a:moveTo>
                <a:lnTo>
                  <a:pt x="333375" y="0"/>
                </a:lnTo>
                <a:lnTo>
                  <a:pt x="2896333" y="0"/>
                </a:lnTo>
              </a:path>
            </a:pathLst>
          </a:custGeom>
          <a:noFill/>
          <a:ln w="12700" cap="flat" cmpd="sng" algn="ctr">
            <a:solidFill>
              <a:sysClr val="window" lastClr="FFFFFF">
                <a:lumMod val="75000"/>
              </a:sysClr>
            </a:solidFill>
            <a:prstDash val="dash"/>
            <a:miter lim="800000"/>
            <a:headEnd type="oval" w="med" len="med"/>
          </a:ln>
          <a:effectLst/>
        </p:spPr>
        <p:txBody>
          <a:bodyPr lIns="68568" tIns="34284" rIns="68568" bIns="34284" anchor="ctr"/>
          <a:lstStyle/>
          <a:p>
            <a:pPr algn="ctr" defTabSz="914126" rtl="1" fontAlgn="base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799" kern="0">
              <a:solidFill>
                <a:prstClr val="white"/>
              </a:solidFill>
              <a:latin typeface="+mj-lt"/>
              <a:ea typeface="宋体"/>
              <a:cs typeface="B Nazanin" panose="00000700000000000000" pitchFamily="2" charset="-78"/>
            </a:endParaRPr>
          </a:p>
        </p:txBody>
      </p:sp>
      <p:sp>
        <p:nvSpPr>
          <p:cNvPr id="73" name="任意多边形 72"/>
          <p:cNvSpPr/>
          <p:nvPr/>
        </p:nvSpPr>
        <p:spPr>
          <a:xfrm>
            <a:off x="5191450" y="3207151"/>
            <a:ext cx="2712672" cy="620712"/>
          </a:xfrm>
          <a:custGeom>
            <a:avLst/>
            <a:gdLst>
              <a:gd name="connsiteX0" fmla="*/ 0 w 1495425"/>
              <a:gd name="connsiteY0" fmla="*/ 581025 h 581025"/>
              <a:gd name="connsiteX1" fmla="*/ 333375 w 1495425"/>
              <a:gd name="connsiteY1" fmla="*/ 0 h 581025"/>
              <a:gd name="connsiteX2" fmla="*/ 1238250 w 1495425"/>
              <a:gd name="connsiteY2" fmla="*/ 0 h 581025"/>
              <a:gd name="connsiteX3" fmla="*/ 1495425 w 1495425"/>
              <a:gd name="connsiteY3" fmla="*/ 0 h 581025"/>
              <a:gd name="connsiteX0" fmla="*/ 0 w 1238249"/>
              <a:gd name="connsiteY0" fmla="*/ 581025 h 581025"/>
              <a:gd name="connsiteX1" fmla="*/ 333375 w 1238249"/>
              <a:gd name="connsiteY1" fmla="*/ 0 h 581025"/>
              <a:gd name="connsiteX2" fmla="*/ 1238250 w 1238249"/>
              <a:gd name="connsiteY2" fmla="*/ 0 h 581025"/>
              <a:gd name="connsiteX0" fmla="*/ 0 w 2528430"/>
              <a:gd name="connsiteY0" fmla="*/ 587027 h 587027"/>
              <a:gd name="connsiteX1" fmla="*/ 333375 w 2528430"/>
              <a:gd name="connsiteY1" fmla="*/ 6002 h 587027"/>
              <a:gd name="connsiteX2" fmla="*/ 2528430 w 2528430"/>
              <a:gd name="connsiteY2" fmla="*/ 0 h 587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28430" h="587027">
                <a:moveTo>
                  <a:pt x="0" y="587027"/>
                </a:moveTo>
                <a:lnTo>
                  <a:pt x="333375" y="6002"/>
                </a:lnTo>
                <a:lnTo>
                  <a:pt x="2528430" y="0"/>
                </a:lnTo>
              </a:path>
            </a:pathLst>
          </a:custGeom>
          <a:noFill/>
          <a:ln w="12700" cap="flat" cmpd="sng" algn="ctr">
            <a:solidFill>
              <a:sysClr val="window" lastClr="FFFFFF">
                <a:lumMod val="75000"/>
              </a:sysClr>
            </a:solidFill>
            <a:prstDash val="dash"/>
            <a:miter lim="800000"/>
            <a:headEnd type="oval" w="med" len="med"/>
          </a:ln>
          <a:effectLst/>
        </p:spPr>
        <p:txBody>
          <a:bodyPr lIns="68568" tIns="34284" rIns="68568" bIns="34284" anchor="ctr"/>
          <a:lstStyle/>
          <a:p>
            <a:pPr algn="ctr" defTabSz="914126" rtl="1" fontAlgn="base">
              <a:spcBef>
                <a:spcPct val="0"/>
              </a:spcBef>
              <a:spcAft>
                <a:spcPct val="0"/>
              </a:spcAft>
              <a:defRPr/>
            </a:pPr>
            <a:endParaRPr lang="zh-CN" altLang="en-US" sz="1799" kern="0">
              <a:solidFill>
                <a:prstClr val="white"/>
              </a:solidFill>
              <a:latin typeface="+mj-lt"/>
              <a:ea typeface="宋体"/>
              <a:cs typeface="B Nazanin" panose="00000700000000000000" pitchFamily="2" charset="-78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2324813" y="1276750"/>
            <a:ext cx="4288846" cy="3181350"/>
            <a:chOff x="2324913" y="1277144"/>
            <a:chExt cx="4290170" cy="3182332"/>
          </a:xfrm>
        </p:grpSpPr>
        <p:pic>
          <p:nvPicPr>
            <p:cNvPr id="78" name="Picture 19"/>
            <p:cNvPicPr>
              <a:picLocks noChangeAspect="1" noChangeArrowheads="1"/>
            </p:cNvPicPr>
            <p:nvPr/>
          </p:nvPicPr>
          <p:blipFill>
            <a:blip r:embed="rId3" cstate="screen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aturation sat="66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14337" y="3906855"/>
              <a:ext cx="2500746" cy="5526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9" name="Picture 19"/>
            <p:cNvPicPr>
              <a:picLocks noChangeAspect="1" noChangeArrowheads="1"/>
            </p:cNvPicPr>
            <p:nvPr/>
          </p:nvPicPr>
          <p:blipFill>
            <a:blip r:embed="rId5" cstate="screen">
              <a:duotone>
                <a:prstClr val="black"/>
                <a:srgbClr val="D9C3A5">
                  <a:tint val="50000"/>
                  <a:satMod val="180000"/>
                </a:srgb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24913" y="3908444"/>
              <a:ext cx="2499159" cy="5494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" name="Freeform 104"/>
            <p:cNvSpPr>
              <a:spLocks/>
            </p:cNvSpPr>
            <p:nvPr/>
          </p:nvSpPr>
          <p:spPr bwMode="auto">
            <a:xfrm>
              <a:off x="4571616" y="3214492"/>
              <a:ext cx="863750" cy="938503"/>
            </a:xfrm>
            <a:custGeom>
              <a:avLst/>
              <a:gdLst>
                <a:gd name="T0" fmla="*/ 0 w 876"/>
                <a:gd name="T1" fmla="*/ 2147483647 h 952"/>
                <a:gd name="T2" fmla="*/ 0 w 876"/>
                <a:gd name="T3" fmla="*/ 2147483647 h 952"/>
                <a:gd name="T4" fmla="*/ 2147483647 w 876"/>
                <a:gd name="T5" fmla="*/ 2147483647 h 952"/>
                <a:gd name="T6" fmla="*/ 2147483647 w 876"/>
                <a:gd name="T7" fmla="*/ 0 h 952"/>
                <a:gd name="T8" fmla="*/ 2147483647 w 876"/>
                <a:gd name="T9" fmla="*/ 0 h 952"/>
                <a:gd name="T10" fmla="*/ 2147483647 w 876"/>
                <a:gd name="T11" fmla="*/ 2147483647 h 952"/>
                <a:gd name="T12" fmla="*/ 0 w 876"/>
                <a:gd name="T13" fmla="*/ 2147483647 h 9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6" h="952">
                  <a:moveTo>
                    <a:pt x="0" y="30"/>
                  </a:moveTo>
                  <a:lnTo>
                    <a:pt x="0" y="492"/>
                  </a:lnTo>
                  <a:lnTo>
                    <a:pt x="876" y="952"/>
                  </a:lnTo>
                  <a:lnTo>
                    <a:pt x="712" y="0"/>
                  </a:lnTo>
                  <a:lnTo>
                    <a:pt x="378" y="0"/>
                  </a:lnTo>
                  <a:lnTo>
                    <a:pt x="422" y="252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934D19"/>
            </a:solidFill>
            <a:ln>
              <a:noFill/>
            </a:ln>
          </p:spPr>
          <p:txBody>
            <a:bodyPr lIns="68568" tIns="34284" rIns="68568" bIns="34284"/>
            <a:lstStyle/>
            <a:p>
              <a:pPr algn="r" defTabSz="914126" rtl="1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1799" kern="0">
                <a:solidFill>
                  <a:prstClr val="black"/>
                </a:solidFill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81" name="Freeform 105"/>
            <p:cNvSpPr>
              <a:spLocks/>
            </p:cNvSpPr>
            <p:nvPr/>
          </p:nvSpPr>
          <p:spPr bwMode="auto">
            <a:xfrm>
              <a:off x="4571616" y="3214492"/>
              <a:ext cx="863750" cy="938503"/>
            </a:xfrm>
            <a:custGeom>
              <a:avLst/>
              <a:gdLst>
                <a:gd name="T0" fmla="*/ 0 w 876"/>
                <a:gd name="T1" fmla="*/ 2147483647 h 952"/>
                <a:gd name="T2" fmla="*/ 0 w 876"/>
                <a:gd name="T3" fmla="*/ 2147483647 h 952"/>
                <a:gd name="T4" fmla="*/ 2147483647 w 876"/>
                <a:gd name="T5" fmla="*/ 2147483647 h 952"/>
                <a:gd name="T6" fmla="*/ 2147483647 w 876"/>
                <a:gd name="T7" fmla="*/ 0 h 952"/>
                <a:gd name="T8" fmla="*/ 2147483647 w 876"/>
                <a:gd name="T9" fmla="*/ 0 h 952"/>
                <a:gd name="T10" fmla="*/ 2147483647 w 876"/>
                <a:gd name="T11" fmla="*/ 2147483647 h 952"/>
                <a:gd name="T12" fmla="*/ 0 w 876"/>
                <a:gd name="T13" fmla="*/ 2147483647 h 9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6" h="952">
                  <a:moveTo>
                    <a:pt x="0" y="30"/>
                  </a:moveTo>
                  <a:lnTo>
                    <a:pt x="0" y="492"/>
                  </a:lnTo>
                  <a:lnTo>
                    <a:pt x="876" y="952"/>
                  </a:lnTo>
                  <a:lnTo>
                    <a:pt x="712" y="0"/>
                  </a:lnTo>
                  <a:lnTo>
                    <a:pt x="378" y="0"/>
                  </a:lnTo>
                  <a:lnTo>
                    <a:pt x="422" y="252"/>
                  </a:lnTo>
                  <a:lnTo>
                    <a:pt x="0" y="3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68" tIns="34284" rIns="68568" bIns="34284"/>
            <a:lstStyle/>
            <a:p>
              <a:pPr algn="r" defTabSz="914126" rtl="1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1799" kern="0">
                <a:solidFill>
                  <a:prstClr val="black"/>
                </a:solidFill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82" name="Freeform 106"/>
            <p:cNvSpPr>
              <a:spLocks/>
            </p:cNvSpPr>
            <p:nvPr/>
          </p:nvSpPr>
          <p:spPr bwMode="auto">
            <a:xfrm>
              <a:off x="3564966" y="3214492"/>
              <a:ext cx="866926" cy="938503"/>
            </a:xfrm>
            <a:custGeom>
              <a:avLst/>
              <a:gdLst>
                <a:gd name="T0" fmla="*/ 2147483647 w 878"/>
                <a:gd name="T1" fmla="*/ 2147483647 h 952"/>
                <a:gd name="T2" fmla="*/ 2147483647 w 878"/>
                <a:gd name="T3" fmla="*/ 2147483647 h 952"/>
                <a:gd name="T4" fmla="*/ 2147483647 w 878"/>
                <a:gd name="T5" fmla="*/ 0 h 952"/>
                <a:gd name="T6" fmla="*/ 2147483647 w 878"/>
                <a:gd name="T7" fmla="*/ 0 h 952"/>
                <a:gd name="T8" fmla="*/ 0 w 878"/>
                <a:gd name="T9" fmla="*/ 2147483647 h 952"/>
                <a:gd name="T10" fmla="*/ 2147483647 w 878"/>
                <a:gd name="T11" fmla="*/ 2147483647 h 952"/>
                <a:gd name="T12" fmla="*/ 2147483647 w 878"/>
                <a:gd name="T13" fmla="*/ 2147483647 h 9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8" h="952">
                  <a:moveTo>
                    <a:pt x="878" y="30"/>
                  </a:moveTo>
                  <a:lnTo>
                    <a:pt x="456" y="252"/>
                  </a:lnTo>
                  <a:lnTo>
                    <a:pt x="498" y="0"/>
                  </a:lnTo>
                  <a:lnTo>
                    <a:pt x="164" y="0"/>
                  </a:lnTo>
                  <a:lnTo>
                    <a:pt x="0" y="952"/>
                  </a:lnTo>
                  <a:lnTo>
                    <a:pt x="878" y="492"/>
                  </a:lnTo>
                  <a:lnTo>
                    <a:pt x="878" y="30"/>
                  </a:lnTo>
                  <a:close/>
                </a:path>
              </a:pathLst>
            </a:custGeom>
            <a:solidFill>
              <a:srgbClr val="1C91A0"/>
            </a:solidFill>
            <a:ln>
              <a:noFill/>
            </a:ln>
          </p:spPr>
          <p:txBody>
            <a:bodyPr lIns="68568" tIns="34284" rIns="68568" bIns="34284"/>
            <a:lstStyle/>
            <a:p>
              <a:pPr algn="r" defTabSz="914126" rtl="1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1799" kern="0">
                <a:solidFill>
                  <a:prstClr val="black"/>
                </a:solidFill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83" name="Freeform 107"/>
            <p:cNvSpPr>
              <a:spLocks/>
            </p:cNvSpPr>
            <p:nvPr/>
          </p:nvSpPr>
          <p:spPr bwMode="auto">
            <a:xfrm>
              <a:off x="3564966" y="3214492"/>
              <a:ext cx="866926" cy="938503"/>
            </a:xfrm>
            <a:custGeom>
              <a:avLst/>
              <a:gdLst>
                <a:gd name="T0" fmla="*/ 878 w 878"/>
                <a:gd name="T1" fmla="*/ 30 h 952"/>
                <a:gd name="T2" fmla="*/ 456 w 878"/>
                <a:gd name="T3" fmla="*/ 252 h 952"/>
                <a:gd name="T4" fmla="*/ 498 w 878"/>
                <a:gd name="T5" fmla="*/ 0 h 952"/>
                <a:gd name="T6" fmla="*/ 164 w 878"/>
                <a:gd name="T7" fmla="*/ 0 h 952"/>
                <a:gd name="T8" fmla="*/ 0 w 878"/>
                <a:gd name="T9" fmla="*/ 952 h 952"/>
                <a:gd name="T10" fmla="*/ 878 w 878"/>
                <a:gd name="T11" fmla="*/ 492 h 952"/>
                <a:gd name="T12" fmla="*/ 878 w 878"/>
                <a:gd name="T13" fmla="*/ 30 h 9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8" h="952">
                  <a:moveTo>
                    <a:pt x="878" y="30"/>
                  </a:moveTo>
                  <a:lnTo>
                    <a:pt x="456" y="252"/>
                  </a:lnTo>
                  <a:lnTo>
                    <a:pt x="498" y="0"/>
                  </a:lnTo>
                  <a:lnTo>
                    <a:pt x="164" y="0"/>
                  </a:lnTo>
                  <a:lnTo>
                    <a:pt x="0" y="952"/>
                  </a:lnTo>
                  <a:lnTo>
                    <a:pt x="878" y="492"/>
                  </a:lnTo>
                  <a:lnTo>
                    <a:pt x="878" y="30"/>
                  </a:lnTo>
                </a:path>
              </a:pathLst>
            </a:custGeom>
            <a:solidFill>
              <a:srgbClr val="934D19"/>
            </a:solidFill>
            <a:ln>
              <a:noFill/>
            </a:ln>
          </p:spPr>
          <p:txBody>
            <a:bodyPr lIns="68568" tIns="34284" rIns="68568" bIns="34284"/>
            <a:lstStyle/>
            <a:p>
              <a:pPr algn="r" defTabSz="914126" rtl="1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1799" kern="0">
                <a:solidFill>
                  <a:prstClr val="black"/>
                </a:solidFill>
                <a:effectLst>
                  <a:outerShdw blurRad="60007" dist="310007" dir="7680000" sy="30000" kx="1300200" algn="ctr" rotWithShape="0">
                    <a:prstClr val="black">
                      <a:alpha val="32000"/>
                    </a:prstClr>
                  </a:outerShdw>
                </a:effectLst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84" name="Freeform 108"/>
            <p:cNvSpPr>
              <a:spLocks/>
            </p:cNvSpPr>
            <p:nvPr/>
          </p:nvSpPr>
          <p:spPr bwMode="auto">
            <a:xfrm>
              <a:off x="4500165" y="1277144"/>
              <a:ext cx="1511563" cy="1778549"/>
            </a:xfrm>
            <a:custGeom>
              <a:avLst/>
              <a:gdLst>
                <a:gd name="T0" fmla="*/ 2147483647 w 1534"/>
                <a:gd name="T1" fmla="*/ 2147483647 h 1804"/>
                <a:gd name="T2" fmla="*/ 0 w 1534"/>
                <a:gd name="T3" fmla="*/ 0 h 1804"/>
                <a:gd name="T4" fmla="*/ 0 w 1534"/>
                <a:gd name="T5" fmla="*/ 2147483647 h 1804"/>
                <a:gd name="T6" fmla="*/ 2147483647 w 1534"/>
                <a:gd name="T7" fmla="*/ 2147483647 h 1804"/>
                <a:gd name="T8" fmla="*/ 2147483647 w 1534"/>
                <a:gd name="T9" fmla="*/ 2147483647 h 1804"/>
                <a:gd name="T10" fmla="*/ 2147483647 w 1534"/>
                <a:gd name="T11" fmla="*/ 2147483647 h 1804"/>
                <a:gd name="T12" fmla="*/ 2147483647 w 1534"/>
                <a:gd name="T13" fmla="*/ 2147483647 h 1804"/>
                <a:gd name="T14" fmla="*/ 2147483647 w 1534"/>
                <a:gd name="T15" fmla="*/ 2147483647 h 1804"/>
                <a:gd name="T16" fmla="*/ 2147483647 w 1534"/>
                <a:gd name="T17" fmla="*/ 2147483647 h 1804"/>
                <a:gd name="T18" fmla="*/ 2147483647 w 1534"/>
                <a:gd name="T19" fmla="*/ 2147483647 h 180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34" h="1804">
                  <a:moveTo>
                    <a:pt x="474" y="962"/>
                  </a:moveTo>
                  <a:lnTo>
                    <a:pt x="0" y="0"/>
                  </a:lnTo>
                  <a:lnTo>
                    <a:pt x="0" y="700"/>
                  </a:lnTo>
                  <a:lnTo>
                    <a:pt x="246" y="1200"/>
                  </a:lnTo>
                  <a:lnTo>
                    <a:pt x="798" y="1280"/>
                  </a:lnTo>
                  <a:lnTo>
                    <a:pt x="400" y="1670"/>
                  </a:lnTo>
                  <a:lnTo>
                    <a:pt x="422" y="1804"/>
                  </a:lnTo>
                  <a:lnTo>
                    <a:pt x="826" y="1804"/>
                  </a:lnTo>
                  <a:lnTo>
                    <a:pt x="1534" y="1116"/>
                  </a:lnTo>
                  <a:lnTo>
                    <a:pt x="474" y="962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DB782B">
                    <a:shade val="30000"/>
                    <a:satMod val="115000"/>
                  </a:srgbClr>
                </a:gs>
                <a:gs pos="50000">
                  <a:srgbClr val="DB782B">
                    <a:shade val="67500"/>
                    <a:satMod val="115000"/>
                  </a:srgbClr>
                </a:gs>
                <a:gs pos="100000">
                  <a:srgbClr val="DB782B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lIns="68568" tIns="34284" rIns="68568" bIns="34284"/>
            <a:lstStyle/>
            <a:p>
              <a:pPr algn="r" defTabSz="914126" rtl="1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1799" kern="0">
                <a:solidFill>
                  <a:prstClr val="black"/>
                </a:solidFill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85" name="Freeform 109"/>
            <p:cNvSpPr>
              <a:spLocks/>
            </p:cNvSpPr>
            <p:nvPr/>
          </p:nvSpPr>
          <p:spPr bwMode="auto">
            <a:xfrm>
              <a:off x="2988602" y="1277144"/>
              <a:ext cx="1511563" cy="1778549"/>
            </a:xfrm>
            <a:custGeom>
              <a:avLst/>
              <a:gdLst>
                <a:gd name="T0" fmla="*/ 2147483647 w 1534"/>
                <a:gd name="T1" fmla="*/ 2147483647 h 1804"/>
                <a:gd name="T2" fmla="*/ 0 w 1534"/>
                <a:gd name="T3" fmla="*/ 2147483647 h 1804"/>
                <a:gd name="T4" fmla="*/ 2147483647 w 1534"/>
                <a:gd name="T5" fmla="*/ 2147483647 h 1804"/>
                <a:gd name="T6" fmla="*/ 2147483647 w 1534"/>
                <a:gd name="T7" fmla="*/ 2147483647 h 1804"/>
                <a:gd name="T8" fmla="*/ 2147483647 w 1534"/>
                <a:gd name="T9" fmla="*/ 2147483647 h 1804"/>
                <a:gd name="T10" fmla="*/ 2147483647 w 1534"/>
                <a:gd name="T11" fmla="*/ 2147483647 h 1804"/>
                <a:gd name="T12" fmla="*/ 2147483647 w 1534"/>
                <a:gd name="T13" fmla="*/ 2147483647 h 1804"/>
                <a:gd name="T14" fmla="*/ 2147483647 w 1534"/>
                <a:gd name="T15" fmla="*/ 2147483647 h 1804"/>
                <a:gd name="T16" fmla="*/ 2147483647 w 1534"/>
                <a:gd name="T17" fmla="*/ 0 h 1804"/>
                <a:gd name="T18" fmla="*/ 2147483647 w 1534"/>
                <a:gd name="T19" fmla="*/ 2147483647 h 180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34" h="1804">
                  <a:moveTo>
                    <a:pt x="1060" y="962"/>
                  </a:moveTo>
                  <a:lnTo>
                    <a:pt x="0" y="1116"/>
                  </a:lnTo>
                  <a:lnTo>
                    <a:pt x="708" y="1804"/>
                  </a:lnTo>
                  <a:lnTo>
                    <a:pt x="1112" y="1804"/>
                  </a:lnTo>
                  <a:lnTo>
                    <a:pt x="1136" y="1670"/>
                  </a:lnTo>
                  <a:lnTo>
                    <a:pt x="736" y="1280"/>
                  </a:lnTo>
                  <a:lnTo>
                    <a:pt x="1288" y="1200"/>
                  </a:lnTo>
                  <a:lnTo>
                    <a:pt x="1534" y="700"/>
                  </a:lnTo>
                  <a:lnTo>
                    <a:pt x="1534" y="0"/>
                  </a:lnTo>
                  <a:lnTo>
                    <a:pt x="1060" y="962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DB782B">
                    <a:shade val="30000"/>
                    <a:satMod val="115000"/>
                  </a:srgbClr>
                </a:gs>
                <a:gs pos="50000">
                  <a:srgbClr val="DB782B">
                    <a:shade val="67500"/>
                    <a:satMod val="115000"/>
                  </a:srgbClr>
                </a:gs>
                <a:gs pos="100000">
                  <a:srgbClr val="DB782B">
                    <a:shade val="100000"/>
                    <a:satMod val="115000"/>
                  </a:srgb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lIns="68568" tIns="34284" rIns="68568" bIns="34284"/>
            <a:lstStyle/>
            <a:p>
              <a:pPr algn="r" defTabSz="914126" rtl="1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1799" kern="0">
                <a:solidFill>
                  <a:prstClr val="black"/>
                </a:solidFill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86" name="Freeform 121"/>
            <p:cNvSpPr>
              <a:spLocks/>
            </p:cNvSpPr>
            <p:nvPr/>
          </p:nvSpPr>
          <p:spPr bwMode="auto">
            <a:xfrm>
              <a:off x="4274701" y="2655520"/>
              <a:ext cx="190533" cy="188971"/>
            </a:xfrm>
            <a:custGeom>
              <a:avLst/>
              <a:gdLst>
                <a:gd name="T0" fmla="*/ 2147483647 w 192"/>
                <a:gd name="T1" fmla="*/ 2147483647 h 192"/>
                <a:gd name="T2" fmla="*/ 2147483647 w 192"/>
                <a:gd name="T3" fmla="*/ 2147483647 h 192"/>
                <a:gd name="T4" fmla="*/ 2147483647 w 192"/>
                <a:gd name="T5" fmla="*/ 2147483647 h 192"/>
                <a:gd name="T6" fmla="*/ 2147483647 w 192"/>
                <a:gd name="T7" fmla="*/ 2147483647 h 192"/>
                <a:gd name="T8" fmla="*/ 2147483647 w 192"/>
                <a:gd name="T9" fmla="*/ 2147483647 h 192"/>
                <a:gd name="T10" fmla="*/ 2147483647 w 192"/>
                <a:gd name="T11" fmla="*/ 2147483647 h 192"/>
                <a:gd name="T12" fmla="*/ 2147483647 w 192"/>
                <a:gd name="T13" fmla="*/ 2147483647 h 192"/>
                <a:gd name="T14" fmla="*/ 2147483647 w 192"/>
                <a:gd name="T15" fmla="*/ 2147483647 h 192"/>
                <a:gd name="T16" fmla="*/ 2147483647 w 192"/>
                <a:gd name="T17" fmla="*/ 2147483647 h 192"/>
                <a:gd name="T18" fmla="*/ 2147483647 w 192"/>
                <a:gd name="T19" fmla="*/ 2147483647 h 192"/>
                <a:gd name="T20" fmla="*/ 2147483647 w 192"/>
                <a:gd name="T21" fmla="*/ 2147483647 h 192"/>
                <a:gd name="T22" fmla="*/ 2147483647 w 192"/>
                <a:gd name="T23" fmla="*/ 2147483647 h 192"/>
                <a:gd name="T24" fmla="*/ 2147483647 w 192"/>
                <a:gd name="T25" fmla="*/ 2147483647 h 192"/>
                <a:gd name="T26" fmla="*/ 2147483647 w 192"/>
                <a:gd name="T27" fmla="*/ 2147483647 h 192"/>
                <a:gd name="T28" fmla="*/ 2147483647 w 192"/>
                <a:gd name="T29" fmla="*/ 2147483647 h 192"/>
                <a:gd name="T30" fmla="*/ 2147483647 w 192"/>
                <a:gd name="T31" fmla="*/ 2147483647 h 192"/>
                <a:gd name="T32" fmla="*/ 2147483647 w 192"/>
                <a:gd name="T33" fmla="*/ 2147483647 h 192"/>
                <a:gd name="T34" fmla="*/ 2147483647 w 192"/>
                <a:gd name="T35" fmla="*/ 2147483647 h 192"/>
                <a:gd name="T36" fmla="*/ 0 w 192"/>
                <a:gd name="T37" fmla="*/ 2147483647 h 192"/>
                <a:gd name="T38" fmla="*/ 0 w 192"/>
                <a:gd name="T39" fmla="*/ 2147483647 h 192"/>
                <a:gd name="T40" fmla="*/ 2147483647 w 192"/>
                <a:gd name="T41" fmla="*/ 2147483647 h 192"/>
                <a:gd name="T42" fmla="*/ 2147483647 w 192"/>
                <a:gd name="T43" fmla="*/ 2147483647 h 192"/>
                <a:gd name="T44" fmla="*/ 2147483647 w 192"/>
                <a:gd name="T45" fmla="*/ 2147483647 h 192"/>
                <a:gd name="T46" fmla="*/ 2147483647 w 192"/>
                <a:gd name="T47" fmla="*/ 2147483647 h 192"/>
                <a:gd name="T48" fmla="*/ 2147483647 w 192"/>
                <a:gd name="T49" fmla="*/ 2147483647 h 192"/>
                <a:gd name="T50" fmla="*/ 2147483647 w 192"/>
                <a:gd name="T51" fmla="*/ 2147483647 h 192"/>
                <a:gd name="T52" fmla="*/ 2147483647 w 192"/>
                <a:gd name="T53" fmla="*/ 2147483647 h 192"/>
                <a:gd name="T54" fmla="*/ 2147483647 w 192"/>
                <a:gd name="T55" fmla="*/ 0 h 192"/>
                <a:gd name="T56" fmla="*/ 2147483647 w 192"/>
                <a:gd name="T57" fmla="*/ 0 h 192"/>
                <a:gd name="T58" fmla="*/ 2147483647 w 192"/>
                <a:gd name="T59" fmla="*/ 2147483647 h 192"/>
                <a:gd name="T60" fmla="*/ 2147483647 w 192"/>
                <a:gd name="T61" fmla="*/ 2147483647 h 192"/>
                <a:gd name="T62" fmla="*/ 2147483647 w 192"/>
                <a:gd name="T63" fmla="*/ 2147483647 h 192"/>
                <a:gd name="T64" fmla="*/ 2147483647 w 192"/>
                <a:gd name="T65" fmla="*/ 2147483647 h 192"/>
                <a:gd name="T66" fmla="*/ 2147483647 w 192"/>
                <a:gd name="T67" fmla="*/ 2147483647 h 192"/>
                <a:gd name="T68" fmla="*/ 2147483647 w 192"/>
                <a:gd name="T69" fmla="*/ 2147483647 h 192"/>
                <a:gd name="T70" fmla="*/ 2147483647 w 192"/>
                <a:gd name="T71" fmla="*/ 2147483647 h 192"/>
                <a:gd name="T72" fmla="*/ 2147483647 w 192"/>
                <a:gd name="T73" fmla="*/ 2147483647 h 192"/>
                <a:gd name="T74" fmla="*/ 2147483647 w 192"/>
                <a:gd name="T75" fmla="*/ 2147483647 h 19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2" h="192">
                  <a:moveTo>
                    <a:pt x="192" y="96"/>
                  </a:moveTo>
                  <a:lnTo>
                    <a:pt x="192" y="96"/>
                  </a:lnTo>
                  <a:lnTo>
                    <a:pt x="190" y="116"/>
                  </a:lnTo>
                  <a:lnTo>
                    <a:pt x="184" y="134"/>
                  </a:lnTo>
                  <a:lnTo>
                    <a:pt x="174" y="150"/>
                  </a:lnTo>
                  <a:lnTo>
                    <a:pt x="164" y="164"/>
                  </a:lnTo>
                  <a:lnTo>
                    <a:pt x="150" y="176"/>
                  </a:lnTo>
                  <a:lnTo>
                    <a:pt x="132" y="184"/>
                  </a:lnTo>
                  <a:lnTo>
                    <a:pt x="116" y="190"/>
                  </a:lnTo>
                  <a:lnTo>
                    <a:pt x="96" y="192"/>
                  </a:lnTo>
                  <a:lnTo>
                    <a:pt x="76" y="190"/>
                  </a:lnTo>
                  <a:lnTo>
                    <a:pt x="58" y="184"/>
                  </a:lnTo>
                  <a:lnTo>
                    <a:pt x="42" y="176"/>
                  </a:lnTo>
                  <a:lnTo>
                    <a:pt x="28" y="164"/>
                  </a:lnTo>
                  <a:lnTo>
                    <a:pt x="16" y="150"/>
                  </a:lnTo>
                  <a:lnTo>
                    <a:pt x="8" y="134"/>
                  </a:lnTo>
                  <a:lnTo>
                    <a:pt x="2" y="116"/>
                  </a:lnTo>
                  <a:lnTo>
                    <a:pt x="0" y="96"/>
                  </a:lnTo>
                  <a:lnTo>
                    <a:pt x="2" y="76"/>
                  </a:lnTo>
                  <a:lnTo>
                    <a:pt x="8" y="58"/>
                  </a:lnTo>
                  <a:lnTo>
                    <a:pt x="16" y="42"/>
                  </a:lnTo>
                  <a:lnTo>
                    <a:pt x="28" y="28"/>
                  </a:lnTo>
                  <a:lnTo>
                    <a:pt x="42" y="18"/>
                  </a:lnTo>
                  <a:lnTo>
                    <a:pt x="58" y="8"/>
                  </a:lnTo>
                  <a:lnTo>
                    <a:pt x="76" y="2"/>
                  </a:lnTo>
                  <a:lnTo>
                    <a:pt x="96" y="0"/>
                  </a:lnTo>
                  <a:lnTo>
                    <a:pt x="116" y="2"/>
                  </a:lnTo>
                  <a:lnTo>
                    <a:pt x="132" y="8"/>
                  </a:lnTo>
                  <a:lnTo>
                    <a:pt x="150" y="18"/>
                  </a:lnTo>
                  <a:lnTo>
                    <a:pt x="164" y="28"/>
                  </a:lnTo>
                  <a:lnTo>
                    <a:pt x="174" y="42"/>
                  </a:lnTo>
                  <a:lnTo>
                    <a:pt x="184" y="58"/>
                  </a:lnTo>
                  <a:lnTo>
                    <a:pt x="190" y="76"/>
                  </a:lnTo>
                  <a:lnTo>
                    <a:pt x="192" y="96"/>
                  </a:lnTo>
                  <a:close/>
                </a:path>
              </a:pathLst>
            </a:custGeom>
            <a:solidFill>
              <a:srgbClr val="7977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68" tIns="34284" rIns="68568" bIns="34284"/>
            <a:lstStyle/>
            <a:p>
              <a:pPr algn="r" defTabSz="914126" rtl="1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1799" kern="0">
                <a:solidFill>
                  <a:prstClr val="black"/>
                </a:solidFill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87" name="Freeform 122"/>
            <p:cNvSpPr>
              <a:spLocks/>
            </p:cNvSpPr>
            <p:nvPr/>
          </p:nvSpPr>
          <p:spPr bwMode="auto">
            <a:xfrm>
              <a:off x="4501754" y="2607879"/>
              <a:ext cx="236578" cy="236611"/>
            </a:xfrm>
            <a:custGeom>
              <a:avLst/>
              <a:gdLst>
                <a:gd name="T0" fmla="*/ 2147483647 w 240"/>
                <a:gd name="T1" fmla="*/ 2147483647 h 240"/>
                <a:gd name="T2" fmla="*/ 2147483647 w 240"/>
                <a:gd name="T3" fmla="*/ 2147483647 h 240"/>
                <a:gd name="T4" fmla="*/ 2147483647 w 240"/>
                <a:gd name="T5" fmla="*/ 2147483647 h 240"/>
                <a:gd name="T6" fmla="*/ 2147483647 w 240"/>
                <a:gd name="T7" fmla="*/ 2147483647 h 240"/>
                <a:gd name="T8" fmla="*/ 2147483647 w 240"/>
                <a:gd name="T9" fmla="*/ 2147483647 h 240"/>
                <a:gd name="T10" fmla="*/ 2147483647 w 240"/>
                <a:gd name="T11" fmla="*/ 2147483647 h 240"/>
                <a:gd name="T12" fmla="*/ 2147483647 w 240"/>
                <a:gd name="T13" fmla="*/ 2147483647 h 240"/>
                <a:gd name="T14" fmla="*/ 2147483647 w 240"/>
                <a:gd name="T15" fmla="*/ 2147483647 h 240"/>
                <a:gd name="T16" fmla="*/ 2147483647 w 240"/>
                <a:gd name="T17" fmla="*/ 2147483647 h 240"/>
                <a:gd name="T18" fmla="*/ 2147483647 w 240"/>
                <a:gd name="T19" fmla="*/ 2147483647 h 240"/>
                <a:gd name="T20" fmla="*/ 2147483647 w 240"/>
                <a:gd name="T21" fmla="*/ 2147483647 h 240"/>
                <a:gd name="T22" fmla="*/ 2147483647 w 240"/>
                <a:gd name="T23" fmla="*/ 2147483647 h 240"/>
                <a:gd name="T24" fmla="*/ 2147483647 w 240"/>
                <a:gd name="T25" fmla="*/ 2147483647 h 240"/>
                <a:gd name="T26" fmla="*/ 2147483647 w 240"/>
                <a:gd name="T27" fmla="*/ 2147483647 h 240"/>
                <a:gd name="T28" fmla="*/ 2147483647 w 240"/>
                <a:gd name="T29" fmla="*/ 2147483647 h 240"/>
                <a:gd name="T30" fmla="*/ 2147483647 w 240"/>
                <a:gd name="T31" fmla="*/ 2147483647 h 240"/>
                <a:gd name="T32" fmla="*/ 2147483647 w 240"/>
                <a:gd name="T33" fmla="*/ 2147483647 h 240"/>
                <a:gd name="T34" fmla="*/ 2147483647 w 240"/>
                <a:gd name="T35" fmla="*/ 2147483647 h 240"/>
                <a:gd name="T36" fmla="*/ 2147483647 w 240"/>
                <a:gd name="T37" fmla="*/ 2147483647 h 240"/>
                <a:gd name="T38" fmla="*/ 2147483647 w 240"/>
                <a:gd name="T39" fmla="*/ 2147483647 h 240"/>
                <a:gd name="T40" fmla="*/ 2147483647 w 240"/>
                <a:gd name="T41" fmla="*/ 2147483647 h 240"/>
                <a:gd name="T42" fmla="*/ 0 w 240"/>
                <a:gd name="T43" fmla="*/ 2147483647 h 240"/>
                <a:gd name="T44" fmla="*/ 0 w 240"/>
                <a:gd name="T45" fmla="*/ 2147483647 h 240"/>
                <a:gd name="T46" fmla="*/ 0 w 240"/>
                <a:gd name="T47" fmla="*/ 2147483647 h 240"/>
                <a:gd name="T48" fmla="*/ 0 w 240"/>
                <a:gd name="T49" fmla="*/ 2147483647 h 240"/>
                <a:gd name="T50" fmla="*/ 2147483647 w 240"/>
                <a:gd name="T51" fmla="*/ 2147483647 h 240"/>
                <a:gd name="T52" fmla="*/ 2147483647 w 240"/>
                <a:gd name="T53" fmla="*/ 2147483647 h 240"/>
                <a:gd name="T54" fmla="*/ 2147483647 w 240"/>
                <a:gd name="T55" fmla="*/ 2147483647 h 240"/>
                <a:gd name="T56" fmla="*/ 2147483647 w 240"/>
                <a:gd name="T57" fmla="*/ 2147483647 h 240"/>
                <a:gd name="T58" fmla="*/ 2147483647 w 240"/>
                <a:gd name="T59" fmla="*/ 2147483647 h 240"/>
                <a:gd name="T60" fmla="*/ 2147483647 w 240"/>
                <a:gd name="T61" fmla="*/ 2147483647 h 240"/>
                <a:gd name="T62" fmla="*/ 2147483647 w 240"/>
                <a:gd name="T63" fmla="*/ 2147483647 h 240"/>
                <a:gd name="T64" fmla="*/ 2147483647 w 240"/>
                <a:gd name="T65" fmla="*/ 0 h 240"/>
                <a:gd name="T66" fmla="*/ 2147483647 w 240"/>
                <a:gd name="T67" fmla="*/ 0 h 240"/>
                <a:gd name="T68" fmla="*/ 2147483647 w 240"/>
                <a:gd name="T69" fmla="*/ 0 h 240"/>
                <a:gd name="T70" fmla="*/ 2147483647 w 240"/>
                <a:gd name="T71" fmla="*/ 0 h 240"/>
                <a:gd name="T72" fmla="*/ 2147483647 w 240"/>
                <a:gd name="T73" fmla="*/ 2147483647 h 240"/>
                <a:gd name="T74" fmla="*/ 2147483647 w 240"/>
                <a:gd name="T75" fmla="*/ 2147483647 h 240"/>
                <a:gd name="T76" fmla="*/ 2147483647 w 240"/>
                <a:gd name="T77" fmla="*/ 2147483647 h 240"/>
                <a:gd name="T78" fmla="*/ 2147483647 w 240"/>
                <a:gd name="T79" fmla="*/ 2147483647 h 240"/>
                <a:gd name="T80" fmla="*/ 2147483647 w 240"/>
                <a:gd name="T81" fmla="*/ 2147483647 h 240"/>
                <a:gd name="T82" fmla="*/ 2147483647 w 240"/>
                <a:gd name="T83" fmla="*/ 2147483647 h 240"/>
                <a:gd name="T84" fmla="*/ 2147483647 w 240"/>
                <a:gd name="T85" fmla="*/ 2147483647 h 240"/>
                <a:gd name="T86" fmla="*/ 2147483647 w 240"/>
                <a:gd name="T87" fmla="*/ 2147483647 h 240"/>
                <a:gd name="T88" fmla="*/ 2147483647 w 240"/>
                <a:gd name="T89" fmla="*/ 2147483647 h 240"/>
                <a:gd name="T90" fmla="*/ 2147483647 w 240"/>
                <a:gd name="T91" fmla="*/ 2147483647 h 24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40" h="240">
                  <a:moveTo>
                    <a:pt x="240" y="120"/>
                  </a:moveTo>
                  <a:lnTo>
                    <a:pt x="240" y="120"/>
                  </a:lnTo>
                  <a:lnTo>
                    <a:pt x="238" y="132"/>
                  </a:lnTo>
                  <a:lnTo>
                    <a:pt x="238" y="144"/>
                  </a:lnTo>
                  <a:lnTo>
                    <a:pt x="230" y="166"/>
                  </a:lnTo>
                  <a:lnTo>
                    <a:pt x="218" y="186"/>
                  </a:lnTo>
                  <a:lnTo>
                    <a:pt x="204" y="204"/>
                  </a:lnTo>
                  <a:lnTo>
                    <a:pt x="186" y="218"/>
                  </a:lnTo>
                  <a:lnTo>
                    <a:pt x="166" y="230"/>
                  </a:lnTo>
                  <a:lnTo>
                    <a:pt x="144" y="236"/>
                  </a:lnTo>
                  <a:lnTo>
                    <a:pt x="132" y="238"/>
                  </a:lnTo>
                  <a:lnTo>
                    <a:pt x="120" y="240"/>
                  </a:lnTo>
                  <a:lnTo>
                    <a:pt x="108" y="238"/>
                  </a:lnTo>
                  <a:lnTo>
                    <a:pt x="96" y="236"/>
                  </a:lnTo>
                  <a:lnTo>
                    <a:pt x="72" y="230"/>
                  </a:lnTo>
                  <a:lnTo>
                    <a:pt x="52" y="218"/>
                  </a:lnTo>
                  <a:lnTo>
                    <a:pt x="34" y="204"/>
                  </a:lnTo>
                  <a:lnTo>
                    <a:pt x="20" y="186"/>
                  </a:lnTo>
                  <a:lnTo>
                    <a:pt x="8" y="166"/>
                  </a:lnTo>
                  <a:lnTo>
                    <a:pt x="2" y="144"/>
                  </a:lnTo>
                  <a:lnTo>
                    <a:pt x="0" y="132"/>
                  </a:lnTo>
                  <a:lnTo>
                    <a:pt x="0" y="120"/>
                  </a:lnTo>
                  <a:lnTo>
                    <a:pt x="0" y="108"/>
                  </a:lnTo>
                  <a:lnTo>
                    <a:pt x="2" y="96"/>
                  </a:lnTo>
                  <a:lnTo>
                    <a:pt x="8" y="72"/>
                  </a:lnTo>
                  <a:lnTo>
                    <a:pt x="20" y="52"/>
                  </a:lnTo>
                  <a:lnTo>
                    <a:pt x="34" y="34"/>
                  </a:lnTo>
                  <a:lnTo>
                    <a:pt x="52" y="20"/>
                  </a:lnTo>
                  <a:lnTo>
                    <a:pt x="72" y="8"/>
                  </a:lnTo>
                  <a:lnTo>
                    <a:pt x="96" y="2"/>
                  </a:lnTo>
                  <a:lnTo>
                    <a:pt x="108" y="0"/>
                  </a:lnTo>
                  <a:lnTo>
                    <a:pt x="120" y="0"/>
                  </a:lnTo>
                  <a:lnTo>
                    <a:pt x="132" y="0"/>
                  </a:lnTo>
                  <a:lnTo>
                    <a:pt x="144" y="2"/>
                  </a:lnTo>
                  <a:lnTo>
                    <a:pt x="166" y="8"/>
                  </a:lnTo>
                  <a:lnTo>
                    <a:pt x="186" y="20"/>
                  </a:lnTo>
                  <a:lnTo>
                    <a:pt x="204" y="34"/>
                  </a:lnTo>
                  <a:lnTo>
                    <a:pt x="218" y="52"/>
                  </a:lnTo>
                  <a:lnTo>
                    <a:pt x="230" y="72"/>
                  </a:lnTo>
                  <a:lnTo>
                    <a:pt x="238" y="96"/>
                  </a:lnTo>
                  <a:lnTo>
                    <a:pt x="238" y="108"/>
                  </a:lnTo>
                  <a:lnTo>
                    <a:pt x="240" y="120"/>
                  </a:lnTo>
                  <a:close/>
                </a:path>
              </a:pathLst>
            </a:custGeom>
            <a:solidFill>
              <a:srgbClr val="7977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68" tIns="34284" rIns="68568" bIns="34284"/>
            <a:lstStyle/>
            <a:p>
              <a:pPr algn="r" defTabSz="914126" rtl="1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1799" kern="0">
                <a:solidFill>
                  <a:prstClr val="black"/>
                </a:solidFill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88" name="Freeform 123"/>
            <p:cNvSpPr>
              <a:spLocks/>
            </p:cNvSpPr>
            <p:nvPr/>
          </p:nvSpPr>
          <p:spPr bwMode="auto">
            <a:xfrm>
              <a:off x="4274701" y="2884190"/>
              <a:ext cx="190533" cy="185796"/>
            </a:xfrm>
            <a:custGeom>
              <a:avLst/>
              <a:gdLst>
                <a:gd name="T0" fmla="*/ 2147483647 w 192"/>
                <a:gd name="T1" fmla="*/ 2147483647 h 190"/>
                <a:gd name="T2" fmla="*/ 2147483647 w 192"/>
                <a:gd name="T3" fmla="*/ 2147483647 h 190"/>
                <a:gd name="T4" fmla="*/ 2147483647 w 192"/>
                <a:gd name="T5" fmla="*/ 2147483647 h 190"/>
                <a:gd name="T6" fmla="*/ 2147483647 w 192"/>
                <a:gd name="T7" fmla="*/ 2147483647 h 190"/>
                <a:gd name="T8" fmla="*/ 2147483647 w 192"/>
                <a:gd name="T9" fmla="*/ 2147483647 h 190"/>
                <a:gd name="T10" fmla="*/ 2147483647 w 192"/>
                <a:gd name="T11" fmla="*/ 2147483647 h 190"/>
                <a:gd name="T12" fmla="*/ 2147483647 w 192"/>
                <a:gd name="T13" fmla="*/ 2147483647 h 190"/>
                <a:gd name="T14" fmla="*/ 2147483647 w 192"/>
                <a:gd name="T15" fmla="*/ 2147483647 h 190"/>
                <a:gd name="T16" fmla="*/ 2147483647 w 192"/>
                <a:gd name="T17" fmla="*/ 2147483647 h 190"/>
                <a:gd name="T18" fmla="*/ 2147483647 w 192"/>
                <a:gd name="T19" fmla="*/ 2147483647 h 190"/>
                <a:gd name="T20" fmla="*/ 2147483647 w 192"/>
                <a:gd name="T21" fmla="*/ 2147483647 h 190"/>
                <a:gd name="T22" fmla="*/ 2147483647 w 192"/>
                <a:gd name="T23" fmla="*/ 2147483647 h 190"/>
                <a:gd name="T24" fmla="*/ 2147483647 w 192"/>
                <a:gd name="T25" fmla="*/ 2147483647 h 190"/>
                <a:gd name="T26" fmla="*/ 2147483647 w 192"/>
                <a:gd name="T27" fmla="*/ 2147483647 h 190"/>
                <a:gd name="T28" fmla="*/ 2147483647 w 192"/>
                <a:gd name="T29" fmla="*/ 2147483647 h 190"/>
                <a:gd name="T30" fmla="*/ 2147483647 w 192"/>
                <a:gd name="T31" fmla="*/ 2147483647 h 190"/>
                <a:gd name="T32" fmla="*/ 2147483647 w 192"/>
                <a:gd name="T33" fmla="*/ 2147483647 h 190"/>
                <a:gd name="T34" fmla="*/ 2147483647 w 192"/>
                <a:gd name="T35" fmla="*/ 2147483647 h 190"/>
                <a:gd name="T36" fmla="*/ 0 w 192"/>
                <a:gd name="T37" fmla="*/ 2147483647 h 190"/>
                <a:gd name="T38" fmla="*/ 0 w 192"/>
                <a:gd name="T39" fmla="*/ 2147483647 h 190"/>
                <a:gd name="T40" fmla="*/ 2147483647 w 192"/>
                <a:gd name="T41" fmla="*/ 2147483647 h 190"/>
                <a:gd name="T42" fmla="*/ 2147483647 w 192"/>
                <a:gd name="T43" fmla="*/ 2147483647 h 190"/>
                <a:gd name="T44" fmla="*/ 2147483647 w 192"/>
                <a:gd name="T45" fmla="*/ 2147483647 h 190"/>
                <a:gd name="T46" fmla="*/ 2147483647 w 192"/>
                <a:gd name="T47" fmla="*/ 2147483647 h 190"/>
                <a:gd name="T48" fmla="*/ 2147483647 w 192"/>
                <a:gd name="T49" fmla="*/ 2147483647 h 190"/>
                <a:gd name="T50" fmla="*/ 2147483647 w 192"/>
                <a:gd name="T51" fmla="*/ 2147483647 h 190"/>
                <a:gd name="T52" fmla="*/ 2147483647 w 192"/>
                <a:gd name="T53" fmla="*/ 2147483647 h 190"/>
                <a:gd name="T54" fmla="*/ 2147483647 w 192"/>
                <a:gd name="T55" fmla="*/ 0 h 190"/>
                <a:gd name="T56" fmla="*/ 2147483647 w 192"/>
                <a:gd name="T57" fmla="*/ 0 h 190"/>
                <a:gd name="T58" fmla="*/ 2147483647 w 192"/>
                <a:gd name="T59" fmla="*/ 2147483647 h 190"/>
                <a:gd name="T60" fmla="*/ 2147483647 w 192"/>
                <a:gd name="T61" fmla="*/ 2147483647 h 190"/>
                <a:gd name="T62" fmla="*/ 2147483647 w 192"/>
                <a:gd name="T63" fmla="*/ 2147483647 h 190"/>
                <a:gd name="T64" fmla="*/ 2147483647 w 192"/>
                <a:gd name="T65" fmla="*/ 2147483647 h 190"/>
                <a:gd name="T66" fmla="*/ 2147483647 w 192"/>
                <a:gd name="T67" fmla="*/ 2147483647 h 190"/>
                <a:gd name="T68" fmla="*/ 2147483647 w 192"/>
                <a:gd name="T69" fmla="*/ 2147483647 h 190"/>
                <a:gd name="T70" fmla="*/ 2147483647 w 192"/>
                <a:gd name="T71" fmla="*/ 2147483647 h 190"/>
                <a:gd name="T72" fmla="*/ 2147483647 w 192"/>
                <a:gd name="T73" fmla="*/ 2147483647 h 190"/>
                <a:gd name="T74" fmla="*/ 2147483647 w 192"/>
                <a:gd name="T75" fmla="*/ 2147483647 h 1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2" h="190">
                  <a:moveTo>
                    <a:pt x="192" y="94"/>
                  </a:moveTo>
                  <a:lnTo>
                    <a:pt x="192" y="94"/>
                  </a:lnTo>
                  <a:lnTo>
                    <a:pt x="190" y="114"/>
                  </a:lnTo>
                  <a:lnTo>
                    <a:pt x="184" y="132"/>
                  </a:lnTo>
                  <a:lnTo>
                    <a:pt x="174" y="148"/>
                  </a:lnTo>
                  <a:lnTo>
                    <a:pt x="164" y="162"/>
                  </a:lnTo>
                  <a:lnTo>
                    <a:pt x="150" y="174"/>
                  </a:lnTo>
                  <a:lnTo>
                    <a:pt x="132" y="182"/>
                  </a:lnTo>
                  <a:lnTo>
                    <a:pt x="116" y="188"/>
                  </a:lnTo>
                  <a:lnTo>
                    <a:pt x="96" y="190"/>
                  </a:lnTo>
                  <a:lnTo>
                    <a:pt x="76" y="188"/>
                  </a:lnTo>
                  <a:lnTo>
                    <a:pt x="58" y="182"/>
                  </a:lnTo>
                  <a:lnTo>
                    <a:pt x="42" y="174"/>
                  </a:lnTo>
                  <a:lnTo>
                    <a:pt x="28" y="162"/>
                  </a:lnTo>
                  <a:lnTo>
                    <a:pt x="16" y="148"/>
                  </a:lnTo>
                  <a:lnTo>
                    <a:pt x="8" y="132"/>
                  </a:lnTo>
                  <a:lnTo>
                    <a:pt x="2" y="114"/>
                  </a:lnTo>
                  <a:lnTo>
                    <a:pt x="0" y="94"/>
                  </a:lnTo>
                  <a:lnTo>
                    <a:pt x="2" y="76"/>
                  </a:lnTo>
                  <a:lnTo>
                    <a:pt x="8" y="58"/>
                  </a:lnTo>
                  <a:lnTo>
                    <a:pt x="16" y="42"/>
                  </a:lnTo>
                  <a:lnTo>
                    <a:pt x="28" y="28"/>
                  </a:lnTo>
                  <a:lnTo>
                    <a:pt x="42" y="16"/>
                  </a:lnTo>
                  <a:lnTo>
                    <a:pt x="58" y="8"/>
                  </a:lnTo>
                  <a:lnTo>
                    <a:pt x="76" y="2"/>
                  </a:lnTo>
                  <a:lnTo>
                    <a:pt x="96" y="0"/>
                  </a:lnTo>
                  <a:lnTo>
                    <a:pt x="116" y="2"/>
                  </a:lnTo>
                  <a:lnTo>
                    <a:pt x="132" y="8"/>
                  </a:lnTo>
                  <a:lnTo>
                    <a:pt x="150" y="16"/>
                  </a:lnTo>
                  <a:lnTo>
                    <a:pt x="164" y="28"/>
                  </a:lnTo>
                  <a:lnTo>
                    <a:pt x="174" y="42"/>
                  </a:lnTo>
                  <a:lnTo>
                    <a:pt x="184" y="58"/>
                  </a:lnTo>
                  <a:lnTo>
                    <a:pt x="190" y="76"/>
                  </a:lnTo>
                  <a:lnTo>
                    <a:pt x="192" y="94"/>
                  </a:lnTo>
                  <a:close/>
                </a:path>
              </a:pathLst>
            </a:custGeom>
            <a:solidFill>
              <a:srgbClr val="7977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68" tIns="34284" rIns="68568" bIns="34284"/>
            <a:lstStyle/>
            <a:p>
              <a:pPr algn="r" defTabSz="914126" rtl="1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1799" kern="0">
                <a:solidFill>
                  <a:prstClr val="black"/>
                </a:solidFill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89" name="Freeform 124"/>
            <p:cNvSpPr>
              <a:spLocks/>
            </p:cNvSpPr>
            <p:nvPr/>
          </p:nvSpPr>
          <p:spPr bwMode="auto">
            <a:xfrm>
              <a:off x="4501754" y="2884190"/>
              <a:ext cx="187358" cy="185796"/>
            </a:xfrm>
            <a:custGeom>
              <a:avLst/>
              <a:gdLst>
                <a:gd name="T0" fmla="*/ 2147483647 w 190"/>
                <a:gd name="T1" fmla="*/ 2147483647 h 190"/>
                <a:gd name="T2" fmla="*/ 2147483647 w 190"/>
                <a:gd name="T3" fmla="*/ 2147483647 h 190"/>
                <a:gd name="T4" fmla="*/ 2147483647 w 190"/>
                <a:gd name="T5" fmla="*/ 2147483647 h 190"/>
                <a:gd name="T6" fmla="*/ 2147483647 w 190"/>
                <a:gd name="T7" fmla="*/ 2147483647 h 190"/>
                <a:gd name="T8" fmla="*/ 2147483647 w 190"/>
                <a:gd name="T9" fmla="*/ 2147483647 h 190"/>
                <a:gd name="T10" fmla="*/ 2147483647 w 190"/>
                <a:gd name="T11" fmla="*/ 2147483647 h 190"/>
                <a:gd name="T12" fmla="*/ 2147483647 w 190"/>
                <a:gd name="T13" fmla="*/ 2147483647 h 190"/>
                <a:gd name="T14" fmla="*/ 2147483647 w 190"/>
                <a:gd name="T15" fmla="*/ 2147483647 h 190"/>
                <a:gd name="T16" fmla="*/ 2147483647 w 190"/>
                <a:gd name="T17" fmla="*/ 2147483647 h 190"/>
                <a:gd name="T18" fmla="*/ 2147483647 w 190"/>
                <a:gd name="T19" fmla="*/ 2147483647 h 190"/>
                <a:gd name="T20" fmla="*/ 2147483647 w 190"/>
                <a:gd name="T21" fmla="*/ 2147483647 h 190"/>
                <a:gd name="T22" fmla="*/ 2147483647 w 190"/>
                <a:gd name="T23" fmla="*/ 2147483647 h 190"/>
                <a:gd name="T24" fmla="*/ 2147483647 w 190"/>
                <a:gd name="T25" fmla="*/ 2147483647 h 190"/>
                <a:gd name="T26" fmla="*/ 2147483647 w 190"/>
                <a:gd name="T27" fmla="*/ 2147483647 h 190"/>
                <a:gd name="T28" fmla="*/ 2147483647 w 190"/>
                <a:gd name="T29" fmla="*/ 2147483647 h 190"/>
                <a:gd name="T30" fmla="*/ 2147483647 w 190"/>
                <a:gd name="T31" fmla="*/ 2147483647 h 190"/>
                <a:gd name="T32" fmla="*/ 2147483647 w 190"/>
                <a:gd name="T33" fmla="*/ 2147483647 h 190"/>
                <a:gd name="T34" fmla="*/ 2147483647 w 190"/>
                <a:gd name="T35" fmla="*/ 2147483647 h 190"/>
                <a:gd name="T36" fmla="*/ 0 w 190"/>
                <a:gd name="T37" fmla="*/ 2147483647 h 190"/>
                <a:gd name="T38" fmla="*/ 0 w 190"/>
                <a:gd name="T39" fmla="*/ 2147483647 h 190"/>
                <a:gd name="T40" fmla="*/ 2147483647 w 190"/>
                <a:gd name="T41" fmla="*/ 2147483647 h 190"/>
                <a:gd name="T42" fmla="*/ 2147483647 w 190"/>
                <a:gd name="T43" fmla="*/ 2147483647 h 190"/>
                <a:gd name="T44" fmla="*/ 2147483647 w 190"/>
                <a:gd name="T45" fmla="*/ 2147483647 h 190"/>
                <a:gd name="T46" fmla="*/ 2147483647 w 190"/>
                <a:gd name="T47" fmla="*/ 2147483647 h 190"/>
                <a:gd name="T48" fmla="*/ 2147483647 w 190"/>
                <a:gd name="T49" fmla="*/ 2147483647 h 190"/>
                <a:gd name="T50" fmla="*/ 2147483647 w 190"/>
                <a:gd name="T51" fmla="*/ 2147483647 h 190"/>
                <a:gd name="T52" fmla="*/ 2147483647 w 190"/>
                <a:gd name="T53" fmla="*/ 2147483647 h 190"/>
                <a:gd name="T54" fmla="*/ 2147483647 w 190"/>
                <a:gd name="T55" fmla="*/ 0 h 190"/>
                <a:gd name="T56" fmla="*/ 2147483647 w 190"/>
                <a:gd name="T57" fmla="*/ 0 h 190"/>
                <a:gd name="T58" fmla="*/ 2147483647 w 190"/>
                <a:gd name="T59" fmla="*/ 2147483647 h 190"/>
                <a:gd name="T60" fmla="*/ 2147483647 w 190"/>
                <a:gd name="T61" fmla="*/ 2147483647 h 190"/>
                <a:gd name="T62" fmla="*/ 2147483647 w 190"/>
                <a:gd name="T63" fmla="*/ 2147483647 h 190"/>
                <a:gd name="T64" fmla="*/ 2147483647 w 190"/>
                <a:gd name="T65" fmla="*/ 2147483647 h 190"/>
                <a:gd name="T66" fmla="*/ 2147483647 w 190"/>
                <a:gd name="T67" fmla="*/ 2147483647 h 190"/>
                <a:gd name="T68" fmla="*/ 2147483647 w 190"/>
                <a:gd name="T69" fmla="*/ 2147483647 h 190"/>
                <a:gd name="T70" fmla="*/ 2147483647 w 190"/>
                <a:gd name="T71" fmla="*/ 2147483647 h 190"/>
                <a:gd name="T72" fmla="*/ 2147483647 w 190"/>
                <a:gd name="T73" fmla="*/ 2147483647 h 190"/>
                <a:gd name="T74" fmla="*/ 2147483647 w 190"/>
                <a:gd name="T75" fmla="*/ 2147483647 h 1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0" h="190">
                  <a:moveTo>
                    <a:pt x="190" y="94"/>
                  </a:moveTo>
                  <a:lnTo>
                    <a:pt x="190" y="94"/>
                  </a:lnTo>
                  <a:lnTo>
                    <a:pt x="188" y="114"/>
                  </a:lnTo>
                  <a:lnTo>
                    <a:pt x="182" y="132"/>
                  </a:lnTo>
                  <a:lnTo>
                    <a:pt x="174" y="148"/>
                  </a:lnTo>
                  <a:lnTo>
                    <a:pt x="162" y="162"/>
                  </a:lnTo>
                  <a:lnTo>
                    <a:pt x="148" y="174"/>
                  </a:lnTo>
                  <a:lnTo>
                    <a:pt x="132" y="182"/>
                  </a:lnTo>
                  <a:lnTo>
                    <a:pt x="114" y="188"/>
                  </a:lnTo>
                  <a:lnTo>
                    <a:pt x="94" y="190"/>
                  </a:lnTo>
                  <a:lnTo>
                    <a:pt x="76" y="188"/>
                  </a:lnTo>
                  <a:lnTo>
                    <a:pt x="58" y="182"/>
                  </a:lnTo>
                  <a:lnTo>
                    <a:pt x="42" y="174"/>
                  </a:lnTo>
                  <a:lnTo>
                    <a:pt x="28" y="162"/>
                  </a:lnTo>
                  <a:lnTo>
                    <a:pt x="16" y="148"/>
                  </a:lnTo>
                  <a:lnTo>
                    <a:pt x="8" y="132"/>
                  </a:lnTo>
                  <a:lnTo>
                    <a:pt x="2" y="114"/>
                  </a:lnTo>
                  <a:lnTo>
                    <a:pt x="0" y="94"/>
                  </a:lnTo>
                  <a:lnTo>
                    <a:pt x="2" y="76"/>
                  </a:lnTo>
                  <a:lnTo>
                    <a:pt x="8" y="58"/>
                  </a:lnTo>
                  <a:lnTo>
                    <a:pt x="16" y="42"/>
                  </a:lnTo>
                  <a:lnTo>
                    <a:pt x="28" y="28"/>
                  </a:lnTo>
                  <a:lnTo>
                    <a:pt x="42" y="16"/>
                  </a:lnTo>
                  <a:lnTo>
                    <a:pt x="58" y="8"/>
                  </a:lnTo>
                  <a:lnTo>
                    <a:pt x="76" y="2"/>
                  </a:lnTo>
                  <a:lnTo>
                    <a:pt x="94" y="0"/>
                  </a:lnTo>
                  <a:lnTo>
                    <a:pt x="114" y="2"/>
                  </a:lnTo>
                  <a:lnTo>
                    <a:pt x="132" y="8"/>
                  </a:lnTo>
                  <a:lnTo>
                    <a:pt x="148" y="16"/>
                  </a:lnTo>
                  <a:lnTo>
                    <a:pt x="162" y="28"/>
                  </a:lnTo>
                  <a:lnTo>
                    <a:pt x="174" y="42"/>
                  </a:lnTo>
                  <a:lnTo>
                    <a:pt x="182" y="58"/>
                  </a:lnTo>
                  <a:lnTo>
                    <a:pt x="188" y="76"/>
                  </a:lnTo>
                  <a:lnTo>
                    <a:pt x="190" y="94"/>
                  </a:lnTo>
                  <a:close/>
                </a:path>
              </a:pathLst>
            </a:custGeom>
            <a:solidFill>
              <a:srgbClr val="7977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68568" tIns="34284" rIns="68568" bIns="34284"/>
            <a:lstStyle/>
            <a:p>
              <a:pPr algn="r" defTabSz="914126" rtl="1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1799" kern="0">
                <a:solidFill>
                  <a:prstClr val="black"/>
                </a:solidFill>
                <a:latin typeface="+mj-lt"/>
                <a:cs typeface="B Nazanin" panose="00000700000000000000" pitchFamily="2" charset="-78"/>
              </a:endParaRPr>
            </a:p>
          </p:txBody>
        </p:sp>
      </p:grpSp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l"/>
            <a:r>
              <a:rPr lang="fa-IR" altLang="zh-CN" dirty="0">
                <a:cs typeface="B Nazanin" panose="00000700000000000000" pitchFamily="2" charset="-78"/>
              </a:rPr>
              <a:t>عنوان را اینجا بنویس</a:t>
            </a:r>
            <a:endParaRPr lang="zh-CN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330429094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6" presetClass="emph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 tmFilter="0, 0; .2, .5; .8, .5; 1, 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250" autoRev="1" fill="hold"/>
                                        <p:tgtEl>
                                          <p:spTgt spid="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5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  <p:bldP spid="53" grpId="0" animBg="1"/>
      <p:bldP spid="54" grpId="0"/>
      <p:bldP spid="55" grpId="0" animBg="1"/>
      <p:bldP spid="56" grpId="0"/>
      <p:bldP spid="57" grpId="0"/>
      <p:bldP spid="58" grpId="0" animBg="1"/>
      <p:bldP spid="72" grpId="0" animBg="1"/>
      <p:bldP spid="73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" name="Freeform 5"/>
          <p:cNvSpPr>
            <a:spLocks/>
          </p:cNvSpPr>
          <p:nvPr/>
        </p:nvSpPr>
        <p:spPr bwMode="auto">
          <a:xfrm>
            <a:off x="2372658" y="1533809"/>
            <a:ext cx="1837003" cy="733509"/>
          </a:xfrm>
          <a:custGeom>
            <a:avLst/>
            <a:gdLst>
              <a:gd name="T0" fmla="*/ 281 w 1245"/>
              <a:gd name="T1" fmla="*/ 0 h 427"/>
              <a:gd name="T2" fmla="*/ 0 w 1245"/>
              <a:gd name="T3" fmla="*/ 427 h 427"/>
              <a:gd name="T4" fmla="*/ 1245 w 1245"/>
              <a:gd name="T5" fmla="*/ 427 h 427"/>
              <a:gd name="T6" fmla="*/ 963 w 1245"/>
              <a:gd name="T7" fmla="*/ 0 h 427"/>
              <a:gd name="T8" fmla="*/ 281 w 1245"/>
              <a:gd name="T9" fmla="*/ 0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45" h="427">
                <a:moveTo>
                  <a:pt x="281" y="0"/>
                </a:moveTo>
                <a:lnTo>
                  <a:pt x="0" y="427"/>
                </a:lnTo>
                <a:lnTo>
                  <a:pt x="1245" y="427"/>
                </a:lnTo>
                <a:lnTo>
                  <a:pt x="963" y="0"/>
                </a:lnTo>
                <a:lnTo>
                  <a:pt x="281" y="0"/>
                </a:lnTo>
                <a:close/>
              </a:path>
            </a:pathLst>
          </a:custGeom>
          <a:solidFill>
            <a:srgbClr val="DB782B"/>
          </a:solidFill>
          <a:ln w="28575">
            <a:solidFill>
              <a:sysClr val="window" lastClr="FFFFFF">
                <a:lumMod val="95000"/>
              </a:sysClr>
            </a:solidFill>
          </a:ln>
        </p:spPr>
        <p:txBody>
          <a:bodyPr vert="horz" wrap="square" lIns="91424" tIns="45712" rIns="91424" bIns="45712" numCol="1" anchor="t" anchorCtr="0" compatLnSpc="1">
            <a:prstTxWarp prst="textNoShape">
              <a:avLst/>
            </a:prstTxWarp>
          </a:bodyPr>
          <a:lstStyle/>
          <a:p>
            <a:pPr algn="r" defTabSz="914126" rtl="1">
              <a:defRPr/>
            </a:pPr>
            <a:endParaRPr lang="en-US" sz="2399" kern="0">
              <a:solidFill>
                <a:sysClr val="windowText" lastClr="000000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30" name="Freeform 6"/>
          <p:cNvSpPr>
            <a:spLocks/>
          </p:cNvSpPr>
          <p:nvPr/>
        </p:nvSpPr>
        <p:spPr bwMode="auto">
          <a:xfrm>
            <a:off x="1955091" y="2267317"/>
            <a:ext cx="2670665" cy="731790"/>
          </a:xfrm>
          <a:custGeom>
            <a:avLst/>
            <a:gdLst>
              <a:gd name="T0" fmla="*/ 283 w 1810"/>
              <a:gd name="T1" fmla="*/ 0 h 426"/>
              <a:gd name="T2" fmla="*/ 0 w 1810"/>
              <a:gd name="T3" fmla="*/ 426 h 426"/>
              <a:gd name="T4" fmla="*/ 1810 w 1810"/>
              <a:gd name="T5" fmla="*/ 426 h 426"/>
              <a:gd name="T6" fmla="*/ 1528 w 1810"/>
              <a:gd name="T7" fmla="*/ 0 h 426"/>
              <a:gd name="T8" fmla="*/ 283 w 1810"/>
              <a:gd name="T9" fmla="*/ 0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10" h="426">
                <a:moveTo>
                  <a:pt x="283" y="0"/>
                </a:moveTo>
                <a:lnTo>
                  <a:pt x="0" y="426"/>
                </a:lnTo>
                <a:lnTo>
                  <a:pt x="1810" y="426"/>
                </a:lnTo>
                <a:lnTo>
                  <a:pt x="1528" y="0"/>
                </a:lnTo>
                <a:lnTo>
                  <a:pt x="283" y="0"/>
                </a:lnTo>
                <a:close/>
              </a:path>
            </a:pathLst>
          </a:custGeom>
          <a:solidFill>
            <a:srgbClr val="934D19"/>
          </a:solidFill>
          <a:ln w="28575">
            <a:solidFill>
              <a:sysClr val="window" lastClr="FFFFFF">
                <a:lumMod val="95000"/>
              </a:sysClr>
            </a:solidFill>
          </a:ln>
        </p:spPr>
        <p:txBody>
          <a:bodyPr vert="horz" wrap="square" lIns="91424" tIns="45712" rIns="91424" bIns="45712" numCol="1" anchor="t" anchorCtr="0" compatLnSpc="1">
            <a:prstTxWarp prst="textNoShape">
              <a:avLst/>
            </a:prstTxWarp>
          </a:bodyPr>
          <a:lstStyle/>
          <a:p>
            <a:pPr algn="r" defTabSz="914126" rtl="1">
              <a:defRPr/>
            </a:pPr>
            <a:endParaRPr lang="en-US" sz="2399" kern="0">
              <a:solidFill>
                <a:sysClr val="windowText" lastClr="000000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31" name="Freeform 7"/>
          <p:cNvSpPr>
            <a:spLocks/>
          </p:cNvSpPr>
          <p:nvPr/>
        </p:nvSpPr>
        <p:spPr bwMode="auto">
          <a:xfrm>
            <a:off x="1540473" y="2999107"/>
            <a:ext cx="3499898" cy="730073"/>
          </a:xfrm>
          <a:custGeom>
            <a:avLst/>
            <a:gdLst>
              <a:gd name="T0" fmla="*/ 281 w 2372"/>
              <a:gd name="T1" fmla="*/ 0 h 425"/>
              <a:gd name="T2" fmla="*/ 0 w 2372"/>
              <a:gd name="T3" fmla="*/ 425 h 425"/>
              <a:gd name="T4" fmla="*/ 2372 w 2372"/>
              <a:gd name="T5" fmla="*/ 425 h 425"/>
              <a:gd name="T6" fmla="*/ 2091 w 2372"/>
              <a:gd name="T7" fmla="*/ 0 h 425"/>
              <a:gd name="T8" fmla="*/ 281 w 2372"/>
              <a:gd name="T9" fmla="*/ 0 h 4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72" h="425">
                <a:moveTo>
                  <a:pt x="281" y="0"/>
                </a:moveTo>
                <a:lnTo>
                  <a:pt x="0" y="425"/>
                </a:lnTo>
                <a:lnTo>
                  <a:pt x="2372" y="425"/>
                </a:lnTo>
                <a:lnTo>
                  <a:pt x="2091" y="0"/>
                </a:lnTo>
                <a:lnTo>
                  <a:pt x="281" y="0"/>
                </a:lnTo>
                <a:close/>
              </a:path>
            </a:pathLst>
          </a:custGeom>
          <a:solidFill>
            <a:srgbClr val="DB782B"/>
          </a:solidFill>
          <a:ln w="28575">
            <a:solidFill>
              <a:sysClr val="window" lastClr="FFFFFF">
                <a:lumMod val="95000"/>
              </a:sysClr>
            </a:solidFill>
          </a:ln>
        </p:spPr>
        <p:txBody>
          <a:bodyPr vert="horz" wrap="square" lIns="91424" tIns="45712" rIns="91424" bIns="45712" numCol="1" anchor="t" anchorCtr="0" compatLnSpc="1">
            <a:prstTxWarp prst="textNoShape">
              <a:avLst/>
            </a:prstTxWarp>
          </a:bodyPr>
          <a:lstStyle/>
          <a:p>
            <a:pPr algn="r" defTabSz="914126" rtl="1">
              <a:defRPr/>
            </a:pPr>
            <a:endParaRPr lang="en-US" sz="2399" kern="0">
              <a:solidFill>
                <a:sysClr val="windowText" lastClr="000000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32" name="Freeform 8"/>
          <p:cNvSpPr>
            <a:spLocks/>
          </p:cNvSpPr>
          <p:nvPr/>
        </p:nvSpPr>
        <p:spPr bwMode="auto">
          <a:xfrm>
            <a:off x="1122906" y="3729179"/>
            <a:ext cx="4335034" cy="731790"/>
          </a:xfrm>
          <a:custGeom>
            <a:avLst/>
            <a:gdLst>
              <a:gd name="T0" fmla="*/ 283 w 2938"/>
              <a:gd name="T1" fmla="*/ 0 h 426"/>
              <a:gd name="T2" fmla="*/ 2655 w 2938"/>
              <a:gd name="T3" fmla="*/ 0 h 426"/>
              <a:gd name="T4" fmla="*/ 2938 w 2938"/>
              <a:gd name="T5" fmla="*/ 426 h 426"/>
              <a:gd name="T6" fmla="*/ 0 w 2938"/>
              <a:gd name="T7" fmla="*/ 426 h 426"/>
              <a:gd name="T8" fmla="*/ 283 w 2938"/>
              <a:gd name="T9" fmla="*/ 0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38" h="426">
                <a:moveTo>
                  <a:pt x="283" y="0"/>
                </a:moveTo>
                <a:lnTo>
                  <a:pt x="2655" y="0"/>
                </a:lnTo>
                <a:lnTo>
                  <a:pt x="2938" y="426"/>
                </a:lnTo>
                <a:lnTo>
                  <a:pt x="0" y="426"/>
                </a:lnTo>
                <a:lnTo>
                  <a:pt x="283" y="0"/>
                </a:lnTo>
                <a:close/>
              </a:path>
            </a:pathLst>
          </a:custGeom>
          <a:solidFill>
            <a:srgbClr val="934D19"/>
          </a:solidFill>
          <a:ln w="28575">
            <a:solidFill>
              <a:sysClr val="window" lastClr="FFFFFF">
                <a:lumMod val="95000"/>
              </a:sysClr>
            </a:solidFill>
          </a:ln>
        </p:spPr>
        <p:txBody>
          <a:bodyPr vert="horz" wrap="square" lIns="91424" tIns="45712" rIns="91424" bIns="45712" numCol="1" anchor="t" anchorCtr="0" compatLnSpc="1">
            <a:prstTxWarp prst="textNoShape">
              <a:avLst/>
            </a:prstTxWarp>
          </a:bodyPr>
          <a:lstStyle/>
          <a:p>
            <a:pPr algn="r" defTabSz="914126" rtl="1">
              <a:defRPr/>
            </a:pPr>
            <a:endParaRPr lang="en-US" sz="2399" kern="0">
              <a:solidFill>
                <a:sysClr val="windowText" lastClr="000000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33" name="Text Box 10"/>
          <p:cNvSpPr txBox="1">
            <a:spLocks noChangeArrowheads="1"/>
          </p:cNvSpPr>
          <p:nvPr/>
        </p:nvSpPr>
        <p:spPr bwMode="auto">
          <a:xfrm>
            <a:off x="2216952" y="3956574"/>
            <a:ext cx="2146942" cy="277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45712" tIns="22856" rIns="45712" bIns="22856">
            <a:spAutoFit/>
          </a:bodyPr>
          <a:lstStyle/>
          <a:p>
            <a:pPr algn="ctr" defTabSz="1088023" rtl="1">
              <a:defRPr/>
            </a:pPr>
            <a:r>
              <a:rPr lang="fa-IR" altLang="zh-CN" sz="1500" b="1" kern="0" dirty="0">
                <a:solidFill>
                  <a:sysClr val="window" lastClr="FFFFFF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rPr>
              <a:t>قدم در اینجا</a:t>
            </a:r>
            <a:endParaRPr lang="en-US" altLang="zh-CN" sz="1500" b="1" kern="0" dirty="0">
              <a:solidFill>
                <a:sysClr val="window" lastClr="FFFFFF"/>
              </a:solidFill>
              <a:latin typeface="+mj-lt"/>
              <a:ea typeface="微软雅黑" panose="020B0503020204020204" pitchFamily="34" charset="-122"/>
              <a:cs typeface="B Nazanin" panose="00000700000000000000" pitchFamily="2" charset="-78"/>
            </a:endParaRPr>
          </a:p>
        </p:txBody>
      </p:sp>
      <p:sp>
        <p:nvSpPr>
          <p:cNvPr id="134" name="Text Box 10"/>
          <p:cNvSpPr txBox="1">
            <a:spLocks noChangeArrowheads="1"/>
          </p:cNvSpPr>
          <p:nvPr/>
        </p:nvSpPr>
        <p:spPr bwMode="auto">
          <a:xfrm>
            <a:off x="2216952" y="3225644"/>
            <a:ext cx="2146942" cy="277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45712" tIns="22856" rIns="45712" bIns="22856">
            <a:spAutoFit/>
          </a:bodyPr>
          <a:lstStyle/>
          <a:p>
            <a:pPr algn="ctr" defTabSz="1088023" rtl="1">
              <a:defRPr/>
            </a:pPr>
            <a:r>
              <a:rPr lang="fa-IR" altLang="zh-CN" sz="1500" b="1" kern="0" dirty="0">
                <a:solidFill>
                  <a:sysClr val="window" lastClr="FFFFFF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rPr>
              <a:t>قدم در اینجا</a:t>
            </a:r>
            <a:endParaRPr lang="en-US" altLang="zh-CN" sz="1500" b="1" kern="0" dirty="0">
              <a:solidFill>
                <a:sysClr val="window" lastClr="FFFFFF"/>
              </a:solidFill>
              <a:latin typeface="+mj-lt"/>
              <a:ea typeface="微软雅黑" panose="020B0503020204020204" pitchFamily="34" charset="-122"/>
              <a:cs typeface="B Nazanin" panose="00000700000000000000" pitchFamily="2" charset="-78"/>
            </a:endParaRPr>
          </a:p>
        </p:txBody>
      </p:sp>
      <p:sp>
        <p:nvSpPr>
          <p:cNvPr id="135" name="Text Box 10"/>
          <p:cNvSpPr txBox="1">
            <a:spLocks noChangeArrowheads="1"/>
          </p:cNvSpPr>
          <p:nvPr/>
        </p:nvSpPr>
        <p:spPr bwMode="auto">
          <a:xfrm>
            <a:off x="2470728" y="2494712"/>
            <a:ext cx="1639390" cy="277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45712" tIns="22856" rIns="45712" bIns="22856">
            <a:spAutoFit/>
          </a:bodyPr>
          <a:lstStyle/>
          <a:p>
            <a:pPr algn="ctr" defTabSz="1088023" rtl="1">
              <a:defRPr/>
            </a:pPr>
            <a:r>
              <a:rPr lang="fa-IR" altLang="zh-CN" sz="1500" b="1" kern="0" dirty="0">
                <a:solidFill>
                  <a:sysClr val="window" lastClr="FFFFFF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rPr>
              <a:t>قدم در اینجا</a:t>
            </a:r>
            <a:endParaRPr lang="en-US" altLang="zh-CN" sz="1500" b="1" kern="0" dirty="0">
              <a:solidFill>
                <a:sysClr val="window" lastClr="FFFFFF"/>
              </a:solidFill>
              <a:latin typeface="+mj-lt"/>
              <a:ea typeface="微软雅黑" panose="020B0503020204020204" pitchFamily="34" charset="-122"/>
              <a:cs typeface="B Nazanin" panose="00000700000000000000" pitchFamily="2" charset="-78"/>
            </a:endParaRPr>
          </a:p>
        </p:txBody>
      </p:sp>
      <p:sp>
        <p:nvSpPr>
          <p:cNvPr id="136" name="Text Box 10"/>
          <p:cNvSpPr txBox="1">
            <a:spLocks noChangeArrowheads="1"/>
          </p:cNvSpPr>
          <p:nvPr/>
        </p:nvSpPr>
        <p:spPr bwMode="auto">
          <a:xfrm>
            <a:off x="2590633" y="1762062"/>
            <a:ext cx="1399580" cy="277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45712" tIns="22856" rIns="45712" bIns="22856">
            <a:spAutoFit/>
          </a:bodyPr>
          <a:lstStyle/>
          <a:p>
            <a:pPr algn="ctr" defTabSz="1088023" rtl="1">
              <a:defRPr/>
            </a:pPr>
            <a:r>
              <a:rPr lang="fa-IR" altLang="zh-CN" sz="1500" b="1" kern="0" dirty="0">
                <a:solidFill>
                  <a:sysClr val="window" lastClr="FFFFFF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rPr>
              <a:t>قدم در اینجا</a:t>
            </a:r>
            <a:endParaRPr lang="en-US" sz="1500" b="1" kern="0" dirty="0">
              <a:solidFill>
                <a:sysClr val="window" lastClr="FFFFFF"/>
              </a:solidFill>
              <a:latin typeface="+mj-lt"/>
              <a:ea typeface="微软雅黑" panose="020B0503020204020204" pitchFamily="34" charset="-122"/>
              <a:cs typeface="B Nazanin" panose="00000700000000000000" pitchFamily="2" charset="-78"/>
            </a:endParaRPr>
          </a:p>
        </p:txBody>
      </p:sp>
      <p:sp>
        <p:nvSpPr>
          <p:cNvPr id="137" name="Oval 11"/>
          <p:cNvSpPr/>
          <p:nvPr/>
        </p:nvSpPr>
        <p:spPr>
          <a:xfrm>
            <a:off x="3879988" y="1794458"/>
            <a:ext cx="212182" cy="212211"/>
          </a:xfrm>
          <a:prstGeom prst="ellipse">
            <a:avLst/>
          </a:prstGeom>
          <a:solidFill>
            <a:srgbClr val="DB782B"/>
          </a:solidFill>
          <a:ln w="28575" cap="flat" cmpd="sng" algn="ctr">
            <a:solidFill>
              <a:sysClr val="window" lastClr="FFFFFF">
                <a:lumMod val="95000"/>
              </a:sysClr>
            </a:solidFill>
            <a:prstDash val="solid"/>
            <a:miter lim="800000"/>
          </a:ln>
          <a:effectLst/>
        </p:spPr>
        <p:txBody>
          <a:bodyPr lIns="68568" tIns="34284" rIns="68568" bIns="34284" rtlCol="0" anchor="ctr"/>
          <a:lstStyle/>
          <a:p>
            <a:pPr algn="ctr" defTabSz="914126" rtl="1">
              <a:defRPr/>
            </a:pPr>
            <a:endParaRPr lang="en-US" sz="2399" kern="0">
              <a:solidFill>
                <a:sysClr val="window" lastClr="FFFFFF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38" name="Oval 12"/>
          <p:cNvSpPr/>
          <p:nvPr/>
        </p:nvSpPr>
        <p:spPr>
          <a:xfrm>
            <a:off x="4300641" y="2527107"/>
            <a:ext cx="212182" cy="212211"/>
          </a:xfrm>
          <a:prstGeom prst="ellipse">
            <a:avLst/>
          </a:prstGeom>
          <a:solidFill>
            <a:srgbClr val="934D19"/>
          </a:solidFill>
          <a:ln w="28575" cap="flat" cmpd="sng" algn="ctr">
            <a:solidFill>
              <a:sysClr val="window" lastClr="FFFFFF">
                <a:lumMod val="95000"/>
              </a:sysClr>
            </a:solidFill>
            <a:prstDash val="solid"/>
            <a:miter lim="800000"/>
          </a:ln>
          <a:effectLst/>
        </p:spPr>
        <p:txBody>
          <a:bodyPr lIns="68568" tIns="34284" rIns="68568" bIns="34284" rtlCol="0" anchor="ctr"/>
          <a:lstStyle/>
          <a:p>
            <a:pPr algn="ctr" defTabSz="914126" rtl="1">
              <a:defRPr/>
            </a:pPr>
            <a:endParaRPr lang="en-US" sz="2399" kern="0">
              <a:solidFill>
                <a:sysClr val="window" lastClr="FFFFFF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39" name="Oval 13"/>
          <p:cNvSpPr/>
          <p:nvPr/>
        </p:nvSpPr>
        <p:spPr>
          <a:xfrm>
            <a:off x="4726542" y="3258039"/>
            <a:ext cx="212182" cy="212211"/>
          </a:xfrm>
          <a:prstGeom prst="ellipse">
            <a:avLst/>
          </a:prstGeom>
          <a:solidFill>
            <a:srgbClr val="DB782B"/>
          </a:solidFill>
          <a:ln w="28575" cap="flat" cmpd="sng" algn="ctr">
            <a:solidFill>
              <a:sysClr val="window" lastClr="FFFFFF">
                <a:lumMod val="95000"/>
              </a:sysClr>
            </a:solidFill>
            <a:prstDash val="solid"/>
            <a:miter lim="800000"/>
          </a:ln>
          <a:effectLst/>
        </p:spPr>
        <p:txBody>
          <a:bodyPr lIns="68568" tIns="34284" rIns="68568" bIns="34284" rtlCol="0" anchor="ctr"/>
          <a:lstStyle/>
          <a:p>
            <a:pPr algn="ctr" defTabSz="914126" rtl="1">
              <a:defRPr/>
            </a:pPr>
            <a:endParaRPr lang="en-US" sz="2399" kern="0">
              <a:solidFill>
                <a:sysClr val="window" lastClr="FFFFFF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40" name="Oval 14"/>
          <p:cNvSpPr/>
          <p:nvPr/>
        </p:nvSpPr>
        <p:spPr>
          <a:xfrm>
            <a:off x="5144220" y="3988969"/>
            <a:ext cx="212182" cy="212211"/>
          </a:xfrm>
          <a:prstGeom prst="ellipse">
            <a:avLst/>
          </a:prstGeom>
          <a:solidFill>
            <a:srgbClr val="934D19"/>
          </a:solidFill>
          <a:ln w="28575" cap="flat" cmpd="sng" algn="ctr">
            <a:solidFill>
              <a:sysClr val="window" lastClr="FFFFFF">
                <a:lumMod val="95000"/>
              </a:sysClr>
            </a:solidFill>
            <a:prstDash val="solid"/>
            <a:miter lim="800000"/>
          </a:ln>
          <a:effectLst/>
        </p:spPr>
        <p:txBody>
          <a:bodyPr lIns="68568" tIns="34284" rIns="68568" bIns="34284" rtlCol="0" anchor="ctr"/>
          <a:lstStyle/>
          <a:p>
            <a:pPr algn="ctr" defTabSz="914126" rtl="1">
              <a:defRPr/>
            </a:pPr>
            <a:endParaRPr lang="en-US" sz="2399" kern="0">
              <a:solidFill>
                <a:sysClr val="window" lastClr="FFFFFF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41" name="肘形接點 23"/>
          <p:cNvSpPr>
            <a:spLocks noChangeShapeType="1"/>
          </p:cNvSpPr>
          <p:nvPr/>
        </p:nvSpPr>
        <p:spPr bwMode="auto">
          <a:xfrm rot="5400000" flipH="1" flipV="1">
            <a:off x="4653577" y="693206"/>
            <a:ext cx="527832" cy="1674670"/>
          </a:xfrm>
          <a:custGeom>
            <a:avLst/>
            <a:gdLst>
              <a:gd name="connsiteX0" fmla="*/ 0 w 681038"/>
              <a:gd name="connsiteY0" fmla="*/ 0 h 2268538"/>
              <a:gd name="connsiteX1" fmla="*/ 681038 w 681038"/>
              <a:gd name="connsiteY1" fmla="*/ 0 h 2268538"/>
              <a:gd name="connsiteX2" fmla="*/ 681038 w 681038"/>
              <a:gd name="connsiteY2" fmla="*/ 2268538 h 2268538"/>
              <a:gd name="connsiteX0" fmla="*/ 0 w 626447"/>
              <a:gd name="connsiteY0" fmla="*/ 0 h 2732562"/>
              <a:gd name="connsiteX1" fmla="*/ 626447 w 626447"/>
              <a:gd name="connsiteY1" fmla="*/ 464024 h 2732562"/>
              <a:gd name="connsiteX2" fmla="*/ 626447 w 626447"/>
              <a:gd name="connsiteY2" fmla="*/ 2732562 h 2732562"/>
              <a:gd name="connsiteX0" fmla="*/ 0 w 626447"/>
              <a:gd name="connsiteY0" fmla="*/ 0 h 2200551"/>
              <a:gd name="connsiteX1" fmla="*/ 626447 w 626447"/>
              <a:gd name="connsiteY1" fmla="*/ 464024 h 2200551"/>
              <a:gd name="connsiteX2" fmla="*/ 622250 w 626447"/>
              <a:gd name="connsiteY2" fmla="*/ 2200551 h 2200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26447" h="2200551" fill="none">
                <a:moveTo>
                  <a:pt x="0" y="0"/>
                </a:moveTo>
                <a:lnTo>
                  <a:pt x="626447" y="464024"/>
                </a:lnTo>
                <a:cubicBezTo>
                  <a:pt x="626447" y="1220203"/>
                  <a:pt x="622250" y="1444372"/>
                  <a:pt x="622250" y="2200551"/>
                </a:cubicBezTo>
              </a:path>
            </a:pathLst>
          </a:custGeom>
          <a:noFill/>
          <a:ln w="19050" cap="flat" cmpd="sng">
            <a:solidFill>
              <a:srgbClr val="333333"/>
            </a:solidFill>
            <a:prstDash val="dash"/>
            <a:bevel/>
            <a:headEnd type="oval" w="med" len="med"/>
            <a:tailEnd type="oval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68568" tIns="34284" rIns="68568" bIns="34284"/>
          <a:lstStyle/>
          <a:p>
            <a:pPr algn="r" defTabSz="914126" rtl="1">
              <a:defRPr/>
            </a:pPr>
            <a:endParaRPr lang="zh-CN" altLang="en-US" sz="1799" kern="0">
              <a:solidFill>
                <a:sysClr val="windowText" lastClr="000000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42" name="矩形 141"/>
          <p:cNvSpPr/>
          <p:nvPr/>
        </p:nvSpPr>
        <p:spPr>
          <a:xfrm>
            <a:off x="5915110" y="972044"/>
            <a:ext cx="1066600" cy="330713"/>
          </a:xfrm>
          <a:prstGeom prst="rect">
            <a:avLst/>
          </a:prstGeom>
        </p:spPr>
        <p:txBody>
          <a:bodyPr wrap="none" lIns="68561" tIns="34281" rIns="68561" bIns="34281">
            <a:spAutoFit/>
          </a:bodyPr>
          <a:lstStyle/>
          <a:p>
            <a:pPr algn="r" defTabSz="914126" rtl="1">
              <a:defRPr/>
            </a:pPr>
            <a:r>
              <a:rPr lang="fa-IR" altLang="zh-CN" sz="1699" b="1" kern="0" dirty="0">
                <a:solidFill>
                  <a:srgbClr val="934D19"/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قدم در اینجا</a:t>
            </a:r>
            <a:endParaRPr lang="en-US" altLang="zh-CN" sz="1699" b="1" kern="0" dirty="0">
              <a:solidFill>
                <a:srgbClr val="934D19"/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143" name="矩形 47"/>
          <p:cNvSpPr>
            <a:spLocks noChangeArrowheads="1"/>
          </p:cNvSpPr>
          <p:nvPr/>
        </p:nvSpPr>
        <p:spPr bwMode="auto">
          <a:xfrm>
            <a:off x="5915109" y="1234693"/>
            <a:ext cx="2237186" cy="496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61" tIns="34281" rIns="68561" bIns="34281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r" defTabSz="914126" rtl="1">
              <a:lnSpc>
                <a:spcPct val="130000"/>
              </a:lnSpc>
              <a:spcBef>
                <a:spcPct val="0"/>
              </a:spcBef>
              <a:buNone/>
              <a:defRPr/>
            </a:pPr>
            <a:r>
              <a:rPr lang="fa-IR" altLang="zh-CN" sz="11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+mj-lt"/>
                <a:cs typeface="B Nazanin" panose="00000700000000000000" pitchFamily="2" charset="-78"/>
                <a:sym typeface="微软雅黑" pitchFamily="34" charset="-122"/>
              </a:rPr>
              <a:t>ادامه دهید و آن را با متن خود جایگزین کنید.</a:t>
            </a:r>
            <a:endParaRPr lang="zh-CN" altLang="en-US" sz="1100" kern="0" dirty="0">
              <a:solidFill>
                <a:sysClr val="windowText" lastClr="000000">
                  <a:lumMod val="75000"/>
                  <a:lumOff val="25000"/>
                </a:sysClr>
              </a:solidFill>
              <a:latin typeface="+mj-lt"/>
              <a:cs typeface="B Nazanin" panose="00000700000000000000" pitchFamily="2" charset="-78"/>
              <a:sym typeface="微软雅黑" pitchFamily="34" charset="-122"/>
            </a:endParaRPr>
          </a:p>
        </p:txBody>
      </p:sp>
      <p:sp>
        <p:nvSpPr>
          <p:cNvPr id="144" name="肘形接點 23"/>
          <p:cNvSpPr>
            <a:spLocks noChangeShapeType="1"/>
          </p:cNvSpPr>
          <p:nvPr/>
        </p:nvSpPr>
        <p:spPr bwMode="auto">
          <a:xfrm rot="5400000" flipH="1" flipV="1">
            <a:off x="4961956" y="1780331"/>
            <a:ext cx="343739" cy="1242005"/>
          </a:xfrm>
          <a:custGeom>
            <a:avLst/>
            <a:gdLst>
              <a:gd name="connsiteX0" fmla="*/ 0 w 681038"/>
              <a:gd name="connsiteY0" fmla="*/ 0 h 2268538"/>
              <a:gd name="connsiteX1" fmla="*/ 681038 w 681038"/>
              <a:gd name="connsiteY1" fmla="*/ 0 h 2268538"/>
              <a:gd name="connsiteX2" fmla="*/ 681038 w 681038"/>
              <a:gd name="connsiteY2" fmla="*/ 2268538 h 2268538"/>
              <a:gd name="connsiteX0" fmla="*/ 0 w 626447"/>
              <a:gd name="connsiteY0" fmla="*/ 0 h 2732562"/>
              <a:gd name="connsiteX1" fmla="*/ 626447 w 626447"/>
              <a:gd name="connsiteY1" fmla="*/ 464024 h 2732562"/>
              <a:gd name="connsiteX2" fmla="*/ 626447 w 626447"/>
              <a:gd name="connsiteY2" fmla="*/ 2732562 h 2732562"/>
              <a:gd name="connsiteX0" fmla="*/ 0 w 626447"/>
              <a:gd name="connsiteY0" fmla="*/ 0 h 2084046"/>
              <a:gd name="connsiteX1" fmla="*/ 626447 w 626447"/>
              <a:gd name="connsiteY1" fmla="*/ 464024 h 2084046"/>
              <a:gd name="connsiteX2" fmla="*/ 626446 w 626447"/>
              <a:gd name="connsiteY2" fmla="*/ 2084046 h 2084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26447" h="2084046" fill="none">
                <a:moveTo>
                  <a:pt x="0" y="0"/>
                </a:moveTo>
                <a:lnTo>
                  <a:pt x="626447" y="464024"/>
                </a:lnTo>
                <a:cubicBezTo>
                  <a:pt x="626447" y="1220203"/>
                  <a:pt x="626446" y="1327867"/>
                  <a:pt x="626446" y="2084046"/>
                </a:cubicBezTo>
              </a:path>
            </a:pathLst>
          </a:custGeom>
          <a:noFill/>
          <a:ln w="19050" cap="flat" cmpd="sng">
            <a:solidFill>
              <a:srgbClr val="333333"/>
            </a:solidFill>
            <a:prstDash val="dash"/>
            <a:bevel/>
            <a:headEnd type="oval" w="med" len="med"/>
            <a:tailEnd type="oval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68568" tIns="34284" rIns="68568" bIns="34284"/>
          <a:lstStyle/>
          <a:p>
            <a:pPr algn="r" defTabSz="914126" rtl="1">
              <a:defRPr/>
            </a:pPr>
            <a:endParaRPr lang="zh-CN" altLang="en-US" sz="1799" kern="0">
              <a:solidFill>
                <a:sysClr val="windowText" lastClr="000000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45" name="矩形 144"/>
          <p:cNvSpPr/>
          <p:nvPr/>
        </p:nvSpPr>
        <p:spPr>
          <a:xfrm>
            <a:off x="5915110" y="1936199"/>
            <a:ext cx="1066600" cy="330713"/>
          </a:xfrm>
          <a:prstGeom prst="rect">
            <a:avLst/>
          </a:prstGeom>
        </p:spPr>
        <p:txBody>
          <a:bodyPr wrap="none" lIns="68561" tIns="34281" rIns="68561" bIns="34281">
            <a:spAutoFit/>
          </a:bodyPr>
          <a:lstStyle/>
          <a:p>
            <a:pPr algn="r" defTabSz="914126" rtl="1">
              <a:defRPr/>
            </a:pPr>
            <a:r>
              <a:rPr lang="fa-IR" altLang="zh-CN" sz="1699" b="1" kern="0" dirty="0">
                <a:solidFill>
                  <a:srgbClr val="934D19"/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قدم در اینجا</a:t>
            </a:r>
            <a:endParaRPr lang="en-US" altLang="zh-CN" sz="1699" b="1" kern="0" dirty="0">
              <a:solidFill>
                <a:srgbClr val="934D19"/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146" name="矩形 47"/>
          <p:cNvSpPr>
            <a:spLocks noChangeArrowheads="1"/>
          </p:cNvSpPr>
          <p:nvPr/>
        </p:nvSpPr>
        <p:spPr bwMode="auto">
          <a:xfrm>
            <a:off x="5915109" y="2198848"/>
            <a:ext cx="2237186" cy="496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61" tIns="34281" rIns="68561" bIns="34281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r" defTabSz="914126" rtl="1">
              <a:lnSpc>
                <a:spcPct val="130000"/>
              </a:lnSpc>
              <a:spcBef>
                <a:spcPct val="0"/>
              </a:spcBef>
              <a:buNone/>
              <a:defRPr/>
            </a:pPr>
            <a:r>
              <a:rPr lang="fa-IR" altLang="zh-CN" sz="11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+mj-lt"/>
                <a:cs typeface="B Nazanin" panose="00000700000000000000" pitchFamily="2" charset="-78"/>
                <a:sym typeface="微软雅黑" pitchFamily="34" charset="-122"/>
              </a:rPr>
              <a:t>ادامه دهید و آن را با متن خود جایگزین کنید.</a:t>
            </a:r>
            <a:endParaRPr lang="zh-CN" altLang="en-US" sz="1100" kern="0" dirty="0">
              <a:solidFill>
                <a:sysClr val="windowText" lastClr="000000">
                  <a:lumMod val="75000"/>
                  <a:lumOff val="25000"/>
                </a:sysClr>
              </a:solidFill>
              <a:latin typeface="+mj-lt"/>
              <a:cs typeface="B Nazanin" panose="00000700000000000000" pitchFamily="2" charset="-78"/>
              <a:sym typeface="微软雅黑" pitchFamily="34" charset="-122"/>
            </a:endParaRPr>
          </a:p>
        </p:txBody>
      </p:sp>
      <p:cxnSp>
        <p:nvCxnSpPr>
          <p:cNvPr id="147" name="直接连接符 146"/>
          <p:cNvCxnSpPr>
            <a:stCxn id="139" idx="6"/>
          </p:cNvCxnSpPr>
          <p:nvPr/>
        </p:nvCxnSpPr>
        <p:spPr>
          <a:xfrm flipV="1">
            <a:off x="4938723" y="3358278"/>
            <a:ext cx="816104" cy="5866"/>
          </a:xfrm>
          <a:prstGeom prst="line">
            <a:avLst/>
          </a:prstGeom>
          <a:noFill/>
          <a:ln w="19050" cap="flat" cmpd="sng">
            <a:solidFill>
              <a:srgbClr val="333333"/>
            </a:solidFill>
            <a:prstDash val="dash"/>
            <a:bevel/>
            <a:headEnd type="oval" w="med" len="med"/>
            <a:tailEnd type="oval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8" name="直接连接符 147"/>
          <p:cNvCxnSpPr/>
          <p:nvPr/>
        </p:nvCxnSpPr>
        <p:spPr>
          <a:xfrm flipV="1">
            <a:off x="5356401" y="4077188"/>
            <a:ext cx="398426" cy="1"/>
          </a:xfrm>
          <a:prstGeom prst="line">
            <a:avLst/>
          </a:prstGeom>
          <a:noFill/>
          <a:ln w="19050" cap="flat" cmpd="sng">
            <a:solidFill>
              <a:srgbClr val="333333"/>
            </a:solidFill>
            <a:prstDash val="dash"/>
            <a:bevel/>
            <a:headEnd type="oval" w="med" len="med"/>
            <a:tailEnd type="oval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9" name="矩形 148"/>
          <p:cNvSpPr/>
          <p:nvPr/>
        </p:nvSpPr>
        <p:spPr>
          <a:xfrm>
            <a:off x="5915110" y="2941262"/>
            <a:ext cx="1066600" cy="330713"/>
          </a:xfrm>
          <a:prstGeom prst="rect">
            <a:avLst/>
          </a:prstGeom>
        </p:spPr>
        <p:txBody>
          <a:bodyPr wrap="none" lIns="68561" tIns="34281" rIns="68561" bIns="34281">
            <a:spAutoFit/>
          </a:bodyPr>
          <a:lstStyle/>
          <a:p>
            <a:pPr algn="r" defTabSz="914126" rtl="1">
              <a:defRPr/>
            </a:pPr>
            <a:r>
              <a:rPr lang="fa-IR" altLang="zh-CN" sz="1699" b="1" kern="0" dirty="0">
                <a:solidFill>
                  <a:srgbClr val="934D19"/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قدم در اینجا</a:t>
            </a:r>
            <a:endParaRPr lang="en-US" altLang="zh-CN" sz="1699" b="1" kern="0" dirty="0">
              <a:solidFill>
                <a:srgbClr val="934D19"/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150" name="矩形 47"/>
          <p:cNvSpPr>
            <a:spLocks noChangeArrowheads="1"/>
          </p:cNvSpPr>
          <p:nvPr/>
        </p:nvSpPr>
        <p:spPr bwMode="auto">
          <a:xfrm>
            <a:off x="5915109" y="3203911"/>
            <a:ext cx="2237186" cy="496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61" tIns="34281" rIns="68561" bIns="34281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r" defTabSz="914126" rtl="1">
              <a:lnSpc>
                <a:spcPct val="130000"/>
              </a:lnSpc>
              <a:spcBef>
                <a:spcPct val="0"/>
              </a:spcBef>
              <a:buNone/>
              <a:defRPr/>
            </a:pPr>
            <a:r>
              <a:rPr lang="fa-IR" altLang="zh-CN" sz="11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+mj-lt"/>
                <a:cs typeface="B Nazanin" panose="00000700000000000000" pitchFamily="2" charset="-78"/>
                <a:sym typeface="微软雅黑" pitchFamily="34" charset="-122"/>
              </a:rPr>
              <a:t>ادامه دهید و آن را با متن خود جایگزین کنید.</a:t>
            </a:r>
            <a:endParaRPr lang="zh-CN" altLang="en-US" sz="1100" kern="0" dirty="0">
              <a:solidFill>
                <a:sysClr val="windowText" lastClr="000000">
                  <a:lumMod val="75000"/>
                  <a:lumOff val="25000"/>
                </a:sysClr>
              </a:solidFill>
              <a:latin typeface="+mj-lt"/>
              <a:cs typeface="B Nazanin" panose="00000700000000000000" pitchFamily="2" charset="-78"/>
              <a:sym typeface="微软雅黑" pitchFamily="34" charset="-122"/>
            </a:endParaRPr>
          </a:p>
        </p:txBody>
      </p:sp>
      <p:sp>
        <p:nvSpPr>
          <p:cNvPr id="151" name="矩形 150"/>
          <p:cNvSpPr/>
          <p:nvPr/>
        </p:nvSpPr>
        <p:spPr>
          <a:xfrm>
            <a:off x="5915110" y="3946362"/>
            <a:ext cx="1066600" cy="330713"/>
          </a:xfrm>
          <a:prstGeom prst="rect">
            <a:avLst/>
          </a:prstGeom>
        </p:spPr>
        <p:txBody>
          <a:bodyPr wrap="none" lIns="68561" tIns="34281" rIns="68561" bIns="34281">
            <a:spAutoFit/>
          </a:bodyPr>
          <a:lstStyle/>
          <a:p>
            <a:pPr algn="r" defTabSz="914126" rtl="1">
              <a:defRPr/>
            </a:pPr>
            <a:r>
              <a:rPr lang="fa-IR" altLang="zh-CN" sz="1699" b="1" kern="0" dirty="0">
                <a:solidFill>
                  <a:srgbClr val="934D19"/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قدم در اینجا</a:t>
            </a:r>
            <a:endParaRPr lang="en-US" altLang="zh-CN" sz="1699" b="1" kern="0" dirty="0">
              <a:solidFill>
                <a:srgbClr val="934D19"/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152" name="矩形 47"/>
          <p:cNvSpPr>
            <a:spLocks noChangeArrowheads="1"/>
          </p:cNvSpPr>
          <p:nvPr/>
        </p:nvSpPr>
        <p:spPr bwMode="auto">
          <a:xfrm>
            <a:off x="5915109" y="4209011"/>
            <a:ext cx="2237186" cy="496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61" tIns="34281" rIns="68561" bIns="34281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algn="r" defTabSz="914126" rtl="1">
              <a:lnSpc>
                <a:spcPct val="130000"/>
              </a:lnSpc>
              <a:spcBef>
                <a:spcPct val="0"/>
              </a:spcBef>
              <a:buNone/>
              <a:defRPr/>
            </a:pPr>
            <a:r>
              <a:rPr lang="fa-IR" altLang="zh-CN" sz="1100" kern="0" dirty="0">
                <a:solidFill>
                  <a:sysClr val="windowText" lastClr="000000">
                    <a:lumMod val="75000"/>
                    <a:lumOff val="25000"/>
                  </a:sysClr>
                </a:solidFill>
                <a:latin typeface="+mj-lt"/>
                <a:cs typeface="B Nazanin" panose="00000700000000000000" pitchFamily="2" charset="-78"/>
                <a:sym typeface="微软雅黑" pitchFamily="34" charset="-122"/>
              </a:rPr>
              <a:t>ادامه دهید و آن را با متن خود جایگزین کنید.</a:t>
            </a:r>
            <a:endParaRPr lang="zh-CN" altLang="en-US" sz="1100" kern="0" dirty="0">
              <a:solidFill>
                <a:sysClr val="windowText" lastClr="000000">
                  <a:lumMod val="75000"/>
                  <a:lumOff val="25000"/>
                </a:sysClr>
              </a:solidFill>
              <a:latin typeface="+mj-lt"/>
              <a:cs typeface="B Nazanin" panose="00000700000000000000" pitchFamily="2" charset="-78"/>
              <a:sym typeface="微软雅黑" pitchFamily="34" charset="-122"/>
            </a:endParaRPr>
          </a:p>
        </p:txBody>
      </p:sp>
      <p:sp>
        <p:nvSpPr>
          <p:cNvPr id="153" name="文本框 32"/>
          <p:cNvSpPr txBox="1"/>
          <p:nvPr/>
        </p:nvSpPr>
        <p:spPr>
          <a:xfrm>
            <a:off x="2575952" y="1043638"/>
            <a:ext cx="1125911" cy="3462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8561" tIns="34281" rIns="68561" bIns="34281">
            <a:spAutoFit/>
          </a:bodyPr>
          <a:lstStyle>
            <a:defPPr>
              <a:defRPr lang="zh-CN"/>
            </a:defPPr>
            <a:lvl1pPr>
              <a:spcBef>
                <a:spcPct val="0"/>
              </a:spcBef>
              <a:buFont typeface="Arial" charset="0"/>
              <a:buNone/>
              <a:defRPr sz="2933" b="1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微软雅黑" pitchFamily="34" charset="-122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latin typeface="微软雅黑" pitchFamily="34" charset="-122"/>
                <a:ea typeface="微软雅黑" pitchFamily="34" charset="-122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latin typeface="微软雅黑" pitchFamily="34" charset="-122"/>
                <a:ea typeface="微软雅黑" pitchFamily="34" charset="-122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latin typeface="微软雅黑" pitchFamily="34" charset="-122"/>
                <a:ea typeface="微软雅黑" pitchFamily="34" charset="-122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latin typeface="微软雅黑" pitchFamily="34" charset="-122"/>
                <a:ea typeface="微软雅黑" pitchFamily="34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latin typeface="微软雅黑" pitchFamily="34" charset="-122"/>
                <a:ea typeface="微软雅黑" pitchFamily="34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latin typeface="微软雅黑" pitchFamily="34" charset="-122"/>
                <a:ea typeface="微软雅黑" pitchFamily="34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latin typeface="微软雅黑" pitchFamily="34" charset="-122"/>
                <a:ea typeface="微软雅黑" pitchFamily="34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latin typeface="微软雅黑" pitchFamily="34" charset="-122"/>
                <a:ea typeface="微软雅黑" pitchFamily="34" charset="-122"/>
              </a:defRPr>
            </a:lvl9pPr>
          </a:lstStyle>
          <a:p>
            <a:pPr algn="r" defTabSz="914126" rtl="1">
              <a:defRPr/>
            </a:pPr>
            <a:r>
              <a:rPr lang="fa-IR" altLang="zh-CN" sz="1800" kern="0" dirty="0">
                <a:solidFill>
                  <a:srgbClr val="934D19"/>
                </a:solidFill>
                <a:latin typeface="+mj-lt"/>
                <a:cs typeface="B Nazanin" panose="00000700000000000000" pitchFamily="2" charset="-78"/>
              </a:rPr>
              <a:t>قدم در اینجا</a:t>
            </a:r>
            <a:endParaRPr lang="zh-CN" altLang="en-US" sz="1800" kern="0" dirty="0">
              <a:solidFill>
                <a:srgbClr val="934D19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l"/>
            <a:r>
              <a:rPr lang="fa-IR" altLang="zh-CN" dirty="0">
                <a:cs typeface="B Nazanin" panose="00000700000000000000" pitchFamily="2" charset="-78"/>
              </a:rPr>
              <a:t>عنوان را اینجا بنویس</a:t>
            </a:r>
            <a:endParaRPr lang="zh-CN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694939503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300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3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300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3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300"/>
                            </p:stCondLst>
                            <p:childTnLst>
                              <p:par>
                                <p:cTn id="20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300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3" dur="3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300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7" dur="3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600"/>
                            </p:stCondLst>
                            <p:childTnLst>
                              <p:par>
                                <p:cTn id="29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300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2" dur="3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300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6" dur="3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900"/>
                            </p:stCondLst>
                            <p:childTnLst>
                              <p:par>
                                <p:cTn id="38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300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1" dur="3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300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5" dur="3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200"/>
                            </p:stCondLst>
                            <p:childTnLst>
                              <p:par>
                                <p:cTn id="47" presetID="2" presetClass="entr" presetSubtype="4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25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25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700"/>
                            </p:stCondLst>
                            <p:childTnLst>
                              <p:par>
                                <p:cTn id="52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25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25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950"/>
                            </p:stCondLst>
                            <p:childTnLst>
                              <p:par>
                                <p:cTn id="57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25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25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3200"/>
                            </p:stCondLst>
                            <p:childTnLst>
                              <p:par>
                                <p:cTn id="62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25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25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3450"/>
                            </p:stCondLst>
                            <p:childTnLst>
                              <p:par>
                                <p:cTn id="6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3950"/>
                            </p:stCondLst>
                            <p:childTnLst>
                              <p:par>
                                <p:cTn id="7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4450"/>
                            </p:stCondLst>
                            <p:childTnLst>
                              <p:par>
                                <p:cTn id="7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45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4900"/>
                            </p:stCondLst>
                            <p:childTnLst>
                              <p:par>
                                <p:cTn id="8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4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400"/>
                            </p:stCondLst>
                            <p:childTnLst>
                              <p:par>
                                <p:cTn id="8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1" dur="35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5750"/>
                            </p:stCondLst>
                            <p:childTnLst>
                              <p:par>
                                <p:cTn id="9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5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8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6250"/>
                            </p:stCondLst>
                            <p:childTnLst>
                              <p:par>
                                <p:cTn id="10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2" dur="25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6500"/>
                            </p:stCondLst>
                            <p:childTnLst>
                              <p:par>
                                <p:cTn id="10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6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9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9" grpId="0" animBg="1"/>
      <p:bldP spid="130" grpId="0" animBg="1"/>
      <p:bldP spid="131" grpId="0" animBg="1"/>
      <p:bldP spid="132" grpId="0" animBg="1"/>
      <p:bldP spid="133" grpId="0"/>
      <p:bldP spid="134" grpId="0"/>
      <p:bldP spid="135" grpId="0"/>
      <p:bldP spid="136" grpId="0"/>
      <p:bldP spid="137" grpId="0" animBg="1"/>
      <p:bldP spid="138" grpId="0" animBg="1"/>
      <p:bldP spid="139" grpId="0" animBg="1"/>
      <p:bldP spid="140" grpId="0" animBg="1"/>
      <p:bldP spid="141" grpId="0" animBg="1"/>
      <p:bldP spid="142" grpId="0"/>
      <p:bldP spid="143" grpId="0"/>
      <p:bldP spid="144" grpId="0" animBg="1"/>
      <p:bldP spid="145" grpId="0"/>
      <p:bldP spid="146" grpId="0"/>
      <p:bldP spid="149" grpId="0"/>
      <p:bldP spid="150" grpId="0"/>
      <p:bldP spid="151" grpId="0"/>
      <p:bldP spid="152" grpId="0"/>
      <p:bldP spid="15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TextBox 11"/>
          <p:cNvSpPr txBox="1">
            <a:spLocks noChangeArrowheads="1"/>
          </p:cNvSpPr>
          <p:nvPr/>
        </p:nvSpPr>
        <p:spPr bwMode="auto">
          <a:xfrm flipH="1">
            <a:off x="2239096" y="1084722"/>
            <a:ext cx="1145821" cy="276140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9pPr>
          </a:lstStyle>
          <a:p>
            <a:pPr algn="r" defTabSz="685685" rtl="1" eaLnBrk="1" hangingPunct="1">
              <a:defRPr/>
            </a:pPr>
            <a:r>
              <a:rPr lang="tr-TR" altLang="zh-CN" sz="1200" kern="0" dirty="0">
                <a:solidFill>
                  <a:sysClr val="windowText" lastClr="000000">
                    <a:lumMod val="85000"/>
                    <a:lumOff val="15000"/>
                  </a:sysClr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TEXT</a:t>
            </a:r>
            <a:endParaRPr lang="en-US" altLang="zh-CN" sz="1200" kern="0" dirty="0">
              <a:solidFill>
                <a:sysClr val="windowText" lastClr="000000">
                  <a:lumMod val="85000"/>
                  <a:lumOff val="15000"/>
                </a:sysClr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35" name="TextBox 11"/>
          <p:cNvSpPr txBox="1">
            <a:spLocks noChangeArrowheads="1"/>
          </p:cNvSpPr>
          <p:nvPr/>
        </p:nvSpPr>
        <p:spPr bwMode="auto">
          <a:xfrm flipH="1">
            <a:off x="1451939" y="1084722"/>
            <a:ext cx="1145821" cy="276140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9pPr>
          </a:lstStyle>
          <a:p>
            <a:pPr algn="r" defTabSz="685685" rtl="1" eaLnBrk="1" hangingPunct="1">
              <a:defRPr/>
            </a:pPr>
            <a:r>
              <a:rPr lang="tr-TR" altLang="zh-CN" sz="1200" kern="0" dirty="0">
                <a:solidFill>
                  <a:sysClr val="windowText" lastClr="000000">
                    <a:lumMod val="85000"/>
                    <a:lumOff val="15000"/>
                  </a:sysClr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TEXT</a:t>
            </a:r>
            <a:endParaRPr lang="en-US" altLang="zh-CN" sz="1200" kern="0" dirty="0">
              <a:solidFill>
                <a:sysClr val="windowText" lastClr="000000">
                  <a:lumMod val="85000"/>
                  <a:lumOff val="15000"/>
                </a:sysClr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37" name="TextBox 11"/>
          <p:cNvSpPr txBox="1">
            <a:spLocks noChangeArrowheads="1"/>
          </p:cNvSpPr>
          <p:nvPr/>
        </p:nvSpPr>
        <p:spPr bwMode="auto">
          <a:xfrm flipH="1">
            <a:off x="3005621" y="1084722"/>
            <a:ext cx="1145821" cy="276140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9pPr>
          </a:lstStyle>
          <a:p>
            <a:pPr algn="r" defTabSz="685685" rtl="1" eaLnBrk="1" hangingPunct="1">
              <a:defRPr/>
            </a:pPr>
            <a:r>
              <a:rPr lang="tr-TR" altLang="zh-CN" sz="1200" kern="0" dirty="0">
                <a:solidFill>
                  <a:sysClr val="windowText" lastClr="000000">
                    <a:lumMod val="85000"/>
                    <a:lumOff val="15000"/>
                  </a:sysClr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TEXT</a:t>
            </a:r>
            <a:endParaRPr lang="en-US" altLang="zh-CN" sz="1200" kern="0" dirty="0">
              <a:solidFill>
                <a:sysClr val="windowText" lastClr="000000">
                  <a:lumMod val="85000"/>
                  <a:lumOff val="15000"/>
                </a:sysClr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38" name="TextBox 11"/>
          <p:cNvSpPr txBox="1">
            <a:spLocks noChangeArrowheads="1"/>
          </p:cNvSpPr>
          <p:nvPr/>
        </p:nvSpPr>
        <p:spPr bwMode="auto">
          <a:xfrm flipH="1">
            <a:off x="2239096" y="4428552"/>
            <a:ext cx="1145821" cy="276140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9pPr>
          </a:lstStyle>
          <a:p>
            <a:pPr algn="r" defTabSz="685685" rtl="1" eaLnBrk="1" hangingPunct="1">
              <a:defRPr/>
            </a:pPr>
            <a:r>
              <a:rPr lang="tr-TR" altLang="zh-CN" sz="1200" kern="0" dirty="0">
                <a:solidFill>
                  <a:sysClr val="windowText" lastClr="000000">
                    <a:lumMod val="85000"/>
                    <a:lumOff val="15000"/>
                  </a:sysClr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TEXT</a:t>
            </a:r>
            <a:endParaRPr lang="en-US" altLang="zh-CN" sz="1200" kern="0" dirty="0">
              <a:solidFill>
                <a:sysClr val="windowText" lastClr="000000">
                  <a:lumMod val="85000"/>
                  <a:lumOff val="15000"/>
                </a:sysClr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39" name="TextBox 11"/>
          <p:cNvSpPr txBox="1">
            <a:spLocks noChangeArrowheads="1"/>
          </p:cNvSpPr>
          <p:nvPr/>
        </p:nvSpPr>
        <p:spPr bwMode="auto">
          <a:xfrm flipH="1">
            <a:off x="1451939" y="4428552"/>
            <a:ext cx="1145821" cy="276140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9pPr>
          </a:lstStyle>
          <a:p>
            <a:pPr algn="r" defTabSz="685685" rtl="1" eaLnBrk="1" hangingPunct="1">
              <a:defRPr/>
            </a:pPr>
            <a:r>
              <a:rPr lang="tr-TR" altLang="zh-CN" sz="1200" kern="0" dirty="0">
                <a:solidFill>
                  <a:sysClr val="windowText" lastClr="000000">
                    <a:lumMod val="85000"/>
                    <a:lumOff val="15000"/>
                  </a:sysClr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TEXT</a:t>
            </a:r>
            <a:endParaRPr lang="en-US" altLang="zh-CN" sz="1200" kern="0" dirty="0">
              <a:solidFill>
                <a:sysClr val="windowText" lastClr="000000">
                  <a:lumMod val="85000"/>
                  <a:lumOff val="15000"/>
                </a:sysClr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40" name="TextBox 11"/>
          <p:cNvSpPr txBox="1">
            <a:spLocks noChangeArrowheads="1"/>
          </p:cNvSpPr>
          <p:nvPr/>
        </p:nvSpPr>
        <p:spPr bwMode="auto">
          <a:xfrm flipH="1">
            <a:off x="3005621" y="4428552"/>
            <a:ext cx="1145821" cy="276140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9pPr>
          </a:lstStyle>
          <a:p>
            <a:pPr algn="r" defTabSz="685685" rtl="1" eaLnBrk="1" hangingPunct="1">
              <a:defRPr/>
            </a:pPr>
            <a:r>
              <a:rPr lang="tr-TR" altLang="zh-CN" sz="1200" kern="0" dirty="0">
                <a:solidFill>
                  <a:sysClr val="windowText" lastClr="000000">
                    <a:lumMod val="85000"/>
                    <a:lumOff val="15000"/>
                  </a:sysClr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TEXT</a:t>
            </a:r>
            <a:endParaRPr lang="en-US" altLang="zh-CN" sz="1200" kern="0" dirty="0">
              <a:solidFill>
                <a:sysClr val="windowText" lastClr="000000">
                  <a:lumMod val="85000"/>
                  <a:lumOff val="15000"/>
                </a:sysClr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41" name="TextBox 11"/>
          <p:cNvSpPr txBox="1">
            <a:spLocks noChangeArrowheads="1"/>
          </p:cNvSpPr>
          <p:nvPr/>
        </p:nvSpPr>
        <p:spPr bwMode="auto">
          <a:xfrm flipH="1">
            <a:off x="306117" y="1981383"/>
            <a:ext cx="1145821" cy="276140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9pPr>
          </a:lstStyle>
          <a:p>
            <a:pPr algn="r" defTabSz="685685" rtl="1" eaLnBrk="1" hangingPunct="1">
              <a:defRPr/>
            </a:pPr>
            <a:r>
              <a:rPr lang="tr-TR" altLang="zh-CN" sz="1200" kern="0" dirty="0">
                <a:solidFill>
                  <a:sysClr val="windowText" lastClr="000000">
                    <a:lumMod val="85000"/>
                    <a:lumOff val="15000"/>
                  </a:sysClr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TEXT</a:t>
            </a:r>
            <a:endParaRPr lang="en-US" altLang="zh-CN" sz="1200" kern="0" dirty="0">
              <a:solidFill>
                <a:sysClr val="windowText" lastClr="000000">
                  <a:lumMod val="85000"/>
                  <a:lumOff val="15000"/>
                </a:sysClr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42" name="TextBox 11"/>
          <p:cNvSpPr txBox="1">
            <a:spLocks noChangeArrowheads="1"/>
          </p:cNvSpPr>
          <p:nvPr/>
        </p:nvSpPr>
        <p:spPr bwMode="auto">
          <a:xfrm flipH="1">
            <a:off x="306117" y="2714582"/>
            <a:ext cx="1145821" cy="277727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9pPr>
          </a:lstStyle>
          <a:p>
            <a:pPr algn="r" defTabSz="685685" rtl="1" eaLnBrk="1" hangingPunct="1">
              <a:defRPr/>
            </a:pPr>
            <a:r>
              <a:rPr lang="tr-TR" altLang="zh-CN" sz="1200" kern="0" dirty="0">
                <a:solidFill>
                  <a:sysClr val="windowText" lastClr="000000">
                    <a:lumMod val="85000"/>
                    <a:lumOff val="15000"/>
                  </a:sysClr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TEXT</a:t>
            </a:r>
            <a:endParaRPr lang="en-US" altLang="zh-CN" sz="1200" kern="0" dirty="0">
              <a:solidFill>
                <a:sysClr val="windowText" lastClr="000000">
                  <a:lumMod val="85000"/>
                  <a:lumOff val="15000"/>
                </a:sysClr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43" name="TextBox 11"/>
          <p:cNvSpPr txBox="1">
            <a:spLocks noChangeArrowheads="1"/>
          </p:cNvSpPr>
          <p:nvPr/>
        </p:nvSpPr>
        <p:spPr bwMode="auto">
          <a:xfrm flipH="1">
            <a:off x="306117" y="3484282"/>
            <a:ext cx="1145821" cy="276140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9pPr>
          </a:lstStyle>
          <a:p>
            <a:pPr algn="r" defTabSz="685685" rtl="1" eaLnBrk="1" hangingPunct="1">
              <a:defRPr/>
            </a:pPr>
            <a:r>
              <a:rPr lang="tr-TR" altLang="zh-CN" sz="1200" kern="0" dirty="0">
                <a:solidFill>
                  <a:sysClr val="windowText" lastClr="000000">
                    <a:lumMod val="85000"/>
                    <a:lumOff val="15000"/>
                  </a:sysClr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TEXT</a:t>
            </a:r>
            <a:endParaRPr lang="en-US" altLang="zh-CN" sz="1200" kern="0" dirty="0">
              <a:solidFill>
                <a:sysClr val="windowText" lastClr="000000">
                  <a:lumMod val="85000"/>
                  <a:lumOff val="15000"/>
                </a:sysClr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44" name="TextBox 11"/>
          <p:cNvSpPr txBox="1">
            <a:spLocks noChangeArrowheads="1"/>
          </p:cNvSpPr>
          <p:nvPr/>
        </p:nvSpPr>
        <p:spPr bwMode="auto">
          <a:xfrm flipH="1">
            <a:off x="4199053" y="1981383"/>
            <a:ext cx="1145821" cy="276140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9pPr>
          </a:lstStyle>
          <a:p>
            <a:pPr algn="r" defTabSz="685685" rtl="1" eaLnBrk="1" hangingPunct="1">
              <a:defRPr/>
            </a:pPr>
            <a:r>
              <a:rPr lang="tr-TR" altLang="zh-CN" sz="1200" kern="0" dirty="0">
                <a:solidFill>
                  <a:sysClr val="windowText" lastClr="000000">
                    <a:lumMod val="85000"/>
                    <a:lumOff val="15000"/>
                  </a:sysClr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TEXT</a:t>
            </a:r>
            <a:endParaRPr lang="en-US" altLang="zh-CN" sz="1200" kern="0" dirty="0">
              <a:solidFill>
                <a:sysClr val="windowText" lastClr="000000">
                  <a:lumMod val="85000"/>
                  <a:lumOff val="15000"/>
                </a:sysClr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45" name="TextBox 11"/>
          <p:cNvSpPr txBox="1">
            <a:spLocks noChangeArrowheads="1"/>
          </p:cNvSpPr>
          <p:nvPr/>
        </p:nvSpPr>
        <p:spPr bwMode="auto">
          <a:xfrm flipH="1">
            <a:off x="4199053" y="2714582"/>
            <a:ext cx="1145821" cy="277727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9pPr>
          </a:lstStyle>
          <a:p>
            <a:pPr algn="r" defTabSz="685685" rtl="1" eaLnBrk="1" hangingPunct="1">
              <a:defRPr/>
            </a:pPr>
            <a:r>
              <a:rPr lang="tr-TR" altLang="zh-CN" sz="1200" kern="0" dirty="0">
                <a:solidFill>
                  <a:sysClr val="windowText" lastClr="000000">
                    <a:lumMod val="85000"/>
                    <a:lumOff val="15000"/>
                  </a:sysClr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TEXT</a:t>
            </a:r>
            <a:endParaRPr lang="en-US" altLang="zh-CN" sz="1200" kern="0" dirty="0">
              <a:solidFill>
                <a:sysClr val="windowText" lastClr="000000">
                  <a:lumMod val="85000"/>
                  <a:lumOff val="15000"/>
                </a:sysClr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46" name="TextBox 11"/>
          <p:cNvSpPr txBox="1">
            <a:spLocks noChangeArrowheads="1"/>
          </p:cNvSpPr>
          <p:nvPr/>
        </p:nvSpPr>
        <p:spPr bwMode="auto">
          <a:xfrm flipH="1">
            <a:off x="4199053" y="3484282"/>
            <a:ext cx="1145821" cy="276140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宋体" charset="-122"/>
              </a:defRPr>
            </a:lvl9pPr>
          </a:lstStyle>
          <a:p>
            <a:pPr algn="r" defTabSz="685685" rtl="1" eaLnBrk="1" hangingPunct="1">
              <a:defRPr/>
            </a:pPr>
            <a:r>
              <a:rPr lang="tr-TR" altLang="zh-CN" sz="1200" kern="0" dirty="0">
                <a:solidFill>
                  <a:sysClr val="windowText" lastClr="000000">
                    <a:lumMod val="85000"/>
                    <a:lumOff val="15000"/>
                  </a:sysClr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TEXT</a:t>
            </a:r>
            <a:endParaRPr lang="en-US" altLang="zh-CN" sz="1200" kern="0" dirty="0">
              <a:solidFill>
                <a:sysClr val="windowText" lastClr="000000">
                  <a:lumMod val="85000"/>
                  <a:lumOff val="15000"/>
                </a:sysClr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grpSp>
        <p:nvGrpSpPr>
          <p:cNvPr id="47" name="组合 46"/>
          <p:cNvGrpSpPr/>
          <p:nvPr/>
        </p:nvGrpSpPr>
        <p:grpSpPr>
          <a:xfrm>
            <a:off x="1329738" y="1422755"/>
            <a:ext cx="2939143" cy="2896294"/>
            <a:chOff x="1329531" y="1423194"/>
            <a:chExt cx="2940050" cy="2897188"/>
          </a:xfrm>
        </p:grpSpPr>
        <p:sp>
          <p:nvSpPr>
            <p:cNvPr id="48" name="上箭头 47"/>
            <p:cNvSpPr>
              <a:spLocks noChangeArrowheads="1"/>
            </p:cNvSpPr>
            <p:nvPr/>
          </p:nvSpPr>
          <p:spPr bwMode="auto">
            <a:xfrm>
              <a:off x="2528094" y="1423194"/>
              <a:ext cx="568325" cy="509588"/>
            </a:xfrm>
            <a:prstGeom prst="upArrow">
              <a:avLst>
                <a:gd name="adj1" fmla="val 66491"/>
                <a:gd name="adj2" fmla="val 56560"/>
              </a:avLst>
            </a:prstGeom>
            <a:solidFill>
              <a:srgbClr val="934D19"/>
            </a:solidFill>
            <a:ln w="3175" algn="ctr">
              <a:solidFill>
                <a:srgbClr val="FFFFFF"/>
              </a:solidFill>
              <a:miter lim="800000"/>
              <a:headEnd/>
              <a:tailEnd/>
            </a:ln>
            <a:effectLst>
              <a:outerShdw sx="102000" sy="102000" algn="ctr" rotWithShape="0">
                <a:srgbClr val="000000">
                  <a:alpha val="39998"/>
                </a:srgbClr>
              </a:outerShdw>
            </a:effectLst>
          </p:spPr>
          <p:txBody>
            <a:bodyPr anchor="ctr"/>
            <a:lstStyle/>
            <a:p>
              <a:pPr algn="r" defTabSz="685685" rtl="1"/>
              <a:endParaRPr lang="zh-CN" altLang="en-US" sz="1400">
                <a:solidFill>
                  <a:srgbClr val="FFFFFF"/>
                </a:solidFill>
                <a:latin typeface="+mj-lt"/>
                <a:ea typeface="宋体"/>
                <a:cs typeface="B Nazanin" panose="00000700000000000000" pitchFamily="2" charset="-78"/>
              </a:endParaRPr>
            </a:p>
          </p:txBody>
        </p:sp>
        <p:sp>
          <p:nvSpPr>
            <p:cNvPr id="49" name="上箭头 48"/>
            <p:cNvSpPr>
              <a:spLocks noChangeArrowheads="1"/>
            </p:cNvSpPr>
            <p:nvPr/>
          </p:nvSpPr>
          <p:spPr bwMode="auto">
            <a:xfrm rot="16200000">
              <a:off x="1300162" y="1865313"/>
              <a:ext cx="568325" cy="509588"/>
            </a:xfrm>
            <a:prstGeom prst="upArrow">
              <a:avLst>
                <a:gd name="adj1" fmla="val 66491"/>
                <a:gd name="adj2" fmla="val 56560"/>
              </a:avLst>
            </a:prstGeom>
            <a:solidFill>
              <a:srgbClr val="DB782B"/>
            </a:solidFill>
            <a:ln w="3175" algn="ctr">
              <a:solidFill>
                <a:srgbClr val="FFFFFF"/>
              </a:solidFill>
              <a:miter lim="800000"/>
              <a:headEnd/>
              <a:tailEnd/>
            </a:ln>
            <a:effectLst>
              <a:outerShdw sx="102000" sy="102000" algn="ctr" rotWithShape="0">
                <a:srgbClr val="000000">
                  <a:alpha val="39998"/>
                </a:srgbClr>
              </a:outerShdw>
            </a:effectLst>
          </p:spPr>
          <p:txBody>
            <a:bodyPr vert="eaVert" anchor="ctr"/>
            <a:lstStyle/>
            <a:p>
              <a:pPr algn="r" defTabSz="685685" rtl="1"/>
              <a:endParaRPr lang="zh-CN" altLang="en-US" sz="1400">
                <a:solidFill>
                  <a:srgbClr val="FFFFFF"/>
                </a:solidFill>
                <a:latin typeface="+mj-lt"/>
                <a:ea typeface="宋体"/>
                <a:cs typeface="B Nazanin" panose="00000700000000000000" pitchFamily="2" charset="-78"/>
              </a:endParaRPr>
            </a:p>
          </p:txBody>
        </p:sp>
        <p:sp>
          <p:nvSpPr>
            <p:cNvPr id="50" name="上箭头 49"/>
            <p:cNvSpPr>
              <a:spLocks noChangeArrowheads="1"/>
            </p:cNvSpPr>
            <p:nvPr/>
          </p:nvSpPr>
          <p:spPr bwMode="auto">
            <a:xfrm rot="16200000">
              <a:off x="1303337" y="3368676"/>
              <a:ext cx="568325" cy="509588"/>
            </a:xfrm>
            <a:prstGeom prst="upArrow">
              <a:avLst>
                <a:gd name="adj1" fmla="val 66491"/>
                <a:gd name="adj2" fmla="val 56560"/>
              </a:avLst>
            </a:prstGeom>
            <a:solidFill>
              <a:srgbClr val="DB782B"/>
            </a:solidFill>
            <a:ln w="3175" algn="ctr">
              <a:solidFill>
                <a:srgbClr val="FFFFFF"/>
              </a:solidFill>
              <a:miter lim="800000"/>
              <a:headEnd/>
              <a:tailEnd/>
            </a:ln>
            <a:effectLst>
              <a:outerShdw sx="102000" sy="102000" algn="ctr" rotWithShape="0">
                <a:srgbClr val="000000">
                  <a:alpha val="39998"/>
                </a:srgbClr>
              </a:outerShdw>
            </a:effectLst>
          </p:spPr>
          <p:txBody>
            <a:bodyPr vert="eaVert" anchor="ctr"/>
            <a:lstStyle/>
            <a:p>
              <a:pPr algn="r" defTabSz="685685" rtl="1"/>
              <a:endParaRPr lang="zh-CN" altLang="en-US" sz="1400">
                <a:solidFill>
                  <a:srgbClr val="FFFFFF"/>
                </a:solidFill>
                <a:latin typeface="+mj-lt"/>
                <a:ea typeface="宋体"/>
                <a:cs typeface="B Nazanin" panose="00000700000000000000" pitchFamily="2" charset="-78"/>
              </a:endParaRPr>
            </a:p>
          </p:txBody>
        </p:sp>
        <p:sp>
          <p:nvSpPr>
            <p:cNvPr id="51" name="上箭头 50"/>
            <p:cNvSpPr>
              <a:spLocks noChangeArrowheads="1"/>
            </p:cNvSpPr>
            <p:nvPr/>
          </p:nvSpPr>
          <p:spPr bwMode="auto">
            <a:xfrm rot="5400000">
              <a:off x="3730625" y="1865313"/>
              <a:ext cx="568325" cy="509587"/>
            </a:xfrm>
            <a:prstGeom prst="upArrow">
              <a:avLst>
                <a:gd name="adj1" fmla="val 66491"/>
                <a:gd name="adj2" fmla="val 56560"/>
              </a:avLst>
            </a:prstGeom>
            <a:solidFill>
              <a:srgbClr val="DB782B"/>
            </a:solidFill>
            <a:ln w="3175" algn="ctr">
              <a:solidFill>
                <a:srgbClr val="FFFFFF"/>
              </a:solidFill>
              <a:miter lim="800000"/>
              <a:headEnd/>
              <a:tailEnd/>
            </a:ln>
            <a:effectLst>
              <a:outerShdw sx="102000" sy="102000" algn="ctr" rotWithShape="0">
                <a:srgbClr val="000000">
                  <a:alpha val="39998"/>
                </a:srgbClr>
              </a:outerShdw>
            </a:effectLst>
          </p:spPr>
          <p:txBody>
            <a:bodyPr rot="10800000" vert="eaVert" anchor="ctr"/>
            <a:lstStyle/>
            <a:p>
              <a:pPr algn="r" defTabSz="685685" rtl="1"/>
              <a:endParaRPr lang="zh-CN" altLang="en-US" sz="1400">
                <a:solidFill>
                  <a:srgbClr val="FFFFFF"/>
                </a:solidFill>
                <a:latin typeface="+mj-lt"/>
                <a:ea typeface="宋体"/>
                <a:cs typeface="B Nazanin" panose="00000700000000000000" pitchFamily="2" charset="-78"/>
              </a:endParaRPr>
            </a:p>
          </p:txBody>
        </p:sp>
        <p:sp>
          <p:nvSpPr>
            <p:cNvPr id="52" name="上箭头 51"/>
            <p:cNvSpPr>
              <a:spLocks noChangeArrowheads="1"/>
            </p:cNvSpPr>
            <p:nvPr/>
          </p:nvSpPr>
          <p:spPr bwMode="auto">
            <a:xfrm rot="5400000">
              <a:off x="3730625" y="3368676"/>
              <a:ext cx="568325" cy="509587"/>
            </a:xfrm>
            <a:prstGeom prst="upArrow">
              <a:avLst>
                <a:gd name="adj1" fmla="val 66491"/>
                <a:gd name="adj2" fmla="val 56560"/>
              </a:avLst>
            </a:prstGeom>
            <a:solidFill>
              <a:srgbClr val="DB782B"/>
            </a:solidFill>
            <a:ln w="3175" algn="ctr">
              <a:solidFill>
                <a:srgbClr val="FFFFFF"/>
              </a:solidFill>
              <a:miter lim="800000"/>
              <a:headEnd/>
              <a:tailEnd/>
            </a:ln>
            <a:effectLst>
              <a:outerShdw sx="102000" sy="102000" algn="ctr" rotWithShape="0">
                <a:srgbClr val="000000">
                  <a:alpha val="39998"/>
                </a:srgbClr>
              </a:outerShdw>
            </a:effectLst>
          </p:spPr>
          <p:txBody>
            <a:bodyPr rot="10800000" vert="eaVert" anchor="ctr"/>
            <a:lstStyle/>
            <a:p>
              <a:pPr algn="r" defTabSz="685685" rtl="1"/>
              <a:endParaRPr lang="zh-CN" altLang="en-US" sz="1400">
                <a:solidFill>
                  <a:srgbClr val="FFFFFF"/>
                </a:solidFill>
                <a:latin typeface="+mj-lt"/>
                <a:ea typeface="宋体"/>
                <a:cs typeface="B Nazanin" panose="00000700000000000000" pitchFamily="2" charset="-78"/>
              </a:endParaRPr>
            </a:p>
          </p:txBody>
        </p:sp>
        <p:sp>
          <p:nvSpPr>
            <p:cNvPr id="53" name="上箭头 52"/>
            <p:cNvSpPr>
              <a:spLocks noChangeArrowheads="1"/>
            </p:cNvSpPr>
            <p:nvPr/>
          </p:nvSpPr>
          <p:spPr bwMode="auto">
            <a:xfrm rot="10800000">
              <a:off x="2528094" y="3810794"/>
              <a:ext cx="568325" cy="509588"/>
            </a:xfrm>
            <a:prstGeom prst="upArrow">
              <a:avLst>
                <a:gd name="adj1" fmla="val 66491"/>
                <a:gd name="adj2" fmla="val 56560"/>
              </a:avLst>
            </a:prstGeom>
            <a:solidFill>
              <a:srgbClr val="934D19"/>
            </a:solidFill>
            <a:ln w="3175" algn="ctr">
              <a:solidFill>
                <a:srgbClr val="FFFFFF"/>
              </a:solidFill>
              <a:miter lim="800000"/>
              <a:headEnd/>
              <a:tailEnd/>
            </a:ln>
            <a:effectLst>
              <a:outerShdw sx="102000" sy="102000" algn="ctr" rotWithShape="0">
                <a:srgbClr val="000000">
                  <a:alpha val="39998"/>
                </a:srgbClr>
              </a:outerShdw>
            </a:effectLst>
          </p:spPr>
          <p:txBody>
            <a:bodyPr rot="10800000" anchor="ctr"/>
            <a:lstStyle/>
            <a:p>
              <a:pPr algn="r" defTabSz="685685" rtl="1"/>
              <a:endParaRPr lang="zh-CN" altLang="en-US" sz="1400">
                <a:solidFill>
                  <a:srgbClr val="FFFFFF"/>
                </a:solidFill>
                <a:latin typeface="+mj-lt"/>
                <a:ea typeface="宋体"/>
                <a:cs typeface="B Nazanin" panose="00000700000000000000" pitchFamily="2" charset="-78"/>
              </a:endParaRPr>
            </a:p>
          </p:txBody>
        </p:sp>
        <p:sp>
          <p:nvSpPr>
            <p:cNvPr id="54" name="矩形 53"/>
            <p:cNvSpPr>
              <a:spLocks noChangeArrowheads="1"/>
            </p:cNvSpPr>
            <p:nvPr/>
          </p:nvSpPr>
          <p:spPr bwMode="auto">
            <a:xfrm rot="5400000">
              <a:off x="2616200" y="1524001"/>
              <a:ext cx="374650" cy="1192212"/>
            </a:xfrm>
            <a:prstGeom prst="rect">
              <a:avLst/>
            </a:prstGeom>
            <a:solidFill>
              <a:srgbClr val="DB782B"/>
            </a:solidFill>
            <a:ln w="3175" algn="ctr">
              <a:solidFill>
                <a:srgbClr val="FFFFFF"/>
              </a:solidFill>
              <a:miter lim="800000"/>
              <a:headEnd/>
              <a:tailEnd/>
            </a:ln>
            <a:effectLst>
              <a:outerShdw sx="102000" sy="102000" algn="ctr" rotWithShape="0">
                <a:srgbClr val="000000">
                  <a:alpha val="39998"/>
                </a:srgbClr>
              </a:outerShdw>
            </a:effectLst>
          </p:spPr>
          <p:txBody>
            <a:bodyPr rot="10800000" vert="eaVert" anchor="ctr"/>
            <a:lstStyle/>
            <a:p>
              <a:pPr algn="r" defTabSz="685685" rtl="1"/>
              <a:endParaRPr lang="zh-CN" altLang="en-US" sz="1400">
                <a:solidFill>
                  <a:srgbClr val="FFFFFF"/>
                </a:solidFill>
                <a:latin typeface="+mj-lt"/>
                <a:ea typeface="宋体"/>
                <a:cs typeface="B Nazanin" panose="00000700000000000000" pitchFamily="2" charset="-78"/>
              </a:endParaRPr>
            </a:p>
          </p:txBody>
        </p:sp>
        <p:sp>
          <p:nvSpPr>
            <p:cNvPr id="55" name="矩形 54"/>
            <p:cNvSpPr>
              <a:spLocks noChangeArrowheads="1"/>
            </p:cNvSpPr>
            <p:nvPr/>
          </p:nvSpPr>
          <p:spPr bwMode="auto">
            <a:xfrm rot="5400000">
              <a:off x="2616200" y="3027363"/>
              <a:ext cx="374650" cy="1192212"/>
            </a:xfrm>
            <a:prstGeom prst="rect">
              <a:avLst/>
            </a:prstGeom>
            <a:solidFill>
              <a:srgbClr val="DB782B"/>
            </a:solidFill>
            <a:ln w="3175" algn="ctr">
              <a:solidFill>
                <a:srgbClr val="FFFFFF"/>
              </a:solidFill>
              <a:miter lim="800000"/>
              <a:headEnd/>
              <a:tailEnd/>
            </a:ln>
            <a:effectLst>
              <a:outerShdw sx="102000" sy="102000" algn="ctr" rotWithShape="0">
                <a:srgbClr val="000000">
                  <a:alpha val="39998"/>
                </a:srgbClr>
              </a:outerShdw>
            </a:effectLst>
          </p:spPr>
          <p:txBody>
            <a:bodyPr rot="10800000" vert="eaVert" anchor="ctr"/>
            <a:lstStyle/>
            <a:p>
              <a:pPr algn="r" defTabSz="685685" rtl="1"/>
              <a:endParaRPr lang="zh-CN" altLang="en-US" sz="1400">
                <a:solidFill>
                  <a:srgbClr val="FFFFFF"/>
                </a:solidFill>
                <a:latin typeface="+mj-lt"/>
                <a:ea typeface="宋体"/>
                <a:cs typeface="B Nazanin" panose="00000700000000000000" pitchFamily="2" charset="-78"/>
              </a:endParaRPr>
            </a:p>
          </p:txBody>
        </p:sp>
        <p:sp>
          <p:nvSpPr>
            <p:cNvPr id="56" name="上箭头 55"/>
            <p:cNvSpPr>
              <a:spLocks noChangeArrowheads="1"/>
            </p:cNvSpPr>
            <p:nvPr/>
          </p:nvSpPr>
          <p:spPr bwMode="auto">
            <a:xfrm>
              <a:off x="3294856" y="1423194"/>
              <a:ext cx="568325" cy="1250950"/>
            </a:xfrm>
            <a:prstGeom prst="upArrow">
              <a:avLst>
                <a:gd name="adj1" fmla="val 66491"/>
                <a:gd name="adj2" fmla="val 49994"/>
              </a:avLst>
            </a:prstGeom>
            <a:solidFill>
              <a:srgbClr val="934D19"/>
            </a:solidFill>
            <a:ln w="3175" algn="ctr">
              <a:solidFill>
                <a:srgbClr val="FFFFFF"/>
              </a:solidFill>
              <a:miter lim="800000"/>
              <a:headEnd/>
              <a:tailEnd/>
            </a:ln>
            <a:effectLst>
              <a:outerShdw sx="102000" sy="102000" algn="ctr" rotWithShape="0">
                <a:srgbClr val="000000">
                  <a:alpha val="39998"/>
                </a:srgbClr>
              </a:outerShdw>
            </a:effectLst>
          </p:spPr>
          <p:txBody>
            <a:bodyPr anchor="ctr"/>
            <a:lstStyle/>
            <a:p>
              <a:pPr algn="r" defTabSz="685685" rtl="1"/>
              <a:endParaRPr lang="zh-CN" altLang="en-US" sz="1400">
                <a:solidFill>
                  <a:srgbClr val="FFFFFF"/>
                </a:solidFill>
                <a:latin typeface="+mj-lt"/>
                <a:ea typeface="宋体"/>
                <a:cs typeface="B Nazanin" panose="00000700000000000000" pitchFamily="2" charset="-78"/>
              </a:endParaRPr>
            </a:p>
          </p:txBody>
        </p:sp>
        <p:sp>
          <p:nvSpPr>
            <p:cNvPr id="57" name="上箭头 56"/>
            <p:cNvSpPr>
              <a:spLocks noChangeArrowheads="1"/>
            </p:cNvSpPr>
            <p:nvPr/>
          </p:nvSpPr>
          <p:spPr bwMode="auto">
            <a:xfrm rot="10800000">
              <a:off x="3294856" y="3036094"/>
              <a:ext cx="568325" cy="1250950"/>
            </a:xfrm>
            <a:prstGeom prst="upArrow">
              <a:avLst>
                <a:gd name="adj1" fmla="val 66491"/>
                <a:gd name="adj2" fmla="val 49994"/>
              </a:avLst>
            </a:prstGeom>
            <a:solidFill>
              <a:srgbClr val="934D19"/>
            </a:solidFill>
            <a:ln w="3175" algn="ctr">
              <a:solidFill>
                <a:srgbClr val="FFFFFF"/>
              </a:solidFill>
              <a:miter lim="800000"/>
              <a:headEnd/>
              <a:tailEnd/>
            </a:ln>
            <a:effectLst>
              <a:outerShdw sx="102000" sy="102000" algn="ctr" rotWithShape="0">
                <a:srgbClr val="000000">
                  <a:alpha val="39998"/>
                </a:srgbClr>
              </a:outerShdw>
            </a:effectLst>
          </p:spPr>
          <p:txBody>
            <a:bodyPr rot="10800000" anchor="ctr"/>
            <a:lstStyle/>
            <a:p>
              <a:pPr algn="r" defTabSz="685685" rtl="1"/>
              <a:endParaRPr lang="zh-CN" altLang="en-US" sz="1400">
                <a:solidFill>
                  <a:srgbClr val="FFFFFF"/>
                </a:solidFill>
                <a:latin typeface="+mj-lt"/>
                <a:ea typeface="宋体"/>
                <a:cs typeface="B Nazanin" panose="00000700000000000000" pitchFamily="2" charset="-78"/>
              </a:endParaRPr>
            </a:p>
          </p:txBody>
        </p:sp>
        <p:sp>
          <p:nvSpPr>
            <p:cNvPr id="58" name="上箭头 57"/>
            <p:cNvSpPr>
              <a:spLocks noChangeArrowheads="1"/>
            </p:cNvSpPr>
            <p:nvPr/>
          </p:nvSpPr>
          <p:spPr bwMode="auto">
            <a:xfrm>
              <a:off x="1740694" y="1426369"/>
              <a:ext cx="568325" cy="1250950"/>
            </a:xfrm>
            <a:prstGeom prst="upArrow">
              <a:avLst>
                <a:gd name="adj1" fmla="val 66491"/>
                <a:gd name="adj2" fmla="val 49994"/>
              </a:avLst>
            </a:prstGeom>
            <a:solidFill>
              <a:srgbClr val="934D19"/>
            </a:solidFill>
            <a:ln w="3175" algn="ctr">
              <a:solidFill>
                <a:srgbClr val="FFFFFF"/>
              </a:solidFill>
              <a:miter lim="800000"/>
              <a:headEnd/>
              <a:tailEnd/>
            </a:ln>
            <a:effectLst>
              <a:outerShdw dist="38100" dir="16200000" rotWithShape="0">
                <a:srgbClr val="000000">
                  <a:alpha val="39998"/>
                </a:srgbClr>
              </a:outerShdw>
            </a:effectLst>
          </p:spPr>
          <p:txBody>
            <a:bodyPr anchor="ctr"/>
            <a:lstStyle/>
            <a:p>
              <a:pPr algn="r" defTabSz="685685" rtl="1"/>
              <a:endParaRPr lang="zh-CN" altLang="en-US" sz="1400">
                <a:solidFill>
                  <a:srgbClr val="FFFFFF"/>
                </a:solidFill>
                <a:latin typeface="+mj-lt"/>
                <a:ea typeface="宋体"/>
                <a:cs typeface="B Nazanin" panose="00000700000000000000" pitchFamily="2" charset="-78"/>
              </a:endParaRPr>
            </a:p>
          </p:txBody>
        </p:sp>
        <p:sp>
          <p:nvSpPr>
            <p:cNvPr id="59" name="上箭头 58"/>
            <p:cNvSpPr>
              <a:spLocks noChangeArrowheads="1"/>
            </p:cNvSpPr>
            <p:nvPr/>
          </p:nvSpPr>
          <p:spPr bwMode="auto">
            <a:xfrm rot="10800000">
              <a:off x="1740694" y="3036094"/>
              <a:ext cx="568325" cy="1250950"/>
            </a:xfrm>
            <a:prstGeom prst="upArrow">
              <a:avLst>
                <a:gd name="adj1" fmla="val 66491"/>
                <a:gd name="adj2" fmla="val 49994"/>
              </a:avLst>
            </a:prstGeom>
            <a:solidFill>
              <a:srgbClr val="934D19"/>
            </a:solidFill>
            <a:ln w="3175" algn="ctr">
              <a:solidFill>
                <a:srgbClr val="FFFFFF"/>
              </a:solidFill>
              <a:miter lim="800000"/>
              <a:headEnd/>
              <a:tailEnd/>
            </a:ln>
            <a:effectLst>
              <a:outerShdw dist="38100" dir="16200000" rotWithShape="0">
                <a:srgbClr val="000000">
                  <a:alpha val="39998"/>
                </a:srgbClr>
              </a:outerShdw>
            </a:effectLst>
          </p:spPr>
          <p:txBody>
            <a:bodyPr rot="10800000" anchor="ctr"/>
            <a:lstStyle/>
            <a:p>
              <a:pPr algn="r" defTabSz="685685" rtl="1"/>
              <a:endParaRPr lang="zh-CN" altLang="en-US" sz="1400">
                <a:solidFill>
                  <a:srgbClr val="FFFFFF"/>
                </a:solidFill>
                <a:latin typeface="+mj-lt"/>
                <a:ea typeface="宋体"/>
                <a:cs typeface="B Nazanin" panose="00000700000000000000" pitchFamily="2" charset="-78"/>
              </a:endParaRPr>
            </a:p>
          </p:txBody>
        </p:sp>
        <p:sp>
          <p:nvSpPr>
            <p:cNvPr id="60" name="上箭头 59"/>
            <p:cNvSpPr>
              <a:spLocks noChangeArrowheads="1"/>
            </p:cNvSpPr>
            <p:nvPr/>
          </p:nvSpPr>
          <p:spPr bwMode="auto">
            <a:xfrm rot="16200000">
              <a:off x="1715293" y="2229645"/>
              <a:ext cx="568325" cy="1250950"/>
            </a:xfrm>
            <a:prstGeom prst="upArrow">
              <a:avLst>
                <a:gd name="adj1" fmla="val 66491"/>
                <a:gd name="adj2" fmla="val 49984"/>
              </a:avLst>
            </a:prstGeom>
            <a:solidFill>
              <a:srgbClr val="DB782B"/>
            </a:solidFill>
            <a:ln w="3175" algn="ctr">
              <a:solidFill>
                <a:srgbClr val="FFFFFF"/>
              </a:solidFill>
              <a:miter lim="800000"/>
              <a:headEnd/>
              <a:tailEnd/>
            </a:ln>
            <a:effectLst>
              <a:outerShdw sx="102000" sy="102000" algn="ctr" rotWithShape="0">
                <a:srgbClr val="000000">
                  <a:alpha val="39998"/>
                </a:srgbClr>
              </a:outerShdw>
            </a:effectLst>
          </p:spPr>
          <p:txBody>
            <a:bodyPr vert="eaVert" anchor="ctr"/>
            <a:lstStyle/>
            <a:p>
              <a:pPr algn="r" defTabSz="685685" rtl="1"/>
              <a:endParaRPr lang="zh-CN" altLang="en-US" sz="1400">
                <a:solidFill>
                  <a:srgbClr val="FFFFFF"/>
                </a:solidFill>
                <a:latin typeface="+mj-lt"/>
                <a:ea typeface="宋体"/>
                <a:cs typeface="B Nazanin" panose="00000700000000000000" pitchFamily="2" charset="-78"/>
              </a:endParaRPr>
            </a:p>
          </p:txBody>
        </p:sp>
        <p:sp>
          <p:nvSpPr>
            <p:cNvPr id="61" name="上箭头 60"/>
            <p:cNvSpPr>
              <a:spLocks noChangeArrowheads="1"/>
            </p:cNvSpPr>
            <p:nvPr/>
          </p:nvSpPr>
          <p:spPr bwMode="auto">
            <a:xfrm rot="5400000">
              <a:off x="3340893" y="2229645"/>
              <a:ext cx="568325" cy="1250950"/>
            </a:xfrm>
            <a:prstGeom prst="upArrow">
              <a:avLst>
                <a:gd name="adj1" fmla="val 66491"/>
                <a:gd name="adj2" fmla="val 49984"/>
              </a:avLst>
            </a:prstGeom>
            <a:solidFill>
              <a:srgbClr val="DB782B"/>
            </a:solidFill>
            <a:ln w="3175" algn="ctr">
              <a:solidFill>
                <a:srgbClr val="FFFFFF"/>
              </a:solidFill>
              <a:miter lim="800000"/>
              <a:headEnd/>
              <a:tailEnd/>
            </a:ln>
            <a:effectLst>
              <a:outerShdw sx="102000" sy="102000" algn="ctr" rotWithShape="0">
                <a:srgbClr val="000000">
                  <a:alpha val="39998"/>
                </a:srgbClr>
              </a:outerShdw>
            </a:effectLst>
          </p:spPr>
          <p:txBody>
            <a:bodyPr rot="10800000" vert="eaVert" anchor="ctr"/>
            <a:lstStyle/>
            <a:p>
              <a:pPr algn="r" defTabSz="685685" rtl="1"/>
              <a:endParaRPr lang="zh-CN" altLang="en-US" sz="1400">
                <a:solidFill>
                  <a:srgbClr val="FFFFFF"/>
                </a:solidFill>
                <a:latin typeface="+mj-lt"/>
                <a:ea typeface="宋体"/>
                <a:cs typeface="B Nazanin" panose="00000700000000000000" pitchFamily="2" charset="-78"/>
              </a:endParaRPr>
            </a:p>
          </p:txBody>
        </p:sp>
        <p:sp>
          <p:nvSpPr>
            <p:cNvPr id="62" name="矩形 61"/>
            <p:cNvSpPr>
              <a:spLocks noChangeArrowheads="1"/>
            </p:cNvSpPr>
            <p:nvPr/>
          </p:nvSpPr>
          <p:spPr bwMode="auto">
            <a:xfrm>
              <a:off x="2624931" y="2316956"/>
              <a:ext cx="374650" cy="1119187"/>
            </a:xfrm>
            <a:prstGeom prst="rect">
              <a:avLst/>
            </a:prstGeom>
            <a:solidFill>
              <a:srgbClr val="934D19"/>
            </a:solidFill>
            <a:ln w="3175" algn="ctr">
              <a:solidFill>
                <a:srgbClr val="FFFFFF"/>
              </a:solidFill>
              <a:miter lim="800000"/>
              <a:headEnd/>
              <a:tailEnd/>
            </a:ln>
            <a:effectLst>
              <a:outerShdw sx="102000" sy="102000" algn="ctr" rotWithShape="0">
                <a:srgbClr val="000000">
                  <a:alpha val="39998"/>
                </a:srgbClr>
              </a:outerShdw>
            </a:effectLst>
          </p:spPr>
          <p:txBody>
            <a:bodyPr anchor="ctr"/>
            <a:lstStyle/>
            <a:p>
              <a:pPr algn="r" defTabSz="685685" rtl="1"/>
              <a:endParaRPr lang="zh-CN" altLang="en-US" sz="1400">
                <a:solidFill>
                  <a:srgbClr val="FFFFFF"/>
                </a:solidFill>
                <a:latin typeface="+mj-lt"/>
                <a:ea typeface="宋体"/>
                <a:cs typeface="B Nazanin" panose="00000700000000000000" pitchFamily="2" charset="-78"/>
              </a:endParaRPr>
            </a:p>
          </p:txBody>
        </p:sp>
      </p:grpSp>
      <p:sp>
        <p:nvSpPr>
          <p:cNvPr id="63" name="TextBox 62"/>
          <p:cNvSpPr txBox="1"/>
          <p:nvPr/>
        </p:nvSpPr>
        <p:spPr>
          <a:xfrm>
            <a:off x="7803607" y="1409251"/>
            <a:ext cx="881924" cy="300058"/>
          </a:xfrm>
          <a:prstGeom prst="rect">
            <a:avLst/>
          </a:prstGeom>
          <a:noFill/>
        </p:spPr>
        <p:txBody>
          <a:bodyPr wrap="none" lIns="91416" tIns="45708" rIns="91416" bIns="45708" rtlCol="0">
            <a:spAutoFit/>
          </a:bodyPr>
          <a:lstStyle/>
          <a:p>
            <a:pPr algn="r" rtl="1"/>
            <a:r>
              <a:rPr lang="fa-IR" altLang="zh-CN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rPr>
              <a:t>مرحله اینجا</a:t>
            </a:r>
            <a:endParaRPr lang="zh-CN" altLang="en-US" dirty="0">
              <a:solidFill>
                <a:schemeClr val="tx1">
                  <a:lumMod val="65000"/>
                  <a:lumOff val="35000"/>
                </a:schemeClr>
              </a:solidFill>
              <a:latin typeface="+mj-lt"/>
              <a:ea typeface="微软雅黑" panose="020B0503020204020204" pitchFamily="34" charset="-122"/>
              <a:cs typeface="B Nazanin" panose="00000700000000000000" pitchFamily="2" charset="-78"/>
            </a:endParaRPr>
          </a:p>
        </p:txBody>
      </p:sp>
      <p:sp>
        <p:nvSpPr>
          <p:cNvPr id="64" name="矩形 63"/>
          <p:cNvSpPr/>
          <p:nvPr/>
        </p:nvSpPr>
        <p:spPr>
          <a:xfrm>
            <a:off x="5638471" y="1713957"/>
            <a:ext cx="3047060" cy="476911"/>
          </a:xfrm>
          <a:prstGeom prst="rect">
            <a:avLst/>
          </a:prstGeom>
        </p:spPr>
        <p:txBody>
          <a:bodyPr wrap="square" lIns="91416" tIns="45708" rIns="91416" bIns="45708">
            <a:spAutoFit/>
          </a:bodyPr>
          <a:lstStyle/>
          <a:p>
            <a:pPr algn="just" rtl="1">
              <a:lnSpc>
                <a:spcPts val="1500"/>
              </a:lnSpc>
            </a:pPr>
            <a:r>
              <a:rPr lang="fa-IR" altLang="zh-CN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من امیدوارم و معتقدم که این الگو زمان، پول و اعتبار شما را جلب کند.</a:t>
            </a:r>
            <a:endParaRPr lang="zh-CN" altLang="en-US" sz="1100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7883888" y="2570163"/>
            <a:ext cx="881924" cy="300058"/>
          </a:xfrm>
          <a:prstGeom prst="rect">
            <a:avLst/>
          </a:prstGeom>
          <a:noFill/>
        </p:spPr>
        <p:txBody>
          <a:bodyPr wrap="none" lIns="91416" tIns="45708" rIns="91416" bIns="45708" rtlCol="0">
            <a:spAutoFit/>
          </a:bodyPr>
          <a:lstStyle/>
          <a:p>
            <a:pPr algn="r" rtl="1"/>
            <a:r>
              <a:rPr lang="fa-IR" altLang="zh-CN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rPr>
              <a:t>مرحله اینجا</a:t>
            </a:r>
            <a:endParaRPr lang="zh-CN" altLang="en-US" dirty="0">
              <a:solidFill>
                <a:schemeClr val="tx1">
                  <a:lumMod val="65000"/>
                  <a:lumOff val="35000"/>
                </a:schemeClr>
              </a:solidFill>
              <a:latin typeface="+mj-lt"/>
              <a:ea typeface="微软雅黑" panose="020B0503020204020204" pitchFamily="34" charset="-122"/>
              <a:cs typeface="B Nazanin" panose="00000700000000000000" pitchFamily="2" charset="-78"/>
            </a:endParaRPr>
          </a:p>
        </p:txBody>
      </p:sp>
      <p:sp>
        <p:nvSpPr>
          <p:cNvPr id="66" name="矩形 65"/>
          <p:cNvSpPr/>
          <p:nvPr/>
        </p:nvSpPr>
        <p:spPr>
          <a:xfrm>
            <a:off x="5638471" y="2856604"/>
            <a:ext cx="3047060" cy="476911"/>
          </a:xfrm>
          <a:prstGeom prst="rect">
            <a:avLst/>
          </a:prstGeom>
        </p:spPr>
        <p:txBody>
          <a:bodyPr wrap="square" lIns="91416" tIns="45708" rIns="91416" bIns="45708">
            <a:spAutoFit/>
          </a:bodyPr>
          <a:lstStyle/>
          <a:p>
            <a:pPr algn="just" rtl="1">
              <a:lnSpc>
                <a:spcPts val="1500"/>
              </a:lnSpc>
            </a:pPr>
            <a:r>
              <a:rPr lang="fa-IR" altLang="zh-CN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من امیدوارم و معتقدم که این الگو زمان، پول و اعتبار شما را جلب کند.</a:t>
            </a:r>
            <a:endParaRPr lang="zh-CN" altLang="en-US" sz="1100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7803607" y="3726482"/>
            <a:ext cx="881924" cy="300058"/>
          </a:xfrm>
          <a:prstGeom prst="rect">
            <a:avLst/>
          </a:prstGeom>
          <a:noFill/>
        </p:spPr>
        <p:txBody>
          <a:bodyPr wrap="none" lIns="91416" tIns="45708" rIns="91416" bIns="45708" rtlCol="0">
            <a:spAutoFit/>
          </a:bodyPr>
          <a:lstStyle/>
          <a:p>
            <a:pPr algn="r" rtl="1"/>
            <a:r>
              <a:rPr lang="fa-IR" altLang="zh-CN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rPr>
              <a:t>مرحله اینجا</a:t>
            </a:r>
            <a:endParaRPr lang="zh-CN" altLang="en-US" dirty="0">
              <a:solidFill>
                <a:schemeClr val="tx1">
                  <a:lumMod val="65000"/>
                  <a:lumOff val="35000"/>
                </a:schemeClr>
              </a:solidFill>
              <a:latin typeface="+mj-lt"/>
              <a:ea typeface="微软雅黑" panose="020B0503020204020204" pitchFamily="34" charset="-122"/>
              <a:cs typeface="B Nazanin" panose="00000700000000000000" pitchFamily="2" charset="-78"/>
            </a:endParaRPr>
          </a:p>
        </p:txBody>
      </p:sp>
      <p:sp>
        <p:nvSpPr>
          <p:cNvPr id="68" name="矩形 67"/>
          <p:cNvSpPr/>
          <p:nvPr/>
        </p:nvSpPr>
        <p:spPr>
          <a:xfrm>
            <a:off x="5638471" y="3999251"/>
            <a:ext cx="3047060" cy="476911"/>
          </a:xfrm>
          <a:prstGeom prst="rect">
            <a:avLst/>
          </a:prstGeom>
        </p:spPr>
        <p:txBody>
          <a:bodyPr wrap="square" lIns="91416" tIns="45708" rIns="91416" bIns="45708">
            <a:spAutoFit/>
          </a:bodyPr>
          <a:lstStyle/>
          <a:p>
            <a:pPr algn="just" rtl="1">
              <a:lnSpc>
                <a:spcPts val="1500"/>
              </a:lnSpc>
            </a:pPr>
            <a:r>
              <a:rPr lang="fa-IR" altLang="zh-CN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من امیدوارم و معتقدم که این الگو زمان، پول و اعتبار شما را جلب کند.</a:t>
            </a:r>
            <a:endParaRPr lang="zh-CN" altLang="en-US" sz="1100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l"/>
            <a:r>
              <a:rPr lang="fa-IR" altLang="zh-CN" dirty="0">
                <a:cs typeface="B Nazanin" panose="00000700000000000000" pitchFamily="2" charset="-78"/>
              </a:rPr>
              <a:t>عنوان را اینجا بنویس</a:t>
            </a:r>
            <a:endParaRPr lang="zh-CN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333597521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 tmFilter="0, 0; .2, .5; .8, .5; 1, 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" dur="250" autoRev="1" fill="hold"/>
                                        <p:tgtEl>
                                          <p:spTgt spid="4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4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4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4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4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4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4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4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500"/>
                            </p:stCondLst>
                            <p:childTnLst>
                              <p:par>
                                <p:cTn id="7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500"/>
                            </p:stCondLst>
                            <p:childTnLst>
                              <p:par>
                                <p:cTn id="8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6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3500"/>
                            </p:stCondLst>
                            <p:childTnLst>
                              <p:par>
                                <p:cTn id="9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5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35" grpId="0"/>
      <p:bldP spid="37" grpId="0"/>
      <p:bldP spid="38" grpId="0"/>
      <p:bldP spid="39" grpId="0"/>
      <p:bldP spid="40" grpId="0"/>
      <p:bldP spid="41" grpId="0"/>
      <p:bldP spid="42" grpId="0"/>
      <p:bldP spid="43" grpId="0"/>
      <p:bldP spid="44" grpId="0"/>
      <p:bldP spid="45" grpId="0"/>
      <p:bldP spid="46" grpId="0"/>
      <p:bldP spid="63" grpId="0"/>
      <p:bldP spid="64" grpId="0"/>
      <p:bldP spid="65" grpId="0"/>
      <p:bldP spid="66" grpId="0"/>
      <p:bldP spid="67" grpId="0"/>
      <p:bldP spid="68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" name="组合 34"/>
          <p:cNvGrpSpPr/>
          <p:nvPr/>
        </p:nvGrpSpPr>
        <p:grpSpPr>
          <a:xfrm>
            <a:off x="1601117" y="3426821"/>
            <a:ext cx="628565" cy="628650"/>
            <a:chOff x="8799095" y="1876644"/>
            <a:chExt cx="838200" cy="838200"/>
          </a:xfrm>
        </p:grpSpPr>
        <p:sp>
          <p:nvSpPr>
            <p:cNvPr id="36" name="Rounded Rectangle 13"/>
            <p:cNvSpPr/>
            <p:nvPr/>
          </p:nvSpPr>
          <p:spPr>
            <a:xfrm>
              <a:off x="8799095" y="1876644"/>
              <a:ext cx="838200" cy="838200"/>
            </a:xfrm>
            <a:prstGeom prst="roundRect">
              <a:avLst/>
            </a:prstGeom>
            <a:solidFill>
              <a:srgbClr val="DB782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37" name="Freeform 44"/>
            <p:cNvSpPr>
              <a:spLocks noEditPoints="1"/>
            </p:cNvSpPr>
            <p:nvPr/>
          </p:nvSpPr>
          <p:spPr bwMode="auto">
            <a:xfrm>
              <a:off x="9017284" y="2097329"/>
              <a:ext cx="401822" cy="396830"/>
            </a:xfrm>
            <a:custGeom>
              <a:avLst/>
              <a:gdLst>
                <a:gd name="T0" fmla="*/ 114 w 121"/>
                <a:gd name="T1" fmla="*/ 89 h 119"/>
                <a:gd name="T2" fmla="*/ 88 w 121"/>
                <a:gd name="T3" fmla="*/ 62 h 119"/>
                <a:gd name="T4" fmla="*/ 71 w 121"/>
                <a:gd name="T5" fmla="*/ 58 h 119"/>
                <a:gd name="T6" fmla="*/ 61 w 121"/>
                <a:gd name="T7" fmla="*/ 48 h 119"/>
                <a:gd name="T8" fmla="*/ 56 w 121"/>
                <a:gd name="T9" fmla="*/ 33 h 119"/>
                <a:gd name="T10" fmla="*/ 30 w 121"/>
                <a:gd name="T11" fmla="*/ 6 h 119"/>
                <a:gd name="T12" fmla="*/ 7 w 121"/>
                <a:gd name="T13" fmla="*/ 6 h 119"/>
                <a:gd name="T14" fmla="*/ 7 w 121"/>
                <a:gd name="T15" fmla="*/ 29 h 119"/>
                <a:gd name="T16" fmla="*/ 33 w 121"/>
                <a:gd name="T17" fmla="*/ 56 h 119"/>
                <a:gd name="T18" fmla="*/ 51 w 121"/>
                <a:gd name="T19" fmla="*/ 60 h 119"/>
                <a:gd name="T20" fmla="*/ 60 w 121"/>
                <a:gd name="T21" fmla="*/ 70 h 119"/>
                <a:gd name="T22" fmla="*/ 65 w 121"/>
                <a:gd name="T23" fmla="*/ 85 h 119"/>
                <a:gd name="T24" fmla="*/ 91 w 121"/>
                <a:gd name="T25" fmla="*/ 112 h 119"/>
                <a:gd name="T26" fmla="*/ 114 w 121"/>
                <a:gd name="T27" fmla="*/ 112 h 119"/>
                <a:gd name="T28" fmla="*/ 114 w 121"/>
                <a:gd name="T29" fmla="*/ 89 h 119"/>
                <a:gd name="T30" fmla="*/ 36 w 121"/>
                <a:gd name="T31" fmla="*/ 51 h 119"/>
                <a:gd name="T32" fmla="*/ 12 w 121"/>
                <a:gd name="T33" fmla="*/ 27 h 119"/>
                <a:gd name="T34" fmla="*/ 11 w 121"/>
                <a:gd name="T35" fmla="*/ 11 h 119"/>
                <a:gd name="T36" fmla="*/ 27 w 121"/>
                <a:gd name="T37" fmla="*/ 12 h 119"/>
                <a:gd name="T38" fmla="*/ 51 w 121"/>
                <a:gd name="T39" fmla="*/ 36 h 119"/>
                <a:gd name="T40" fmla="*/ 54 w 121"/>
                <a:gd name="T41" fmla="*/ 42 h 119"/>
                <a:gd name="T42" fmla="*/ 43 w 121"/>
                <a:gd name="T43" fmla="*/ 42 h 119"/>
                <a:gd name="T44" fmla="*/ 43 w 121"/>
                <a:gd name="T45" fmla="*/ 53 h 119"/>
                <a:gd name="T46" fmla="*/ 45 w 121"/>
                <a:gd name="T47" fmla="*/ 54 h 119"/>
                <a:gd name="T48" fmla="*/ 36 w 121"/>
                <a:gd name="T49" fmla="*/ 51 h 119"/>
                <a:gd name="T50" fmla="*/ 110 w 121"/>
                <a:gd name="T51" fmla="*/ 107 h 119"/>
                <a:gd name="T52" fmla="*/ 94 w 121"/>
                <a:gd name="T53" fmla="*/ 107 h 119"/>
                <a:gd name="T54" fmla="*/ 70 w 121"/>
                <a:gd name="T55" fmla="*/ 83 h 119"/>
                <a:gd name="T56" fmla="*/ 67 w 121"/>
                <a:gd name="T57" fmla="*/ 76 h 119"/>
                <a:gd name="T58" fmla="*/ 71 w 121"/>
                <a:gd name="T59" fmla="*/ 80 h 119"/>
                <a:gd name="T60" fmla="*/ 82 w 121"/>
                <a:gd name="T61" fmla="*/ 80 h 119"/>
                <a:gd name="T62" fmla="*/ 82 w 121"/>
                <a:gd name="T63" fmla="*/ 69 h 119"/>
                <a:gd name="T64" fmla="*/ 77 w 121"/>
                <a:gd name="T65" fmla="*/ 64 h 119"/>
                <a:gd name="T66" fmla="*/ 85 w 121"/>
                <a:gd name="T67" fmla="*/ 68 h 119"/>
                <a:gd name="T68" fmla="*/ 109 w 121"/>
                <a:gd name="T69" fmla="*/ 92 h 119"/>
                <a:gd name="T70" fmla="*/ 110 w 121"/>
                <a:gd name="T71" fmla="*/ 107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1" h="119">
                  <a:moveTo>
                    <a:pt x="114" y="89"/>
                  </a:moveTo>
                  <a:cubicBezTo>
                    <a:pt x="88" y="62"/>
                    <a:pt x="88" y="62"/>
                    <a:pt x="88" y="62"/>
                  </a:cubicBezTo>
                  <a:cubicBezTo>
                    <a:pt x="83" y="58"/>
                    <a:pt x="77" y="57"/>
                    <a:pt x="71" y="58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62" y="43"/>
                    <a:pt x="61" y="37"/>
                    <a:pt x="56" y="33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3" y="0"/>
                    <a:pt x="13" y="0"/>
                    <a:pt x="7" y="6"/>
                  </a:cubicBezTo>
                  <a:cubicBezTo>
                    <a:pt x="0" y="13"/>
                    <a:pt x="0" y="23"/>
                    <a:pt x="7" y="29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38" y="61"/>
                    <a:pt x="45" y="62"/>
                    <a:pt x="51" y="60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75"/>
                    <a:pt x="60" y="81"/>
                    <a:pt x="65" y="85"/>
                  </a:cubicBezTo>
                  <a:cubicBezTo>
                    <a:pt x="91" y="112"/>
                    <a:pt x="91" y="112"/>
                    <a:pt x="91" y="112"/>
                  </a:cubicBezTo>
                  <a:cubicBezTo>
                    <a:pt x="98" y="119"/>
                    <a:pt x="108" y="119"/>
                    <a:pt x="114" y="112"/>
                  </a:cubicBezTo>
                  <a:cubicBezTo>
                    <a:pt x="121" y="106"/>
                    <a:pt x="121" y="95"/>
                    <a:pt x="114" y="89"/>
                  </a:cubicBezTo>
                  <a:close/>
                  <a:moveTo>
                    <a:pt x="36" y="51"/>
                  </a:moveTo>
                  <a:cubicBezTo>
                    <a:pt x="12" y="27"/>
                    <a:pt x="12" y="27"/>
                    <a:pt x="12" y="27"/>
                  </a:cubicBezTo>
                  <a:cubicBezTo>
                    <a:pt x="7" y="22"/>
                    <a:pt x="7" y="15"/>
                    <a:pt x="11" y="11"/>
                  </a:cubicBezTo>
                  <a:cubicBezTo>
                    <a:pt x="16" y="7"/>
                    <a:pt x="23" y="7"/>
                    <a:pt x="27" y="12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3" y="37"/>
                    <a:pt x="54" y="40"/>
                    <a:pt x="54" y="42"/>
                  </a:cubicBezTo>
                  <a:cubicBezTo>
                    <a:pt x="51" y="39"/>
                    <a:pt x="46" y="39"/>
                    <a:pt x="43" y="42"/>
                  </a:cubicBezTo>
                  <a:cubicBezTo>
                    <a:pt x="40" y="45"/>
                    <a:pt x="40" y="50"/>
                    <a:pt x="43" y="53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2" y="54"/>
                    <a:pt x="38" y="53"/>
                    <a:pt x="36" y="51"/>
                  </a:cubicBezTo>
                  <a:close/>
                  <a:moveTo>
                    <a:pt x="110" y="107"/>
                  </a:moveTo>
                  <a:cubicBezTo>
                    <a:pt x="105" y="111"/>
                    <a:pt x="98" y="111"/>
                    <a:pt x="94" y="107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68" y="81"/>
                    <a:pt x="67" y="78"/>
                    <a:pt x="67" y="76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4" y="83"/>
                    <a:pt x="79" y="83"/>
                    <a:pt x="82" y="80"/>
                  </a:cubicBezTo>
                  <a:cubicBezTo>
                    <a:pt x="85" y="77"/>
                    <a:pt x="85" y="72"/>
                    <a:pt x="82" y="69"/>
                  </a:cubicBezTo>
                  <a:cubicBezTo>
                    <a:pt x="77" y="64"/>
                    <a:pt x="77" y="64"/>
                    <a:pt x="77" y="64"/>
                  </a:cubicBezTo>
                  <a:cubicBezTo>
                    <a:pt x="80" y="64"/>
                    <a:pt x="83" y="65"/>
                    <a:pt x="85" y="68"/>
                  </a:cubicBezTo>
                  <a:cubicBezTo>
                    <a:pt x="109" y="92"/>
                    <a:pt x="109" y="92"/>
                    <a:pt x="109" y="92"/>
                  </a:cubicBezTo>
                  <a:cubicBezTo>
                    <a:pt x="114" y="96"/>
                    <a:pt x="114" y="103"/>
                    <a:pt x="110" y="10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12" tIns="45706" rIns="91412" bIns="45706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n-US">
                <a:latin typeface="+mj-lt"/>
                <a:cs typeface="B Nazanin" panose="00000700000000000000" pitchFamily="2" charset="-78"/>
              </a:endParaRPr>
            </a:p>
          </p:txBody>
        </p:sp>
      </p:grpSp>
      <p:grpSp>
        <p:nvGrpSpPr>
          <p:cNvPr id="42" name="组合 41"/>
          <p:cNvGrpSpPr/>
          <p:nvPr/>
        </p:nvGrpSpPr>
        <p:grpSpPr>
          <a:xfrm>
            <a:off x="4780905" y="1133530"/>
            <a:ext cx="628565" cy="628650"/>
            <a:chOff x="6226075" y="1876644"/>
            <a:chExt cx="838200" cy="838200"/>
          </a:xfrm>
        </p:grpSpPr>
        <p:sp>
          <p:nvSpPr>
            <p:cNvPr id="43" name="Rounded Rectangle 11"/>
            <p:cNvSpPr/>
            <p:nvPr/>
          </p:nvSpPr>
          <p:spPr>
            <a:xfrm>
              <a:off x="6226075" y="1876644"/>
              <a:ext cx="838200" cy="838200"/>
            </a:xfrm>
            <a:prstGeom prst="roundRect">
              <a:avLst/>
            </a:prstGeom>
            <a:solidFill>
              <a:srgbClr val="DB782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latin typeface="+mj-lt"/>
                <a:cs typeface="B Nazanin" panose="00000700000000000000" pitchFamily="2" charset="-78"/>
              </a:endParaRPr>
            </a:p>
          </p:txBody>
        </p:sp>
        <p:grpSp>
          <p:nvGrpSpPr>
            <p:cNvPr id="44" name="Group 24"/>
            <p:cNvGrpSpPr/>
            <p:nvPr/>
          </p:nvGrpSpPr>
          <p:grpSpPr>
            <a:xfrm>
              <a:off x="6439272" y="2107312"/>
              <a:ext cx="411805" cy="376863"/>
              <a:chOff x="6726389" y="1486674"/>
              <a:chExt cx="411805" cy="376863"/>
            </a:xfrm>
            <a:solidFill>
              <a:schemeClr val="bg1"/>
            </a:solidFill>
          </p:grpSpPr>
          <p:sp>
            <p:nvSpPr>
              <p:cNvPr id="45" name="Oval 52"/>
              <p:cNvSpPr>
                <a:spLocks noChangeArrowheads="1"/>
              </p:cNvSpPr>
              <p:nvPr/>
            </p:nvSpPr>
            <p:spPr bwMode="auto">
              <a:xfrm>
                <a:off x="6773808" y="1786168"/>
                <a:ext cx="44924" cy="4242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12" tIns="45706" rIns="91412" bIns="45706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n-US">
                  <a:latin typeface="+mj-lt"/>
                  <a:cs typeface="B Nazanin" panose="00000700000000000000" pitchFamily="2" charset="-78"/>
                </a:endParaRPr>
              </a:p>
            </p:txBody>
          </p:sp>
          <p:sp>
            <p:nvSpPr>
              <p:cNvPr id="46" name="Oval 53"/>
              <p:cNvSpPr>
                <a:spLocks noChangeArrowheads="1"/>
              </p:cNvSpPr>
              <p:nvPr/>
            </p:nvSpPr>
            <p:spPr bwMode="auto">
              <a:xfrm>
                <a:off x="6748851" y="1836083"/>
                <a:ext cx="24958" cy="2745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12" tIns="45706" rIns="91412" bIns="45706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n-US">
                  <a:latin typeface="+mj-lt"/>
                  <a:cs typeface="B Nazanin" panose="00000700000000000000" pitchFamily="2" charset="-78"/>
                </a:endParaRPr>
              </a:p>
            </p:txBody>
          </p:sp>
          <p:sp>
            <p:nvSpPr>
              <p:cNvPr id="47" name="Freeform 54"/>
              <p:cNvSpPr>
                <a:spLocks/>
              </p:cNvSpPr>
              <p:nvPr/>
            </p:nvSpPr>
            <p:spPr bwMode="auto">
              <a:xfrm>
                <a:off x="6726389" y="1486674"/>
                <a:ext cx="411805" cy="292007"/>
              </a:xfrm>
              <a:custGeom>
                <a:avLst/>
                <a:gdLst>
                  <a:gd name="T0" fmla="*/ 124 w 124"/>
                  <a:gd name="T1" fmla="*/ 34 h 88"/>
                  <a:gd name="T2" fmla="*/ 99 w 124"/>
                  <a:gd name="T3" fmla="*/ 9 h 88"/>
                  <a:gd name="T4" fmla="*/ 93 w 124"/>
                  <a:gd name="T5" fmla="*/ 10 h 88"/>
                  <a:gd name="T6" fmla="*/ 74 w 124"/>
                  <a:gd name="T7" fmla="*/ 0 h 88"/>
                  <a:gd name="T8" fmla="*/ 60 w 124"/>
                  <a:gd name="T9" fmla="*/ 5 h 88"/>
                  <a:gd name="T10" fmla="*/ 46 w 124"/>
                  <a:gd name="T11" fmla="*/ 0 h 88"/>
                  <a:gd name="T12" fmla="*/ 31 w 124"/>
                  <a:gd name="T13" fmla="*/ 5 h 88"/>
                  <a:gd name="T14" fmla="*/ 25 w 124"/>
                  <a:gd name="T15" fmla="*/ 5 h 88"/>
                  <a:gd name="T16" fmla="*/ 0 w 124"/>
                  <a:gd name="T17" fmla="*/ 30 h 88"/>
                  <a:gd name="T18" fmla="*/ 3 w 124"/>
                  <a:gd name="T19" fmla="*/ 43 h 88"/>
                  <a:gd name="T20" fmla="*/ 0 w 124"/>
                  <a:gd name="T21" fmla="*/ 55 h 88"/>
                  <a:gd name="T22" fmla="*/ 25 w 124"/>
                  <a:gd name="T23" fmla="*/ 80 h 88"/>
                  <a:gd name="T24" fmla="*/ 28 w 124"/>
                  <a:gd name="T25" fmla="*/ 80 h 88"/>
                  <a:gd name="T26" fmla="*/ 46 w 124"/>
                  <a:gd name="T27" fmla="*/ 88 h 88"/>
                  <a:gd name="T28" fmla="*/ 64 w 124"/>
                  <a:gd name="T29" fmla="*/ 80 h 88"/>
                  <a:gd name="T30" fmla="*/ 79 w 124"/>
                  <a:gd name="T31" fmla="*/ 85 h 88"/>
                  <a:gd name="T32" fmla="*/ 104 w 124"/>
                  <a:gd name="T33" fmla="*/ 60 h 88"/>
                  <a:gd name="T34" fmla="*/ 104 w 124"/>
                  <a:gd name="T35" fmla="*/ 59 h 88"/>
                  <a:gd name="T36" fmla="*/ 124 w 124"/>
                  <a:gd name="T37" fmla="*/ 3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4" h="88">
                    <a:moveTo>
                      <a:pt x="124" y="34"/>
                    </a:moveTo>
                    <a:cubicBezTo>
                      <a:pt x="124" y="21"/>
                      <a:pt x="113" y="9"/>
                      <a:pt x="99" y="9"/>
                    </a:cubicBezTo>
                    <a:cubicBezTo>
                      <a:pt x="97" y="9"/>
                      <a:pt x="95" y="10"/>
                      <a:pt x="93" y="10"/>
                    </a:cubicBezTo>
                    <a:cubicBezTo>
                      <a:pt x="89" y="4"/>
                      <a:pt x="82" y="0"/>
                      <a:pt x="74" y="0"/>
                    </a:cubicBezTo>
                    <a:cubicBezTo>
                      <a:pt x="69" y="0"/>
                      <a:pt x="64" y="2"/>
                      <a:pt x="60" y="5"/>
                    </a:cubicBezTo>
                    <a:cubicBezTo>
                      <a:pt x="56" y="2"/>
                      <a:pt x="51" y="0"/>
                      <a:pt x="46" y="0"/>
                    </a:cubicBezTo>
                    <a:cubicBezTo>
                      <a:pt x="40" y="0"/>
                      <a:pt x="35" y="2"/>
                      <a:pt x="31" y="5"/>
                    </a:cubicBezTo>
                    <a:cubicBezTo>
                      <a:pt x="29" y="5"/>
                      <a:pt x="27" y="5"/>
                      <a:pt x="25" y="5"/>
                    </a:cubicBezTo>
                    <a:cubicBezTo>
                      <a:pt x="11" y="5"/>
                      <a:pt x="0" y="16"/>
                      <a:pt x="0" y="30"/>
                    </a:cubicBezTo>
                    <a:cubicBezTo>
                      <a:pt x="0" y="35"/>
                      <a:pt x="1" y="39"/>
                      <a:pt x="3" y="43"/>
                    </a:cubicBezTo>
                    <a:cubicBezTo>
                      <a:pt x="1" y="46"/>
                      <a:pt x="0" y="51"/>
                      <a:pt x="0" y="55"/>
                    </a:cubicBezTo>
                    <a:cubicBezTo>
                      <a:pt x="0" y="69"/>
                      <a:pt x="11" y="80"/>
                      <a:pt x="25" y="80"/>
                    </a:cubicBezTo>
                    <a:cubicBezTo>
                      <a:pt x="26" y="80"/>
                      <a:pt x="27" y="80"/>
                      <a:pt x="28" y="80"/>
                    </a:cubicBezTo>
                    <a:cubicBezTo>
                      <a:pt x="32" y="85"/>
                      <a:pt x="39" y="88"/>
                      <a:pt x="46" y="88"/>
                    </a:cubicBezTo>
                    <a:cubicBezTo>
                      <a:pt x="53" y="88"/>
                      <a:pt x="59" y="85"/>
                      <a:pt x="64" y="80"/>
                    </a:cubicBezTo>
                    <a:cubicBezTo>
                      <a:pt x="68" y="83"/>
                      <a:pt x="73" y="85"/>
                      <a:pt x="79" y="85"/>
                    </a:cubicBezTo>
                    <a:cubicBezTo>
                      <a:pt x="92" y="85"/>
                      <a:pt x="104" y="74"/>
                      <a:pt x="104" y="60"/>
                    </a:cubicBezTo>
                    <a:cubicBezTo>
                      <a:pt x="104" y="60"/>
                      <a:pt x="104" y="59"/>
                      <a:pt x="104" y="59"/>
                    </a:cubicBezTo>
                    <a:cubicBezTo>
                      <a:pt x="115" y="57"/>
                      <a:pt x="124" y="47"/>
                      <a:pt x="124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12" tIns="45706" rIns="91412" bIns="45706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n-US">
                  <a:latin typeface="+mj-lt"/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48" name="组合 47"/>
          <p:cNvGrpSpPr/>
          <p:nvPr/>
        </p:nvGrpSpPr>
        <p:grpSpPr>
          <a:xfrm>
            <a:off x="1601117" y="2280175"/>
            <a:ext cx="628565" cy="628650"/>
            <a:chOff x="3693695" y="3225466"/>
            <a:chExt cx="838200" cy="838200"/>
          </a:xfrm>
        </p:grpSpPr>
        <p:sp>
          <p:nvSpPr>
            <p:cNvPr id="49" name="Rounded Rectangle 15"/>
            <p:cNvSpPr/>
            <p:nvPr/>
          </p:nvSpPr>
          <p:spPr>
            <a:xfrm>
              <a:off x="3693695" y="3225466"/>
              <a:ext cx="838200" cy="838200"/>
            </a:xfrm>
            <a:prstGeom prst="roundRect">
              <a:avLst/>
            </a:prstGeom>
            <a:solidFill>
              <a:srgbClr val="DB782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50" name="Freeform 55"/>
            <p:cNvSpPr>
              <a:spLocks noEditPoints="1"/>
            </p:cNvSpPr>
            <p:nvPr/>
          </p:nvSpPr>
          <p:spPr bwMode="auto">
            <a:xfrm>
              <a:off x="3898158" y="3419946"/>
              <a:ext cx="429274" cy="449241"/>
            </a:xfrm>
            <a:custGeom>
              <a:avLst/>
              <a:gdLst>
                <a:gd name="T0" fmla="*/ 83 w 129"/>
                <a:gd name="T1" fmla="*/ 92 h 135"/>
                <a:gd name="T2" fmla="*/ 127 w 129"/>
                <a:gd name="T3" fmla="*/ 26 h 135"/>
                <a:gd name="T4" fmla="*/ 127 w 129"/>
                <a:gd name="T5" fmla="*/ 21 h 135"/>
                <a:gd name="T6" fmla="*/ 117 w 129"/>
                <a:gd name="T7" fmla="*/ 10 h 135"/>
                <a:gd name="T8" fmla="*/ 112 w 129"/>
                <a:gd name="T9" fmla="*/ 10 h 135"/>
                <a:gd name="T10" fmla="*/ 107 w 129"/>
                <a:gd name="T11" fmla="*/ 16 h 135"/>
                <a:gd name="T12" fmla="*/ 101 w 129"/>
                <a:gd name="T13" fmla="*/ 16 h 135"/>
                <a:gd name="T14" fmla="*/ 101 w 129"/>
                <a:gd name="T15" fmla="*/ 0 h 135"/>
                <a:gd name="T16" fmla="*/ 27 w 129"/>
                <a:gd name="T17" fmla="*/ 0 h 135"/>
                <a:gd name="T18" fmla="*/ 27 w 129"/>
                <a:gd name="T19" fmla="*/ 16 h 135"/>
                <a:gd name="T20" fmla="*/ 22 w 129"/>
                <a:gd name="T21" fmla="*/ 16 h 135"/>
                <a:gd name="T22" fmla="*/ 17 w 129"/>
                <a:gd name="T23" fmla="*/ 10 h 135"/>
                <a:gd name="T24" fmla="*/ 12 w 129"/>
                <a:gd name="T25" fmla="*/ 10 h 135"/>
                <a:gd name="T26" fmla="*/ 1 w 129"/>
                <a:gd name="T27" fmla="*/ 21 h 135"/>
                <a:gd name="T28" fmla="*/ 1 w 129"/>
                <a:gd name="T29" fmla="*/ 26 h 135"/>
                <a:gd name="T30" fmla="*/ 46 w 129"/>
                <a:gd name="T31" fmla="*/ 92 h 135"/>
                <a:gd name="T32" fmla="*/ 59 w 129"/>
                <a:gd name="T33" fmla="*/ 98 h 135"/>
                <a:gd name="T34" fmla="*/ 59 w 129"/>
                <a:gd name="T35" fmla="*/ 103 h 135"/>
                <a:gd name="T36" fmla="*/ 54 w 129"/>
                <a:gd name="T37" fmla="*/ 106 h 135"/>
                <a:gd name="T38" fmla="*/ 59 w 129"/>
                <a:gd name="T39" fmla="*/ 108 h 135"/>
                <a:gd name="T40" fmla="*/ 59 w 129"/>
                <a:gd name="T41" fmla="*/ 114 h 135"/>
                <a:gd name="T42" fmla="*/ 54 w 129"/>
                <a:gd name="T43" fmla="*/ 119 h 135"/>
                <a:gd name="T44" fmla="*/ 48 w 129"/>
                <a:gd name="T45" fmla="*/ 124 h 135"/>
                <a:gd name="T46" fmla="*/ 43 w 129"/>
                <a:gd name="T47" fmla="*/ 129 h 135"/>
                <a:gd name="T48" fmla="*/ 49 w 129"/>
                <a:gd name="T49" fmla="*/ 135 h 135"/>
                <a:gd name="T50" fmla="*/ 80 w 129"/>
                <a:gd name="T51" fmla="*/ 135 h 135"/>
                <a:gd name="T52" fmla="*/ 85 w 129"/>
                <a:gd name="T53" fmla="*/ 129 h 135"/>
                <a:gd name="T54" fmla="*/ 80 w 129"/>
                <a:gd name="T55" fmla="*/ 124 h 135"/>
                <a:gd name="T56" fmla="*/ 74 w 129"/>
                <a:gd name="T57" fmla="*/ 119 h 135"/>
                <a:gd name="T58" fmla="*/ 69 w 129"/>
                <a:gd name="T59" fmla="*/ 114 h 135"/>
                <a:gd name="T60" fmla="*/ 69 w 129"/>
                <a:gd name="T61" fmla="*/ 108 h 135"/>
                <a:gd name="T62" fmla="*/ 75 w 129"/>
                <a:gd name="T63" fmla="*/ 106 h 135"/>
                <a:gd name="T64" fmla="*/ 69 w 129"/>
                <a:gd name="T65" fmla="*/ 103 h 135"/>
                <a:gd name="T66" fmla="*/ 69 w 129"/>
                <a:gd name="T67" fmla="*/ 98 h 135"/>
                <a:gd name="T68" fmla="*/ 83 w 129"/>
                <a:gd name="T69" fmla="*/ 92 h 135"/>
                <a:gd name="T70" fmla="*/ 101 w 129"/>
                <a:gd name="T71" fmla="*/ 21 h 135"/>
                <a:gd name="T72" fmla="*/ 107 w 129"/>
                <a:gd name="T73" fmla="*/ 21 h 135"/>
                <a:gd name="T74" fmla="*/ 112 w 129"/>
                <a:gd name="T75" fmla="*/ 16 h 135"/>
                <a:gd name="T76" fmla="*/ 117 w 129"/>
                <a:gd name="T77" fmla="*/ 21 h 135"/>
                <a:gd name="T78" fmla="*/ 117 w 129"/>
                <a:gd name="T79" fmla="*/ 26 h 135"/>
                <a:gd name="T80" fmla="*/ 91 w 129"/>
                <a:gd name="T81" fmla="*/ 71 h 135"/>
                <a:gd name="T82" fmla="*/ 101 w 129"/>
                <a:gd name="T83" fmla="*/ 21 h 135"/>
                <a:gd name="T84" fmla="*/ 36 w 129"/>
                <a:gd name="T85" fmla="*/ 72 h 135"/>
                <a:gd name="T86" fmla="*/ 10 w 129"/>
                <a:gd name="T87" fmla="*/ 27 h 135"/>
                <a:gd name="T88" fmla="*/ 10 w 129"/>
                <a:gd name="T89" fmla="*/ 22 h 135"/>
                <a:gd name="T90" fmla="*/ 15 w 129"/>
                <a:gd name="T91" fmla="*/ 17 h 135"/>
                <a:gd name="T92" fmla="*/ 20 w 129"/>
                <a:gd name="T93" fmla="*/ 22 h 135"/>
                <a:gd name="T94" fmla="*/ 26 w 129"/>
                <a:gd name="T95" fmla="*/ 22 h 135"/>
                <a:gd name="T96" fmla="*/ 36 w 129"/>
                <a:gd name="T97" fmla="*/ 7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9" h="135">
                  <a:moveTo>
                    <a:pt x="83" y="92"/>
                  </a:moveTo>
                  <a:cubicBezTo>
                    <a:pt x="129" y="63"/>
                    <a:pt x="127" y="26"/>
                    <a:pt x="127" y="26"/>
                  </a:cubicBezTo>
                  <a:cubicBezTo>
                    <a:pt x="127" y="21"/>
                    <a:pt x="127" y="21"/>
                    <a:pt x="127" y="21"/>
                  </a:cubicBezTo>
                  <a:cubicBezTo>
                    <a:pt x="127" y="21"/>
                    <a:pt x="128" y="10"/>
                    <a:pt x="117" y="10"/>
                  </a:cubicBezTo>
                  <a:cubicBezTo>
                    <a:pt x="114" y="10"/>
                    <a:pt x="112" y="10"/>
                    <a:pt x="112" y="10"/>
                  </a:cubicBezTo>
                  <a:cubicBezTo>
                    <a:pt x="107" y="10"/>
                    <a:pt x="107" y="16"/>
                    <a:pt x="107" y="16"/>
                  </a:cubicBezTo>
                  <a:cubicBezTo>
                    <a:pt x="107" y="16"/>
                    <a:pt x="104" y="16"/>
                    <a:pt x="101" y="16"/>
                  </a:cubicBezTo>
                  <a:cubicBezTo>
                    <a:pt x="101" y="12"/>
                    <a:pt x="101" y="0"/>
                    <a:pt x="101" y="0"/>
                  </a:cubicBezTo>
                  <a:cubicBezTo>
                    <a:pt x="56" y="7"/>
                    <a:pt x="27" y="0"/>
                    <a:pt x="27" y="0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3" y="16"/>
                    <a:pt x="22" y="16"/>
                    <a:pt x="22" y="16"/>
                  </a:cubicBezTo>
                  <a:cubicBezTo>
                    <a:pt x="22" y="16"/>
                    <a:pt x="22" y="10"/>
                    <a:pt x="17" y="10"/>
                  </a:cubicBezTo>
                  <a:cubicBezTo>
                    <a:pt x="17" y="10"/>
                    <a:pt x="15" y="10"/>
                    <a:pt x="12" y="10"/>
                  </a:cubicBezTo>
                  <a:cubicBezTo>
                    <a:pt x="1" y="10"/>
                    <a:pt x="1" y="21"/>
                    <a:pt x="1" y="21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0" y="63"/>
                    <a:pt x="46" y="92"/>
                  </a:cubicBezTo>
                  <a:cubicBezTo>
                    <a:pt x="46" y="92"/>
                    <a:pt x="52" y="98"/>
                    <a:pt x="59" y="98"/>
                  </a:cubicBezTo>
                  <a:cubicBezTo>
                    <a:pt x="59" y="103"/>
                    <a:pt x="59" y="103"/>
                    <a:pt x="59" y="103"/>
                  </a:cubicBezTo>
                  <a:cubicBezTo>
                    <a:pt x="59" y="103"/>
                    <a:pt x="54" y="103"/>
                    <a:pt x="54" y="106"/>
                  </a:cubicBezTo>
                  <a:cubicBezTo>
                    <a:pt x="54" y="109"/>
                    <a:pt x="59" y="108"/>
                    <a:pt x="59" y="108"/>
                  </a:cubicBezTo>
                  <a:cubicBezTo>
                    <a:pt x="59" y="114"/>
                    <a:pt x="59" y="114"/>
                    <a:pt x="59" y="114"/>
                  </a:cubicBezTo>
                  <a:cubicBezTo>
                    <a:pt x="59" y="114"/>
                    <a:pt x="58" y="119"/>
                    <a:pt x="54" y="119"/>
                  </a:cubicBezTo>
                  <a:cubicBezTo>
                    <a:pt x="54" y="124"/>
                    <a:pt x="48" y="124"/>
                    <a:pt x="48" y="124"/>
                  </a:cubicBezTo>
                  <a:cubicBezTo>
                    <a:pt x="48" y="124"/>
                    <a:pt x="43" y="125"/>
                    <a:pt x="43" y="129"/>
                  </a:cubicBezTo>
                  <a:cubicBezTo>
                    <a:pt x="43" y="129"/>
                    <a:pt x="42" y="135"/>
                    <a:pt x="49" y="135"/>
                  </a:cubicBezTo>
                  <a:cubicBezTo>
                    <a:pt x="56" y="135"/>
                    <a:pt x="80" y="135"/>
                    <a:pt x="80" y="135"/>
                  </a:cubicBezTo>
                  <a:cubicBezTo>
                    <a:pt x="85" y="135"/>
                    <a:pt x="85" y="129"/>
                    <a:pt x="85" y="129"/>
                  </a:cubicBezTo>
                  <a:cubicBezTo>
                    <a:pt x="85" y="129"/>
                    <a:pt x="85" y="124"/>
                    <a:pt x="80" y="124"/>
                  </a:cubicBezTo>
                  <a:cubicBezTo>
                    <a:pt x="74" y="124"/>
                    <a:pt x="74" y="119"/>
                    <a:pt x="74" y="119"/>
                  </a:cubicBezTo>
                  <a:cubicBezTo>
                    <a:pt x="74" y="119"/>
                    <a:pt x="69" y="119"/>
                    <a:pt x="69" y="114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69" y="108"/>
                    <a:pt x="75" y="109"/>
                    <a:pt x="75" y="106"/>
                  </a:cubicBezTo>
                  <a:cubicBezTo>
                    <a:pt x="75" y="103"/>
                    <a:pt x="69" y="103"/>
                    <a:pt x="69" y="103"/>
                  </a:cubicBezTo>
                  <a:cubicBezTo>
                    <a:pt x="69" y="98"/>
                    <a:pt x="69" y="98"/>
                    <a:pt x="69" y="98"/>
                  </a:cubicBezTo>
                  <a:cubicBezTo>
                    <a:pt x="75" y="98"/>
                    <a:pt x="79" y="96"/>
                    <a:pt x="83" y="92"/>
                  </a:cubicBezTo>
                  <a:close/>
                  <a:moveTo>
                    <a:pt x="101" y="21"/>
                  </a:moveTo>
                  <a:cubicBezTo>
                    <a:pt x="103" y="21"/>
                    <a:pt x="107" y="21"/>
                    <a:pt x="107" y="21"/>
                  </a:cubicBezTo>
                  <a:cubicBezTo>
                    <a:pt x="112" y="21"/>
                    <a:pt x="112" y="16"/>
                    <a:pt x="112" y="16"/>
                  </a:cubicBezTo>
                  <a:cubicBezTo>
                    <a:pt x="117" y="16"/>
                    <a:pt x="117" y="21"/>
                    <a:pt x="117" y="21"/>
                  </a:cubicBezTo>
                  <a:cubicBezTo>
                    <a:pt x="117" y="26"/>
                    <a:pt x="117" y="26"/>
                    <a:pt x="117" y="26"/>
                  </a:cubicBezTo>
                  <a:cubicBezTo>
                    <a:pt x="117" y="26"/>
                    <a:pt x="116" y="47"/>
                    <a:pt x="91" y="71"/>
                  </a:cubicBezTo>
                  <a:cubicBezTo>
                    <a:pt x="96" y="61"/>
                    <a:pt x="101" y="38"/>
                    <a:pt x="101" y="21"/>
                  </a:cubicBezTo>
                  <a:close/>
                  <a:moveTo>
                    <a:pt x="36" y="72"/>
                  </a:moveTo>
                  <a:cubicBezTo>
                    <a:pt x="11" y="48"/>
                    <a:pt x="10" y="27"/>
                    <a:pt x="10" y="27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17"/>
                    <a:pt x="15" y="17"/>
                  </a:cubicBezTo>
                  <a:cubicBezTo>
                    <a:pt x="15" y="17"/>
                    <a:pt x="15" y="22"/>
                    <a:pt x="20" y="22"/>
                  </a:cubicBezTo>
                  <a:cubicBezTo>
                    <a:pt x="20" y="22"/>
                    <a:pt x="24" y="22"/>
                    <a:pt x="26" y="22"/>
                  </a:cubicBezTo>
                  <a:cubicBezTo>
                    <a:pt x="26" y="39"/>
                    <a:pt x="30" y="62"/>
                    <a:pt x="36" y="7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12" tIns="45706" rIns="91412" bIns="45706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n-US">
                <a:latin typeface="+mj-lt"/>
                <a:cs typeface="B Nazanin" panose="00000700000000000000" pitchFamily="2" charset="-78"/>
              </a:endParaRPr>
            </a:p>
          </p:txBody>
        </p:sp>
      </p:grpSp>
      <p:grpSp>
        <p:nvGrpSpPr>
          <p:cNvPr id="51" name="组合 50"/>
          <p:cNvGrpSpPr/>
          <p:nvPr/>
        </p:nvGrpSpPr>
        <p:grpSpPr>
          <a:xfrm>
            <a:off x="4780905" y="2280175"/>
            <a:ext cx="628565" cy="628650"/>
            <a:chOff x="6226075" y="3225466"/>
            <a:chExt cx="838200" cy="838200"/>
          </a:xfrm>
        </p:grpSpPr>
        <p:sp>
          <p:nvSpPr>
            <p:cNvPr id="52" name="Rounded Rectangle 17"/>
            <p:cNvSpPr/>
            <p:nvPr/>
          </p:nvSpPr>
          <p:spPr>
            <a:xfrm>
              <a:off x="6226075" y="3225466"/>
              <a:ext cx="838200" cy="838200"/>
            </a:xfrm>
            <a:prstGeom prst="roundRect">
              <a:avLst/>
            </a:prstGeom>
            <a:solidFill>
              <a:srgbClr val="DB782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latin typeface="+mj-lt"/>
                <a:cs typeface="B Nazanin" panose="00000700000000000000" pitchFamily="2" charset="-78"/>
              </a:endParaRPr>
            </a:p>
          </p:txBody>
        </p:sp>
        <p:grpSp>
          <p:nvGrpSpPr>
            <p:cNvPr id="53" name="Group 29"/>
            <p:cNvGrpSpPr/>
            <p:nvPr/>
          </p:nvGrpSpPr>
          <p:grpSpPr>
            <a:xfrm>
              <a:off x="6482949" y="3448336"/>
              <a:ext cx="324452" cy="406813"/>
              <a:chOff x="5106627" y="2260366"/>
              <a:chExt cx="324452" cy="406813"/>
            </a:xfrm>
            <a:solidFill>
              <a:schemeClr val="bg1"/>
            </a:solidFill>
          </p:grpSpPr>
          <p:sp>
            <p:nvSpPr>
              <p:cNvPr id="54" name="Freeform 80"/>
              <p:cNvSpPr>
                <a:spLocks/>
              </p:cNvSpPr>
              <p:nvPr/>
            </p:nvSpPr>
            <p:spPr bwMode="auto">
              <a:xfrm>
                <a:off x="5106627" y="2430079"/>
                <a:ext cx="324452" cy="134772"/>
              </a:xfrm>
              <a:custGeom>
                <a:avLst/>
                <a:gdLst>
                  <a:gd name="T0" fmla="*/ 49 w 98"/>
                  <a:gd name="T1" fmla="*/ 16 h 40"/>
                  <a:gd name="T2" fmla="*/ 2 w 98"/>
                  <a:gd name="T3" fmla="*/ 0 h 40"/>
                  <a:gd name="T4" fmla="*/ 0 w 98"/>
                  <a:gd name="T5" fmla="*/ 5 h 40"/>
                  <a:gd name="T6" fmla="*/ 0 w 98"/>
                  <a:gd name="T7" fmla="*/ 20 h 40"/>
                  <a:gd name="T8" fmla="*/ 49 w 98"/>
                  <a:gd name="T9" fmla="*/ 40 h 40"/>
                  <a:gd name="T10" fmla="*/ 98 w 98"/>
                  <a:gd name="T11" fmla="*/ 20 h 40"/>
                  <a:gd name="T12" fmla="*/ 98 w 98"/>
                  <a:gd name="T13" fmla="*/ 5 h 40"/>
                  <a:gd name="T14" fmla="*/ 96 w 98"/>
                  <a:gd name="T15" fmla="*/ 0 h 40"/>
                  <a:gd name="T16" fmla="*/ 49 w 98"/>
                  <a:gd name="T17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8" h="40">
                    <a:moveTo>
                      <a:pt x="49" y="16"/>
                    </a:moveTo>
                    <a:cubicBezTo>
                      <a:pt x="26" y="16"/>
                      <a:pt x="7" y="9"/>
                      <a:pt x="2" y="0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31"/>
                      <a:pt x="22" y="40"/>
                      <a:pt x="49" y="40"/>
                    </a:cubicBezTo>
                    <a:cubicBezTo>
                      <a:pt x="76" y="40"/>
                      <a:pt x="98" y="31"/>
                      <a:pt x="98" y="20"/>
                    </a:cubicBezTo>
                    <a:cubicBezTo>
                      <a:pt x="98" y="5"/>
                      <a:pt x="98" y="5"/>
                      <a:pt x="98" y="5"/>
                    </a:cubicBezTo>
                    <a:cubicBezTo>
                      <a:pt x="98" y="3"/>
                      <a:pt x="97" y="2"/>
                      <a:pt x="96" y="0"/>
                    </a:cubicBezTo>
                    <a:cubicBezTo>
                      <a:pt x="91" y="9"/>
                      <a:pt x="72" y="16"/>
                      <a:pt x="49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12" tIns="45706" rIns="91412" bIns="45706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n-US">
                  <a:latin typeface="+mj-lt"/>
                  <a:cs typeface="B Nazanin" panose="00000700000000000000" pitchFamily="2" charset="-78"/>
                </a:endParaRPr>
              </a:p>
            </p:txBody>
          </p:sp>
          <p:sp>
            <p:nvSpPr>
              <p:cNvPr id="55" name="Freeform 81"/>
              <p:cNvSpPr>
                <a:spLocks/>
              </p:cNvSpPr>
              <p:nvPr/>
            </p:nvSpPr>
            <p:spPr bwMode="auto">
              <a:xfrm>
                <a:off x="5106627" y="2534902"/>
                <a:ext cx="324452" cy="132277"/>
              </a:xfrm>
              <a:custGeom>
                <a:avLst/>
                <a:gdLst>
                  <a:gd name="T0" fmla="*/ 49 w 98"/>
                  <a:gd name="T1" fmla="*/ 15 h 40"/>
                  <a:gd name="T2" fmla="*/ 2 w 98"/>
                  <a:gd name="T3" fmla="*/ 0 h 40"/>
                  <a:gd name="T4" fmla="*/ 0 w 98"/>
                  <a:gd name="T5" fmla="*/ 4 h 40"/>
                  <a:gd name="T6" fmla="*/ 0 w 98"/>
                  <a:gd name="T7" fmla="*/ 19 h 40"/>
                  <a:gd name="T8" fmla="*/ 49 w 98"/>
                  <a:gd name="T9" fmla="*/ 40 h 40"/>
                  <a:gd name="T10" fmla="*/ 98 w 98"/>
                  <a:gd name="T11" fmla="*/ 19 h 40"/>
                  <a:gd name="T12" fmla="*/ 98 w 98"/>
                  <a:gd name="T13" fmla="*/ 4 h 40"/>
                  <a:gd name="T14" fmla="*/ 96 w 98"/>
                  <a:gd name="T15" fmla="*/ 0 h 40"/>
                  <a:gd name="T16" fmla="*/ 49 w 98"/>
                  <a:gd name="T17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8" h="40">
                    <a:moveTo>
                      <a:pt x="49" y="15"/>
                    </a:moveTo>
                    <a:cubicBezTo>
                      <a:pt x="26" y="15"/>
                      <a:pt x="7" y="9"/>
                      <a:pt x="2" y="0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31"/>
                      <a:pt x="22" y="40"/>
                      <a:pt x="49" y="40"/>
                    </a:cubicBezTo>
                    <a:cubicBezTo>
                      <a:pt x="76" y="40"/>
                      <a:pt x="98" y="31"/>
                      <a:pt x="98" y="19"/>
                    </a:cubicBezTo>
                    <a:cubicBezTo>
                      <a:pt x="98" y="4"/>
                      <a:pt x="98" y="4"/>
                      <a:pt x="98" y="4"/>
                    </a:cubicBezTo>
                    <a:cubicBezTo>
                      <a:pt x="98" y="3"/>
                      <a:pt x="97" y="1"/>
                      <a:pt x="96" y="0"/>
                    </a:cubicBezTo>
                    <a:cubicBezTo>
                      <a:pt x="91" y="9"/>
                      <a:pt x="72" y="15"/>
                      <a:pt x="49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12" tIns="45706" rIns="91412" bIns="45706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n-US">
                  <a:latin typeface="+mj-lt"/>
                  <a:cs typeface="B Nazanin" panose="00000700000000000000" pitchFamily="2" charset="-78"/>
                </a:endParaRPr>
              </a:p>
            </p:txBody>
          </p:sp>
          <p:sp>
            <p:nvSpPr>
              <p:cNvPr id="56" name="Freeform 82"/>
              <p:cNvSpPr>
                <a:spLocks/>
              </p:cNvSpPr>
              <p:nvPr/>
            </p:nvSpPr>
            <p:spPr bwMode="auto">
              <a:xfrm>
                <a:off x="5106627" y="2330248"/>
                <a:ext cx="324452" cy="137269"/>
              </a:xfrm>
              <a:custGeom>
                <a:avLst/>
                <a:gdLst>
                  <a:gd name="T0" fmla="*/ 96 w 98"/>
                  <a:gd name="T1" fmla="*/ 0 h 41"/>
                  <a:gd name="T2" fmla="*/ 49 w 98"/>
                  <a:gd name="T3" fmla="*/ 15 h 41"/>
                  <a:gd name="T4" fmla="*/ 2 w 98"/>
                  <a:gd name="T5" fmla="*/ 0 h 41"/>
                  <a:gd name="T6" fmla="*/ 0 w 98"/>
                  <a:gd name="T7" fmla="*/ 5 h 41"/>
                  <a:gd name="T8" fmla="*/ 0 w 98"/>
                  <a:gd name="T9" fmla="*/ 20 h 41"/>
                  <a:gd name="T10" fmla="*/ 49 w 98"/>
                  <a:gd name="T11" fmla="*/ 41 h 41"/>
                  <a:gd name="T12" fmla="*/ 98 w 98"/>
                  <a:gd name="T13" fmla="*/ 20 h 41"/>
                  <a:gd name="T14" fmla="*/ 98 w 98"/>
                  <a:gd name="T15" fmla="*/ 5 h 41"/>
                  <a:gd name="T16" fmla="*/ 96 w 98"/>
                  <a:gd name="T1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8" h="41">
                    <a:moveTo>
                      <a:pt x="96" y="0"/>
                    </a:moveTo>
                    <a:cubicBezTo>
                      <a:pt x="95" y="9"/>
                      <a:pt x="75" y="15"/>
                      <a:pt x="49" y="15"/>
                    </a:cubicBezTo>
                    <a:cubicBezTo>
                      <a:pt x="24" y="15"/>
                      <a:pt x="3" y="9"/>
                      <a:pt x="2" y="0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31"/>
                      <a:pt x="22" y="41"/>
                      <a:pt x="49" y="41"/>
                    </a:cubicBezTo>
                    <a:cubicBezTo>
                      <a:pt x="76" y="41"/>
                      <a:pt x="98" y="31"/>
                      <a:pt x="98" y="20"/>
                    </a:cubicBezTo>
                    <a:cubicBezTo>
                      <a:pt x="98" y="5"/>
                      <a:pt x="98" y="5"/>
                      <a:pt x="98" y="5"/>
                    </a:cubicBezTo>
                    <a:cubicBezTo>
                      <a:pt x="98" y="3"/>
                      <a:pt x="97" y="2"/>
                      <a:pt x="9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12" tIns="45706" rIns="91412" bIns="45706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n-US">
                  <a:latin typeface="+mj-lt"/>
                  <a:cs typeface="B Nazanin" panose="00000700000000000000" pitchFamily="2" charset="-78"/>
                </a:endParaRPr>
              </a:p>
            </p:txBody>
          </p:sp>
          <p:sp>
            <p:nvSpPr>
              <p:cNvPr id="57" name="Oval 83"/>
              <p:cNvSpPr>
                <a:spLocks noChangeArrowheads="1"/>
              </p:cNvSpPr>
              <p:nvPr/>
            </p:nvSpPr>
            <p:spPr bwMode="auto">
              <a:xfrm>
                <a:off x="5111618" y="2260366"/>
                <a:ext cx="316965" cy="10731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12" tIns="45706" rIns="91412" bIns="45706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n-US">
                  <a:latin typeface="+mj-lt"/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58" name="组合 57"/>
          <p:cNvGrpSpPr/>
          <p:nvPr/>
        </p:nvGrpSpPr>
        <p:grpSpPr>
          <a:xfrm>
            <a:off x="4780905" y="3426821"/>
            <a:ext cx="628565" cy="628650"/>
            <a:chOff x="8799095" y="3225466"/>
            <a:chExt cx="838200" cy="838200"/>
          </a:xfrm>
        </p:grpSpPr>
        <p:sp>
          <p:nvSpPr>
            <p:cNvPr id="59" name="Rounded Rectangle 19"/>
            <p:cNvSpPr/>
            <p:nvPr/>
          </p:nvSpPr>
          <p:spPr>
            <a:xfrm>
              <a:off x="8799095" y="3225466"/>
              <a:ext cx="838200" cy="838200"/>
            </a:xfrm>
            <a:prstGeom prst="roundRect">
              <a:avLst/>
            </a:prstGeom>
            <a:solidFill>
              <a:srgbClr val="DB782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latin typeface="+mj-lt"/>
                <a:cs typeface="B Nazanin" panose="00000700000000000000" pitchFamily="2" charset="-78"/>
              </a:endParaRPr>
            </a:p>
          </p:txBody>
        </p:sp>
        <p:grpSp>
          <p:nvGrpSpPr>
            <p:cNvPr id="60" name="Group 34"/>
            <p:cNvGrpSpPr/>
            <p:nvPr/>
          </p:nvGrpSpPr>
          <p:grpSpPr>
            <a:xfrm>
              <a:off x="9018533" y="3535999"/>
              <a:ext cx="399324" cy="217134"/>
              <a:chOff x="7682273" y="3211260"/>
              <a:chExt cx="399324" cy="217134"/>
            </a:xfrm>
            <a:solidFill>
              <a:schemeClr val="bg1"/>
            </a:solidFill>
          </p:grpSpPr>
          <p:sp>
            <p:nvSpPr>
              <p:cNvPr id="61" name="Freeform 98"/>
              <p:cNvSpPr>
                <a:spLocks noEditPoints="1"/>
              </p:cNvSpPr>
              <p:nvPr/>
            </p:nvSpPr>
            <p:spPr bwMode="auto">
              <a:xfrm>
                <a:off x="7682273" y="3211260"/>
                <a:ext cx="289511" cy="217134"/>
              </a:xfrm>
              <a:custGeom>
                <a:avLst/>
                <a:gdLst>
                  <a:gd name="T0" fmla="*/ 26 w 87"/>
                  <a:gd name="T1" fmla="*/ 23 h 65"/>
                  <a:gd name="T2" fmla="*/ 26 w 87"/>
                  <a:gd name="T3" fmla="*/ 33 h 65"/>
                  <a:gd name="T4" fmla="*/ 7 w 87"/>
                  <a:gd name="T5" fmla="*/ 17 h 65"/>
                  <a:gd name="T6" fmla="*/ 7 w 87"/>
                  <a:gd name="T7" fmla="*/ 0 h 65"/>
                  <a:gd name="T8" fmla="*/ 0 w 87"/>
                  <a:gd name="T9" fmla="*/ 0 h 65"/>
                  <a:gd name="T10" fmla="*/ 0 w 87"/>
                  <a:gd name="T11" fmla="*/ 17 h 65"/>
                  <a:gd name="T12" fmla="*/ 26 w 87"/>
                  <a:gd name="T13" fmla="*/ 42 h 65"/>
                  <a:gd name="T14" fmla="*/ 26 w 87"/>
                  <a:gd name="T15" fmla="*/ 42 h 65"/>
                  <a:gd name="T16" fmla="*/ 26 w 87"/>
                  <a:gd name="T17" fmla="*/ 49 h 65"/>
                  <a:gd name="T18" fmla="*/ 41 w 87"/>
                  <a:gd name="T19" fmla="*/ 65 h 65"/>
                  <a:gd name="T20" fmla="*/ 87 w 87"/>
                  <a:gd name="T21" fmla="*/ 65 h 65"/>
                  <a:gd name="T22" fmla="*/ 87 w 87"/>
                  <a:gd name="T23" fmla="*/ 9 h 65"/>
                  <a:gd name="T24" fmla="*/ 40 w 87"/>
                  <a:gd name="T25" fmla="*/ 9 h 65"/>
                  <a:gd name="T26" fmla="*/ 26 w 87"/>
                  <a:gd name="T27" fmla="*/ 23 h 65"/>
                  <a:gd name="T28" fmla="*/ 73 w 87"/>
                  <a:gd name="T29" fmla="*/ 19 h 65"/>
                  <a:gd name="T30" fmla="*/ 80 w 87"/>
                  <a:gd name="T31" fmla="*/ 19 h 65"/>
                  <a:gd name="T32" fmla="*/ 80 w 87"/>
                  <a:gd name="T33" fmla="*/ 56 h 65"/>
                  <a:gd name="T34" fmla="*/ 73 w 87"/>
                  <a:gd name="T35" fmla="*/ 56 h 65"/>
                  <a:gd name="T36" fmla="*/ 73 w 87"/>
                  <a:gd name="T37" fmla="*/ 1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7" h="65">
                    <a:moveTo>
                      <a:pt x="26" y="23"/>
                    </a:moveTo>
                    <a:cubicBezTo>
                      <a:pt x="26" y="33"/>
                      <a:pt x="26" y="33"/>
                      <a:pt x="26" y="33"/>
                    </a:cubicBezTo>
                    <a:cubicBezTo>
                      <a:pt x="6" y="33"/>
                      <a:pt x="7" y="17"/>
                      <a:pt x="7" y="17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43"/>
                      <a:pt x="26" y="42"/>
                      <a:pt x="26" y="42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6" y="49"/>
                      <a:pt x="26" y="49"/>
                      <a:pt x="26" y="49"/>
                    </a:cubicBezTo>
                    <a:cubicBezTo>
                      <a:pt x="26" y="49"/>
                      <a:pt x="25" y="65"/>
                      <a:pt x="41" y="65"/>
                    </a:cubicBezTo>
                    <a:cubicBezTo>
                      <a:pt x="60" y="65"/>
                      <a:pt x="87" y="65"/>
                      <a:pt x="87" y="65"/>
                    </a:cubicBezTo>
                    <a:cubicBezTo>
                      <a:pt x="87" y="9"/>
                      <a:pt x="87" y="9"/>
                      <a:pt x="87" y="9"/>
                    </a:cubicBezTo>
                    <a:cubicBezTo>
                      <a:pt x="87" y="9"/>
                      <a:pt x="60" y="9"/>
                      <a:pt x="40" y="9"/>
                    </a:cubicBezTo>
                    <a:cubicBezTo>
                      <a:pt x="25" y="9"/>
                      <a:pt x="26" y="23"/>
                      <a:pt x="26" y="23"/>
                    </a:cubicBezTo>
                    <a:close/>
                    <a:moveTo>
                      <a:pt x="73" y="19"/>
                    </a:moveTo>
                    <a:cubicBezTo>
                      <a:pt x="80" y="19"/>
                      <a:pt x="80" y="19"/>
                      <a:pt x="80" y="19"/>
                    </a:cubicBezTo>
                    <a:cubicBezTo>
                      <a:pt x="80" y="56"/>
                      <a:pt x="80" y="56"/>
                      <a:pt x="80" y="56"/>
                    </a:cubicBezTo>
                    <a:cubicBezTo>
                      <a:pt x="73" y="56"/>
                      <a:pt x="73" y="56"/>
                      <a:pt x="73" y="56"/>
                    </a:cubicBezTo>
                    <a:lnTo>
                      <a:pt x="73" y="1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12" tIns="45706" rIns="91412" bIns="45706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n-US">
                  <a:latin typeface="+mj-lt"/>
                  <a:cs typeface="B Nazanin" panose="00000700000000000000" pitchFamily="2" charset="-78"/>
                </a:endParaRPr>
              </a:p>
            </p:txBody>
          </p:sp>
          <p:sp>
            <p:nvSpPr>
              <p:cNvPr id="62" name="Freeform 99"/>
              <p:cNvSpPr>
                <a:spLocks noEditPoints="1"/>
              </p:cNvSpPr>
              <p:nvPr/>
            </p:nvSpPr>
            <p:spPr bwMode="auto">
              <a:xfrm>
                <a:off x="7981766" y="3368493"/>
                <a:ext cx="99831" cy="32446"/>
              </a:xfrm>
              <a:custGeom>
                <a:avLst/>
                <a:gdLst>
                  <a:gd name="T0" fmla="*/ 0 w 30"/>
                  <a:gd name="T1" fmla="*/ 10 h 10"/>
                  <a:gd name="T2" fmla="*/ 30 w 30"/>
                  <a:gd name="T3" fmla="*/ 10 h 10"/>
                  <a:gd name="T4" fmla="*/ 30 w 30"/>
                  <a:gd name="T5" fmla="*/ 0 h 10"/>
                  <a:gd name="T6" fmla="*/ 0 w 30"/>
                  <a:gd name="T7" fmla="*/ 0 h 10"/>
                  <a:gd name="T8" fmla="*/ 0 w 30"/>
                  <a:gd name="T9" fmla="*/ 10 h 10"/>
                  <a:gd name="T10" fmla="*/ 25 w 30"/>
                  <a:gd name="T11" fmla="*/ 2 h 10"/>
                  <a:gd name="T12" fmla="*/ 28 w 30"/>
                  <a:gd name="T13" fmla="*/ 5 h 10"/>
                  <a:gd name="T14" fmla="*/ 25 w 30"/>
                  <a:gd name="T15" fmla="*/ 8 h 10"/>
                  <a:gd name="T16" fmla="*/ 22 w 30"/>
                  <a:gd name="T17" fmla="*/ 5 h 10"/>
                  <a:gd name="T18" fmla="*/ 25 w 30"/>
                  <a:gd name="T1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10">
                    <a:moveTo>
                      <a:pt x="0" y="10"/>
                    </a:move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0"/>
                    </a:lnTo>
                    <a:close/>
                    <a:moveTo>
                      <a:pt x="25" y="2"/>
                    </a:moveTo>
                    <a:cubicBezTo>
                      <a:pt x="27" y="2"/>
                      <a:pt x="28" y="4"/>
                      <a:pt x="28" y="5"/>
                    </a:cubicBezTo>
                    <a:cubicBezTo>
                      <a:pt x="28" y="7"/>
                      <a:pt x="27" y="8"/>
                      <a:pt x="25" y="8"/>
                    </a:cubicBezTo>
                    <a:cubicBezTo>
                      <a:pt x="23" y="8"/>
                      <a:pt x="22" y="7"/>
                      <a:pt x="22" y="5"/>
                    </a:cubicBezTo>
                    <a:cubicBezTo>
                      <a:pt x="22" y="4"/>
                      <a:pt x="23" y="2"/>
                      <a:pt x="2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12" tIns="45706" rIns="91412" bIns="45706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n-US">
                  <a:latin typeface="+mj-lt"/>
                  <a:cs typeface="B Nazanin" panose="00000700000000000000" pitchFamily="2" charset="-78"/>
                </a:endParaRPr>
              </a:p>
            </p:txBody>
          </p:sp>
          <p:sp>
            <p:nvSpPr>
              <p:cNvPr id="63" name="Freeform 100"/>
              <p:cNvSpPr>
                <a:spLocks noEditPoints="1"/>
              </p:cNvSpPr>
              <p:nvPr/>
            </p:nvSpPr>
            <p:spPr bwMode="auto">
              <a:xfrm>
                <a:off x="7981766" y="3276150"/>
                <a:ext cx="99831" cy="32446"/>
              </a:xfrm>
              <a:custGeom>
                <a:avLst/>
                <a:gdLst>
                  <a:gd name="T0" fmla="*/ 0 w 30"/>
                  <a:gd name="T1" fmla="*/ 0 h 10"/>
                  <a:gd name="T2" fmla="*/ 0 w 30"/>
                  <a:gd name="T3" fmla="*/ 10 h 10"/>
                  <a:gd name="T4" fmla="*/ 30 w 30"/>
                  <a:gd name="T5" fmla="*/ 10 h 10"/>
                  <a:gd name="T6" fmla="*/ 30 w 30"/>
                  <a:gd name="T7" fmla="*/ 0 h 10"/>
                  <a:gd name="T8" fmla="*/ 0 w 30"/>
                  <a:gd name="T9" fmla="*/ 0 h 10"/>
                  <a:gd name="T10" fmla="*/ 25 w 30"/>
                  <a:gd name="T11" fmla="*/ 8 h 10"/>
                  <a:gd name="T12" fmla="*/ 22 w 30"/>
                  <a:gd name="T13" fmla="*/ 5 h 10"/>
                  <a:gd name="T14" fmla="*/ 25 w 30"/>
                  <a:gd name="T15" fmla="*/ 3 h 10"/>
                  <a:gd name="T16" fmla="*/ 28 w 30"/>
                  <a:gd name="T17" fmla="*/ 5 h 10"/>
                  <a:gd name="T18" fmla="*/ 25 w 30"/>
                  <a:gd name="T1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10">
                    <a:moveTo>
                      <a:pt x="0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0"/>
                      <a:pt x="30" y="0"/>
                      <a:pt x="30" y="0"/>
                    </a:cubicBezTo>
                    <a:lnTo>
                      <a:pt x="0" y="0"/>
                    </a:lnTo>
                    <a:close/>
                    <a:moveTo>
                      <a:pt x="25" y="8"/>
                    </a:moveTo>
                    <a:cubicBezTo>
                      <a:pt x="23" y="8"/>
                      <a:pt x="22" y="7"/>
                      <a:pt x="22" y="5"/>
                    </a:cubicBezTo>
                    <a:cubicBezTo>
                      <a:pt x="22" y="4"/>
                      <a:pt x="23" y="3"/>
                      <a:pt x="25" y="3"/>
                    </a:cubicBezTo>
                    <a:cubicBezTo>
                      <a:pt x="27" y="3"/>
                      <a:pt x="28" y="4"/>
                      <a:pt x="28" y="5"/>
                    </a:cubicBezTo>
                    <a:cubicBezTo>
                      <a:pt x="28" y="7"/>
                      <a:pt x="27" y="8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12" tIns="45706" rIns="91412" bIns="45706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n-US">
                  <a:latin typeface="+mj-lt"/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64" name="组合 63"/>
          <p:cNvGrpSpPr/>
          <p:nvPr/>
        </p:nvGrpSpPr>
        <p:grpSpPr>
          <a:xfrm>
            <a:off x="1601117" y="1133530"/>
            <a:ext cx="628565" cy="628650"/>
            <a:chOff x="3693695" y="1876644"/>
            <a:chExt cx="838200" cy="838200"/>
          </a:xfrm>
        </p:grpSpPr>
        <p:sp>
          <p:nvSpPr>
            <p:cNvPr id="65" name="Rounded Rectangle 5"/>
            <p:cNvSpPr/>
            <p:nvPr/>
          </p:nvSpPr>
          <p:spPr>
            <a:xfrm>
              <a:off x="3693695" y="1876644"/>
              <a:ext cx="838200" cy="838200"/>
            </a:xfrm>
            <a:prstGeom prst="roundRect">
              <a:avLst/>
            </a:prstGeom>
            <a:solidFill>
              <a:srgbClr val="DB782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latin typeface="+mj-lt"/>
                <a:cs typeface="B Nazanin" panose="00000700000000000000" pitchFamily="2" charset="-78"/>
              </a:endParaRPr>
            </a:p>
          </p:txBody>
        </p:sp>
        <p:grpSp>
          <p:nvGrpSpPr>
            <p:cNvPr id="66" name="Group 38"/>
            <p:cNvGrpSpPr/>
            <p:nvPr/>
          </p:nvGrpSpPr>
          <p:grpSpPr>
            <a:xfrm>
              <a:off x="3898158" y="2053653"/>
              <a:ext cx="429274" cy="484183"/>
              <a:chOff x="5513440" y="1766202"/>
              <a:chExt cx="429274" cy="484183"/>
            </a:xfrm>
            <a:solidFill>
              <a:schemeClr val="bg1"/>
            </a:solidFill>
          </p:grpSpPr>
          <p:sp>
            <p:nvSpPr>
              <p:cNvPr id="67" name="Freeform 147"/>
              <p:cNvSpPr>
                <a:spLocks/>
              </p:cNvSpPr>
              <p:nvPr/>
            </p:nvSpPr>
            <p:spPr bwMode="auto">
              <a:xfrm>
                <a:off x="5513440" y="1766202"/>
                <a:ext cx="429274" cy="87353"/>
              </a:xfrm>
              <a:custGeom>
                <a:avLst/>
                <a:gdLst>
                  <a:gd name="T0" fmla="*/ 68 w 129"/>
                  <a:gd name="T1" fmla="*/ 8 h 26"/>
                  <a:gd name="T2" fmla="*/ 68 w 129"/>
                  <a:gd name="T3" fmla="*/ 4 h 26"/>
                  <a:gd name="T4" fmla="*/ 64 w 129"/>
                  <a:gd name="T5" fmla="*/ 0 h 26"/>
                  <a:gd name="T6" fmla="*/ 61 w 129"/>
                  <a:gd name="T7" fmla="*/ 4 h 26"/>
                  <a:gd name="T8" fmla="*/ 61 w 129"/>
                  <a:gd name="T9" fmla="*/ 8 h 26"/>
                  <a:gd name="T10" fmla="*/ 0 w 129"/>
                  <a:gd name="T11" fmla="*/ 8 h 26"/>
                  <a:gd name="T12" fmla="*/ 0 w 129"/>
                  <a:gd name="T13" fmla="*/ 26 h 26"/>
                  <a:gd name="T14" fmla="*/ 129 w 129"/>
                  <a:gd name="T15" fmla="*/ 26 h 26"/>
                  <a:gd name="T16" fmla="*/ 129 w 129"/>
                  <a:gd name="T17" fmla="*/ 8 h 26"/>
                  <a:gd name="T18" fmla="*/ 68 w 129"/>
                  <a:gd name="T19" fmla="*/ 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9" h="26">
                    <a:moveTo>
                      <a:pt x="68" y="8"/>
                    </a:moveTo>
                    <a:cubicBezTo>
                      <a:pt x="68" y="4"/>
                      <a:pt x="68" y="4"/>
                      <a:pt x="68" y="4"/>
                    </a:cubicBezTo>
                    <a:cubicBezTo>
                      <a:pt x="68" y="2"/>
                      <a:pt x="66" y="0"/>
                      <a:pt x="64" y="0"/>
                    </a:cubicBezTo>
                    <a:cubicBezTo>
                      <a:pt x="63" y="0"/>
                      <a:pt x="61" y="2"/>
                      <a:pt x="61" y="4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29" y="26"/>
                      <a:pt x="129" y="26"/>
                      <a:pt x="129" y="26"/>
                    </a:cubicBezTo>
                    <a:cubicBezTo>
                      <a:pt x="129" y="8"/>
                      <a:pt x="129" y="8"/>
                      <a:pt x="129" y="8"/>
                    </a:cubicBezTo>
                    <a:lnTo>
                      <a:pt x="68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12" tIns="45706" rIns="91412" bIns="45706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n-US">
                  <a:latin typeface="+mj-lt"/>
                  <a:cs typeface="B Nazanin" panose="00000700000000000000" pitchFamily="2" charset="-78"/>
                </a:endParaRPr>
              </a:p>
            </p:txBody>
          </p:sp>
          <p:sp>
            <p:nvSpPr>
              <p:cNvPr id="68" name="Freeform 148"/>
              <p:cNvSpPr>
                <a:spLocks noEditPoints="1"/>
              </p:cNvSpPr>
              <p:nvPr/>
            </p:nvSpPr>
            <p:spPr bwMode="auto">
              <a:xfrm>
                <a:off x="5550876" y="1873521"/>
                <a:ext cx="356897" cy="376864"/>
              </a:xfrm>
              <a:custGeom>
                <a:avLst/>
                <a:gdLst>
                  <a:gd name="T0" fmla="*/ 143 w 143"/>
                  <a:gd name="T1" fmla="*/ 95 h 151"/>
                  <a:gd name="T2" fmla="*/ 143 w 143"/>
                  <a:gd name="T3" fmla="*/ 0 h 151"/>
                  <a:gd name="T4" fmla="*/ 0 w 143"/>
                  <a:gd name="T5" fmla="*/ 0 h 151"/>
                  <a:gd name="T6" fmla="*/ 0 w 143"/>
                  <a:gd name="T7" fmla="*/ 95 h 151"/>
                  <a:gd name="T8" fmla="*/ 63 w 143"/>
                  <a:gd name="T9" fmla="*/ 95 h 151"/>
                  <a:gd name="T10" fmla="*/ 63 w 143"/>
                  <a:gd name="T11" fmla="*/ 125 h 151"/>
                  <a:gd name="T12" fmla="*/ 45 w 143"/>
                  <a:gd name="T13" fmla="*/ 125 h 151"/>
                  <a:gd name="T14" fmla="*/ 45 w 143"/>
                  <a:gd name="T15" fmla="*/ 121 h 151"/>
                  <a:gd name="T16" fmla="*/ 37 w 143"/>
                  <a:gd name="T17" fmla="*/ 121 h 151"/>
                  <a:gd name="T18" fmla="*/ 25 w 143"/>
                  <a:gd name="T19" fmla="*/ 151 h 151"/>
                  <a:gd name="T20" fmla="*/ 33 w 143"/>
                  <a:gd name="T21" fmla="*/ 151 h 151"/>
                  <a:gd name="T22" fmla="*/ 40 w 143"/>
                  <a:gd name="T23" fmla="*/ 137 h 151"/>
                  <a:gd name="T24" fmla="*/ 104 w 143"/>
                  <a:gd name="T25" fmla="*/ 137 h 151"/>
                  <a:gd name="T26" fmla="*/ 109 w 143"/>
                  <a:gd name="T27" fmla="*/ 151 h 151"/>
                  <a:gd name="T28" fmla="*/ 119 w 143"/>
                  <a:gd name="T29" fmla="*/ 151 h 151"/>
                  <a:gd name="T30" fmla="*/ 107 w 143"/>
                  <a:gd name="T31" fmla="*/ 121 h 151"/>
                  <a:gd name="T32" fmla="*/ 97 w 143"/>
                  <a:gd name="T33" fmla="*/ 121 h 151"/>
                  <a:gd name="T34" fmla="*/ 97 w 143"/>
                  <a:gd name="T35" fmla="*/ 125 h 151"/>
                  <a:gd name="T36" fmla="*/ 80 w 143"/>
                  <a:gd name="T37" fmla="*/ 125 h 151"/>
                  <a:gd name="T38" fmla="*/ 80 w 143"/>
                  <a:gd name="T39" fmla="*/ 95 h 151"/>
                  <a:gd name="T40" fmla="*/ 143 w 143"/>
                  <a:gd name="T41" fmla="*/ 95 h 151"/>
                  <a:gd name="T42" fmla="*/ 92 w 143"/>
                  <a:gd name="T43" fmla="*/ 28 h 151"/>
                  <a:gd name="T44" fmla="*/ 133 w 143"/>
                  <a:gd name="T45" fmla="*/ 28 h 151"/>
                  <a:gd name="T46" fmla="*/ 133 w 143"/>
                  <a:gd name="T47" fmla="*/ 37 h 151"/>
                  <a:gd name="T48" fmla="*/ 92 w 143"/>
                  <a:gd name="T49" fmla="*/ 37 h 151"/>
                  <a:gd name="T50" fmla="*/ 92 w 143"/>
                  <a:gd name="T51" fmla="*/ 28 h 151"/>
                  <a:gd name="T52" fmla="*/ 92 w 143"/>
                  <a:gd name="T53" fmla="*/ 46 h 151"/>
                  <a:gd name="T54" fmla="*/ 133 w 143"/>
                  <a:gd name="T55" fmla="*/ 46 h 151"/>
                  <a:gd name="T56" fmla="*/ 133 w 143"/>
                  <a:gd name="T57" fmla="*/ 56 h 151"/>
                  <a:gd name="T58" fmla="*/ 92 w 143"/>
                  <a:gd name="T59" fmla="*/ 56 h 151"/>
                  <a:gd name="T60" fmla="*/ 92 w 143"/>
                  <a:gd name="T61" fmla="*/ 46 h 151"/>
                  <a:gd name="T62" fmla="*/ 92 w 143"/>
                  <a:gd name="T63" fmla="*/ 63 h 151"/>
                  <a:gd name="T64" fmla="*/ 133 w 143"/>
                  <a:gd name="T65" fmla="*/ 63 h 151"/>
                  <a:gd name="T66" fmla="*/ 133 w 143"/>
                  <a:gd name="T67" fmla="*/ 74 h 151"/>
                  <a:gd name="T68" fmla="*/ 92 w 143"/>
                  <a:gd name="T69" fmla="*/ 74 h 151"/>
                  <a:gd name="T70" fmla="*/ 92 w 143"/>
                  <a:gd name="T71" fmla="*/ 63 h 151"/>
                  <a:gd name="T72" fmla="*/ 8 w 143"/>
                  <a:gd name="T73" fmla="*/ 75 h 151"/>
                  <a:gd name="T74" fmla="*/ 8 w 143"/>
                  <a:gd name="T75" fmla="*/ 24 h 151"/>
                  <a:gd name="T76" fmla="*/ 83 w 143"/>
                  <a:gd name="T77" fmla="*/ 24 h 151"/>
                  <a:gd name="T78" fmla="*/ 83 w 143"/>
                  <a:gd name="T79" fmla="*/ 75 h 151"/>
                  <a:gd name="T80" fmla="*/ 8 w 143"/>
                  <a:gd name="T81" fmla="*/ 75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3" h="151">
                    <a:moveTo>
                      <a:pt x="143" y="95"/>
                    </a:moveTo>
                    <a:lnTo>
                      <a:pt x="143" y="0"/>
                    </a:lnTo>
                    <a:lnTo>
                      <a:pt x="0" y="0"/>
                    </a:lnTo>
                    <a:lnTo>
                      <a:pt x="0" y="95"/>
                    </a:lnTo>
                    <a:lnTo>
                      <a:pt x="63" y="95"/>
                    </a:lnTo>
                    <a:lnTo>
                      <a:pt x="63" y="125"/>
                    </a:lnTo>
                    <a:lnTo>
                      <a:pt x="45" y="125"/>
                    </a:lnTo>
                    <a:lnTo>
                      <a:pt x="45" y="121"/>
                    </a:lnTo>
                    <a:lnTo>
                      <a:pt x="37" y="121"/>
                    </a:lnTo>
                    <a:lnTo>
                      <a:pt x="25" y="151"/>
                    </a:lnTo>
                    <a:lnTo>
                      <a:pt x="33" y="151"/>
                    </a:lnTo>
                    <a:lnTo>
                      <a:pt x="40" y="137"/>
                    </a:lnTo>
                    <a:lnTo>
                      <a:pt x="104" y="137"/>
                    </a:lnTo>
                    <a:lnTo>
                      <a:pt x="109" y="151"/>
                    </a:lnTo>
                    <a:lnTo>
                      <a:pt x="119" y="151"/>
                    </a:lnTo>
                    <a:lnTo>
                      <a:pt x="107" y="121"/>
                    </a:lnTo>
                    <a:lnTo>
                      <a:pt x="97" y="121"/>
                    </a:lnTo>
                    <a:lnTo>
                      <a:pt x="97" y="125"/>
                    </a:lnTo>
                    <a:lnTo>
                      <a:pt x="80" y="125"/>
                    </a:lnTo>
                    <a:lnTo>
                      <a:pt x="80" y="95"/>
                    </a:lnTo>
                    <a:lnTo>
                      <a:pt x="143" y="95"/>
                    </a:lnTo>
                    <a:close/>
                    <a:moveTo>
                      <a:pt x="92" y="28"/>
                    </a:moveTo>
                    <a:lnTo>
                      <a:pt x="133" y="28"/>
                    </a:lnTo>
                    <a:lnTo>
                      <a:pt x="133" y="37"/>
                    </a:lnTo>
                    <a:lnTo>
                      <a:pt x="92" y="37"/>
                    </a:lnTo>
                    <a:lnTo>
                      <a:pt x="92" y="28"/>
                    </a:lnTo>
                    <a:close/>
                    <a:moveTo>
                      <a:pt x="92" y="46"/>
                    </a:moveTo>
                    <a:lnTo>
                      <a:pt x="133" y="46"/>
                    </a:lnTo>
                    <a:lnTo>
                      <a:pt x="133" y="56"/>
                    </a:lnTo>
                    <a:lnTo>
                      <a:pt x="92" y="56"/>
                    </a:lnTo>
                    <a:lnTo>
                      <a:pt x="92" y="46"/>
                    </a:lnTo>
                    <a:close/>
                    <a:moveTo>
                      <a:pt x="92" y="63"/>
                    </a:moveTo>
                    <a:lnTo>
                      <a:pt x="133" y="63"/>
                    </a:lnTo>
                    <a:lnTo>
                      <a:pt x="133" y="74"/>
                    </a:lnTo>
                    <a:lnTo>
                      <a:pt x="92" y="74"/>
                    </a:lnTo>
                    <a:lnTo>
                      <a:pt x="92" y="63"/>
                    </a:lnTo>
                    <a:close/>
                    <a:moveTo>
                      <a:pt x="8" y="75"/>
                    </a:moveTo>
                    <a:lnTo>
                      <a:pt x="8" y="24"/>
                    </a:lnTo>
                    <a:lnTo>
                      <a:pt x="83" y="24"/>
                    </a:lnTo>
                    <a:lnTo>
                      <a:pt x="83" y="75"/>
                    </a:lnTo>
                    <a:lnTo>
                      <a:pt x="8" y="7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12" tIns="45706" rIns="91412" bIns="45706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n-US">
                  <a:latin typeface="+mj-lt"/>
                  <a:cs typeface="B Nazanin" panose="00000700000000000000" pitchFamily="2" charset="-78"/>
                </a:endParaRPr>
              </a:p>
            </p:txBody>
          </p:sp>
          <p:sp>
            <p:nvSpPr>
              <p:cNvPr id="69" name="Freeform 149"/>
              <p:cNvSpPr>
                <a:spLocks/>
              </p:cNvSpPr>
              <p:nvPr/>
            </p:nvSpPr>
            <p:spPr bwMode="auto">
              <a:xfrm>
                <a:off x="5578330" y="1945898"/>
                <a:ext cx="174705" cy="102328"/>
              </a:xfrm>
              <a:custGeom>
                <a:avLst/>
                <a:gdLst>
                  <a:gd name="T0" fmla="*/ 58 w 70"/>
                  <a:gd name="T1" fmla="*/ 12 h 41"/>
                  <a:gd name="T2" fmla="*/ 54 w 70"/>
                  <a:gd name="T3" fmla="*/ 20 h 41"/>
                  <a:gd name="T4" fmla="*/ 48 w 70"/>
                  <a:gd name="T5" fmla="*/ 16 h 41"/>
                  <a:gd name="T6" fmla="*/ 48 w 70"/>
                  <a:gd name="T7" fmla="*/ 16 h 41"/>
                  <a:gd name="T8" fmla="*/ 34 w 70"/>
                  <a:gd name="T9" fmla="*/ 8 h 41"/>
                  <a:gd name="T10" fmla="*/ 32 w 70"/>
                  <a:gd name="T11" fmla="*/ 12 h 41"/>
                  <a:gd name="T12" fmla="*/ 28 w 70"/>
                  <a:gd name="T13" fmla="*/ 20 h 41"/>
                  <a:gd name="T14" fmla="*/ 16 w 70"/>
                  <a:gd name="T15" fmla="*/ 12 h 41"/>
                  <a:gd name="T16" fmla="*/ 12 w 70"/>
                  <a:gd name="T17" fmla="*/ 17 h 41"/>
                  <a:gd name="T18" fmla="*/ 12 w 70"/>
                  <a:gd name="T19" fmla="*/ 17 h 41"/>
                  <a:gd name="T20" fmla="*/ 0 w 70"/>
                  <a:gd name="T21" fmla="*/ 37 h 41"/>
                  <a:gd name="T22" fmla="*/ 5 w 70"/>
                  <a:gd name="T23" fmla="*/ 41 h 41"/>
                  <a:gd name="T24" fmla="*/ 17 w 70"/>
                  <a:gd name="T25" fmla="*/ 21 h 41"/>
                  <a:gd name="T26" fmla="*/ 24 w 70"/>
                  <a:gd name="T27" fmla="*/ 25 h 41"/>
                  <a:gd name="T28" fmla="*/ 24 w 70"/>
                  <a:gd name="T29" fmla="*/ 25 h 41"/>
                  <a:gd name="T30" fmla="*/ 30 w 70"/>
                  <a:gd name="T31" fmla="*/ 29 h 41"/>
                  <a:gd name="T32" fmla="*/ 37 w 70"/>
                  <a:gd name="T33" fmla="*/ 17 h 41"/>
                  <a:gd name="T34" fmla="*/ 42 w 70"/>
                  <a:gd name="T35" fmla="*/ 21 h 41"/>
                  <a:gd name="T36" fmla="*/ 42 w 70"/>
                  <a:gd name="T37" fmla="*/ 21 h 41"/>
                  <a:gd name="T38" fmla="*/ 56 w 70"/>
                  <a:gd name="T39" fmla="*/ 28 h 41"/>
                  <a:gd name="T40" fmla="*/ 57 w 70"/>
                  <a:gd name="T41" fmla="*/ 28 h 41"/>
                  <a:gd name="T42" fmla="*/ 57 w 70"/>
                  <a:gd name="T43" fmla="*/ 28 h 41"/>
                  <a:gd name="T44" fmla="*/ 64 w 70"/>
                  <a:gd name="T45" fmla="*/ 17 h 41"/>
                  <a:gd name="T46" fmla="*/ 64 w 70"/>
                  <a:gd name="T47" fmla="*/ 17 h 41"/>
                  <a:gd name="T48" fmla="*/ 70 w 70"/>
                  <a:gd name="T49" fmla="*/ 4 h 41"/>
                  <a:gd name="T50" fmla="*/ 65 w 70"/>
                  <a:gd name="T51" fmla="*/ 0 h 41"/>
                  <a:gd name="T52" fmla="*/ 58 w 70"/>
                  <a:gd name="T53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0" h="41">
                    <a:moveTo>
                      <a:pt x="58" y="12"/>
                    </a:moveTo>
                    <a:lnTo>
                      <a:pt x="54" y="20"/>
                    </a:lnTo>
                    <a:lnTo>
                      <a:pt x="48" y="16"/>
                    </a:lnTo>
                    <a:lnTo>
                      <a:pt x="48" y="16"/>
                    </a:lnTo>
                    <a:lnTo>
                      <a:pt x="34" y="8"/>
                    </a:lnTo>
                    <a:lnTo>
                      <a:pt x="32" y="12"/>
                    </a:lnTo>
                    <a:lnTo>
                      <a:pt x="28" y="20"/>
                    </a:lnTo>
                    <a:lnTo>
                      <a:pt x="16" y="12"/>
                    </a:lnTo>
                    <a:lnTo>
                      <a:pt x="12" y="17"/>
                    </a:lnTo>
                    <a:lnTo>
                      <a:pt x="12" y="17"/>
                    </a:lnTo>
                    <a:lnTo>
                      <a:pt x="0" y="37"/>
                    </a:lnTo>
                    <a:lnTo>
                      <a:pt x="5" y="41"/>
                    </a:lnTo>
                    <a:lnTo>
                      <a:pt x="17" y="21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30" y="29"/>
                    </a:lnTo>
                    <a:lnTo>
                      <a:pt x="37" y="17"/>
                    </a:lnTo>
                    <a:lnTo>
                      <a:pt x="42" y="21"/>
                    </a:lnTo>
                    <a:lnTo>
                      <a:pt x="42" y="21"/>
                    </a:lnTo>
                    <a:lnTo>
                      <a:pt x="56" y="28"/>
                    </a:lnTo>
                    <a:lnTo>
                      <a:pt x="57" y="28"/>
                    </a:lnTo>
                    <a:lnTo>
                      <a:pt x="57" y="28"/>
                    </a:lnTo>
                    <a:lnTo>
                      <a:pt x="64" y="17"/>
                    </a:lnTo>
                    <a:lnTo>
                      <a:pt x="64" y="17"/>
                    </a:lnTo>
                    <a:lnTo>
                      <a:pt x="70" y="4"/>
                    </a:lnTo>
                    <a:lnTo>
                      <a:pt x="65" y="0"/>
                    </a:lnTo>
                    <a:lnTo>
                      <a:pt x="58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12" tIns="45706" rIns="91412" bIns="45706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en-US">
                  <a:latin typeface="+mj-lt"/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70" name="文本框 7"/>
          <p:cNvSpPr txBox="1"/>
          <p:nvPr/>
        </p:nvSpPr>
        <p:spPr>
          <a:xfrm>
            <a:off x="3334941" y="1098355"/>
            <a:ext cx="1071423" cy="300070"/>
          </a:xfrm>
          <a:prstGeom prst="rect">
            <a:avLst/>
          </a:prstGeom>
          <a:noFill/>
        </p:spPr>
        <p:txBody>
          <a:bodyPr wrap="none" lIns="68568" tIns="34284" rIns="68568" bIns="34284" rtlCol="0">
            <a:spAutoFit/>
          </a:bodyPr>
          <a:lstStyle/>
          <a:p>
            <a:pPr algn="r" rtl="1"/>
            <a:r>
              <a:rPr lang="fa-IR" altLang="zh-CN" sz="1500" b="1" dirty="0">
                <a:solidFill>
                  <a:srgbClr val="333333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rPr>
              <a:t>گزینه در اینجا</a:t>
            </a:r>
            <a:endParaRPr lang="zh-CN" altLang="en-US" sz="1500" b="1" dirty="0">
              <a:solidFill>
                <a:srgbClr val="333333"/>
              </a:solidFill>
              <a:latin typeface="+mj-lt"/>
              <a:ea typeface="微软雅黑" panose="020B0503020204020204" pitchFamily="34" charset="-122"/>
              <a:cs typeface="B Nazanin" panose="00000700000000000000" pitchFamily="2" charset="-78"/>
            </a:endParaRPr>
          </a:p>
        </p:txBody>
      </p:sp>
      <p:sp>
        <p:nvSpPr>
          <p:cNvPr id="71" name="文本框 8"/>
          <p:cNvSpPr txBox="1"/>
          <p:nvPr/>
        </p:nvSpPr>
        <p:spPr>
          <a:xfrm>
            <a:off x="2354133" y="1398425"/>
            <a:ext cx="2037663" cy="407688"/>
          </a:xfrm>
          <a:prstGeom prst="rect">
            <a:avLst/>
          </a:prstGeom>
          <a:noFill/>
        </p:spPr>
        <p:txBody>
          <a:bodyPr wrap="square" lIns="68568" tIns="34284" rIns="68568" bIns="34284" rtlCol="0">
            <a:spAutoFit/>
          </a:bodyPr>
          <a:lstStyle/>
          <a:p>
            <a:pPr algn="r" rtl="1"/>
            <a:r>
              <a:rPr lang="fa-IR" altLang="zh-CN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rPr>
              <a:t>ادامه دهید و آن را با متن خود جایگزین کنید.</a:t>
            </a:r>
            <a:endParaRPr lang="zh-CN" altLang="en-US" sz="1100" dirty="0">
              <a:solidFill>
                <a:schemeClr val="tx1">
                  <a:lumMod val="65000"/>
                  <a:lumOff val="35000"/>
                </a:schemeClr>
              </a:solidFill>
              <a:latin typeface="+mj-lt"/>
              <a:ea typeface="微软雅黑" panose="020B0503020204020204" pitchFamily="34" charset="-122"/>
              <a:cs typeface="B Nazanin" panose="00000700000000000000" pitchFamily="2" charset="-78"/>
              <a:sym typeface="微软雅黑" pitchFamily="34" charset="-122"/>
            </a:endParaRPr>
          </a:p>
        </p:txBody>
      </p:sp>
      <p:sp>
        <p:nvSpPr>
          <p:cNvPr id="72" name="文本框 88"/>
          <p:cNvSpPr txBox="1"/>
          <p:nvPr/>
        </p:nvSpPr>
        <p:spPr>
          <a:xfrm>
            <a:off x="3334941" y="2165360"/>
            <a:ext cx="1071423" cy="300070"/>
          </a:xfrm>
          <a:prstGeom prst="rect">
            <a:avLst/>
          </a:prstGeom>
          <a:noFill/>
        </p:spPr>
        <p:txBody>
          <a:bodyPr wrap="none" lIns="68568" tIns="34284" rIns="68568" bIns="34284" rtlCol="0">
            <a:spAutoFit/>
          </a:bodyPr>
          <a:lstStyle/>
          <a:p>
            <a:pPr algn="r" rtl="1"/>
            <a:r>
              <a:rPr lang="fa-IR" altLang="zh-CN" sz="1500" b="1" dirty="0">
                <a:solidFill>
                  <a:srgbClr val="333333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rPr>
              <a:t>گزینه در اینجا</a:t>
            </a:r>
            <a:endParaRPr lang="zh-CN" altLang="en-US" sz="1500" b="1" dirty="0">
              <a:solidFill>
                <a:srgbClr val="333333"/>
              </a:solidFill>
              <a:latin typeface="+mj-lt"/>
              <a:ea typeface="微软雅黑" panose="020B0503020204020204" pitchFamily="34" charset="-122"/>
              <a:cs typeface="B Nazanin" panose="00000700000000000000" pitchFamily="2" charset="-78"/>
            </a:endParaRPr>
          </a:p>
        </p:txBody>
      </p:sp>
      <p:sp>
        <p:nvSpPr>
          <p:cNvPr id="73" name="文本框 89"/>
          <p:cNvSpPr txBox="1"/>
          <p:nvPr/>
        </p:nvSpPr>
        <p:spPr>
          <a:xfrm>
            <a:off x="2354133" y="2547528"/>
            <a:ext cx="2037663" cy="407792"/>
          </a:xfrm>
          <a:prstGeom prst="rect">
            <a:avLst/>
          </a:prstGeom>
          <a:noFill/>
        </p:spPr>
        <p:txBody>
          <a:bodyPr wrap="square" lIns="68568" tIns="34284" rIns="68568" bIns="34284" rtlCol="0">
            <a:spAutoFit/>
          </a:bodyPr>
          <a:lstStyle/>
          <a:p>
            <a:pPr algn="r" rtl="1"/>
            <a:r>
              <a:rPr lang="fa-IR" altLang="zh-CN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rPr>
              <a:t>ادامه دهید و آن را با متن خود جایگزین کنید.</a:t>
            </a:r>
            <a:endParaRPr lang="zh-CN" altLang="en-US" sz="1100" dirty="0">
              <a:solidFill>
                <a:schemeClr val="tx1">
                  <a:lumMod val="65000"/>
                  <a:lumOff val="35000"/>
                </a:schemeClr>
              </a:solidFill>
              <a:latin typeface="+mj-lt"/>
              <a:ea typeface="微软雅黑" panose="020B0503020204020204" pitchFamily="34" charset="-122"/>
              <a:cs typeface="B Nazanin" panose="00000700000000000000" pitchFamily="2" charset="-78"/>
              <a:sym typeface="微软雅黑" pitchFamily="34" charset="-122"/>
            </a:endParaRPr>
          </a:p>
        </p:txBody>
      </p:sp>
      <p:sp>
        <p:nvSpPr>
          <p:cNvPr id="74" name="文本框 90"/>
          <p:cNvSpPr txBox="1"/>
          <p:nvPr/>
        </p:nvSpPr>
        <p:spPr>
          <a:xfrm>
            <a:off x="3364232" y="3337488"/>
            <a:ext cx="1071423" cy="300070"/>
          </a:xfrm>
          <a:prstGeom prst="rect">
            <a:avLst/>
          </a:prstGeom>
          <a:noFill/>
        </p:spPr>
        <p:txBody>
          <a:bodyPr wrap="none" lIns="68568" tIns="34284" rIns="68568" bIns="34284" rtlCol="0">
            <a:spAutoFit/>
          </a:bodyPr>
          <a:lstStyle/>
          <a:p>
            <a:pPr algn="r" rtl="1"/>
            <a:r>
              <a:rPr lang="fa-IR" altLang="zh-CN" sz="1500" b="1" dirty="0">
                <a:solidFill>
                  <a:srgbClr val="333333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rPr>
              <a:t>گزینه در اینجا</a:t>
            </a:r>
            <a:endParaRPr lang="zh-CN" altLang="en-US" sz="1500" b="1" dirty="0">
              <a:solidFill>
                <a:srgbClr val="333333"/>
              </a:solidFill>
              <a:latin typeface="+mj-lt"/>
              <a:ea typeface="微软雅黑" panose="020B0503020204020204" pitchFamily="34" charset="-122"/>
              <a:cs typeface="B Nazanin" panose="00000700000000000000" pitchFamily="2" charset="-78"/>
            </a:endParaRPr>
          </a:p>
        </p:txBody>
      </p:sp>
      <p:sp>
        <p:nvSpPr>
          <p:cNvPr id="75" name="文本框 91"/>
          <p:cNvSpPr txBox="1"/>
          <p:nvPr/>
        </p:nvSpPr>
        <p:spPr>
          <a:xfrm>
            <a:off x="2354133" y="3696629"/>
            <a:ext cx="2037663" cy="407792"/>
          </a:xfrm>
          <a:prstGeom prst="rect">
            <a:avLst/>
          </a:prstGeom>
          <a:noFill/>
        </p:spPr>
        <p:txBody>
          <a:bodyPr wrap="square" lIns="68568" tIns="34284" rIns="68568" bIns="34284" rtlCol="0">
            <a:spAutoFit/>
          </a:bodyPr>
          <a:lstStyle/>
          <a:p>
            <a:pPr algn="r" rtl="1"/>
            <a:r>
              <a:rPr lang="fa-IR" altLang="zh-CN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rPr>
              <a:t>ادامه دهید و آن را با متن خود جایگزین کنید.</a:t>
            </a:r>
            <a:endParaRPr lang="zh-CN" altLang="en-US" sz="1100" dirty="0">
              <a:solidFill>
                <a:schemeClr val="tx1">
                  <a:lumMod val="65000"/>
                  <a:lumOff val="35000"/>
                </a:schemeClr>
              </a:solidFill>
              <a:latin typeface="+mj-lt"/>
              <a:ea typeface="微软雅黑" panose="020B0503020204020204" pitchFamily="34" charset="-122"/>
              <a:cs typeface="B Nazanin" panose="00000700000000000000" pitchFamily="2" charset="-78"/>
              <a:sym typeface="微软雅黑" pitchFamily="34" charset="-122"/>
            </a:endParaRPr>
          </a:p>
        </p:txBody>
      </p:sp>
      <p:sp>
        <p:nvSpPr>
          <p:cNvPr id="76" name="文本框 92"/>
          <p:cNvSpPr txBox="1"/>
          <p:nvPr/>
        </p:nvSpPr>
        <p:spPr>
          <a:xfrm>
            <a:off x="6550292" y="1062748"/>
            <a:ext cx="1071423" cy="300070"/>
          </a:xfrm>
          <a:prstGeom prst="rect">
            <a:avLst/>
          </a:prstGeom>
          <a:noFill/>
        </p:spPr>
        <p:txBody>
          <a:bodyPr wrap="none" lIns="68568" tIns="34284" rIns="68568" bIns="34284" rtlCol="0">
            <a:spAutoFit/>
          </a:bodyPr>
          <a:lstStyle/>
          <a:p>
            <a:pPr algn="r" rtl="1"/>
            <a:r>
              <a:rPr lang="fa-IR" altLang="zh-CN" sz="1500" b="1" dirty="0">
                <a:solidFill>
                  <a:srgbClr val="333333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rPr>
              <a:t>گزینه در اینجا</a:t>
            </a:r>
            <a:endParaRPr lang="zh-CN" altLang="en-US" sz="1500" b="1" dirty="0">
              <a:solidFill>
                <a:srgbClr val="333333"/>
              </a:solidFill>
              <a:latin typeface="+mj-lt"/>
              <a:ea typeface="微软雅黑" panose="020B0503020204020204" pitchFamily="34" charset="-122"/>
              <a:cs typeface="B Nazanin" panose="00000700000000000000" pitchFamily="2" charset="-78"/>
            </a:endParaRPr>
          </a:p>
        </p:txBody>
      </p:sp>
      <p:sp>
        <p:nvSpPr>
          <p:cNvPr id="77" name="文本框 93"/>
          <p:cNvSpPr txBox="1"/>
          <p:nvPr/>
        </p:nvSpPr>
        <p:spPr>
          <a:xfrm>
            <a:off x="5584052" y="1398426"/>
            <a:ext cx="2037663" cy="407792"/>
          </a:xfrm>
          <a:prstGeom prst="rect">
            <a:avLst/>
          </a:prstGeom>
          <a:noFill/>
        </p:spPr>
        <p:txBody>
          <a:bodyPr wrap="square" lIns="68568" tIns="34284" rIns="68568" bIns="34284" rtlCol="0">
            <a:spAutoFit/>
          </a:bodyPr>
          <a:lstStyle/>
          <a:p>
            <a:pPr algn="r" rtl="1"/>
            <a:r>
              <a:rPr lang="fa-IR" altLang="zh-CN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rPr>
              <a:t>ادامه دهید و آن را با متن خود جایگزین کنید.</a:t>
            </a:r>
            <a:endParaRPr lang="zh-CN" altLang="en-US" sz="1100" dirty="0">
              <a:solidFill>
                <a:schemeClr val="tx1">
                  <a:lumMod val="65000"/>
                  <a:lumOff val="35000"/>
                </a:schemeClr>
              </a:solidFill>
              <a:latin typeface="+mj-lt"/>
              <a:ea typeface="微软雅黑" panose="020B0503020204020204" pitchFamily="34" charset="-122"/>
              <a:cs typeface="B Nazanin" panose="00000700000000000000" pitchFamily="2" charset="-78"/>
              <a:sym typeface="微软雅黑" pitchFamily="34" charset="-122"/>
            </a:endParaRPr>
          </a:p>
        </p:txBody>
      </p:sp>
      <p:sp>
        <p:nvSpPr>
          <p:cNvPr id="78" name="文本框 94"/>
          <p:cNvSpPr txBox="1"/>
          <p:nvPr/>
        </p:nvSpPr>
        <p:spPr>
          <a:xfrm>
            <a:off x="6578598" y="2147258"/>
            <a:ext cx="1071423" cy="300070"/>
          </a:xfrm>
          <a:prstGeom prst="rect">
            <a:avLst/>
          </a:prstGeom>
          <a:noFill/>
        </p:spPr>
        <p:txBody>
          <a:bodyPr wrap="none" lIns="68568" tIns="34284" rIns="68568" bIns="34284" rtlCol="0">
            <a:spAutoFit/>
          </a:bodyPr>
          <a:lstStyle/>
          <a:p>
            <a:pPr algn="r" rtl="1"/>
            <a:r>
              <a:rPr lang="fa-IR" altLang="zh-CN" sz="1500" b="1" dirty="0">
                <a:solidFill>
                  <a:srgbClr val="333333"/>
                </a:solidFill>
                <a:ea typeface="微软雅黑" panose="020B0503020204020204" pitchFamily="34" charset="-122"/>
                <a:cs typeface="B Nazanin" panose="00000700000000000000" pitchFamily="2" charset="-78"/>
              </a:rPr>
              <a:t>گزینه در اینجا</a:t>
            </a:r>
            <a:endParaRPr lang="zh-CN" altLang="en-US" sz="1500" b="1" dirty="0">
              <a:solidFill>
                <a:srgbClr val="333333"/>
              </a:solidFill>
              <a:ea typeface="微软雅黑" panose="020B0503020204020204" pitchFamily="34" charset="-122"/>
              <a:cs typeface="B Nazanin" panose="00000700000000000000" pitchFamily="2" charset="-78"/>
            </a:endParaRPr>
          </a:p>
        </p:txBody>
      </p:sp>
      <p:sp>
        <p:nvSpPr>
          <p:cNvPr id="79" name="文本框 95"/>
          <p:cNvSpPr txBox="1"/>
          <p:nvPr/>
        </p:nvSpPr>
        <p:spPr>
          <a:xfrm>
            <a:off x="5584052" y="2547528"/>
            <a:ext cx="2037663" cy="407688"/>
          </a:xfrm>
          <a:prstGeom prst="rect">
            <a:avLst/>
          </a:prstGeom>
          <a:noFill/>
        </p:spPr>
        <p:txBody>
          <a:bodyPr wrap="square" lIns="68568" tIns="34284" rIns="68568" bIns="34284" rtlCol="0">
            <a:spAutoFit/>
          </a:bodyPr>
          <a:lstStyle/>
          <a:p>
            <a:pPr algn="r" rtl="1"/>
            <a:r>
              <a:rPr lang="fa-IR" altLang="zh-CN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rPr>
              <a:t>ادامه دهید و آن را با متن خود جایگزین کنید.</a:t>
            </a:r>
            <a:endParaRPr lang="zh-CN" altLang="en-US" sz="1100" dirty="0">
              <a:solidFill>
                <a:schemeClr val="tx1">
                  <a:lumMod val="65000"/>
                  <a:lumOff val="35000"/>
                </a:schemeClr>
              </a:solidFill>
              <a:latin typeface="+mj-lt"/>
              <a:ea typeface="微软雅黑" panose="020B0503020204020204" pitchFamily="34" charset="-122"/>
              <a:cs typeface="B Nazanin" panose="00000700000000000000" pitchFamily="2" charset="-78"/>
              <a:sym typeface="微软雅黑" pitchFamily="34" charset="-122"/>
            </a:endParaRPr>
          </a:p>
        </p:txBody>
      </p:sp>
      <p:sp>
        <p:nvSpPr>
          <p:cNvPr id="80" name="文本框 96"/>
          <p:cNvSpPr txBox="1"/>
          <p:nvPr/>
        </p:nvSpPr>
        <p:spPr>
          <a:xfrm>
            <a:off x="6550291" y="3358193"/>
            <a:ext cx="1071423" cy="300070"/>
          </a:xfrm>
          <a:prstGeom prst="rect">
            <a:avLst/>
          </a:prstGeom>
          <a:noFill/>
        </p:spPr>
        <p:txBody>
          <a:bodyPr wrap="none" lIns="68568" tIns="34284" rIns="68568" bIns="34284" rtlCol="0">
            <a:spAutoFit/>
          </a:bodyPr>
          <a:lstStyle/>
          <a:p>
            <a:pPr algn="r" rtl="1"/>
            <a:r>
              <a:rPr lang="fa-IR" altLang="zh-CN" sz="1500" b="1" dirty="0">
                <a:solidFill>
                  <a:srgbClr val="333333"/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rPr>
              <a:t>گزینه در اینجا</a:t>
            </a:r>
            <a:endParaRPr lang="zh-CN" altLang="en-US" sz="1500" b="1" dirty="0">
              <a:solidFill>
                <a:srgbClr val="333333"/>
              </a:solidFill>
              <a:latin typeface="+mj-lt"/>
              <a:ea typeface="微软雅黑" panose="020B0503020204020204" pitchFamily="34" charset="-122"/>
              <a:cs typeface="B Nazanin" panose="00000700000000000000" pitchFamily="2" charset="-78"/>
            </a:endParaRPr>
          </a:p>
        </p:txBody>
      </p:sp>
      <p:sp>
        <p:nvSpPr>
          <p:cNvPr id="81" name="文本框 97"/>
          <p:cNvSpPr txBox="1"/>
          <p:nvPr/>
        </p:nvSpPr>
        <p:spPr>
          <a:xfrm>
            <a:off x="5584052" y="3696629"/>
            <a:ext cx="2037663" cy="407792"/>
          </a:xfrm>
          <a:prstGeom prst="rect">
            <a:avLst/>
          </a:prstGeom>
          <a:noFill/>
        </p:spPr>
        <p:txBody>
          <a:bodyPr wrap="square" lIns="68568" tIns="34284" rIns="68568" bIns="34284" rtlCol="0">
            <a:spAutoFit/>
          </a:bodyPr>
          <a:lstStyle/>
          <a:p>
            <a:pPr algn="r" rtl="1"/>
            <a:r>
              <a:rPr lang="fa-IR" altLang="zh-CN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  <a:ea typeface="微软雅黑" panose="020B0503020204020204" pitchFamily="34" charset="-122"/>
                <a:cs typeface="B Nazanin" panose="00000700000000000000" pitchFamily="2" charset="-78"/>
              </a:rPr>
              <a:t>ادامه دهید و آن را با متن خود جایگزین کنید.</a:t>
            </a:r>
            <a:endParaRPr lang="zh-CN" altLang="en-US" sz="1100" dirty="0">
              <a:solidFill>
                <a:schemeClr val="tx1">
                  <a:lumMod val="65000"/>
                  <a:lumOff val="35000"/>
                </a:schemeClr>
              </a:solidFill>
              <a:latin typeface="+mj-lt"/>
              <a:ea typeface="微软雅黑" panose="020B0503020204020204" pitchFamily="34" charset="-122"/>
              <a:cs typeface="B Nazanin" panose="00000700000000000000" pitchFamily="2" charset="-78"/>
              <a:sym typeface="微软雅黑" pitchFamily="34" charset="-122"/>
            </a:endParaRPr>
          </a:p>
        </p:txBody>
      </p:sp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l"/>
            <a:r>
              <a:rPr lang="fa-IR" altLang="zh-CN" dirty="0">
                <a:cs typeface="B Nazanin" panose="00000700000000000000" pitchFamily="2" charset="-78"/>
              </a:rPr>
              <a:t>عنوان را اینجا بنویس</a:t>
            </a:r>
            <a:endParaRPr lang="zh-CN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947018192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" dur="25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25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0" dur="2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25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2" dur="2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750"/>
                            </p:stCondLst>
                            <p:childTnLst>
                              <p:par>
                                <p:cTn id="3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25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44" dur="25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500"/>
                            </p:stCondLst>
                            <p:childTnLst>
                              <p:par>
                                <p:cTn id="4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000"/>
                            </p:stCondLst>
                            <p:childTnLst>
                              <p:par>
                                <p:cTn id="53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25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56" dur="25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3250"/>
                            </p:stCondLst>
                            <p:childTnLst>
                              <p:par>
                                <p:cTn id="5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750"/>
                            </p:stCondLst>
                            <p:childTnLst>
                              <p:par>
                                <p:cTn id="65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250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68" dur="25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4000"/>
                            </p:stCondLst>
                            <p:childTnLst>
                              <p:par>
                                <p:cTn id="7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/>
      <p:bldP spid="71" grpId="0"/>
      <p:bldP spid="72" grpId="0"/>
      <p:bldP spid="73" grpId="0"/>
      <p:bldP spid="74" grpId="0"/>
      <p:bldP spid="75" grpId="0"/>
      <p:bldP spid="76" grpId="0"/>
      <p:bldP spid="77" grpId="0"/>
      <p:bldP spid="78" grpId="0"/>
      <p:bldP spid="79" grpId="0"/>
      <p:bldP spid="80" grpId="0"/>
      <p:bldP spid="81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0" name="直接连接符 19"/>
          <p:cNvCxnSpPr/>
          <p:nvPr/>
        </p:nvCxnSpPr>
        <p:spPr>
          <a:xfrm>
            <a:off x="3366208" y="1953611"/>
            <a:ext cx="1256690" cy="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  <a:prstDash val="sys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直接连接符 20"/>
          <p:cNvCxnSpPr/>
          <p:nvPr/>
        </p:nvCxnSpPr>
        <p:spPr>
          <a:xfrm>
            <a:off x="3366209" y="2523389"/>
            <a:ext cx="1273376" cy="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  <a:prstDash val="sys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直接连接符 23"/>
          <p:cNvCxnSpPr/>
          <p:nvPr/>
        </p:nvCxnSpPr>
        <p:spPr>
          <a:xfrm>
            <a:off x="3366208" y="3093167"/>
            <a:ext cx="1253547" cy="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  <a:prstDash val="sys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直接连接符 24"/>
          <p:cNvCxnSpPr/>
          <p:nvPr/>
        </p:nvCxnSpPr>
        <p:spPr>
          <a:xfrm>
            <a:off x="3366208" y="3662944"/>
            <a:ext cx="1253547" cy="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  <a:prstDash val="sysDas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AutoShape 4"/>
          <p:cNvSpPr>
            <a:spLocks noChangeAspect="1" noChangeArrowheads="1" noTextEdit="1"/>
          </p:cNvSpPr>
          <p:nvPr/>
        </p:nvSpPr>
        <p:spPr bwMode="auto">
          <a:xfrm>
            <a:off x="1527907" y="1436517"/>
            <a:ext cx="1867910" cy="26376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12" tIns="45706" rIns="91412" bIns="45706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j-lt"/>
            </a:endParaRPr>
          </a:p>
        </p:txBody>
      </p:sp>
      <p:sp>
        <p:nvSpPr>
          <p:cNvPr id="27" name="Freeform 6"/>
          <p:cNvSpPr>
            <a:spLocks/>
          </p:cNvSpPr>
          <p:nvPr/>
        </p:nvSpPr>
        <p:spPr bwMode="auto">
          <a:xfrm>
            <a:off x="1115889" y="1203227"/>
            <a:ext cx="2281515" cy="1355307"/>
          </a:xfrm>
          <a:custGeom>
            <a:avLst/>
            <a:gdLst>
              <a:gd name="T0" fmla="*/ 0 w 1645"/>
              <a:gd name="T1" fmla="*/ 313 h 1000"/>
              <a:gd name="T2" fmla="*/ 918 w 1645"/>
              <a:gd name="T3" fmla="*/ 305 h 1000"/>
              <a:gd name="T4" fmla="*/ 1645 w 1645"/>
              <a:gd name="T5" fmla="*/ 319 h 1000"/>
              <a:gd name="T6" fmla="*/ 1645 w 1645"/>
              <a:gd name="T7" fmla="*/ 708 h 1000"/>
              <a:gd name="T8" fmla="*/ 918 w 1645"/>
              <a:gd name="T9" fmla="*/ 694 h 1000"/>
              <a:gd name="T10" fmla="*/ 0 w 1645"/>
              <a:gd name="T11" fmla="*/ 702 h 1000"/>
              <a:gd name="T12" fmla="*/ 0 w 1645"/>
              <a:gd name="T13" fmla="*/ 313 h 10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45" h="1000">
                <a:moveTo>
                  <a:pt x="0" y="313"/>
                </a:moveTo>
                <a:cubicBezTo>
                  <a:pt x="0" y="313"/>
                  <a:pt x="483" y="0"/>
                  <a:pt x="918" y="305"/>
                </a:cubicBezTo>
                <a:cubicBezTo>
                  <a:pt x="1353" y="611"/>
                  <a:pt x="1604" y="360"/>
                  <a:pt x="1645" y="319"/>
                </a:cubicBezTo>
                <a:cubicBezTo>
                  <a:pt x="1645" y="708"/>
                  <a:pt x="1645" y="708"/>
                  <a:pt x="1645" y="708"/>
                </a:cubicBezTo>
                <a:cubicBezTo>
                  <a:pt x="1604" y="749"/>
                  <a:pt x="1353" y="1000"/>
                  <a:pt x="918" y="694"/>
                </a:cubicBezTo>
                <a:cubicBezTo>
                  <a:pt x="483" y="389"/>
                  <a:pt x="0" y="702"/>
                  <a:pt x="0" y="702"/>
                </a:cubicBezTo>
                <a:lnTo>
                  <a:pt x="0" y="313"/>
                </a:lnTo>
                <a:close/>
              </a:path>
            </a:pathLst>
          </a:custGeom>
          <a:solidFill>
            <a:srgbClr val="DB782B"/>
          </a:solidFill>
          <a:ln>
            <a:noFill/>
          </a:ln>
        </p:spPr>
        <p:txBody>
          <a:bodyPr vert="horz" wrap="square" lIns="91412" tIns="45706" rIns="91412" bIns="45706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zh-CN" altLang="en-US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8" name="Freeform 7"/>
          <p:cNvSpPr>
            <a:spLocks/>
          </p:cNvSpPr>
          <p:nvPr/>
        </p:nvSpPr>
        <p:spPr bwMode="auto">
          <a:xfrm>
            <a:off x="1115889" y="1779311"/>
            <a:ext cx="2281515" cy="1355307"/>
          </a:xfrm>
          <a:custGeom>
            <a:avLst/>
            <a:gdLst>
              <a:gd name="T0" fmla="*/ 0 w 1645"/>
              <a:gd name="T1" fmla="*/ 313 h 1000"/>
              <a:gd name="T2" fmla="*/ 918 w 1645"/>
              <a:gd name="T3" fmla="*/ 306 h 1000"/>
              <a:gd name="T4" fmla="*/ 1645 w 1645"/>
              <a:gd name="T5" fmla="*/ 319 h 1000"/>
              <a:gd name="T6" fmla="*/ 1645 w 1645"/>
              <a:gd name="T7" fmla="*/ 708 h 1000"/>
              <a:gd name="T8" fmla="*/ 918 w 1645"/>
              <a:gd name="T9" fmla="*/ 695 h 1000"/>
              <a:gd name="T10" fmla="*/ 0 w 1645"/>
              <a:gd name="T11" fmla="*/ 702 h 1000"/>
              <a:gd name="T12" fmla="*/ 0 w 1645"/>
              <a:gd name="T13" fmla="*/ 313 h 10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45" h="1000">
                <a:moveTo>
                  <a:pt x="0" y="313"/>
                </a:moveTo>
                <a:cubicBezTo>
                  <a:pt x="0" y="313"/>
                  <a:pt x="483" y="0"/>
                  <a:pt x="918" y="306"/>
                </a:cubicBezTo>
                <a:cubicBezTo>
                  <a:pt x="1353" y="612"/>
                  <a:pt x="1604" y="360"/>
                  <a:pt x="1645" y="319"/>
                </a:cubicBezTo>
                <a:cubicBezTo>
                  <a:pt x="1645" y="708"/>
                  <a:pt x="1645" y="708"/>
                  <a:pt x="1645" y="708"/>
                </a:cubicBezTo>
                <a:cubicBezTo>
                  <a:pt x="1604" y="749"/>
                  <a:pt x="1353" y="1000"/>
                  <a:pt x="918" y="695"/>
                </a:cubicBezTo>
                <a:cubicBezTo>
                  <a:pt x="483" y="389"/>
                  <a:pt x="0" y="702"/>
                  <a:pt x="0" y="702"/>
                </a:cubicBezTo>
                <a:lnTo>
                  <a:pt x="0" y="313"/>
                </a:lnTo>
                <a:close/>
              </a:path>
            </a:pathLst>
          </a:custGeom>
          <a:solidFill>
            <a:srgbClr val="934D19"/>
          </a:solidFill>
          <a:ln>
            <a:noFill/>
          </a:ln>
        </p:spPr>
        <p:txBody>
          <a:bodyPr vert="horz" wrap="square" lIns="91412" tIns="45706" rIns="91412" bIns="45706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zh-CN" altLang="en-US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9" name="Freeform 8"/>
          <p:cNvSpPr>
            <a:spLocks/>
          </p:cNvSpPr>
          <p:nvPr/>
        </p:nvSpPr>
        <p:spPr bwMode="auto">
          <a:xfrm>
            <a:off x="1115889" y="2356982"/>
            <a:ext cx="2281515" cy="1353720"/>
          </a:xfrm>
          <a:custGeom>
            <a:avLst/>
            <a:gdLst>
              <a:gd name="T0" fmla="*/ 0 w 1645"/>
              <a:gd name="T1" fmla="*/ 313 h 1000"/>
              <a:gd name="T2" fmla="*/ 918 w 1645"/>
              <a:gd name="T3" fmla="*/ 305 h 1000"/>
              <a:gd name="T4" fmla="*/ 1645 w 1645"/>
              <a:gd name="T5" fmla="*/ 319 h 1000"/>
              <a:gd name="T6" fmla="*/ 1645 w 1645"/>
              <a:gd name="T7" fmla="*/ 708 h 1000"/>
              <a:gd name="T8" fmla="*/ 918 w 1645"/>
              <a:gd name="T9" fmla="*/ 694 h 1000"/>
              <a:gd name="T10" fmla="*/ 0 w 1645"/>
              <a:gd name="T11" fmla="*/ 702 h 1000"/>
              <a:gd name="T12" fmla="*/ 0 w 1645"/>
              <a:gd name="T13" fmla="*/ 313 h 10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45" h="1000">
                <a:moveTo>
                  <a:pt x="0" y="313"/>
                </a:moveTo>
                <a:cubicBezTo>
                  <a:pt x="0" y="313"/>
                  <a:pt x="483" y="0"/>
                  <a:pt x="918" y="305"/>
                </a:cubicBezTo>
                <a:cubicBezTo>
                  <a:pt x="1353" y="611"/>
                  <a:pt x="1604" y="360"/>
                  <a:pt x="1645" y="319"/>
                </a:cubicBezTo>
                <a:cubicBezTo>
                  <a:pt x="1645" y="708"/>
                  <a:pt x="1645" y="708"/>
                  <a:pt x="1645" y="708"/>
                </a:cubicBezTo>
                <a:cubicBezTo>
                  <a:pt x="1604" y="748"/>
                  <a:pt x="1353" y="1000"/>
                  <a:pt x="918" y="694"/>
                </a:cubicBezTo>
                <a:cubicBezTo>
                  <a:pt x="483" y="388"/>
                  <a:pt x="0" y="702"/>
                  <a:pt x="0" y="702"/>
                </a:cubicBezTo>
                <a:lnTo>
                  <a:pt x="0" y="313"/>
                </a:lnTo>
                <a:close/>
              </a:path>
            </a:pathLst>
          </a:custGeom>
          <a:solidFill>
            <a:srgbClr val="DB782B"/>
          </a:solidFill>
          <a:ln>
            <a:noFill/>
          </a:ln>
        </p:spPr>
        <p:txBody>
          <a:bodyPr vert="horz" wrap="square" lIns="91412" tIns="45706" rIns="91412" bIns="45706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zh-CN" altLang="en-US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30" name="Freeform 9"/>
          <p:cNvSpPr>
            <a:spLocks/>
          </p:cNvSpPr>
          <p:nvPr/>
        </p:nvSpPr>
        <p:spPr bwMode="auto">
          <a:xfrm>
            <a:off x="1115889" y="2931480"/>
            <a:ext cx="2281515" cy="1355307"/>
          </a:xfrm>
          <a:custGeom>
            <a:avLst/>
            <a:gdLst>
              <a:gd name="T0" fmla="*/ 0 w 1645"/>
              <a:gd name="T1" fmla="*/ 313 h 1000"/>
              <a:gd name="T2" fmla="*/ 918 w 1645"/>
              <a:gd name="T3" fmla="*/ 306 h 1000"/>
              <a:gd name="T4" fmla="*/ 1645 w 1645"/>
              <a:gd name="T5" fmla="*/ 319 h 1000"/>
              <a:gd name="T6" fmla="*/ 1645 w 1645"/>
              <a:gd name="T7" fmla="*/ 708 h 1000"/>
              <a:gd name="T8" fmla="*/ 918 w 1645"/>
              <a:gd name="T9" fmla="*/ 695 h 1000"/>
              <a:gd name="T10" fmla="*/ 0 w 1645"/>
              <a:gd name="T11" fmla="*/ 702 h 1000"/>
              <a:gd name="T12" fmla="*/ 0 w 1645"/>
              <a:gd name="T13" fmla="*/ 313 h 10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45" h="1000">
                <a:moveTo>
                  <a:pt x="0" y="313"/>
                </a:moveTo>
                <a:cubicBezTo>
                  <a:pt x="0" y="313"/>
                  <a:pt x="483" y="0"/>
                  <a:pt x="918" y="306"/>
                </a:cubicBezTo>
                <a:cubicBezTo>
                  <a:pt x="1353" y="612"/>
                  <a:pt x="1604" y="360"/>
                  <a:pt x="1645" y="319"/>
                </a:cubicBezTo>
                <a:cubicBezTo>
                  <a:pt x="1645" y="708"/>
                  <a:pt x="1645" y="708"/>
                  <a:pt x="1645" y="708"/>
                </a:cubicBezTo>
                <a:cubicBezTo>
                  <a:pt x="1604" y="749"/>
                  <a:pt x="1353" y="1000"/>
                  <a:pt x="918" y="695"/>
                </a:cubicBezTo>
                <a:cubicBezTo>
                  <a:pt x="483" y="389"/>
                  <a:pt x="0" y="702"/>
                  <a:pt x="0" y="702"/>
                </a:cubicBezTo>
                <a:lnTo>
                  <a:pt x="0" y="313"/>
                </a:lnTo>
                <a:close/>
              </a:path>
            </a:pathLst>
          </a:custGeom>
          <a:solidFill>
            <a:srgbClr val="934D19"/>
          </a:solidFill>
          <a:ln>
            <a:noFill/>
          </a:ln>
        </p:spPr>
        <p:txBody>
          <a:bodyPr vert="horz" wrap="square" lIns="91412" tIns="45706" rIns="91412" bIns="45706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zh-CN" altLang="en-US">
              <a:latin typeface="+mj-lt"/>
              <a:cs typeface="B Nazanin" panose="00000700000000000000" pitchFamily="2" charset="-78"/>
            </a:endParaRPr>
          </a:p>
        </p:txBody>
      </p:sp>
      <p:cxnSp>
        <p:nvCxnSpPr>
          <p:cNvPr id="31" name="直接连接符 30"/>
          <p:cNvCxnSpPr/>
          <p:nvPr/>
        </p:nvCxnSpPr>
        <p:spPr>
          <a:xfrm>
            <a:off x="1043903" y="1657200"/>
            <a:ext cx="0" cy="2231559"/>
          </a:xfrm>
          <a:prstGeom prst="line">
            <a:avLst/>
          </a:prstGeom>
          <a:ln w="38100">
            <a:solidFill>
              <a:srgbClr val="B2B2B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矩形 31"/>
          <p:cNvSpPr/>
          <p:nvPr/>
        </p:nvSpPr>
        <p:spPr>
          <a:xfrm>
            <a:off x="1187877" y="1695299"/>
            <a:ext cx="693421" cy="2941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>
              <a:lnSpc>
                <a:spcPts val="1200"/>
              </a:lnSpc>
            </a:pPr>
            <a:r>
              <a:rPr lang="en-US" altLang="zh-CN" sz="2399" dirty="0">
                <a:solidFill>
                  <a:schemeClr val="bg1"/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01</a:t>
            </a:r>
          </a:p>
        </p:txBody>
      </p:sp>
      <p:sp>
        <p:nvSpPr>
          <p:cNvPr id="33" name="矩形 32"/>
          <p:cNvSpPr/>
          <p:nvPr/>
        </p:nvSpPr>
        <p:spPr>
          <a:xfrm>
            <a:off x="1187876" y="2234391"/>
            <a:ext cx="693421" cy="2941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>
              <a:lnSpc>
                <a:spcPts val="1200"/>
              </a:lnSpc>
            </a:pPr>
            <a:r>
              <a:rPr lang="en-US" altLang="zh-CN" sz="2399" dirty="0">
                <a:solidFill>
                  <a:schemeClr val="bg1"/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02</a:t>
            </a:r>
          </a:p>
        </p:txBody>
      </p:sp>
      <p:sp>
        <p:nvSpPr>
          <p:cNvPr id="34" name="矩形 33"/>
          <p:cNvSpPr/>
          <p:nvPr/>
        </p:nvSpPr>
        <p:spPr>
          <a:xfrm>
            <a:off x="1187875" y="2808225"/>
            <a:ext cx="693421" cy="2941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>
              <a:lnSpc>
                <a:spcPts val="1200"/>
              </a:lnSpc>
            </a:pPr>
            <a:r>
              <a:rPr lang="en-US" altLang="zh-CN" sz="2399" dirty="0">
                <a:solidFill>
                  <a:schemeClr val="bg1"/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03</a:t>
            </a:r>
          </a:p>
        </p:txBody>
      </p:sp>
      <p:sp>
        <p:nvSpPr>
          <p:cNvPr id="35" name="矩形 34"/>
          <p:cNvSpPr/>
          <p:nvPr/>
        </p:nvSpPr>
        <p:spPr>
          <a:xfrm>
            <a:off x="1196680" y="3382057"/>
            <a:ext cx="693421" cy="2941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>
              <a:lnSpc>
                <a:spcPts val="1200"/>
              </a:lnSpc>
            </a:pPr>
            <a:r>
              <a:rPr lang="en-US" altLang="zh-CN" sz="2399" dirty="0">
                <a:solidFill>
                  <a:schemeClr val="bg1"/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04</a:t>
            </a:r>
          </a:p>
        </p:txBody>
      </p:sp>
      <p:sp>
        <p:nvSpPr>
          <p:cNvPr id="36" name="椭圆 35"/>
          <p:cNvSpPr/>
          <p:nvPr/>
        </p:nvSpPr>
        <p:spPr>
          <a:xfrm>
            <a:off x="3260896" y="1900955"/>
            <a:ext cx="105312" cy="105312"/>
          </a:xfrm>
          <a:prstGeom prst="ellipse">
            <a:avLst/>
          </a:prstGeom>
          <a:solidFill>
            <a:schemeClr val="bg1">
              <a:lumMod val="75000"/>
            </a:schemeClr>
          </a:solidFill>
          <a:ln w="381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zh-CN" altLang="en-US">
              <a:latin typeface="+mj-lt"/>
              <a:cs typeface="B Nazanin" panose="00000700000000000000" pitchFamily="2" charset="-78"/>
            </a:endParaRPr>
          </a:p>
        </p:txBody>
      </p:sp>
      <p:grpSp>
        <p:nvGrpSpPr>
          <p:cNvPr id="37" name="组合 36"/>
          <p:cNvGrpSpPr/>
          <p:nvPr/>
        </p:nvGrpSpPr>
        <p:grpSpPr>
          <a:xfrm>
            <a:off x="4625317" y="1676900"/>
            <a:ext cx="507346" cy="507346"/>
            <a:chOff x="6016316" y="1528430"/>
            <a:chExt cx="560677" cy="560677"/>
          </a:xfrm>
          <a:solidFill>
            <a:srgbClr val="DB782B"/>
          </a:solidFill>
        </p:grpSpPr>
        <p:grpSp>
          <p:nvGrpSpPr>
            <p:cNvPr id="38" name="组合 37"/>
            <p:cNvGrpSpPr/>
            <p:nvPr/>
          </p:nvGrpSpPr>
          <p:grpSpPr>
            <a:xfrm>
              <a:off x="6084168" y="1657727"/>
              <a:ext cx="371475" cy="302084"/>
              <a:chOff x="5256405" y="2057401"/>
              <a:chExt cx="1130300" cy="919163"/>
            </a:xfrm>
            <a:grpFill/>
          </p:grpSpPr>
          <p:sp>
            <p:nvSpPr>
              <p:cNvPr id="40" name="Freeform 45"/>
              <p:cNvSpPr>
                <a:spLocks/>
              </p:cNvSpPr>
              <p:nvPr/>
            </p:nvSpPr>
            <p:spPr bwMode="auto">
              <a:xfrm>
                <a:off x="5473893" y="2528889"/>
                <a:ext cx="330200" cy="428625"/>
              </a:xfrm>
              <a:custGeom>
                <a:avLst/>
                <a:gdLst>
                  <a:gd name="T0" fmla="*/ 35 w 88"/>
                  <a:gd name="T1" fmla="*/ 0 h 114"/>
                  <a:gd name="T2" fmla="*/ 0 w 88"/>
                  <a:gd name="T3" fmla="*/ 0 h 114"/>
                  <a:gd name="T4" fmla="*/ 88 w 88"/>
                  <a:gd name="T5" fmla="*/ 114 h 114"/>
                  <a:gd name="T6" fmla="*/ 35 w 88"/>
                  <a:gd name="T7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8" h="114">
                    <a:moveTo>
                      <a:pt x="3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52"/>
                      <a:pt x="37" y="95"/>
                      <a:pt x="88" y="114"/>
                    </a:cubicBezTo>
                    <a:cubicBezTo>
                      <a:pt x="57" y="91"/>
                      <a:pt x="37" y="49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12" tIns="45706" rIns="91412" bIns="45706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zh-CN" altLang="en-US">
                  <a:latin typeface="+mj-lt"/>
                  <a:cs typeface="B Nazanin" panose="00000700000000000000" pitchFamily="2" charset="-78"/>
                </a:endParaRPr>
              </a:p>
            </p:txBody>
          </p:sp>
          <p:sp>
            <p:nvSpPr>
              <p:cNvPr id="41" name="Freeform 46"/>
              <p:cNvSpPr>
                <a:spLocks/>
              </p:cNvSpPr>
              <p:nvPr/>
            </p:nvSpPr>
            <p:spPr bwMode="auto">
              <a:xfrm>
                <a:off x="5627880" y="2057401"/>
                <a:ext cx="758825" cy="919163"/>
              </a:xfrm>
              <a:custGeom>
                <a:avLst/>
                <a:gdLst>
                  <a:gd name="T0" fmla="*/ 202 w 202"/>
                  <a:gd name="T1" fmla="*/ 126 h 245"/>
                  <a:gd name="T2" fmla="*/ 202 w 202"/>
                  <a:gd name="T3" fmla="*/ 118 h 245"/>
                  <a:gd name="T4" fmla="*/ 202 w 202"/>
                  <a:gd name="T5" fmla="*/ 118 h 245"/>
                  <a:gd name="T6" fmla="*/ 91 w 202"/>
                  <a:gd name="T7" fmla="*/ 0 h 245"/>
                  <a:gd name="T8" fmla="*/ 87 w 202"/>
                  <a:gd name="T9" fmla="*/ 0 h 245"/>
                  <a:gd name="T10" fmla="*/ 87 w 202"/>
                  <a:gd name="T11" fmla="*/ 0 h 245"/>
                  <a:gd name="T12" fmla="*/ 86 w 202"/>
                  <a:gd name="T13" fmla="*/ 0 h 245"/>
                  <a:gd name="T14" fmla="*/ 83 w 202"/>
                  <a:gd name="T15" fmla="*/ 0 h 245"/>
                  <a:gd name="T16" fmla="*/ 79 w 202"/>
                  <a:gd name="T17" fmla="*/ 0 h 245"/>
                  <a:gd name="T18" fmla="*/ 79 w 202"/>
                  <a:gd name="T19" fmla="*/ 0 h 245"/>
                  <a:gd name="T20" fmla="*/ 79 w 202"/>
                  <a:gd name="T21" fmla="*/ 0 h 245"/>
                  <a:gd name="T22" fmla="*/ 21 w 202"/>
                  <a:gd name="T23" fmla="*/ 42 h 245"/>
                  <a:gd name="T24" fmla="*/ 29 w 202"/>
                  <a:gd name="T25" fmla="*/ 46 h 245"/>
                  <a:gd name="T26" fmla="*/ 79 w 202"/>
                  <a:gd name="T27" fmla="*/ 9 h 245"/>
                  <a:gd name="T28" fmla="*/ 79 w 202"/>
                  <a:gd name="T29" fmla="*/ 61 h 245"/>
                  <a:gd name="T30" fmla="*/ 53 w 202"/>
                  <a:gd name="T31" fmla="*/ 61 h 245"/>
                  <a:gd name="T32" fmla="*/ 51 w 202"/>
                  <a:gd name="T33" fmla="*/ 69 h 245"/>
                  <a:gd name="T34" fmla="*/ 79 w 202"/>
                  <a:gd name="T35" fmla="*/ 69 h 245"/>
                  <a:gd name="T36" fmla="*/ 79 w 202"/>
                  <a:gd name="T37" fmla="*/ 118 h 245"/>
                  <a:gd name="T38" fmla="*/ 26 w 202"/>
                  <a:gd name="T39" fmla="*/ 118 h 245"/>
                  <a:gd name="T40" fmla="*/ 26 w 202"/>
                  <a:gd name="T41" fmla="*/ 126 h 245"/>
                  <a:gd name="T42" fmla="*/ 79 w 202"/>
                  <a:gd name="T43" fmla="*/ 126 h 245"/>
                  <a:gd name="T44" fmla="*/ 79 w 202"/>
                  <a:gd name="T45" fmla="*/ 175 h 245"/>
                  <a:gd name="T46" fmla="*/ 18 w 202"/>
                  <a:gd name="T47" fmla="*/ 175 h 245"/>
                  <a:gd name="T48" fmla="*/ 10 w 202"/>
                  <a:gd name="T49" fmla="*/ 126 h 245"/>
                  <a:gd name="T50" fmla="*/ 0 w 202"/>
                  <a:gd name="T51" fmla="*/ 126 h 245"/>
                  <a:gd name="T52" fmla="*/ 79 w 202"/>
                  <a:gd name="T53" fmla="*/ 245 h 245"/>
                  <a:gd name="T54" fmla="*/ 79 w 202"/>
                  <a:gd name="T55" fmla="*/ 245 h 245"/>
                  <a:gd name="T56" fmla="*/ 80 w 202"/>
                  <a:gd name="T57" fmla="*/ 245 h 245"/>
                  <a:gd name="T58" fmla="*/ 80 w 202"/>
                  <a:gd name="T59" fmla="*/ 245 h 245"/>
                  <a:gd name="T60" fmla="*/ 80 w 202"/>
                  <a:gd name="T61" fmla="*/ 245 h 245"/>
                  <a:gd name="T62" fmla="*/ 82 w 202"/>
                  <a:gd name="T63" fmla="*/ 245 h 245"/>
                  <a:gd name="T64" fmla="*/ 83 w 202"/>
                  <a:gd name="T65" fmla="*/ 245 h 245"/>
                  <a:gd name="T66" fmla="*/ 83 w 202"/>
                  <a:gd name="T67" fmla="*/ 245 h 245"/>
                  <a:gd name="T68" fmla="*/ 84 w 202"/>
                  <a:gd name="T69" fmla="*/ 245 h 245"/>
                  <a:gd name="T70" fmla="*/ 186 w 202"/>
                  <a:gd name="T71" fmla="*/ 183 h 245"/>
                  <a:gd name="T72" fmla="*/ 187 w 202"/>
                  <a:gd name="T73" fmla="*/ 183 h 245"/>
                  <a:gd name="T74" fmla="*/ 187 w 202"/>
                  <a:gd name="T75" fmla="*/ 183 h 245"/>
                  <a:gd name="T76" fmla="*/ 202 w 202"/>
                  <a:gd name="T77" fmla="*/ 126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02" h="245">
                    <a:moveTo>
                      <a:pt x="202" y="126"/>
                    </a:moveTo>
                    <a:cubicBezTo>
                      <a:pt x="202" y="118"/>
                      <a:pt x="202" y="118"/>
                      <a:pt x="202" y="118"/>
                    </a:cubicBezTo>
                    <a:cubicBezTo>
                      <a:pt x="202" y="118"/>
                      <a:pt x="202" y="118"/>
                      <a:pt x="202" y="118"/>
                    </a:cubicBezTo>
                    <a:cubicBezTo>
                      <a:pt x="199" y="55"/>
                      <a:pt x="151" y="4"/>
                      <a:pt x="91" y="0"/>
                    </a:cubicBezTo>
                    <a:cubicBezTo>
                      <a:pt x="89" y="0"/>
                      <a:pt x="88" y="0"/>
                      <a:pt x="87" y="0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5" y="0"/>
                      <a:pt x="84" y="0"/>
                      <a:pt x="83" y="0"/>
                    </a:cubicBezTo>
                    <a:cubicBezTo>
                      <a:pt x="82" y="0"/>
                      <a:pt x="80" y="0"/>
                      <a:pt x="79" y="0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56" y="2"/>
                      <a:pt x="35" y="18"/>
                      <a:pt x="21" y="42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41" y="24"/>
                      <a:pt x="59" y="11"/>
                      <a:pt x="79" y="9"/>
                    </a:cubicBezTo>
                    <a:cubicBezTo>
                      <a:pt x="79" y="61"/>
                      <a:pt x="79" y="61"/>
                      <a:pt x="79" y="61"/>
                    </a:cubicBezTo>
                    <a:cubicBezTo>
                      <a:pt x="53" y="61"/>
                      <a:pt x="53" y="61"/>
                      <a:pt x="53" y="61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79" y="118"/>
                      <a:pt x="79" y="118"/>
                      <a:pt x="79" y="118"/>
                    </a:cubicBezTo>
                    <a:cubicBezTo>
                      <a:pt x="26" y="118"/>
                      <a:pt x="26" y="118"/>
                      <a:pt x="26" y="118"/>
                    </a:cubicBezTo>
                    <a:cubicBezTo>
                      <a:pt x="26" y="126"/>
                      <a:pt x="26" y="126"/>
                      <a:pt x="26" y="126"/>
                    </a:cubicBezTo>
                    <a:cubicBezTo>
                      <a:pt x="79" y="126"/>
                      <a:pt x="79" y="126"/>
                      <a:pt x="79" y="126"/>
                    </a:cubicBezTo>
                    <a:cubicBezTo>
                      <a:pt x="79" y="175"/>
                      <a:pt x="79" y="175"/>
                      <a:pt x="79" y="175"/>
                    </a:cubicBezTo>
                    <a:cubicBezTo>
                      <a:pt x="18" y="175"/>
                      <a:pt x="18" y="175"/>
                      <a:pt x="18" y="175"/>
                    </a:cubicBezTo>
                    <a:cubicBezTo>
                      <a:pt x="13" y="161"/>
                      <a:pt x="10" y="144"/>
                      <a:pt x="10" y="126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2" y="190"/>
                      <a:pt x="36" y="242"/>
                      <a:pt x="79" y="245"/>
                    </a:cubicBezTo>
                    <a:cubicBezTo>
                      <a:pt x="79" y="245"/>
                      <a:pt x="79" y="245"/>
                      <a:pt x="79" y="245"/>
                    </a:cubicBezTo>
                    <a:cubicBezTo>
                      <a:pt x="80" y="245"/>
                      <a:pt x="80" y="245"/>
                      <a:pt x="80" y="245"/>
                    </a:cubicBezTo>
                    <a:cubicBezTo>
                      <a:pt x="80" y="245"/>
                      <a:pt x="80" y="245"/>
                      <a:pt x="80" y="245"/>
                    </a:cubicBezTo>
                    <a:cubicBezTo>
                      <a:pt x="80" y="245"/>
                      <a:pt x="80" y="245"/>
                      <a:pt x="80" y="245"/>
                    </a:cubicBezTo>
                    <a:cubicBezTo>
                      <a:pt x="81" y="245"/>
                      <a:pt x="81" y="245"/>
                      <a:pt x="82" y="245"/>
                    </a:cubicBezTo>
                    <a:cubicBezTo>
                      <a:pt x="82" y="245"/>
                      <a:pt x="82" y="245"/>
                      <a:pt x="83" y="245"/>
                    </a:cubicBezTo>
                    <a:cubicBezTo>
                      <a:pt x="83" y="245"/>
                      <a:pt x="83" y="245"/>
                      <a:pt x="83" y="245"/>
                    </a:cubicBezTo>
                    <a:cubicBezTo>
                      <a:pt x="84" y="245"/>
                      <a:pt x="84" y="245"/>
                      <a:pt x="84" y="245"/>
                    </a:cubicBezTo>
                    <a:cubicBezTo>
                      <a:pt x="128" y="245"/>
                      <a:pt x="166" y="220"/>
                      <a:pt x="186" y="183"/>
                    </a:cubicBezTo>
                    <a:cubicBezTo>
                      <a:pt x="187" y="183"/>
                      <a:pt x="187" y="183"/>
                      <a:pt x="187" y="183"/>
                    </a:cubicBezTo>
                    <a:cubicBezTo>
                      <a:pt x="187" y="183"/>
                      <a:pt x="187" y="183"/>
                      <a:pt x="187" y="183"/>
                    </a:cubicBezTo>
                    <a:cubicBezTo>
                      <a:pt x="196" y="166"/>
                      <a:pt x="201" y="147"/>
                      <a:pt x="202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12" tIns="45706" rIns="91412" bIns="45706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zh-CN" altLang="en-US">
                  <a:latin typeface="+mj-lt"/>
                  <a:cs typeface="B Nazanin" panose="00000700000000000000" pitchFamily="2" charset="-78"/>
                </a:endParaRPr>
              </a:p>
            </p:txBody>
          </p:sp>
          <p:sp>
            <p:nvSpPr>
              <p:cNvPr id="42" name="Freeform 47"/>
              <p:cNvSpPr>
                <a:spLocks/>
              </p:cNvSpPr>
              <p:nvPr/>
            </p:nvSpPr>
            <p:spPr bwMode="auto">
              <a:xfrm>
                <a:off x="5707255" y="2743201"/>
                <a:ext cx="217488" cy="198438"/>
              </a:xfrm>
              <a:custGeom>
                <a:avLst/>
                <a:gdLst>
                  <a:gd name="T0" fmla="*/ 58 w 58"/>
                  <a:gd name="T1" fmla="*/ 53 h 53"/>
                  <a:gd name="T2" fmla="*/ 0 w 58"/>
                  <a:gd name="T3" fmla="*/ 0 h 53"/>
                  <a:gd name="T4" fmla="*/ 58 w 58"/>
                  <a:gd name="T5" fmla="*/ 0 h 53"/>
                  <a:gd name="T6" fmla="*/ 58 w 58"/>
                  <a:gd name="T7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53">
                    <a:moveTo>
                      <a:pt x="58" y="53"/>
                    </a:moveTo>
                    <a:cubicBezTo>
                      <a:pt x="33" y="51"/>
                      <a:pt x="12" y="31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lnTo>
                      <a:pt x="58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12" tIns="45706" rIns="91412" bIns="45706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zh-CN" altLang="en-US">
                  <a:latin typeface="+mj-lt"/>
                  <a:cs typeface="B Nazanin" panose="00000700000000000000" pitchFamily="2" charset="-78"/>
                </a:endParaRPr>
              </a:p>
            </p:txBody>
          </p:sp>
          <p:sp>
            <p:nvSpPr>
              <p:cNvPr id="43" name="Freeform 48"/>
              <p:cNvSpPr>
                <a:spLocks/>
              </p:cNvSpPr>
              <p:nvPr/>
            </p:nvSpPr>
            <p:spPr bwMode="auto">
              <a:xfrm>
                <a:off x="6089843" y="2743201"/>
                <a:ext cx="201613" cy="173038"/>
              </a:xfrm>
              <a:custGeom>
                <a:avLst/>
                <a:gdLst>
                  <a:gd name="T0" fmla="*/ 0 w 54"/>
                  <a:gd name="T1" fmla="*/ 46 h 46"/>
                  <a:gd name="T2" fmla="*/ 31 w 54"/>
                  <a:gd name="T3" fmla="*/ 0 h 46"/>
                  <a:gd name="T4" fmla="*/ 54 w 54"/>
                  <a:gd name="T5" fmla="*/ 0 h 46"/>
                  <a:gd name="T6" fmla="*/ 0 w 54"/>
                  <a:gd name="T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46">
                    <a:moveTo>
                      <a:pt x="0" y="46"/>
                    </a:moveTo>
                    <a:cubicBezTo>
                      <a:pt x="13" y="35"/>
                      <a:pt x="24" y="19"/>
                      <a:pt x="31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41" y="21"/>
                      <a:pt x="22" y="37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12" tIns="45706" rIns="91412" bIns="45706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zh-CN" altLang="en-US">
                  <a:latin typeface="+mj-lt"/>
                  <a:cs typeface="B Nazanin" panose="00000700000000000000" pitchFamily="2" charset="-78"/>
                </a:endParaRPr>
              </a:p>
            </p:txBody>
          </p:sp>
          <p:sp>
            <p:nvSpPr>
              <p:cNvPr id="44" name="Freeform 49"/>
              <p:cNvSpPr>
                <a:spLocks/>
              </p:cNvSpPr>
              <p:nvPr/>
            </p:nvSpPr>
            <p:spPr bwMode="auto">
              <a:xfrm>
                <a:off x="5954905" y="2743201"/>
                <a:ext cx="212725" cy="198438"/>
              </a:xfrm>
              <a:custGeom>
                <a:avLst/>
                <a:gdLst>
                  <a:gd name="T0" fmla="*/ 0 w 57"/>
                  <a:gd name="T1" fmla="*/ 0 h 53"/>
                  <a:gd name="T2" fmla="*/ 57 w 57"/>
                  <a:gd name="T3" fmla="*/ 0 h 53"/>
                  <a:gd name="T4" fmla="*/ 0 w 57"/>
                  <a:gd name="T5" fmla="*/ 53 h 53"/>
                  <a:gd name="T6" fmla="*/ 0 w 57"/>
                  <a:gd name="T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53">
                    <a:moveTo>
                      <a:pt x="0" y="0"/>
                    </a:moveTo>
                    <a:cubicBezTo>
                      <a:pt x="57" y="0"/>
                      <a:pt x="57" y="0"/>
                      <a:pt x="57" y="0"/>
                    </a:cubicBezTo>
                    <a:cubicBezTo>
                      <a:pt x="45" y="31"/>
                      <a:pt x="24" y="51"/>
                      <a:pt x="0" y="53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12" tIns="45706" rIns="91412" bIns="45706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zh-CN" altLang="en-US">
                  <a:latin typeface="+mj-lt"/>
                  <a:cs typeface="B Nazanin" panose="00000700000000000000" pitchFamily="2" charset="-78"/>
                </a:endParaRPr>
              </a:p>
            </p:txBody>
          </p:sp>
          <p:sp>
            <p:nvSpPr>
              <p:cNvPr id="45" name="Freeform 50"/>
              <p:cNvSpPr>
                <a:spLocks/>
              </p:cNvSpPr>
              <p:nvPr/>
            </p:nvSpPr>
            <p:spPr bwMode="auto">
              <a:xfrm>
                <a:off x="5954905" y="2528889"/>
                <a:ext cx="254000" cy="184150"/>
              </a:xfrm>
              <a:custGeom>
                <a:avLst/>
                <a:gdLst>
                  <a:gd name="T0" fmla="*/ 0 w 68"/>
                  <a:gd name="T1" fmla="*/ 0 h 49"/>
                  <a:gd name="T2" fmla="*/ 68 w 68"/>
                  <a:gd name="T3" fmla="*/ 0 h 49"/>
                  <a:gd name="T4" fmla="*/ 60 w 68"/>
                  <a:gd name="T5" fmla="*/ 49 h 49"/>
                  <a:gd name="T6" fmla="*/ 0 w 68"/>
                  <a:gd name="T7" fmla="*/ 49 h 49"/>
                  <a:gd name="T8" fmla="*/ 0 w 68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49">
                    <a:moveTo>
                      <a:pt x="0" y="0"/>
                    </a:moveTo>
                    <a:cubicBezTo>
                      <a:pt x="68" y="0"/>
                      <a:pt x="68" y="0"/>
                      <a:pt x="68" y="0"/>
                    </a:cubicBezTo>
                    <a:cubicBezTo>
                      <a:pt x="68" y="18"/>
                      <a:pt x="65" y="34"/>
                      <a:pt x="60" y="49"/>
                    </a:cubicBezTo>
                    <a:cubicBezTo>
                      <a:pt x="0" y="49"/>
                      <a:pt x="0" y="49"/>
                      <a:pt x="0" y="49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12" tIns="45706" rIns="91412" bIns="45706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zh-CN" altLang="en-US">
                  <a:latin typeface="+mj-lt"/>
                  <a:cs typeface="B Nazanin" panose="00000700000000000000" pitchFamily="2" charset="-78"/>
                </a:endParaRPr>
              </a:p>
            </p:txBody>
          </p:sp>
          <p:sp>
            <p:nvSpPr>
              <p:cNvPr id="46" name="Freeform 51"/>
              <p:cNvSpPr>
                <a:spLocks/>
              </p:cNvSpPr>
              <p:nvPr/>
            </p:nvSpPr>
            <p:spPr bwMode="auto">
              <a:xfrm>
                <a:off x="5954905" y="2316164"/>
                <a:ext cx="254000" cy="182563"/>
              </a:xfrm>
              <a:custGeom>
                <a:avLst/>
                <a:gdLst>
                  <a:gd name="T0" fmla="*/ 0 w 68"/>
                  <a:gd name="T1" fmla="*/ 0 h 49"/>
                  <a:gd name="T2" fmla="*/ 60 w 68"/>
                  <a:gd name="T3" fmla="*/ 0 h 49"/>
                  <a:gd name="T4" fmla="*/ 68 w 68"/>
                  <a:gd name="T5" fmla="*/ 49 h 49"/>
                  <a:gd name="T6" fmla="*/ 0 w 68"/>
                  <a:gd name="T7" fmla="*/ 49 h 49"/>
                  <a:gd name="T8" fmla="*/ 0 w 68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49">
                    <a:moveTo>
                      <a:pt x="0" y="0"/>
                    </a:moveTo>
                    <a:cubicBezTo>
                      <a:pt x="60" y="0"/>
                      <a:pt x="60" y="0"/>
                      <a:pt x="60" y="0"/>
                    </a:cubicBezTo>
                    <a:cubicBezTo>
                      <a:pt x="65" y="15"/>
                      <a:pt x="68" y="31"/>
                      <a:pt x="68" y="49"/>
                    </a:cubicBezTo>
                    <a:cubicBezTo>
                      <a:pt x="0" y="49"/>
                      <a:pt x="0" y="49"/>
                      <a:pt x="0" y="49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12" tIns="45706" rIns="91412" bIns="45706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zh-CN" altLang="en-US">
                  <a:latin typeface="+mj-lt"/>
                  <a:cs typeface="B Nazanin" panose="00000700000000000000" pitchFamily="2" charset="-78"/>
                </a:endParaRPr>
              </a:p>
            </p:txBody>
          </p:sp>
          <p:sp>
            <p:nvSpPr>
              <p:cNvPr id="47" name="Freeform 52"/>
              <p:cNvSpPr>
                <a:spLocks/>
              </p:cNvSpPr>
              <p:nvPr/>
            </p:nvSpPr>
            <p:spPr bwMode="auto">
              <a:xfrm>
                <a:off x="5954905" y="2090739"/>
                <a:ext cx="212725" cy="195263"/>
              </a:xfrm>
              <a:custGeom>
                <a:avLst/>
                <a:gdLst>
                  <a:gd name="T0" fmla="*/ 57 w 57"/>
                  <a:gd name="T1" fmla="*/ 52 h 52"/>
                  <a:gd name="T2" fmla="*/ 0 w 57"/>
                  <a:gd name="T3" fmla="*/ 52 h 52"/>
                  <a:gd name="T4" fmla="*/ 0 w 57"/>
                  <a:gd name="T5" fmla="*/ 0 h 52"/>
                  <a:gd name="T6" fmla="*/ 2 w 57"/>
                  <a:gd name="T7" fmla="*/ 0 h 52"/>
                  <a:gd name="T8" fmla="*/ 57 w 57"/>
                  <a:gd name="T9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2">
                    <a:moveTo>
                      <a:pt x="57" y="52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5" y="3"/>
                      <a:pt x="45" y="23"/>
                      <a:pt x="57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12" tIns="45706" rIns="91412" bIns="45706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zh-CN" altLang="en-US">
                  <a:latin typeface="+mj-lt"/>
                  <a:cs typeface="B Nazanin" panose="00000700000000000000" pitchFamily="2" charset="-78"/>
                </a:endParaRPr>
              </a:p>
            </p:txBody>
          </p:sp>
          <p:sp>
            <p:nvSpPr>
              <p:cNvPr id="48" name="Freeform 53"/>
              <p:cNvSpPr>
                <a:spLocks/>
              </p:cNvSpPr>
              <p:nvPr/>
            </p:nvSpPr>
            <p:spPr bwMode="auto">
              <a:xfrm>
                <a:off x="6093018" y="2117726"/>
                <a:ext cx="195263" cy="168275"/>
              </a:xfrm>
              <a:custGeom>
                <a:avLst/>
                <a:gdLst>
                  <a:gd name="T0" fmla="*/ 52 w 52"/>
                  <a:gd name="T1" fmla="*/ 45 h 45"/>
                  <a:gd name="T2" fmla="*/ 30 w 52"/>
                  <a:gd name="T3" fmla="*/ 45 h 45"/>
                  <a:gd name="T4" fmla="*/ 0 w 52"/>
                  <a:gd name="T5" fmla="*/ 0 h 45"/>
                  <a:gd name="T6" fmla="*/ 52 w 52"/>
                  <a:gd name="T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45">
                    <a:moveTo>
                      <a:pt x="52" y="45"/>
                    </a:moveTo>
                    <a:cubicBezTo>
                      <a:pt x="30" y="45"/>
                      <a:pt x="30" y="45"/>
                      <a:pt x="30" y="45"/>
                    </a:cubicBezTo>
                    <a:cubicBezTo>
                      <a:pt x="22" y="26"/>
                      <a:pt x="12" y="11"/>
                      <a:pt x="0" y="0"/>
                    </a:cubicBezTo>
                    <a:cubicBezTo>
                      <a:pt x="21" y="9"/>
                      <a:pt x="40" y="25"/>
                      <a:pt x="52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12" tIns="45706" rIns="91412" bIns="45706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zh-CN" altLang="en-US">
                  <a:latin typeface="+mj-lt"/>
                  <a:cs typeface="B Nazanin" panose="00000700000000000000" pitchFamily="2" charset="-78"/>
                </a:endParaRPr>
              </a:p>
            </p:txBody>
          </p:sp>
          <p:sp>
            <p:nvSpPr>
              <p:cNvPr id="49" name="Freeform 54"/>
              <p:cNvSpPr>
                <a:spLocks/>
              </p:cNvSpPr>
              <p:nvPr/>
            </p:nvSpPr>
            <p:spPr bwMode="auto">
              <a:xfrm>
                <a:off x="6213668" y="2316164"/>
                <a:ext cx="138113" cy="182563"/>
              </a:xfrm>
              <a:custGeom>
                <a:avLst/>
                <a:gdLst>
                  <a:gd name="T0" fmla="*/ 37 w 37"/>
                  <a:gd name="T1" fmla="*/ 49 h 49"/>
                  <a:gd name="T2" fmla="*/ 9 w 37"/>
                  <a:gd name="T3" fmla="*/ 49 h 49"/>
                  <a:gd name="T4" fmla="*/ 0 w 37"/>
                  <a:gd name="T5" fmla="*/ 0 h 49"/>
                  <a:gd name="T6" fmla="*/ 25 w 37"/>
                  <a:gd name="T7" fmla="*/ 0 h 49"/>
                  <a:gd name="T8" fmla="*/ 37 w 37"/>
                  <a:gd name="T9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49">
                    <a:moveTo>
                      <a:pt x="37" y="49"/>
                    </a:moveTo>
                    <a:cubicBezTo>
                      <a:pt x="9" y="49"/>
                      <a:pt x="9" y="49"/>
                      <a:pt x="9" y="49"/>
                    </a:cubicBezTo>
                    <a:cubicBezTo>
                      <a:pt x="8" y="31"/>
                      <a:pt x="5" y="15"/>
                      <a:pt x="0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32" y="15"/>
                      <a:pt x="37" y="31"/>
                      <a:pt x="37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12" tIns="45706" rIns="91412" bIns="45706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zh-CN" altLang="en-US">
                  <a:latin typeface="+mj-lt"/>
                  <a:cs typeface="B Nazanin" panose="00000700000000000000" pitchFamily="2" charset="-78"/>
                </a:endParaRPr>
              </a:p>
            </p:txBody>
          </p:sp>
          <p:sp>
            <p:nvSpPr>
              <p:cNvPr id="50" name="Freeform 55"/>
              <p:cNvSpPr>
                <a:spLocks/>
              </p:cNvSpPr>
              <p:nvPr/>
            </p:nvSpPr>
            <p:spPr bwMode="auto">
              <a:xfrm>
                <a:off x="6216843" y="2528889"/>
                <a:ext cx="139700" cy="184150"/>
              </a:xfrm>
              <a:custGeom>
                <a:avLst/>
                <a:gdLst>
                  <a:gd name="T0" fmla="*/ 37 w 37"/>
                  <a:gd name="T1" fmla="*/ 0 h 49"/>
                  <a:gd name="T2" fmla="*/ 24 w 37"/>
                  <a:gd name="T3" fmla="*/ 49 h 49"/>
                  <a:gd name="T4" fmla="*/ 0 w 37"/>
                  <a:gd name="T5" fmla="*/ 49 h 49"/>
                  <a:gd name="T6" fmla="*/ 8 w 37"/>
                  <a:gd name="T7" fmla="*/ 0 h 49"/>
                  <a:gd name="T8" fmla="*/ 37 w 37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49">
                    <a:moveTo>
                      <a:pt x="37" y="0"/>
                    </a:moveTo>
                    <a:cubicBezTo>
                      <a:pt x="36" y="18"/>
                      <a:pt x="32" y="34"/>
                      <a:pt x="24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5" y="34"/>
                      <a:pt x="7" y="18"/>
                      <a:pt x="8" y="0"/>
                    </a:cubicBezTo>
                    <a:lnTo>
                      <a:pt x="3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12" tIns="45706" rIns="91412" bIns="45706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zh-CN" altLang="en-US">
                  <a:latin typeface="+mj-lt"/>
                  <a:cs typeface="B Nazanin" panose="00000700000000000000" pitchFamily="2" charset="-78"/>
                </a:endParaRPr>
              </a:p>
            </p:txBody>
          </p:sp>
          <p:sp>
            <p:nvSpPr>
              <p:cNvPr id="51" name="Freeform 56"/>
              <p:cNvSpPr>
                <a:spLocks/>
              </p:cNvSpPr>
              <p:nvPr/>
            </p:nvSpPr>
            <p:spPr bwMode="auto">
              <a:xfrm>
                <a:off x="5256405" y="2187576"/>
                <a:ext cx="547688" cy="285750"/>
              </a:xfrm>
              <a:custGeom>
                <a:avLst/>
                <a:gdLst>
                  <a:gd name="T0" fmla="*/ 258 w 345"/>
                  <a:gd name="T1" fmla="*/ 88 h 180"/>
                  <a:gd name="T2" fmla="*/ 258 w 345"/>
                  <a:gd name="T3" fmla="*/ 111 h 180"/>
                  <a:gd name="T4" fmla="*/ 258 w 345"/>
                  <a:gd name="T5" fmla="*/ 180 h 180"/>
                  <a:gd name="T6" fmla="*/ 88 w 345"/>
                  <a:gd name="T7" fmla="*/ 180 h 180"/>
                  <a:gd name="T8" fmla="*/ 88 w 345"/>
                  <a:gd name="T9" fmla="*/ 178 h 180"/>
                  <a:gd name="T10" fmla="*/ 85 w 345"/>
                  <a:gd name="T11" fmla="*/ 178 h 180"/>
                  <a:gd name="T12" fmla="*/ 88 w 345"/>
                  <a:gd name="T13" fmla="*/ 154 h 180"/>
                  <a:gd name="T14" fmla="*/ 88 w 345"/>
                  <a:gd name="T15" fmla="*/ 111 h 180"/>
                  <a:gd name="T16" fmla="*/ 88 w 345"/>
                  <a:gd name="T17" fmla="*/ 111 h 180"/>
                  <a:gd name="T18" fmla="*/ 88 w 345"/>
                  <a:gd name="T19" fmla="*/ 88 h 180"/>
                  <a:gd name="T20" fmla="*/ 0 w 345"/>
                  <a:gd name="T21" fmla="*/ 88 h 180"/>
                  <a:gd name="T22" fmla="*/ 173 w 345"/>
                  <a:gd name="T23" fmla="*/ 0 h 180"/>
                  <a:gd name="T24" fmla="*/ 345 w 345"/>
                  <a:gd name="T25" fmla="*/ 88 h 180"/>
                  <a:gd name="T26" fmla="*/ 258 w 345"/>
                  <a:gd name="T27" fmla="*/ 88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5" h="180">
                    <a:moveTo>
                      <a:pt x="258" y="88"/>
                    </a:moveTo>
                    <a:lnTo>
                      <a:pt x="258" y="111"/>
                    </a:lnTo>
                    <a:lnTo>
                      <a:pt x="258" y="180"/>
                    </a:lnTo>
                    <a:lnTo>
                      <a:pt x="88" y="180"/>
                    </a:lnTo>
                    <a:lnTo>
                      <a:pt x="88" y="178"/>
                    </a:lnTo>
                    <a:lnTo>
                      <a:pt x="85" y="178"/>
                    </a:lnTo>
                    <a:lnTo>
                      <a:pt x="88" y="154"/>
                    </a:lnTo>
                    <a:lnTo>
                      <a:pt x="88" y="111"/>
                    </a:lnTo>
                    <a:lnTo>
                      <a:pt x="88" y="111"/>
                    </a:lnTo>
                    <a:lnTo>
                      <a:pt x="88" y="88"/>
                    </a:lnTo>
                    <a:lnTo>
                      <a:pt x="0" y="88"/>
                    </a:lnTo>
                    <a:lnTo>
                      <a:pt x="173" y="0"/>
                    </a:lnTo>
                    <a:lnTo>
                      <a:pt x="345" y="88"/>
                    </a:lnTo>
                    <a:lnTo>
                      <a:pt x="258" y="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12" tIns="45706" rIns="91412" bIns="45706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zh-CN" altLang="en-US">
                  <a:latin typeface="+mj-lt"/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39" name="同心圆 38"/>
            <p:cNvSpPr/>
            <p:nvPr/>
          </p:nvSpPr>
          <p:spPr>
            <a:xfrm>
              <a:off x="6016316" y="1528430"/>
              <a:ext cx="560677" cy="560677"/>
            </a:xfrm>
            <a:prstGeom prst="donut">
              <a:avLst>
                <a:gd name="adj" fmla="val 10958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zh-CN" altLang="en-US">
                <a:solidFill>
                  <a:schemeClr val="tx1"/>
                </a:solidFill>
                <a:latin typeface="+mj-lt"/>
                <a:cs typeface="B Nazanin" panose="00000700000000000000" pitchFamily="2" charset="-78"/>
              </a:endParaRPr>
            </a:p>
          </p:txBody>
        </p:sp>
      </p:grpSp>
      <p:sp>
        <p:nvSpPr>
          <p:cNvPr id="52" name="矩形 51"/>
          <p:cNvSpPr/>
          <p:nvPr/>
        </p:nvSpPr>
        <p:spPr>
          <a:xfrm>
            <a:off x="5144156" y="1657200"/>
            <a:ext cx="2879225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>
              <a:lnSpc>
                <a:spcPts val="1200"/>
              </a:lnSpc>
            </a:pPr>
            <a:r>
              <a:rPr lang="fa-IR" altLang="zh-CN" sz="1200" b="1" dirty="0">
                <a:latin typeface="+mj-lt"/>
                <a:ea typeface="微软雅黑" pitchFamily="34" charset="-122"/>
                <a:cs typeface="B Nazanin" panose="00000700000000000000" pitchFamily="2" charset="-78"/>
              </a:rPr>
              <a:t>عنوان اینجا</a:t>
            </a:r>
          </a:p>
          <a:p>
            <a:pPr algn="just" rtl="1">
              <a:lnSpc>
                <a:spcPts val="1200"/>
              </a:lnSpc>
            </a:pPr>
            <a:r>
              <a:rPr lang="fa-IR" altLang="zh-CN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من امیدوارم و معتقدم که این الگو زمان، پول و اعتبار شما را جلب کند.</a:t>
            </a:r>
            <a:endParaRPr lang="en-US" altLang="zh-CN" sz="1000" dirty="0">
              <a:solidFill>
                <a:schemeClr val="tx1">
                  <a:lumMod val="50000"/>
                  <a:lumOff val="50000"/>
                </a:schemeClr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sp>
        <p:nvSpPr>
          <p:cNvPr id="53" name="椭圆 52"/>
          <p:cNvSpPr/>
          <p:nvPr/>
        </p:nvSpPr>
        <p:spPr>
          <a:xfrm>
            <a:off x="3260896" y="2470733"/>
            <a:ext cx="105312" cy="105312"/>
          </a:xfrm>
          <a:prstGeom prst="ellipse">
            <a:avLst/>
          </a:prstGeom>
          <a:solidFill>
            <a:schemeClr val="bg1">
              <a:lumMod val="75000"/>
            </a:schemeClr>
          </a:solidFill>
          <a:ln w="381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zh-CN" altLang="en-US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54" name="矩形 53"/>
          <p:cNvSpPr/>
          <p:nvPr/>
        </p:nvSpPr>
        <p:spPr>
          <a:xfrm>
            <a:off x="5144156" y="2239003"/>
            <a:ext cx="2879225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>
              <a:lnSpc>
                <a:spcPts val="1200"/>
              </a:lnSpc>
            </a:pPr>
            <a:r>
              <a:rPr lang="fa-IR" altLang="zh-CN" sz="1200" b="1" dirty="0">
                <a:latin typeface="+mj-lt"/>
                <a:ea typeface="微软雅黑" pitchFamily="34" charset="-122"/>
                <a:cs typeface="B Nazanin" panose="00000700000000000000" pitchFamily="2" charset="-78"/>
              </a:rPr>
              <a:t>عنوان اینجا</a:t>
            </a:r>
          </a:p>
          <a:p>
            <a:pPr algn="just" rtl="1">
              <a:lnSpc>
                <a:spcPts val="1200"/>
              </a:lnSpc>
            </a:pPr>
            <a:r>
              <a:rPr lang="fa-IR" altLang="zh-CN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من امیدوارم و معتقدم که این الگو زمان، پول و اعتبار شما را جلب کند.</a:t>
            </a:r>
            <a:endParaRPr lang="en-US" altLang="zh-CN" sz="1000" dirty="0">
              <a:solidFill>
                <a:schemeClr val="tx1">
                  <a:lumMod val="50000"/>
                  <a:lumOff val="50000"/>
                </a:schemeClr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grpSp>
        <p:nvGrpSpPr>
          <p:cNvPr id="55" name="组合 54"/>
          <p:cNvGrpSpPr/>
          <p:nvPr/>
        </p:nvGrpSpPr>
        <p:grpSpPr>
          <a:xfrm>
            <a:off x="4625317" y="2262822"/>
            <a:ext cx="505422" cy="505422"/>
            <a:chOff x="4626127" y="2263521"/>
            <a:chExt cx="505578" cy="505578"/>
          </a:xfrm>
          <a:solidFill>
            <a:srgbClr val="934D19"/>
          </a:solidFill>
        </p:grpSpPr>
        <p:grpSp>
          <p:nvGrpSpPr>
            <p:cNvPr id="56" name="组合 55"/>
            <p:cNvGrpSpPr/>
            <p:nvPr/>
          </p:nvGrpSpPr>
          <p:grpSpPr>
            <a:xfrm flipH="1">
              <a:off x="4743866" y="2387690"/>
              <a:ext cx="245984" cy="242229"/>
              <a:chOff x="1046163" y="1765300"/>
              <a:chExt cx="1196975" cy="1019176"/>
            </a:xfrm>
            <a:grpFill/>
          </p:grpSpPr>
          <p:sp>
            <p:nvSpPr>
              <p:cNvPr id="58" name="Freeform 102"/>
              <p:cNvSpPr>
                <a:spLocks/>
              </p:cNvSpPr>
              <p:nvPr/>
            </p:nvSpPr>
            <p:spPr bwMode="auto">
              <a:xfrm>
                <a:off x="1046163" y="2690813"/>
                <a:ext cx="1196975" cy="93663"/>
              </a:xfrm>
              <a:custGeom>
                <a:avLst/>
                <a:gdLst>
                  <a:gd name="T0" fmla="*/ 319 w 319"/>
                  <a:gd name="T1" fmla="*/ 12 h 25"/>
                  <a:gd name="T2" fmla="*/ 310 w 319"/>
                  <a:gd name="T3" fmla="*/ 25 h 25"/>
                  <a:gd name="T4" fmla="*/ 9 w 319"/>
                  <a:gd name="T5" fmla="*/ 25 h 25"/>
                  <a:gd name="T6" fmla="*/ 0 w 319"/>
                  <a:gd name="T7" fmla="*/ 12 h 25"/>
                  <a:gd name="T8" fmla="*/ 0 w 319"/>
                  <a:gd name="T9" fmla="*/ 12 h 25"/>
                  <a:gd name="T10" fmla="*/ 9 w 319"/>
                  <a:gd name="T11" fmla="*/ 0 h 25"/>
                  <a:gd name="T12" fmla="*/ 310 w 319"/>
                  <a:gd name="T13" fmla="*/ 0 h 25"/>
                  <a:gd name="T14" fmla="*/ 319 w 319"/>
                  <a:gd name="T15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9" h="25">
                    <a:moveTo>
                      <a:pt x="319" y="12"/>
                    </a:moveTo>
                    <a:cubicBezTo>
                      <a:pt x="319" y="19"/>
                      <a:pt x="315" y="25"/>
                      <a:pt x="310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4" y="25"/>
                      <a:pt x="0" y="19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6"/>
                      <a:pt x="4" y="0"/>
                      <a:pt x="9" y="0"/>
                    </a:cubicBezTo>
                    <a:cubicBezTo>
                      <a:pt x="310" y="0"/>
                      <a:pt x="310" y="0"/>
                      <a:pt x="310" y="0"/>
                    </a:cubicBezTo>
                    <a:cubicBezTo>
                      <a:pt x="315" y="0"/>
                      <a:pt x="319" y="6"/>
                      <a:pt x="319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12" tIns="45706" rIns="91412" bIns="45706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zh-CN" altLang="en-US">
                  <a:latin typeface="+mj-lt"/>
                  <a:cs typeface="B Nazanin" panose="00000700000000000000" pitchFamily="2" charset="-78"/>
                </a:endParaRPr>
              </a:p>
            </p:txBody>
          </p:sp>
          <p:sp>
            <p:nvSpPr>
              <p:cNvPr id="59" name="Freeform 103"/>
              <p:cNvSpPr>
                <a:spLocks/>
              </p:cNvSpPr>
              <p:nvPr/>
            </p:nvSpPr>
            <p:spPr bwMode="auto">
              <a:xfrm>
                <a:off x="1092201" y="1989138"/>
                <a:ext cx="190500" cy="660400"/>
              </a:xfrm>
              <a:custGeom>
                <a:avLst/>
                <a:gdLst>
                  <a:gd name="T0" fmla="*/ 51 w 51"/>
                  <a:gd name="T1" fmla="*/ 166 h 176"/>
                  <a:gd name="T2" fmla="*/ 40 w 51"/>
                  <a:gd name="T3" fmla="*/ 176 h 176"/>
                  <a:gd name="T4" fmla="*/ 11 w 51"/>
                  <a:gd name="T5" fmla="*/ 176 h 176"/>
                  <a:gd name="T6" fmla="*/ 0 w 51"/>
                  <a:gd name="T7" fmla="*/ 166 h 176"/>
                  <a:gd name="T8" fmla="*/ 0 w 51"/>
                  <a:gd name="T9" fmla="*/ 10 h 176"/>
                  <a:gd name="T10" fmla="*/ 11 w 51"/>
                  <a:gd name="T11" fmla="*/ 0 h 176"/>
                  <a:gd name="T12" fmla="*/ 40 w 51"/>
                  <a:gd name="T13" fmla="*/ 0 h 176"/>
                  <a:gd name="T14" fmla="*/ 51 w 51"/>
                  <a:gd name="T15" fmla="*/ 10 h 176"/>
                  <a:gd name="T16" fmla="*/ 51 w 51"/>
                  <a:gd name="T17" fmla="*/ 166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" h="176">
                    <a:moveTo>
                      <a:pt x="51" y="166"/>
                    </a:moveTo>
                    <a:cubicBezTo>
                      <a:pt x="51" y="172"/>
                      <a:pt x="46" y="176"/>
                      <a:pt x="40" y="176"/>
                    </a:cubicBezTo>
                    <a:cubicBezTo>
                      <a:pt x="11" y="176"/>
                      <a:pt x="11" y="176"/>
                      <a:pt x="11" y="176"/>
                    </a:cubicBezTo>
                    <a:cubicBezTo>
                      <a:pt x="5" y="176"/>
                      <a:pt x="0" y="172"/>
                      <a:pt x="0" y="166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5"/>
                      <a:pt x="5" y="0"/>
                      <a:pt x="11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6" y="0"/>
                      <a:pt x="51" y="5"/>
                      <a:pt x="51" y="10"/>
                    </a:cubicBezTo>
                    <a:lnTo>
                      <a:pt x="51" y="1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12" tIns="45706" rIns="91412" bIns="45706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zh-CN" altLang="en-US">
                  <a:latin typeface="+mj-lt"/>
                  <a:cs typeface="B Nazanin" panose="00000700000000000000" pitchFamily="2" charset="-78"/>
                </a:endParaRPr>
              </a:p>
            </p:txBody>
          </p:sp>
          <p:sp>
            <p:nvSpPr>
              <p:cNvPr id="60" name="Freeform 104"/>
              <p:cNvSpPr>
                <a:spLocks/>
              </p:cNvSpPr>
              <p:nvPr/>
            </p:nvSpPr>
            <p:spPr bwMode="auto">
              <a:xfrm>
                <a:off x="1320801" y="1765300"/>
                <a:ext cx="190500" cy="884238"/>
              </a:xfrm>
              <a:custGeom>
                <a:avLst/>
                <a:gdLst>
                  <a:gd name="T0" fmla="*/ 51 w 51"/>
                  <a:gd name="T1" fmla="*/ 223 h 236"/>
                  <a:gd name="T2" fmla="*/ 40 w 51"/>
                  <a:gd name="T3" fmla="*/ 236 h 236"/>
                  <a:gd name="T4" fmla="*/ 11 w 51"/>
                  <a:gd name="T5" fmla="*/ 236 h 236"/>
                  <a:gd name="T6" fmla="*/ 0 w 51"/>
                  <a:gd name="T7" fmla="*/ 223 h 236"/>
                  <a:gd name="T8" fmla="*/ 0 w 51"/>
                  <a:gd name="T9" fmla="*/ 13 h 236"/>
                  <a:gd name="T10" fmla="*/ 11 w 51"/>
                  <a:gd name="T11" fmla="*/ 0 h 236"/>
                  <a:gd name="T12" fmla="*/ 40 w 51"/>
                  <a:gd name="T13" fmla="*/ 0 h 236"/>
                  <a:gd name="T14" fmla="*/ 51 w 51"/>
                  <a:gd name="T15" fmla="*/ 13 h 236"/>
                  <a:gd name="T16" fmla="*/ 51 w 51"/>
                  <a:gd name="T17" fmla="*/ 223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" h="236">
                    <a:moveTo>
                      <a:pt x="51" y="223"/>
                    </a:moveTo>
                    <a:cubicBezTo>
                      <a:pt x="51" y="230"/>
                      <a:pt x="46" y="236"/>
                      <a:pt x="40" y="236"/>
                    </a:cubicBezTo>
                    <a:cubicBezTo>
                      <a:pt x="11" y="236"/>
                      <a:pt x="11" y="236"/>
                      <a:pt x="11" y="236"/>
                    </a:cubicBezTo>
                    <a:cubicBezTo>
                      <a:pt x="5" y="236"/>
                      <a:pt x="0" y="230"/>
                      <a:pt x="0" y="22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6"/>
                      <a:pt x="5" y="0"/>
                      <a:pt x="11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6" y="0"/>
                      <a:pt x="51" y="6"/>
                      <a:pt x="51" y="13"/>
                    </a:cubicBezTo>
                    <a:lnTo>
                      <a:pt x="51" y="2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12" tIns="45706" rIns="91412" bIns="45706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zh-CN" altLang="en-US">
                  <a:latin typeface="+mj-lt"/>
                  <a:cs typeface="B Nazanin" panose="00000700000000000000" pitchFamily="2" charset="-78"/>
                </a:endParaRPr>
              </a:p>
            </p:txBody>
          </p:sp>
          <p:sp>
            <p:nvSpPr>
              <p:cNvPr id="61" name="Freeform 105"/>
              <p:cNvSpPr>
                <a:spLocks/>
              </p:cNvSpPr>
              <p:nvPr/>
            </p:nvSpPr>
            <p:spPr bwMode="auto">
              <a:xfrm>
                <a:off x="1549401" y="2159000"/>
                <a:ext cx="190500" cy="490538"/>
              </a:xfrm>
              <a:custGeom>
                <a:avLst/>
                <a:gdLst>
                  <a:gd name="T0" fmla="*/ 51 w 51"/>
                  <a:gd name="T1" fmla="*/ 124 h 131"/>
                  <a:gd name="T2" fmla="*/ 40 w 51"/>
                  <a:gd name="T3" fmla="*/ 131 h 131"/>
                  <a:gd name="T4" fmla="*/ 11 w 51"/>
                  <a:gd name="T5" fmla="*/ 131 h 131"/>
                  <a:gd name="T6" fmla="*/ 0 w 51"/>
                  <a:gd name="T7" fmla="*/ 124 h 131"/>
                  <a:gd name="T8" fmla="*/ 0 w 51"/>
                  <a:gd name="T9" fmla="*/ 7 h 131"/>
                  <a:gd name="T10" fmla="*/ 11 w 51"/>
                  <a:gd name="T11" fmla="*/ 0 h 131"/>
                  <a:gd name="T12" fmla="*/ 40 w 51"/>
                  <a:gd name="T13" fmla="*/ 0 h 131"/>
                  <a:gd name="T14" fmla="*/ 51 w 51"/>
                  <a:gd name="T15" fmla="*/ 7 h 131"/>
                  <a:gd name="T16" fmla="*/ 51 w 51"/>
                  <a:gd name="T17" fmla="*/ 124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" h="131">
                    <a:moveTo>
                      <a:pt x="51" y="124"/>
                    </a:moveTo>
                    <a:cubicBezTo>
                      <a:pt x="51" y="128"/>
                      <a:pt x="46" y="131"/>
                      <a:pt x="40" y="131"/>
                    </a:cubicBezTo>
                    <a:cubicBezTo>
                      <a:pt x="11" y="131"/>
                      <a:pt x="11" y="131"/>
                      <a:pt x="11" y="131"/>
                    </a:cubicBezTo>
                    <a:cubicBezTo>
                      <a:pt x="5" y="131"/>
                      <a:pt x="0" y="128"/>
                      <a:pt x="0" y="124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5" y="0"/>
                      <a:pt x="11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6" y="0"/>
                      <a:pt x="51" y="3"/>
                      <a:pt x="51" y="7"/>
                    </a:cubicBezTo>
                    <a:lnTo>
                      <a:pt x="51" y="1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12" tIns="45706" rIns="91412" bIns="45706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zh-CN" altLang="en-US">
                  <a:latin typeface="+mj-lt"/>
                  <a:cs typeface="B Nazanin" panose="00000700000000000000" pitchFamily="2" charset="-78"/>
                </a:endParaRPr>
              </a:p>
            </p:txBody>
          </p:sp>
          <p:sp>
            <p:nvSpPr>
              <p:cNvPr id="62" name="Freeform 106"/>
              <p:cNvSpPr>
                <a:spLocks/>
              </p:cNvSpPr>
              <p:nvPr/>
            </p:nvSpPr>
            <p:spPr bwMode="auto">
              <a:xfrm>
                <a:off x="1781176" y="1870075"/>
                <a:ext cx="187325" cy="779463"/>
              </a:xfrm>
              <a:custGeom>
                <a:avLst/>
                <a:gdLst>
                  <a:gd name="T0" fmla="*/ 50 w 50"/>
                  <a:gd name="T1" fmla="*/ 197 h 208"/>
                  <a:gd name="T2" fmla="*/ 39 w 50"/>
                  <a:gd name="T3" fmla="*/ 208 h 208"/>
                  <a:gd name="T4" fmla="*/ 10 w 50"/>
                  <a:gd name="T5" fmla="*/ 208 h 208"/>
                  <a:gd name="T6" fmla="*/ 0 w 50"/>
                  <a:gd name="T7" fmla="*/ 197 h 208"/>
                  <a:gd name="T8" fmla="*/ 0 w 50"/>
                  <a:gd name="T9" fmla="*/ 12 h 208"/>
                  <a:gd name="T10" fmla="*/ 10 w 50"/>
                  <a:gd name="T11" fmla="*/ 0 h 208"/>
                  <a:gd name="T12" fmla="*/ 39 w 50"/>
                  <a:gd name="T13" fmla="*/ 0 h 208"/>
                  <a:gd name="T14" fmla="*/ 50 w 50"/>
                  <a:gd name="T15" fmla="*/ 12 h 208"/>
                  <a:gd name="T16" fmla="*/ 50 w 50"/>
                  <a:gd name="T17" fmla="*/ 197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" h="208">
                    <a:moveTo>
                      <a:pt x="50" y="197"/>
                    </a:moveTo>
                    <a:cubicBezTo>
                      <a:pt x="50" y="203"/>
                      <a:pt x="45" y="208"/>
                      <a:pt x="39" y="208"/>
                    </a:cubicBezTo>
                    <a:cubicBezTo>
                      <a:pt x="10" y="208"/>
                      <a:pt x="10" y="208"/>
                      <a:pt x="10" y="208"/>
                    </a:cubicBezTo>
                    <a:cubicBezTo>
                      <a:pt x="4" y="208"/>
                      <a:pt x="0" y="203"/>
                      <a:pt x="0" y="197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45" y="0"/>
                      <a:pt x="50" y="5"/>
                      <a:pt x="50" y="12"/>
                    </a:cubicBezTo>
                    <a:lnTo>
                      <a:pt x="50" y="19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12" tIns="45706" rIns="91412" bIns="45706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zh-CN" altLang="en-US">
                  <a:latin typeface="+mj-lt"/>
                  <a:cs typeface="B Nazanin" panose="00000700000000000000" pitchFamily="2" charset="-78"/>
                </a:endParaRPr>
              </a:p>
            </p:txBody>
          </p:sp>
          <p:sp>
            <p:nvSpPr>
              <p:cNvPr id="63" name="Freeform 107"/>
              <p:cNvSpPr>
                <a:spLocks/>
              </p:cNvSpPr>
              <p:nvPr/>
            </p:nvSpPr>
            <p:spPr bwMode="auto">
              <a:xfrm>
                <a:off x="2009776" y="2159000"/>
                <a:ext cx="187325" cy="490538"/>
              </a:xfrm>
              <a:custGeom>
                <a:avLst/>
                <a:gdLst>
                  <a:gd name="T0" fmla="*/ 50 w 50"/>
                  <a:gd name="T1" fmla="*/ 124 h 131"/>
                  <a:gd name="T2" fmla="*/ 39 w 50"/>
                  <a:gd name="T3" fmla="*/ 131 h 131"/>
                  <a:gd name="T4" fmla="*/ 10 w 50"/>
                  <a:gd name="T5" fmla="*/ 131 h 131"/>
                  <a:gd name="T6" fmla="*/ 0 w 50"/>
                  <a:gd name="T7" fmla="*/ 124 h 131"/>
                  <a:gd name="T8" fmla="*/ 0 w 50"/>
                  <a:gd name="T9" fmla="*/ 7 h 131"/>
                  <a:gd name="T10" fmla="*/ 10 w 50"/>
                  <a:gd name="T11" fmla="*/ 0 h 131"/>
                  <a:gd name="T12" fmla="*/ 39 w 50"/>
                  <a:gd name="T13" fmla="*/ 0 h 131"/>
                  <a:gd name="T14" fmla="*/ 50 w 50"/>
                  <a:gd name="T15" fmla="*/ 7 h 131"/>
                  <a:gd name="T16" fmla="*/ 50 w 50"/>
                  <a:gd name="T17" fmla="*/ 124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" h="131">
                    <a:moveTo>
                      <a:pt x="50" y="124"/>
                    </a:moveTo>
                    <a:cubicBezTo>
                      <a:pt x="50" y="128"/>
                      <a:pt x="45" y="131"/>
                      <a:pt x="39" y="131"/>
                    </a:cubicBezTo>
                    <a:cubicBezTo>
                      <a:pt x="10" y="131"/>
                      <a:pt x="10" y="131"/>
                      <a:pt x="10" y="131"/>
                    </a:cubicBezTo>
                    <a:cubicBezTo>
                      <a:pt x="4" y="131"/>
                      <a:pt x="0" y="128"/>
                      <a:pt x="0" y="124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4" y="0"/>
                      <a:pt x="10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45" y="0"/>
                      <a:pt x="50" y="3"/>
                      <a:pt x="50" y="7"/>
                    </a:cubicBezTo>
                    <a:lnTo>
                      <a:pt x="50" y="1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12" tIns="45706" rIns="91412" bIns="45706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zh-CN" altLang="en-US">
                  <a:latin typeface="+mj-lt"/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57" name="同心圆 56"/>
            <p:cNvSpPr/>
            <p:nvPr/>
          </p:nvSpPr>
          <p:spPr>
            <a:xfrm>
              <a:off x="4626127" y="2263521"/>
              <a:ext cx="505578" cy="505578"/>
            </a:xfrm>
            <a:prstGeom prst="donut">
              <a:avLst>
                <a:gd name="adj" fmla="val 10958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zh-CN" altLang="en-US">
                <a:solidFill>
                  <a:schemeClr val="tx1"/>
                </a:solidFill>
                <a:latin typeface="+mj-lt"/>
                <a:cs typeface="B Nazanin" panose="00000700000000000000" pitchFamily="2" charset="-78"/>
              </a:endParaRPr>
            </a:p>
          </p:txBody>
        </p:sp>
      </p:grpSp>
      <p:sp>
        <p:nvSpPr>
          <p:cNvPr id="64" name="椭圆 63"/>
          <p:cNvSpPr/>
          <p:nvPr/>
        </p:nvSpPr>
        <p:spPr>
          <a:xfrm>
            <a:off x="3260896" y="3040511"/>
            <a:ext cx="105312" cy="105312"/>
          </a:xfrm>
          <a:prstGeom prst="ellipse">
            <a:avLst/>
          </a:prstGeom>
          <a:solidFill>
            <a:schemeClr val="bg1">
              <a:lumMod val="75000"/>
            </a:schemeClr>
          </a:solidFill>
          <a:ln w="381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zh-CN" altLang="en-US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65" name="矩形 64"/>
          <p:cNvSpPr/>
          <p:nvPr/>
        </p:nvSpPr>
        <p:spPr>
          <a:xfrm>
            <a:off x="5144156" y="2820805"/>
            <a:ext cx="2879225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>
              <a:lnSpc>
                <a:spcPts val="1200"/>
              </a:lnSpc>
            </a:pPr>
            <a:r>
              <a:rPr lang="fa-IR" altLang="zh-CN" sz="1200" b="1" dirty="0">
                <a:latin typeface="+mj-lt"/>
                <a:ea typeface="微软雅黑" pitchFamily="34" charset="-122"/>
                <a:cs typeface="B Nazanin" panose="00000700000000000000" pitchFamily="2" charset="-78"/>
              </a:rPr>
              <a:t>عنوان اینجا</a:t>
            </a:r>
          </a:p>
          <a:p>
            <a:pPr algn="just" rtl="1">
              <a:lnSpc>
                <a:spcPts val="1200"/>
              </a:lnSpc>
            </a:pPr>
            <a:r>
              <a:rPr lang="fa-IR" altLang="zh-CN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من امیدوارم و معتقدم که این الگو زمان، پول و اعتبار شما را جلب کند.</a:t>
            </a:r>
            <a:endParaRPr lang="en-US" altLang="zh-CN" sz="1000" dirty="0">
              <a:solidFill>
                <a:schemeClr val="tx1">
                  <a:lumMod val="50000"/>
                  <a:lumOff val="50000"/>
                </a:schemeClr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grpSp>
        <p:nvGrpSpPr>
          <p:cNvPr id="66" name="组合 65"/>
          <p:cNvGrpSpPr/>
          <p:nvPr/>
        </p:nvGrpSpPr>
        <p:grpSpPr>
          <a:xfrm>
            <a:off x="4625317" y="2846822"/>
            <a:ext cx="505249" cy="505249"/>
            <a:chOff x="4626127" y="2847700"/>
            <a:chExt cx="505405" cy="505405"/>
          </a:xfrm>
          <a:solidFill>
            <a:srgbClr val="DB782B"/>
          </a:solidFill>
        </p:grpSpPr>
        <p:grpSp>
          <p:nvGrpSpPr>
            <p:cNvPr id="67" name="组合 66"/>
            <p:cNvGrpSpPr/>
            <p:nvPr/>
          </p:nvGrpSpPr>
          <p:grpSpPr>
            <a:xfrm>
              <a:off x="4740644" y="2966535"/>
              <a:ext cx="275221" cy="235493"/>
              <a:chOff x="1627188" y="2219325"/>
              <a:chExt cx="758825" cy="649288"/>
            </a:xfrm>
            <a:grpFill/>
          </p:grpSpPr>
          <p:sp>
            <p:nvSpPr>
              <p:cNvPr id="69" name="Freeform 72"/>
              <p:cNvSpPr>
                <a:spLocks/>
              </p:cNvSpPr>
              <p:nvPr/>
            </p:nvSpPr>
            <p:spPr bwMode="auto">
              <a:xfrm>
                <a:off x="1657351" y="2478088"/>
                <a:ext cx="120650" cy="49213"/>
              </a:xfrm>
              <a:custGeom>
                <a:avLst/>
                <a:gdLst>
                  <a:gd name="T0" fmla="*/ 32 w 32"/>
                  <a:gd name="T1" fmla="*/ 6 h 13"/>
                  <a:gd name="T2" fmla="*/ 29 w 32"/>
                  <a:gd name="T3" fmla="*/ 13 h 13"/>
                  <a:gd name="T4" fmla="*/ 3 w 32"/>
                  <a:gd name="T5" fmla="*/ 13 h 13"/>
                  <a:gd name="T6" fmla="*/ 0 w 32"/>
                  <a:gd name="T7" fmla="*/ 6 h 13"/>
                  <a:gd name="T8" fmla="*/ 0 w 32"/>
                  <a:gd name="T9" fmla="*/ 6 h 13"/>
                  <a:gd name="T10" fmla="*/ 3 w 32"/>
                  <a:gd name="T11" fmla="*/ 0 h 13"/>
                  <a:gd name="T12" fmla="*/ 29 w 32"/>
                  <a:gd name="T13" fmla="*/ 0 h 13"/>
                  <a:gd name="T14" fmla="*/ 32 w 32"/>
                  <a:gd name="T1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13">
                    <a:moveTo>
                      <a:pt x="32" y="6"/>
                    </a:moveTo>
                    <a:cubicBezTo>
                      <a:pt x="32" y="10"/>
                      <a:pt x="31" y="13"/>
                      <a:pt x="29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0" y="10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2" y="0"/>
                      <a:pt x="3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31" y="0"/>
                      <a:pt x="32" y="3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12" tIns="45706" rIns="91412" bIns="45706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zh-CN" altLang="en-US">
                  <a:latin typeface="+mj-lt"/>
                  <a:cs typeface="B Nazanin" panose="00000700000000000000" pitchFamily="2" charset="-78"/>
                </a:endParaRPr>
              </a:p>
            </p:txBody>
          </p:sp>
          <p:sp>
            <p:nvSpPr>
              <p:cNvPr id="70" name="Freeform 73"/>
              <p:cNvSpPr>
                <a:spLocks/>
              </p:cNvSpPr>
              <p:nvPr/>
            </p:nvSpPr>
            <p:spPr bwMode="auto">
              <a:xfrm>
                <a:off x="1657351" y="2390775"/>
                <a:ext cx="120650" cy="49213"/>
              </a:xfrm>
              <a:custGeom>
                <a:avLst/>
                <a:gdLst>
                  <a:gd name="T0" fmla="*/ 32 w 32"/>
                  <a:gd name="T1" fmla="*/ 6 h 13"/>
                  <a:gd name="T2" fmla="*/ 29 w 32"/>
                  <a:gd name="T3" fmla="*/ 13 h 13"/>
                  <a:gd name="T4" fmla="*/ 3 w 32"/>
                  <a:gd name="T5" fmla="*/ 13 h 13"/>
                  <a:gd name="T6" fmla="*/ 0 w 32"/>
                  <a:gd name="T7" fmla="*/ 6 h 13"/>
                  <a:gd name="T8" fmla="*/ 0 w 32"/>
                  <a:gd name="T9" fmla="*/ 6 h 13"/>
                  <a:gd name="T10" fmla="*/ 3 w 32"/>
                  <a:gd name="T11" fmla="*/ 0 h 13"/>
                  <a:gd name="T12" fmla="*/ 29 w 32"/>
                  <a:gd name="T13" fmla="*/ 0 h 13"/>
                  <a:gd name="T14" fmla="*/ 32 w 32"/>
                  <a:gd name="T1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13">
                    <a:moveTo>
                      <a:pt x="32" y="6"/>
                    </a:moveTo>
                    <a:cubicBezTo>
                      <a:pt x="32" y="10"/>
                      <a:pt x="31" y="13"/>
                      <a:pt x="29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0" y="10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2" y="0"/>
                      <a:pt x="3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31" y="0"/>
                      <a:pt x="32" y="3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12" tIns="45706" rIns="91412" bIns="45706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zh-CN" altLang="en-US">
                  <a:latin typeface="+mj-lt"/>
                  <a:cs typeface="B Nazanin" panose="00000700000000000000" pitchFamily="2" charset="-78"/>
                </a:endParaRPr>
              </a:p>
            </p:txBody>
          </p:sp>
          <p:sp>
            <p:nvSpPr>
              <p:cNvPr id="71" name="Freeform 74"/>
              <p:cNvSpPr>
                <a:spLocks/>
              </p:cNvSpPr>
              <p:nvPr/>
            </p:nvSpPr>
            <p:spPr bwMode="auto">
              <a:xfrm>
                <a:off x="1657351" y="2563813"/>
                <a:ext cx="120650" cy="49213"/>
              </a:xfrm>
              <a:custGeom>
                <a:avLst/>
                <a:gdLst>
                  <a:gd name="T0" fmla="*/ 32 w 32"/>
                  <a:gd name="T1" fmla="*/ 6 h 13"/>
                  <a:gd name="T2" fmla="*/ 29 w 32"/>
                  <a:gd name="T3" fmla="*/ 13 h 13"/>
                  <a:gd name="T4" fmla="*/ 3 w 32"/>
                  <a:gd name="T5" fmla="*/ 13 h 13"/>
                  <a:gd name="T6" fmla="*/ 0 w 32"/>
                  <a:gd name="T7" fmla="*/ 6 h 13"/>
                  <a:gd name="T8" fmla="*/ 0 w 32"/>
                  <a:gd name="T9" fmla="*/ 6 h 13"/>
                  <a:gd name="T10" fmla="*/ 3 w 32"/>
                  <a:gd name="T11" fmla="*/ 0 h 13"/>
                  <a:gd name="T12" fmla="*/ 29 w 32"/>
                  <a:gd name="T13" fmla="*/ 0 h 13"/>
                  <a:gd name="T14" fmla="*/ 32 w 32"/>
                  <a:gd name="T1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13">
                    <a:moveTo>
                      <a:pt x="32" y="6"/>
                    </a:moveTo>
                    <a:cubicBezTo>
                      <a:pt x="32" y="10"/>
                      <a:pt x="31" y="13"/>
                      <a:pt x="29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0" y="10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2" y="0"/>
                      <a:pt x="3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31" y="0"/>
                      <a:pt x="32" y="3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12" tIns="45706" rIns="91412" bIns="45706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zh-CN" altLang="en-US">
                  <a:latin typeface="+mj-lt"/>
                  <a:cs typeface="B Nazanin" panose="00000700000000000000" pitchFamily="2" charset="-78"/>
                </a:endParaRPr>
              </a:p>
            </p:txBody>
          </p:sp>
          <p:sp>
            <p:nvSpPr>
              <p:cNvPr id="72" name="Freeform 75"/>
              <p:cNvSpPr>
                <a:spLocks/>
              </p:cNvSpPr>
              <p:nvPr/>
            </p:nvSpPr>
            <p:spPr bwMode="auto">
              <a:xfrm>
                <a:off x="1657351" y="2649538"/>
                <a:ext cx="120650" cy="49213"/>
              </a:xfrm>
              <a:custGeom>
                <a:avLst/>
                <a:gdLst>
                  <a:gd name="T0" fmla="*/ 32 w 32"/>
                  <a:gd name="T1" fmla="*/ 6 h 13"/>
                  <a:gd name="T2" fmla="*/ 29 w 32"/>
                  <a:gd name="T3" fmla="*/ 13 h 13"/>
                  <a:gd name="T4" fmla="*/ 3 w 32"/>
                  <a:gd name="T5" fmla="*/ 13 h 13"/>
                  <a:gd name="T6" fmla="*/ 0 w 32"/>
                  <a:gd name="T7" fmla="*/ 6 h 13"/>
                  <a:gd name="T8" fmla="*/ 0 w 32"/>
                  <a:gd name="T9" fmla="*/ 6 h 13"/>
                  <a:gd name="T10" fmla="*/ 3 w 32"/>
                  <a:gd name="T11" fmla="*/ 0 h 13"/>
                  <a:gd name="T12" fmla="*/ 29 w 32"/>
                  <a:gd name="T13" fmla="*/ 0 h 13"/>
                  <a:gd name="T14" fmla="*/ 32 w 32"/>
                  <a:gd name="T1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13">
                    <a:moveTo>
                      <a:pt x="32" y="6"/>
                    </a:moveTo>
                    <a:cubicBezTo>
                      <a:pt x="32" y="10"/>
                      <a:pt x="31" y="13"/>
                      <a:pt x="29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0" y="10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2" y="0"/>
                      <a:pt x="3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31" y="0"/>
                      <a:pt x="32" y="3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12" tIns="45706" rIns="91412" bIns="45706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zh-CN" altLang="en-US">
                  <a:latin typeface="+mj-lt"/>
                  <a:cs typeface="B Nazanin" panose="00000700000000000000" pitchFamily="2" charset="-78"/>
                </a:endParaRPr>
              </a:p>
            </p:txBody>
          </p:sp>
          <p:sp>
            <p:nvSpPr>
              <p:cNvPr id="73" name="Freeform 76"/>
              <p:cNvSpPr>
                <a:spLocks/>
              </p:cNvSpPr>
              <p:nvPr/>
            </p:nvSpPr>
            <p:spPr bwMode="auto">
              <a:xfrm>
                <a:off x="1657351" y="2736850"/>
                <a:ext cx="120650" cy="49213"/>
              </a:xfrm>
              <a:custGeom>
                <a:avLst/>
                <a:gdLst>
                  <a:gd name="T0" fmla="*/ 32 w 32"/>
                  <a:gd name="T1" fmla="*/ 6 h 13"/>
                  <a:gd name="T2" fmla="*/ 29 w 32"/>
                  <a:gd name="T3" fmla="*/ 13 h 13"/>
                  <a:gd name="T4" fmla="*/ 3 w 32"/>
                  <a:gd name="T5" fmla="*/ 13 h 13"/>
                  <a:gd name="T6" fmla="*/ 0 w 32"/>
                  <a:gd name="T7" fmla="*/ 6 h 13"/>
                  <a:gd name="T8" fmla="*/ 0 w 32"/>
                  <a:gd name="T9" fmla="*/ 6 h 13"/>
                  <a:gd name="T10" fmla="*/ 3 w 32"/>
                  <a:gd name="T11" fmla="*/ 0 h 13"/>
                  <a:gd name="T12" fmla="*/ 29 w 32"/>
                  <a:gd name="T13" fmla="*/ 0 h 13"/>
                  <a:gd name="T14" fmla="*/ 32 w 32"/>
                  <a:gd name="T1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13">
                    <a:moveTo>
                      <a:pt x="32" y="6"/>
                    </a:moveTo>
                    <a:cubicBezTo>
                      <a:pt x="32" y="10"/>
                      <a:pt x="31" y="13"/>
                      <a:pt x="29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0" y="10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2" y="0"/>
                      <a:pt x="3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31" y="0"/>
                      <a:pt x="32" y="3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12" tIns="45706" rIns="91412" bIns="45706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zh-CN" altLang="en-US">
                  <a:latin typeface="+mj-lt"/>
                  <a:cs typeface="B Nazanin" panose="00000700000000000000" pitchFamily="2" charset="-78"/>
                </a:endParaRPr>
              </a:p>
            </p:txBody>
          </p:sp>
          <p:sp>
            <p:nvSpPr>
              <p:cNvPr id="74" name="Freeform 77"/>
              <p:cNvSpPr>
                <a:spLocks/>
              </p:cNvSpPr>
              <p:nvPr/>
            </p:nvSpPr>
            <p:spPr bwMode="auto">
              <a:xfrm>
                <a:off x="1803401" y="2478088"/>
                <a:ext cx="120650" cy="49213"/>
              </a:xfrm>
              <a:custGeom>
                <a:avLst/>
                <a:gdLst>
                  <a:gd name="T0" fmla="*/ 32 w 32"/>
                  <a:gd name="T1" fmla="*/ 6 h 13"/>
                  <a:gd name="T2" fmla="*/ 28 w 32"/>
                  <a:gd name="T3" fmla="*/ 13 h 13"/>
                  <a:gd name="T4" fmla="*/ 3 w 32"/>
                  <a:gd name="T5" fmla="*/ 13 h 13"/>
                  <a:gd name="T6" fmla="*/ 0 w 32"/>
                  <a:gd name="T7" fmla="*/ 6 h 13"/>
                  <a:gd name="T8" fmla="*/ 0 w 32"/>
                  <a:gd name="T9" fmla="*/ 6 h 13"/>
                  <a:gd name="T10" fmla="*/ 3 w 32"/>
                  <a:gd name="T11" fmla="*/ 0 h 13"/>
                  <a:gd name="T12" fmla="*/ 28 w 32"/>
                  <a:gd name="T13" fmla="*/ 0 h 13"/>
                  <a:gd name="T14" fmla="*/ 32 w 32"/>
                  <a:gd name="T1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13">
                    <a:moveTo>
                      <a:pt x="32" y="6"/>
                    </a:moveTo>
                    <a:cubicBezTo>
                      <a:pt x="32" y="10"/>
                      <a:pt x="30" y="13"/>
                      <a:pt x="28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1" y="13"/>
                      <a:pt x="0" y="10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" y="0"/>
                      <a:pt x="3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0" y="0"/>
                      <a:pt x="32" y="3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12" tIns="45706" rIns="91412" bIns="45706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zh-CN" altLang="en-US">
                  <a:latin typeface="+mj-lt"/>
                  <a:cs typeface="B Nazanin" panose="00000700000000000000" pitchFamily="2" charset="-78"/>
                </a:endParaRPr>
              </a:p>
            </p:txBody>
          </p:sp>
          <p:sp>
            <p:nvSpPr>
              <p:cNvPr id="75" name="Freeform 78"/>
              <p:cNvSpPr>
                <a:spLocks/>
              </p:cNvSpPr>
              <p:nvPr/>
            </p:nvSpPr>
            <p:spPr bwMode="auto">
              <a:xfrm>
                <a:off x="1803401" y="2219325"/>
                <a:ext cx="120650" cy="47625"/>
              </a:xfrm>
              <a:custGeom>
                <a:avLst/>
                <a:gdLst>
                  <a:gd name="T0" fmla="*/ 32 w 32"/>
                  <a:gd name="T1" fmla="*/ 6 h 13"/>
                  <a:gd name="T2" fmla="*/ 28 w 32"/>
                  <a:gd name="T3" fmla="*/ 13 h 13"/>
                  <a:gd name="T4" fmla="*/ 3 w 32"/>
                  <a:gd name="T5" fmla="*/ 13 h 13"/>
                  <a:gd name="T6" fmla="*/ 0 w 32"/>
                  <a:gd name="T7" fmla="*/ 6 h 13"/>
                  <a:gd name="T8" fmla="*/ 0 w 32"/>
                  <a:gd name="T9" fmla="*/ 6 h 13"/>
                  <a:gd name="T10" fmla="*/ 3 w 32"/>
                  <a:gd name="T11" fmla="*/ 0 h 13"/>
                  <a:gd name="T12" fmla="*/ 28 w 32"/>
                  <a:gd name="T13" fmla="*/ 0 h 13"/>
                  <a:gd name="T14" fmla="*/ 32 w 32"/>
                  <a:gd name="T1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13">
                    <a:moveTo>
                      <a:pt x="32" y="6"/>
                    </a:moveTo>
                    <a:cubicBezTo>
                      <a:pt x="32" y="10"/>
                      <a:pt x="30" y="13"/>
                      <a:pt x="28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1" y="13"/>
                      <a:pt x="0" y="10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" y="0"/>
                      <a:pt x="3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0" y="0"/>
                      <a:pt x="32" y="3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12" tIns="45706" rIns="91412" bIns="45706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zh-CN" altLang="en-US">
                  <a:latin typeface="+mj-lt"/>
                  <a:cs typeface="B Nazanin" panose="00000700000000000000" pitchFamily="2" charset="-78"/>
                </a:endParaRPr>
              </a:p>
            </p:txBody>
          </p:sp>
          <p:sp>
            <p:nvSpPr>
              <p:cNvPr id="76" name="Freeform 79"/>
              <p:cNvSpPr>
                <a:spLocks/>
              </p:cNvSpPr>
              <p:nvPr/>
            </p:nvSpPr>
            <p:spPr bwMode="auto">
              <a:xfrm>
                <a:off x="1803401" y="2305050"/>
                <a:ext cx="120650" cy="49213"/>
              </a:xfrm>
              <a:custGeom>
                <a:avLst/>
                <a:gdLst>
                  <a:gd name="T0" fmla="*/ 32 w 32"/>
                  <a:gd name="T1" fmla="*/ 6 h 13"/>
                  <a:gd name="T2" fmla="*/ 28 w 32"/>
                  <a:gd name="T3" fmla="*/ 13 h 13"/>
                  <a:gd name="T4" fmla="*/ 3 w 32"/>
                  <a:gd name="T5" fmla="*/ 13 h 13"/>
                  <a:gd name="T6" fmla="*/ 0 w 32"/>
                  <a:gd name="T7" fmla="*/ 6 h 13"/>
                  <a:gd name="T8" fmla="*/ 0 w 32"/>
                  <a:gd name="T9" fmla="*/ 6 h 13"/>
                  <a:gd name="T10" fmla="*/ 3 w 32"/>
                  <a:gd name="T11" fmla="*/ 0 h 13"/>
                  <a:gd name="T12" fmla="*/ 28 w 32"/>
                  <a:gd name="T13" fmla="*/ 0 h 13"/>
                  <a:gd name="T14" fmla="*/ 32 w 32"/>
                  <a:gd name="T1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13">
                    <a:moveTo>
                      <a:pt x="32" y="6"/>
                    </a:moveTo>
                    <a:cubicBezTo>
                      <a:pt x="32" y="10"/>
                      <a:pt x="30" y="13"/>
                      <a:pt x="28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1" y="13"/>
                      <a:pt x="0" y="10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" y="0"/>
                      <a:pt x="3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0" y="0"/>
                      <a:pt x="32" y="3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12" tIns="45706" rIns="91412" bIns="45706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zh-CN" altLang="en-US">
                  <a:latin typeface="+mj-lt"/>
                  <a:cs typeface="B Nazanin" panose="00000700000000000000" pitchFamily="2" charset="-78"/>
                </a:endParaRPr>
              </a:p>
            </p:txBody>
          </p:sp>
          <p:sp>
            <p:nvSpPr>
              <p:cNvPr id="77" name="Freeform 80"/>
              <p:cNvSpPr>
                <a:spLocks/>
              </p:cNvSpPr>
              <p:nvPr/>
            </p:nvSpPr>
            <p:spPr bwMode="auto">
              <a:xfrm>
                <a:off x="1803401" y="2390775"/>
                <a:ext cx="120650" cy="49213"/>
              </a:xfrm>
              <a:custGeom>
                <a:avLst/>
                <a:gdLst>
                  <a:gd name="T0" fmla="*/ 32 w 32"/>
                  <a:gd name="T1" fmla="*/ 6 h 13"/>
                  <a:gd name="T2" fmla="*/ 28 w 32"/>
                  <a:gd name="T3" fmla="*/ 13 h 13"/>
                  <a:gd name="T4" fmla="*/ 3 w 32"/>
                  <a:gd name="T5" fmla="*/ 13 h 13"/>
                  <a:gd name="T6" fmla="*/ 0 w 32"/>
                  <a:gd name="T7" fmla="*/ 6 h 13"/>
                  <a:gd name="T8" fmla="*/ 0 w 32"/>
                  <a:gd name="T9" fmla="*/ 6 h 13"/>
                  <a:gd name="T10" fmla="*/ 3 w 32"/>
                  <a:gd name="T11" fmla="*/ 0 h 13"/>
                  <a:gd name="T12" fmla="*/ 28 w 32"/>
                  <a:gd name="T13" fmla="*/ 0 h 13"/>
                  <a:gd name="T14" fmla="*/ 32 w 32"/>
                  <a:gd name="T1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13">
                    <a:moveTo>
                      <a:pt x="32" y="6"/>
                    </a:moveTo>
                    <a:cubicBezTo>
                      <a:pt x="32" y="10"/>
                      <a:pt x="30" y="13"/>
                      <a:pt x="28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1" y="13"/>
                      <a:pt x="0" y="10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" y="0"/>
                      <a:pt x="3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0" y="0"/>
                      <a:pt x="32" y="3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12" tIns="45706" rIns="91412" bIns="45706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zh-CN" altLang="en-US">
                  <a:latin typeface="+mj-lt"/>
                  <a:cs typeface="B Nazanin" panose="00000700000000000000" pitchFamily="2" charset="-78"/>
                </a:endParaRPr>
              </a:p>
            </p:txBody>
          </p:sp>
          <p:sp>
            <p:nvSpPr>
              <p:cNvPr id="78" name="Freeform 81"/>
              <p:cNvSpPr>
                <a:spLocks/>
              </p:cNvSpPr>
              <p:nvPr/>
            </p:nvSpPr>
            <p:spPr bwMode="auto">
              <a:xfrm>
                <a:off x="1803401" y="2563813"/>
                <a:ext cx="120650" cy="49213"/>
              </a:xfrm>
              <a:custGeom>
                <a:avLst/>
                <a:gdLst>
                  <a:gd name="T0" fmla="*/ 32 w 32"/>
                  <a:gd name="T1" fmla="*/ 6 h 13"/>
                  <a:gd name="T2" fmla="*/ 28 w 32"/>
                  <a:gd name="T3" fmla="*/ 13 h 13"/>
                  <a:gd name="T4" fmla="*/ 3 w 32"/>
                  <a:gd name="T5" fmla="*/ 13 h 13"/>
                  <a:gd name="T6" fmla="*/ 0 w 32"/>
                  <a:gd name="T7" fmla="*/ 6 h 13"/>
                  <a:gd name="T8" fmla="*/ 0 w 32"/>
                  <a:gd name="T9" fmla="*/ 6 h 13"/>
                  <a:gd name="T10" fmla="*/ 3 w 32"/>
                  <a:gd name="T11" fmla="*/ 0 h 13"/>
                  <a:gd name="T12" fmla="*/ 28 w 32"/>
                  <a:gd name="T13" fmla="*/ 0 h 13"/>
                  <a:gd name="T14" fmla="*/ 32 w 32"/>
                  <a:gd name="T1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13">
                    <a:moveTo>
                      <a:pt x="32" y="6"/>
                    </a:moveTo>
                    <a:cubicBezTo>
                      <a:pt x="32" y="10"/>
                      <a:pt x="30" y="13"/>
                      <a:pt x="28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1" y="13"/>
                      <a:pt x="0" y="10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" y="0"/>
                      <a:pt x="3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0" y="0"/>
                      <a:pt x="32" y="3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12" tIns="45706" rIns="91412" bIns="45706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zh-CN" altLang="en-US">
                  <a:latin typeface="+mj-lt"/>
                  <a:cs typeface="B Nazanin" panose="00000700000000000000" pitchFamily="2" charset="-78"/>
                </a:endParaRPr>
              </a:p>
            </p:txBody>
          </p:sp>
          <p:sp>
            <p:nvSpPr>
              <p:cNvPr id="79" name="Freeform 82"/>
              <p:cNvSpPr>
                <a:spLocks/>
              </p:cNvSpPr>
              <p:nvPr/>
            </p:nvSpPr>
            <p:spPr bwMode="auto">
              <a:xfrm>
                <a:off x="1803401" y="2649538"/>
                <a:ext cx="120650" cy="49213"/>
              </a:xfrm>
              <a:custGeom>
                <a:avLst/>
                <a:gdLst>
                  <a:gd name="T0" fmla="*/ 32 w 32"/>
                  <a:gd name="T1" fmla="*/ 6 h 13"/>
                  <a:gd name="T2" fmla="*/ 28 w 32"/>
                  <a:gd name="T3" fmla="*/ 13 h 13"/>
                  <a:gd name="T4" fmla="*/ 3 w 32"/>
                  <a:gd name="T5" fmla="*/ 13 h 13"/>
                  <a:gd name="T6" fmla="*/ 0 w 32"/>
                  <a:gd name="T7" fmla="*/ 6 h 13"/>
                  <a:gd name="T8" fmla="*/ 0 w 32"/>
                  <a:gd name="T9" fmla="*/ 6 h 13"/>
                  <a:gd name="T10" fmla="*/ 3 w 32"/>
                  <a:gd name="T11" fmla="*/ 0 h 13"/>
                  <a:gd name="T12" fmla="*/ 28 w 32"/>
                  <a:gd name="T13" fmla="*/ 0 h 13"/>
                  <a:gd name="T14" fmla="*/ 32 w 32"/>
                  <a:gd name="T1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13">
                    <a:moveTo>
                      <a:pt x="32" y="6"/>
                    </a:moveTo>
                    <a:cubicBezTo>
                      <a:pt x="32" y="10"/>
                      <a:pt x="30" y="13"/>
                      <a:pt x="28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1" y="13"/>
                      <a:pt x="0" y="10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" y="0"/>
                      <a:pt x="3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0" y="0"/>
                      <a:pt x="32" y="3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12" tIns="45706" rIns="91412" bIns="45706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zh-CN" altLang="en-US">
                  <a:latin typeface="+mj-lt"/>
                  <a:cs typeface="B Nazanin" panose="00000700000000000000" pitchFamily="2" charset="-78"/>
                </a:endParaRPr>
              </a:p>
            </p:txBody>
          </p:sp>
          <p:sp>
            <p:nvSpPr>
              <p:cNvPr id="80" name="Freeform 83"/>
              <p:cNvSpPr>
                <a:spLocks/>
              </p:cNvSpPr>
              <p:nvPr/>
            </p:nvSpPr>
            <p:spPr bwMode="auto">
              <a:xfrm>
                <a:off x="1803401" y="2736850"/>
                <a:ext cx="120650" cy="49213"/>
              </a:xfrm>
              <a:custGeom>
                <a:avLst/>
                <a:gdLst>
                  <a:gd name="T0" fmla="*/ 32 w 32"/>
                  <a:gd name="T1" fmla="*/ 6 h 13"/>
                  <a:gd name="T2" fmla="*/ 28 w 32"/>
                  <a:gd name="T3" fmla="*/ 13 h 13"/>
                  <a:gd name="T4" fmla="*/ 3 w 32"/>
                  <a:gd name="T5" fmla="*/ 13 h 13"/>
                  <a:gd name="T6" fmla="*/ 0 w 32"/>
                  <a:gd name="T7" fmla="*/ 6 h 13"/>
                  <a:gd name="T8" fmla="*/ 0 w 32"/>
                  <a:gd name="T9" fmla="*/ 6 h 13"/>
                  <a:gd name="T10" fmla="*/ 3 w 32"/>
                  <a:gd name="T11" fmla="*/ 0 h 13"/>
                  <a:gd name="T12" fmla="*/ 28 w 32"/>
                  <a:gd name="T13" fmla="*/ 0 h 13"/>
                  <a:gd name="T14" fmla="*/ 32 w 32"/>
                  <a:gd name="T1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13">
                    <a:moveTo>
                      <a:pt x="32" y="6"/>
                    </a:moveTo>
                    <a:cubicBezTo>
                      <a:pt x="32" y="10"/>
                      <a:pt x="30" y="13"/>
                      <a:pt x="28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1" y="13"/>
                      <a:pt x="0" y="10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" y="0"/>
                      <a:pt x="3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0" y="0"/>
                      <a:pt x="32" y="3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12" tIns="45706" rIns="91412" bIns="45706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zh-CN" altLang="en-US">
                  <a:latin typeface="+mj-lt"/>
                  <a:cs typeface="B Nazanin" panose="00000700000000000000" pitchFamily="2" charset="-78"/>
                </a:endParaRPr>
              </a:p>
            </p:txBody>
          </p:sp>
          <p:sp>
            <p:nvSpPr>
              <p:cNvPr id="81" name="Freeform 84"/>
              <p:cNvSpPr>
                <a:spLocks/>
              </p:cNvSpPr>
              <p:nvPr/>
            </p:nvSpPr>
            <p:spPr bwMode="auto">
              <a:xfrm>
                <a:off x="1949451" y="2478088"/>
                <a:ext cx="117475" cy="49213"/>
              </a:xfrm>
              <a:custGeom>
                <a:avLst/>
                <a:gdLst>
                  <a:gd name="T0" fmla="*/ 31 w 31"/>
                  <a:gd name="T1" fmla="*/ 6 h 13"/>
                  <a:gd name="T2" fmla="*/ 28 w 31"/>
                  <a:gd name="T3" fmla="*/ 13 h 13"/>
                  <a:gd name="T4" fmla="*/ 3 w 31"/>
                  <a:gd name="T5" fmla="*/ 13 h 13"/>
                  <a:gd name="T6" fmla="*/ 0 w 31"/>
                  <a:gd name="T7" fmla="*/ 6 h 13"/>
                  <a:gd name="T8" fmla="*/ 0 w 31"/>
                  <a:gd name="T9" fmla="*/ 6 h 13"/>
                  <a:gd name="T10" fmla="*/ 3 w 31"/>
                  <a:gd name="T11" fmla="*/ 0 h 13"/>
                  <a:gd name="T12" fmla="*/ 28 w 31"/>
                  <a:gd name="T13" fmla="*/ 0 h 13"/>
                  <a:gd name="T14" fmla="*/ 31 w 31"/>
                  <a:gd name="T1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13">
                    <a:moveTo>
                      <a:pt x="31" y="6"/>
                    </a:moveTo>
                    <a:cubicBezTo>
                      <a:pt x="31" y="10"/>
                      <a:pt x="30" y="13"/>
                      <a:pt x="28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1" y="13"/>
                      <a:pt x="0" y="10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" y="0"/>
                      <a:pt x="3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0" y="0"/>
                      <a:pt x="31" y="3"/>
                      <a:pt x="3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12" tIns="45706" rIns="91412" bIns="45706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zh-CN" altLang="en-US">
                  <a:latin typeface="+mj-lt"/>
                  <a:cs typeface="B Nazanin" panose="00000700000000000000" pitchFamily="2" charset="-78"/>
                </a:endParaRPr>
              </a:p>
            </p:txBody>
          </p:sp>
          <p:sp>
            <p:nvSpPr>
              <p:cNvPr id="82" name="Freeform 85"/>
              <p:cNvSpPr>
                <a:spLocks/>
              </p:cNvSpPr>
              <p:nvPr/>
            </p:nvSpPr>
            <p:spPr bwMode="auto">
              <a:xfrm>
                <a:off x="1949451" y="2563813"/>
                <a:ext cx="117475" cy="49213"/>
              </a:xfrm>
              <a:custGeom>
                <a:avLst/>
                <a:gdLst>
                  <a:gd name="T0" fmla="*/ 31 w 31"/>
                  <a:gd name="T1" fmla="*/ 6 h 13"/>
                  <a:gd name="T2" fmla="*/ 28 w 31"/>
                  <a:gd name="T3" fmla="*/ 13 h 13"/>
                  <a:gd name="T4" fmla="*/ 3 w 31"/>
                  <a:gd name="T5" fmla="*/ 13 h 13"/>
                  <a:gd name="T6" fmla="*/ 0 w 31"/>
                  <a:gd name="T7" fmla="*/ 6 h 13"/>
                  <a:gd name="T8" fmla="*/ 0 w 31"/>
                  <a:gd name="T9" fmla="*/ 6 h 13"/>
                  <a:gd name="T10" fmla="*/ 3 w 31"/>
                  <a:gd name="T11" fmla="*/ 0 h 13"/>
                  <a:gd name="T12" fmla="*/ 28 w 31"/>
                  <a:gd name="T13" fmla="*/ 0 h 13"/>
                  <a:gd name="T14" fmla="*/ 31 w 31"/>
                  <a:gd name="T1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13">
                    <a:moveTo>
                      <a:pt x="31" y="6"/>
                    </a:moveTo>
                    <a:cubicBezTo>
                      <a:pt x="31" y="10"/>
                      <a:pt x="30" y="13"/>
                      <a:pt x="28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1" y="13"/>
                      <a:pt x="0" y="10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" y="0"/>
                      <a:pt x="3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0" y="0"/>
                      <a:pt x="31" y="3"/>
                      <a:pt x="3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12" tIns="45706" rIns="91412" bIns="45706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zh-CN" altLang="en-US">
                  <a:latin typeface="+mj-lt"/>
                  <a:cs typeface="B Nazanin" panose="00000700000000000000" pitchFamily="2" charset="-78"/>
                </a:endParaRPr>
              </a:p>
            </p:txBody>
          </p:sp>
          <p:sp>
            <p:nvSpPr>
              <p:cNvPr id="83" name="Freeform 86"/>
              <p:cNvSpPr>
                <a:spLocks/>
              </p:cNvSpPr>
              <p:nvPr/>
            </p:nvSpPr>
            <p:spPr bwMode="auto">
              <a:xfrm>
                <a:off x="1949451" y="2649538"/>
                <a:ext cx="117475" cy="49213"/>
              </a:xfrm>
              <a:custGeom>
                <a:avLst/>
                <a:gdLst>
                  <a:gd name="T0" fmla="*/ 31 w 31"/>
                  <a:gd name="T1" fmla="*/ 6 h 13"/>
                  <a:gd name="T2" fmla="*/ 28 w 31"/>
                  <a:gd name="T3" fmla="*/ 13 h 13"/>
                  <a:gd name="T4" fmla="*/ 3 w 31"/>
                  <a:gd name="T5" fmla="*/ 13 h 13"/>
                  <a:gd name="T6" fmla="*/ 0 w 31"/>
                  <a:gd name="T7" fmla="*/ 6 h 13"/>
                  <a:gd name="T8" fmla="*/ 0 w 31"/>
                  <a:gd name="T9" fmla="*/ 6 h 13"/>
                  <a:gd name="T10" fmla="*/ 3 w 31"/>
                  <a:gd name="T11" fmla="*/ 0 h 13"/>
                  <a:gd name="T12" fmla="*/ 28 w 31"/>
                  <a:gd name="T13" fmla="*/ 0 h 13"/>
                  <a:gd name="T14" fmla="*/ 31 w 31"/>
                  <a:gd name="T1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13">
                    <a:moveTo>
                      <a:pt x="31" y="6"/>
                    </a:moveTo>
                    <a:cubicBezTo>
                      <a:pt x="31" y="10"/>
                      <a:pt x="30" y="13"/>
                      <a:pt x="28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1" y="13"/>
                      <a:pt x="0" y="10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" y="0"/>
                      <a:pt x="3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0" y="0"/>
                      <a:pt x="31" y="3"/>
                      <a:pt x="3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12" tIns="45706" rIns="91412" bIns="45706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zh-CN" altLang="en-US">
                  <a:latin typeface="+mj-lt"/>
                  <a:cs typeface="B Nazanin" panose="00000700000000000000" pitchFamily="2" charset="-78"/>
                </a:endParaRPr>
              </a:p>
            </p:txBody>
          </p:sp>
          <p:sp>
            <p:nvSpPr>
              <p:cNvPr id="84" name="Freeform 87"/>
              <p:cNvSpPr>
                <a:spLocks/>
              </p:cNvSpPr>
              <p:nvPr/>
            </p:nvSpPr>
            <p:spPr bwMode="auto">
              <a:xfrm>
                <a:off x="1949451" y="2736850"/>
                <a:ext cx="117475" cy="49213"/>
              </a:xfrm>
              <a:custGeom>
                <a:avLst/>
                <a:gdLst>
                  <a:gd name="T0" fmla="*/ 31 w 31"/>
                  <a:gd name="T1" fmla="*/ 6 h 13"/>
                  <a:gd name="T2" fmla="*/ 28 w 31"/>
                  <a:gd name="T3" fmla="*/ 13 h 13"/>
                  <a:gd name="T4" fmla="*/ 3 w 31"/>
                  <a:gd name="T5" fmla="*/ 13 h 13"/>
                  <a:gd name="T6" fmla="*/ 0 w 31"/>
                  <a:gd name="T7" fmla="*/ 6 h 13"/>
                  <a:gd name="T8" fmla="*/ 0 w 31"/>
                  <a:gd name="T9" fmla="*/ 6 h 13"/>
                  <a:gd name="T10" fmla="*/ 3 w 31"/>
                  <a:gd name="T11" fmla="*/ 0 h 13"/>
                  <a:gd name="T12" fmla="*/ 28 w 31"/>
                  <a:gd name="T13" fmla="*/ 0 h 13"/>
                  <a:gd name="T14" fmla="*/ 31 w 31"/>
                  <a:gd name="T1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13">
                    <a:moveTo>
                      <a:pt x="31" y="6"/>
                    </a:moveTo>
                    <a:cubicBezTo>
                      <a:pt x="31" y="10"/>
                      <a:pt x="30" y="13"/>
                      <a:pt x="28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1" y="13"/>
                      <a:pt x="0" y="10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" y="0"/>
                      <a:pt x="3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0" y="0"/>
                      <a:pt x="31" y="3"/>
                      <a:pt x="3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12" tIns="45706" rIns="91412" bIns="45706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zh-CN" altLang="en-US">
                  <a:latin typeface="+mj-lt"/>
                  <a:cs typeface="B Nazanin" panose="00000700000000000000" pitchFamily="2" charset="-78"/>
                </a:endParaRPr>
              </a:p>
            </p:txBody>
          </p:sp>
          <p:sp>
            <p:nvSpPr>
              <p:cNvPr id="85" name="Freeform 88"/>
              <p:cNvSpPr>
                <a:spLocks/>
              </p:cNvSpPr>
              <p:nvPr/>
            </p:nvSpPr>
            <p:spPr bwMode="auto">
              <a:xfrm>
                <a:off x="2092326" y="2478088"/>
                <a:ext cx="120650" cy="49213"/>
              </a:xfrm>
              <a:custGeom>
                <a:avLst/>
                <a:gdLst>
                  <a:gd name="T0" fmla="*/ 32 w 32"/>
                  <a:gd name="T1" fmla="*/ 6 h 13"/>
                  <a:gd name="T2" fmla="*/ 29 w 32"/>
                  <a:gd name="T3" fmla="*/ 13 h 13"/>
                  <a:gd name="T4" fmla="*/ 3 w 32"/>
                  <a:gd name="T5" fmla="*/ 13 h 13"/>
                  <a:gd name="T6" fmla="*/ 0 w 32"/>
                  <a:gd name="T7" fmla="*/ 6 h 13"/>
                  <a:gd name="T8" fmla="*/ 0 w 32"/>
                  <a:gd name="T9" fmla="*/ 6 h 13"/>
                  <a:gd name="T10" fmla="*/ 3 w 32"/>
                  <a:gd name="T11" fmla="*/ 0 h 13"/>
                  <a:gd name="T12" fmla="*/ 29 w 32"/>
                  <a:gd name="T13" fmla="*/ 0 h 13"/>
                  <a:gd name="T14" fmla="*/ 32 w 32"/>
                  <a:gd name="T1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13">
                    <a:moveTo>
                      <a:pt x="32" y="6"/>
                    </a:moveTo>
                    <a:cubicBezTo>
                      <a:pt x="32" y="10"/>
                      <a:pt x="30" y="13"/>
                      <a:pt x="29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0" y="10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2" y="0"/>
                      <a:pt x="3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30" y="0"/>
                      <a:pt x="32" y="3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12" tIns="45706" rIns="91412" bIns="45706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zh-CN" altLang="en-US">
                  <a:latin typeface="+mj-lt"/>
                  <a:cs typeface="B Nazanin" panose="00000700000000000000" pitchFamily="2" charset="-78"/>
                </a:endParaRPr>
              </a:p>
            </p:txBody>
          </p:sp>
          <p:sp>
            <p:nvSpPr>
              <p:cNvPr id="86" name="Freeform 89"/>
              <p:cNvSpPr>
                <a:spLocks/>
              </p:cNvSpPr>
              <p:nvPr/>
            </p:nvSpPr>
            <p:spPr bwMode="auto">
              <a:xfrm>
                <a:off x="2092326" y="2305050"/>
                <a:ext cx="120650" cy="49213"/>
              </a:xfrm>
              <a:custGeom>
                <a:avLst/>
                <a:gdLst>
                  <a:gd name="T0" fmla="*/ 32 w 32"/>
                  <a:gd name="T1" fmla="*/ 6 h 13"/>
                  <a:gd name="T2" fmla="*/ 29 w 32"/>
                  <a:gd name="T3" fmla="*/ 13 h 13"/>
                  <a:gd name="T4" fmla="*/ 3 w 32"/>
                  <a:gd name="T5" fmla="*/ 13 h 13"/>
                  <a:gd name="T6" fmla="*/ 0 w 32"/>
                  <a:gd name="T7" fmla="*/ 6 h 13"/>
                  <a:gd name="T8" fmla="*/ 0 w 32"/>
                  <a:gd name="T9" fmla="*/ 6 h 13"/>
                  <a:gd name="T10" fmla="*/ 3 w 32"/>
                  <a:gd name="T11" fmla="*/ 0 h 13"/>
                  <a:gd name="T12" fmla="*/ 29 w 32"/>
                  <a:gd name="T13" fmla="*/ 0 h 13"/>
                  <a:gd name="T14" fmla="*/ 32 w 32"/>
                  <a:gd name="T1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13">
                    <a:moveTo>
                      <a:pt x="32" y="6"/>
                    </a:moveTo>
                    <a:cubicBezTo>
                      <a:pt x="32" y="10"/>
                      <a:pt x="30" y="13"/>
                      <a:pt x="29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0" y="10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2" y="0"/>
                      <a:pt x="3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30" y="0"/>
                      <a:pt x="32" y="3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12" tIns="45706" rIns="91412" bIns="45706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zh-CN" altLang="en-US">
                  <a:latin typeface="+mj-lt"/>
                  <a:cs typeface="B Nazanin" panose="00000700000000000000" pitchFamily="2" charset="-78"/>
                </a:endParaRPr>
              </a:p>
            </p:txBody>
          </p:sp>
          <p:sp>
            <p:nvSpPr>
              <p:cNvPr id="87" name="Freeform 90"/>
              <p:cNvSpPr>
                <a:spLocks/>
              </p:cNvSpPr>
              <p:nvPr/>
            </p:nvSpPr>
            <p:spPr bwMode="auto">
              <a:xfrm>
                <a:off x="2092326" y="2390775"/>
                <a:ext cx="120650" cy="49213"/>
              </a:xfrm>
              <a:custGeom>
                <a:avLst/>
                <a:gdLst>
                  <a:gd name="T0" fmla="*/ 32 w 32"/>
                  <a:gd name="T1" fmla="*/ 6 h 13"/>
                  <a:gd name="T2" fmla="*/ 29 w 32"/>
                  <a:gd name="T3" fmla="*/ 13 h 13"/>
                  <a:gd name="T4" fmla="*/ 3 w 32"/>
                  <a:gd name="T5" fmla="*/ 13 h 13"/>
                  <a:gd name="T6" fmla="*/ 0 w 32"/>
                  <a:gd name="T7" fmla="*/ 6 h 13"/>
                  <a:gd name="T8" fmla="*/ 0 w 32"/>
                  <a:gd name="T9" fmla="*/ 6 h 13"/>
                  <a:gd name="T10" fmla="*/ 3 w 32"/>
                  <a:gd name="T11" fmla="*/ 0 h 13"/>
                  <a:gd name="T12" fmla="*/ 29 w 32"/>
                  <a:gd name="T13" fmla="*/ 0 h 13"/>
                  <a:gd name="T14" fmla="*/ 32 w 32"/>
                  <a:gd name="T1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13">
                    <a:moveTo>
                      <a:pt x="32" y="6"/>
                    </a:moveTo>
                    <a:cubicBezTo>
                      <a:pt x="32" y="10"/>
                      <a:pt x="30" y="13"/>
                      <a:pt x="29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0" y="10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2" y="0"/>
                      <a:pt x="3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30" y="0"/>
                      <a:pt x="32" y="3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12" tIns="45706" rIns="91412" bIns="45706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zh-CN" altLang="en-US">
                  <a:latin typeface="+mj-lt"/>
                  <a:cs typeface="B Nazanin" panose="00000700000000000000" pitchFamily="2" charset="-78"/>
                </a:endParaRPr>
              </a:p>
            </p:txBody>
          </p:sp>
          <p:sp>
            <p:nvSpPr>
              <p:cNvPr id="88" name="Freeform 91"/>
              <p:cNvSpPr>
                <a:spLocks/>
              </p:cNvSpPr>
              <p:nvPr/>
            </p:nvSpPr>
            <p:spPr bwMode="auto">
              <a:xfrm>
                <a:off x="2092326" y="2563813"/>
                <a:ext cx="120650" cy="49213"/>
              </a:xfrm>
              <a:custGeom>
                <a:avLst/>
                <a:gdLst>
                  <a:gd name="T0" fmla="*/ 32 w 32"/>
                  <a:gd name="T1" fmla="*/ 6 h 13"/>
                  <a:gd name="T2" fmla="*/ 29 w 32"/>
                  <a:gd name="T3" fmla="*/ 13 h 13"/>
                  <a:gd name="T4" fmla="*/ 3 w 32"/>
                  <a:gd name="T5" fmla="*/ 13 h 13"/>
                  <a:gd name="T6" fmla="*/ 0 w 32"/>
                  <a:gd name="T7" fmla="*/ 6 h 13"/>
                  <a:gd name="T8" fmla="*/ 0 w 32"/>
                  <a:gd name="T9" fmla="*/ 6 h 13"/>
                  <a:gd name="T10" fmla="*/ 3 w 32"/>
                  <a:gd name="T11" fmla="*/ 0 h 13"/>
                  <a:gd name="T12" fmla="*/ 29 w 32"/>
                  <a:gd name="T13" fmla="*/ 0 h 13"/>
                  <a:gd name="T14" fmla="*/ 32 w 32"/>
                  <a:gd name="T1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13">
                    <a:moveTo>
                      <a:pt x="32" y="6"/>
                    </a:moveTo>
                    <a:cubicBezTo>
                      <a:pt x="32" y="10"/>
                      <a:pt x="30" y="13"/>
                      <a:pt x="29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0" y="10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2" y="0"/>
                      <a:pt x="3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30" y="0"/>
                      <a:pt x="32" y="3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12" tIns="45706" rIns="91412" bIns="45706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zh-CN" altLang="en-US">
                  <a:latin typeface="+mj-lt"/>
                  <a:cs typeface="B Nazanin" panose="00000700000000000000" pitchFamily="2" charset="-78"/>
                </a:endParaRPr>
              </a:p>
            </p:txBody>
          </p:sp>
          <p:sp>
            <p:nvSpPr>
              <p:cNvPr id="89" name="Freeform 92"/>
              <p:cNvSpPr>
                <a:spLocks/>
              </p:cNvSpPr>
              <p:nvPr/>
            </p:nvSpPr>
            <p:spPr bwMode="auto">
              <a:xfrm>
                <a:off x="2092326" y="2649538"/>
                <a:ext cx="120650" cy="49213"/>
              </a:xfrm>
              <a:custGeom>
                <a:avLst/>
                <a:gdLst>
                  <a:gd name="T0" fmla="*/ 32 w 32"/>
                  <a:gd name="T1" fmla="*/ 6 h 13"/>
                  <a:gd name="T2" fmla="*/ 29 w 32"/>
                  <a:gd name="T3" fmla="*/ 13 h 13"/>
                  <a:gd name="T4" fmla="*/ 3 w 32"/>
                  <a:gd name="T5" fmla="*/ 13 h 13"/>
                  <a:gd name="T6" fmla="*/ 0 w 32"/>
                  <a:gd name="T7" fmla="*/ 6 h 13"/>
                  <a:gd name="T8" fmla="*/ 0 w 32"/>
                  <a:gd name="T9" fmla="*/ 6 h 13"/>
                  <a:gd name="T10" fmla="*/ 3 w 32"/>
                  <a:gd name="T11" fmla="*/ 0 h 13"/>
                  <a:gd name="T12" fmla="*/ 29 w 32"/>
                  <a:gd name="T13" fmla="*/ 0 h 13"/>
                  <a:gd name="T14" fmla="*/ 32 w 32"/>
                  <a:gd name="T1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13">
                    <a:moveTo>
                      <a:pt x="32" y="6"/>
                    </a:moveTo>
                    <a:cubicBezTo>
                      <a:pt x="32" y="10"/>
                      <a:pt x="30" y="13"/>
                      <a:pt x="29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0" y="10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2" y="0"/>
                      <a:pt x="3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30" y="0"/>
                      <a:pt x="32" y="3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12" tIns="45706" rIns="91412" bIns="45706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zh-CN" altLang="en-US">
                  <a:latin typeface="+mj-lt"/>
                  <a:cs typeface="B Nazanin" panose="00000700000000000000" pitchFamily="2" charset="-78"/>
                </a:endParaRPr>
              </a:p>
            </p:txBody>
          </p:sp>
          <p:sp>
            <p:nvSpPr>
              <p:cNvPr id="90" name="Freeform 93"/>
              <p:cNvSpPr>
                <a:spLocks/>
              </p:cNvSpPr>
              <p:nvPr/>
            </p:nvSpPr>
            <p:spPr bwMode="auto">
              <a:xfrm>
                <a:off x="2092326" y="2736850"/>
                <a:ext cx="120650" cy="49213"/>
              </a:xfrm>
              <a:custGeom>
                <a:avLst/>
                <a:gdLst>
                  <a:gd name="T0" fmla="*/ 32 w 32"/>
                  <a:gd name="T1" fmla="*/ 6 h 13"/>
                  <a:gd name="T2" fmla="*/ 29 w 32"/>
                  <a:gd name="T3" fmla="*/ 13 h 13"/>
                  <a:gd name="T4" fmla="*/ 3 w 32"/>
                  <a:gd name="T5" fmla="*/ 13 h 13"/>
                  <a:gd name="T6" fmla="*/ 0 w 32"/>
                  <a:gd name="T7" fmla="*/ 6 h 13"/>
                  <a:gd name="T8" fmla="*/ 0 w 32"/>
                  <a:gd name="T9" fmla="*/ 6 h 13"/>
                  <a:gd name="T10" fmla="*/ 3 w 32"/>
                  <a:gd name="T11" fmla="*/ 0 h 13"/>
                  <a:gd name="T12" fmla="*/ 29 w 32"/>
                  <a:gd name="T13" fmla="*/ 0 h 13"/>
                  <a:gd name="T14" fmla="*/ 32 w 32"/>
                  <a:gd name="T1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13">
                    <a:moveTo>
                      <a:pt x="32" y="6"/>
                    </a:moveTo>
                    <a:cubicBezTo>
                      <a:pt x="32" y="10"/>
                      <a:pt x="30" y="13"/>
                      <a:pt x="29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0" y="10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2" y="0"/>
                      <a:pt x="3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30" y="0"/>
                      <a:pt x="32" y="3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12" tIns="45706" rIns="91412" bIns="45706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zh-CN" altLang="en-US">
                  <a:latin typeface="+mj-lt"/>
                  <a:cs typeface="B Nazanin" panose="00000700000000000000" pitchFamily="2" charset="-78"/>
                </a:endParaRPr>
              </a:p>
            </p:txBody>
          </p:sp>
          <p:sp>
            <p:nvSpPr>
              <p:cNvPr id="91" name="Freeform 94"/>
              <p:cNvSpPr>
                <a:spLocks/>
              </p:cNvSpPr>
              <p:nvPr/>
            </p:nvSpPr>
            <p:spPr bwMode="auto">
              <a:xfrm>
                <a:off x="2238376" y="2563813"/>
                <a:ext cx="117475" cy="49213"/>
              </a:xfrm>
              <a:custGeom>
                <a:avLst/>
                <a:gdLst>
                  <a:gd name="T0" fmla="*/ 31 w 31"/>
                  <a:gd name="T1" fmla="*/ 6 h 13"/>
                  <a:gd name="T2" fmla="*/ 28 w 31"/>
                  <a:gd name="T3" fmla="*/ 13 h 13"/>
                  <a:gd name="T4" fmla="*/ 3 w 31"/>
                  <a:gd name="T5" fmla="*/ 13 h 13"/>
                  <a:gd name="T6" fmla="*/ 0 w 31"/>
                  <a:gd name="T7" fmla="*/ 6 h 13"/>
                  <a:gd name="T8" fmla="*/ 0 w 31"/>
                  <a:gd name="T9" fmla="*/ 6 h 13"/>
                  <a:gd name="T10" fmla="*/ 3 w 31"/>
                  <a:gd name="T11" fmla="*/ 0 h 13"/>
                  <a:gd name="T12" fmla="*/ 28 w 31"/>
                  <a:gd name="T13" fmla="*/ 0 h 13"/>
                  <a:gd name="T14" fmla="*/ 31 w 31"/>
                  <a:gd name="T1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13">
                    <a:moveTo>
                      <a:pt x="31" y="6"/>
                    </a:moveTo>
                    <a:cubicBezTo>
                      <a:pt x="31" y="10"/>
                      <a:pt x="30" y="13"/>
                      <a:pt x="28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1" y="13"/>
                      <a:pt x="0" y="10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" y="0"/>
                      <a:pt x="3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0" y="0"/>
                      <a:pt x="31" y="3"/>
                      <a:pt x="3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12" tIns="45706" rIns="91412" bIns="45706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zh-CN" altLang="en-US">
                  <a:latin typeface="+mj-lt"/>
                  <a:cs typeface="B Nazanin" panose="00000700000000000000" pitchFamily="2" charset="-78"/>
                </a:endParaRPr>
              </a:p>
            </p:txBody>
          </p:sp>
          <p:sp>
            <p:nvSpPr>
              <p:cNvPr id="92" name="Freeform 95"/>
              <p:cNvSpPr>
                <a:spLocks/>
              </p:cNvSpPr>
              <p:nvPr/>
            </p:nvSpPr>
            <p:spPr bwMode="auto">
              <a:xfrm>
                <a:off x="2238376" y="2649538"/>
                <a:ext cx="117475" cy="49213"/>
              </a:xfrm>
              <a:custGeom>
                <a:avLst/>
                <a:gdLst>
                  <a:gd name="T0" fmla="*/ 31 w 31"/>
                  <a:gd name="T1" fmla="*/ 6 h 13"/>
                  <a:gd name="T2" fmla="*/ 28 w 31"/>
                  <a:gd name="T3" fmla="*/ 13 h 13"/>
                  <a:gd name="T4" fmla="*/ 3 w 31"/>
                  <a:gd name="T5" fmla="*/ 13 h 13"/>
                  <a:gd name="T6" fmla="*/ 0 w 31"/>
                  <a:gd name="T7" fmla="*/ 6 h 13"/>
                  <a:gd name="T8" fmla="*/ 0 w 31"/>
                  <a:gd name="T9" fmla="*/ 6 h 13"/>
                  <a:gd name="T10" fmla="*/ 3 w 31"/>
                  <a:gd name="T11" fmla="*/ 0 h 13"/>
                  <a:gd name="T12" fmla="*/ 28 w 31"/>
                  <a:gd name="T13" fmla="*/ 0 h 13"/>
                  <a:gd name="T14" fmla="*/ 31 w 31"/>
                  <a:gd name="T1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13">
                    <a:moveTo>
                      <a:pt x="31" y="6"/>
                    </a:moveTo>
                    <a:cubicBezTo>
                      <a:pt x="31" y="10"/>
                      <a:pt x="30" y="13"/>
                      <a:pt x="28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1" y="13"/>
                      <a:pt x="0" y="10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" y="0"/>
                      <a:pt x="3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0" y="0"/>
                      <a:pt x="31" y="3"/>
                      <a:pt x="3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12" tIns="45706" rIns="91412" bIns="45706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zh-CN" altLang="en-US">
                  <a:latin typeface="+mj-lt"/>
                  <a:cs typeface="B Nazanin" panose="00000700000000000000" pitchFamily="2" charset="-78"/>
                </a:endParaRPr>
              </a:p>
            </p:txBody>
          </p:sp>
          <p:sp>
            <p:nvSpPr>
              <p:cNvPr id="93" name="Freeform 96"/>
              <p:cNvSpPr>
                <a:spLocks/>
              </p:cNvSpPr>
              <p:nvPr/>
            </p:nvSpPr>
            <p:spPr bwMode="auto">
              <a:xfrm>
                <a:off x="2238376" y="2736850"/>
                <a:ext cx="117475" cy="49213"/>
              </a:xfrm>
              <a:custGeom>
                <a:avLst/>
                <a:gdLst>
                  <a:gd name="T0" fmla="*/ 31 w 31"/>
                  <a:gd name="T1" fmla="*/ 6 h 13"/>
                  <a:gd name="T2" fmla="*/ 28 w 31"/>
                  <a:gd name="T3" fmla="*/ 13 h 13"/>
                  <a:gd name="T4" fmla="*/ 3 w 31"/>
                  <a:gd name="T5" fmla="*/ 13 h 13"/>
                  <a:gd name="T6" fmla="*/ 0 w 31"/>
                  <a:gd name="T7" fmla="*/ 6 h 13"/>
                  <a:gd name="T8" fmla="*/ 0 w 31"/>
                  <a:gd name="T9" fmla="*/ 6 h 13"/>
                  <a:gd name="T10" fmla="*/ 3 w 31"/>
                  <a:gd name="T11" fmla="*/ 0 h 13"/>
                  <a:gd name="T12" fmla="*/ 28 w 31"/>
                  <a:gd name="T13" fmla="*/ 0 h 13"/>
                  <a:gd name="T14" fmla="*/ 31 w 31"/>
                  <a:gd name="T1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13">
                    <a:moveTo>
                      <a:pt x="31" y="6"/>
                    </a:moveTo>
                    <a:cubicBezTo>
                      <a:pt x="31" y="10"/>
                      <a:pt x="30" y="13"/>
                      <a:pt x="28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1" y="13"/>
                      <a:pt x="0" y="10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1" y="0"/>
                      <a:pt x="3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0" y="0"/>
                      <a:pt x="31" y="3"/>
                      <a:pt x="3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12" tIns="45706" rIns="91412" bIns="45706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zh-CN" altLang="en-US">
                  <a:latin typeface="+mj-lt"/>
                  <a:cs typeface="B Nazanin" panose="00000700000000000000" pitchFamily="2" charset="-78"/>
                </a:endParaRPr>
              </a:p>
            </p:txBody>
          </p:sp>
          <p:sp>
            <p:nvSpPr>
              <p:cNvPr id="94" name="Freeform 97"/>
              <p:cNvSpPr>
                <a:spLocks/>
              </p:cNvSpPr>
              <p:nvPr/>
            </p:nvSpPr>
            <p:spPr bwMode="auto">
              <a:xfrm>
                <a:off x="1627188" y="2808288"/>
                <a:ext cx="758825" cy="60325"/>
              </a:xfrm>
              <a:custGeom>
                <a:avLst/>
                <a:gdLst>
                  <a:gd name="T0" fmla="*/ 202 w 202"/>
                  <a:gd name="T1" fmla="*/ 8 h 16"/>
                  <a:gd name="T2" fmla="*/ 197 w 202"/>
                  <a:gd name="T3" fmla="*/ 16 h 16"/>
                  <a:gd name="T4" fmla="*/ 6 w 202"/>
                  <a:gd name="T5" fmla="*/ 16 h 16"/>
                  <a:gd name="T6" fmla="*/ 0 w 202"/>
                  <a:gd name="T7" fmla="*/ 8 h 16"/>
                  <a:gd name="T8" fmla="*/ 0 w 202"/>
                  <a:gd name="T9" fmla="*/ 8 h 16"/>
                  <a:gd name="T10" fmla="*/ 6 w 202"/>
                  <a:gd name="T11" fmla="*/ 0 h 16"/>
                  <a:gd name="T12" fmla="*/ 197 w 202"/>
                  <a:gd name="T13" fmla="*/ 0 h 16"/>
                  <a:gd name="T14" fmla="*/ 202 w 202"/>
                  <a:gd name="T15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16">
                    <a:moveTo>
                      <a:pt x="202" y="8"/>
                    </a:moveTo>
                    <a:cubicBezTo>
                      <a:pt x="202" y="13"/>
                      <a:pt x="200" y="16"/>
                      <a:pt x="197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3" y="16"/>
                      <a:pt x="0" y="13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6" y="0"/>
                    </a:cubicBezTo>
                    <a:cubicBezTo>
                      <a:pt x="197" y="0"/>
                      <a:pt x="197" y="0"/>
                      <a:pt x="197" y="0"/>
                    </a:cubicBezTo>
                    <a:cubicBezTo>
                      <a:pt x="200" y="0"/>
                      <a:pt x="202" y="4"/>
                      <a:pt x="20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12" tIns="45706" rIns="91412" bIns="45706" numCol="1" anchor="t" anchorCtr="0" compatLnSpc="1">
                <a:prstTxWarp prst="textNoShape">
                  <a:avLst/>
                </a:prstTxWarp>
              </a:bodyPr>
              <a:lstStyle/>
              <a:p>
                <a:pPr algn="r" rtl="1"/>
                <a:endParaRPr lang="zh-CN" altLang="en-US">
                  <a:latin typeface="+mj-lt"/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68" name="同心圆 67"/>
            <p:cNvSpPr/>
            <p:nvPr/>
          </p:nvSpPr>
          <p:spPr>
            <a:xfrm>
              <a:off x="4626127" y="2847700"/>
              <a:ext cx="505405" cy="505405"/>
            </a:xfrm>
            <a:prstGeom prst="donut">
              <a:avLst>
                <a:gd name="adj" fmla="val 10958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zh-CN" altLang="en-US">
                <a:solidFill>
                  <a:schemeClr val="tx1"/>
                </a:solidFill>
                <a:latin typeface="+mj-lt"/>
                <a:cs typeface="B Nazanin" panose="00000700000000000000" pitchFamily="2" charset="-78"/>
              </a:endParaRPr>
            </a:p>
          </p:txBody>
        </p:sp>
      </p:grpSp>
      <p:sp>
        <p:nvSpPr>
          <p:cNvPr id="95" name="椭圆 94"/>
          <p:cNvSpPr/>
          <p:nvPr/>
        </p:nvSpPr>
        <p:spPr>
          <a:xfrm>
            <a:off x="3260896" y="3610288"/>
            <a:ext cx="105312" cy="105312"/>
          </a:xfrm>
          <a:prstGeom prst="ellipse">
            <a:avLst/>
          </a:prstGeom>
          <a:solidFill>
            <a:schemeClr val="bg1">
              <a:lumMod val="75000"/>
            </a:schemeClr>
          </a:solidFill>
          <a:ln w="381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zh-CN" altLang="en-US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96" name="矩形 95"/>
          <p:cNvSpPr/>
          <p:nvPr/>
        </p:nvSpPr>
        <p:spPr>
          <a:xfrm>
            <a:off x="5144156" y="3402609"/>
            <a:ext cx="2879225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rtl="1">
              <a:lnSpc>
                <a:spcPts val="1200"/>
              </a:lnSpc>
            </a:pPr>
            <a:r>
              <a:rPr lang="fa-IR" altLang="zh-CN" sz="1200" b="1" dirty="0">
                <a:latin typeface="+mj-lt"/>
                <a:ea typeface="微软雅黑" pitchFamily="34" charset="-122"/>
                <a:cs typeface="B Nazanin" panose="00000700000000000000" pitchFamily="2" charset="-78"/>
              </a:rPr>
              <a:t>عنوان اینجا</a:t>
            </a:r>
          </a:p>
          <a:p>
            <a:pPr algn="just" rtl="1">
              <a:lnSpc>
                <a:spcPts val="1200"/>
              </a:lnSpc>
            </a:pPr>
            <a:r>
              <a:rPr lang="fa-IR" altLang="zh-CN" sz="1000" dirty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  <a:ea typeface="微软雅黑" pitchFamily="34" charset="-122"/>
                <a:cs typeface="B Nazanin" panose="00000700000000000000" pitchFamily="2" charset="-78"/>
              </a:rPr>
              <a:t>من امیدوارم و معتقدم که این الگو زمان، پول و اعتبار شما را جلب کند.</a:t>
            </a:r>
            <a:endParaRPr lang="en-US" altLang="zh-CN" sz="1000" dirty="0">
              <a:solidFill>
                <a:schemeClr val="tx1">
                  <a:lumMod val="50000"/>
                  <a:lumOff val="50000"/>
                </a:schemeClr>
              </a:solidFill>
              <a:latin typeface="+mj-lt"/>
              <a:ea typeface="微软雅黑" pitchFamily="34" charset="-122"/>
              <a:cs typeface="B Nazanin" panose="00000700000000000000" pitchFamily="2" charset="-78"/>
            </a:endParaRPr>
          </a:p>
        </p:txBody>
      </p:sp>
      <p:grpSp>
        <p:nvGrpSpPr>
          <p:cNvPr id="97" name="组合 96"/>
          <p:cNvGrpSpPr/>
          <p:nvPr/>
        </p:nvGrpSpPr>
        <p:grpSpPr>
          <a:xfrm>
            <a:off x="4625316" y="3430647"/>
            <a:ext cx="506068" cy="506068"/>
            <a:chOff x="4626127" y="3431706"/>
            <a:chExt cx="506224" cy="506224"/>
          </a:xfrm>
          <a:solidFill>
            <a:srgbClr val="934D19"/>
          </a:solidFill>
        </p:grpSpPr>
        <p:sp>
          <p:nvSpPr>
            <p:cNvPr id="98" name="Freeform 112"/>
            <p:cNvSpPr>
              <a:spLocks/>
            </p:cNvSpPr>
            <p:nvPr/>
          </p:nvSpPr>
          <p:spPr bwMode="auto">
            <a:xfrm>
              <a:off x="4762233" y="3563234"/>
              <a:ext cx="201783" cy="239967"/>
            </a:xfrm>
            <a:custGeom>
              <a:avLst/>
              <a:gdLst>
                <a:gd name="T0" fmla="*/ 244 w 244"/>
                <a:gd name="T1" fmla="*/ 265 h 290"/>
                <a:gd name="T2" fmla="*/ 219 w 244"/>
                <a:gd name="T3" fmla="*/ 290 h 290"/>
                <a:gd name="T4" fmla="*/ 26 w 244"/>
                <a:gd name="T5" fmla="*/ 290 h 290"/>
                <a:gd name="T6" fmla="*/ 0 w 244"/>
                <a:gd name="T7" fmla="*/ 265 h 290"/>
                <a:gd name="T8" fmla="*/ 0 w 244"/>
                <a:gd name="T9" fmla="*/ 25 h 290"/>
                <a:gd name="T10" fmla="*/ 26 w 244"/>
                <a:gd name="T11" fmla="*/ 0 h 290"/>
                <a:gd name="T12" fmla="*/ 219 w 244"/>
                <a:gd name="T13" fmla="*/ 0 h 290"/>
                <a:gd name="T14" fmla="*/ 244 w 244"/>
                <a:gd name="T15" fmla="*/ 25 h 290"/>
                <a:gd name="T16" fmla="*/ 244 w 244"/>
                <a:gd name="T17" fmla="*/ 265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290">
                  <a:moveTo>
                    <a:pt x="244" y="265"/>
                  </a:moveTo>
                  <a:cubicBezTo>
                    <a:pt x="244" y="279"/>
                    <a:pt x="233" y="290"/>
                    <a:pt x="219" y="290"/>
                  </a:cubicBezTo>
                  <a:cubicBezTo>
                    <a:pt x="26" y="290"/>
                    <a:pt x="26" y="290"/>
                    <a:pt x="26" y="290"/>
                  </a:cubicBezTo>
                  <a:cubicBezTo>
                    <a:pt x="12" y="290"/>
                    <a:pt x="0" y="279"/>
                    <a:pt x="0" y="26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11"/>
                    <a:pt x="12" y="0"/>
                    <a:pt x="26" y="0"/>
                  </a:cubicBezTo>
                  <a:cubicBezTo>
                    <a:pt x="219" y="0"/>
                    <a:pt x="219" y="0"/>
                    <a:pt x="219" y="0"/>
                  </a:cubicBezTo>
                  <a:cubicBezTo>
                    <a:pt x="233" y="0"/>
                    <a:pt x="244" y="11"/>
                    <a:pt x="244" y="25"/>
                  </a:cubicBezTo>
                  <a:lnTo>
                    <a:pt x="244" y="2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2" tIns="45706" rIns="91412" bIns="45706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zh-CN" altLang="en-US"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99" name="Freeform 113"/>
            <p:cNvSpPr>
              <a:spLocks/>
            </p:cNvSpPr>
            <p:nvPr/>
          </p:nvSpPr>
          <p:spPr bwMode="auto">
            <a:xfrm>
              <a:off x="4788507" y="3589508"/>
              <a:ext cx="149235" cy="187770"/>
            </a:xfrm>
            <a:custGeom>
              <a:avLst/>
              <a:gdLst>
                <a:gd name="T0" fmla="*/ 426 w 426"/>
                <a:gd name="T1" fmla="*/ 536 h 536"/>
                <a:gd name="T2" fmla="*/ 0 w 426"/>
                <a:gd name="T3" fmla="*/ 536 h 536"/>
                <a:gd name="T4" fmla="*/ 0 w 426"/>
                <a:gd name="T5" fmla="*/ 0 h 536"/>
                <a:gd name="T6" fmla="*/ 426 w 426"/>
                <a:gd name="T7" fmla="*/ 0 h 536"/>
                <a:gd name="T8" fmla="*/ 426 w 426"/>
                <a:gd name="T9" fmla="*/ 536 h 536"/>
                <a:gd name="T10" fmla="*/ 426 w 426"/>
                <a:gd name="T11" fmla="*/ 536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6" h="536">
                  <a:moveTo>
                    <a:pt x="426" y="536"/>
                  </a:moveTo>
                  <a:lnTo>
                    <a:pt x="0" y="536"/>
                  </a:lnTo>
                  <a:lnTo>
                    <a:pt x="0" y="0"/>
                  </a:lnTo>
                  <a:lnTo>
                    <a:pt x="426" y="0"/>
                  </a:lnTo>
                  <a:lnTo>
                    <a:pt x="426" y="536"/>
                  </a:lnTo>
                  <a:lnTo>
                    <a:pt x="426" y="5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2" tIns="45706" rIns="91412" bIns="45706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zh-CN" altLang="en-US"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100" name="Oval 114"/>
            <p:cNvSpPr>
              <a:spLocks noChangeArrowheads="1"/>
            </p:cNvSpPr>
            <p:nvPr/>
          </p:nvSpPr>
          <p:spPr bwMode="auto">
            <a:xfrm>
              <a:off x="4797615" y="3606323"/>
              <a:ext cx="18217" cy="18216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12" tIns="45706" rIns="91412" bIns="45706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zh-CN" altLang="en-US"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101" name="Rectangle 115"/>
            <p:cNvSpPr>
              <a:spLocks noChangeArrowheads="1"/>
            </p:cNvSpPr>
            <p:nvPr/>
          </p:nvSpPr>
          <p:spPr bwMode="auto">
            <a:xfrm>
              <a:off x="4829144" y="3610176"/>
              <a:ext cx="100191" cy="10159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12" tIns="45706" rIns="91412" bIns="45706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zh-CN" altLang="en-US"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102" name="Oval 116"/>
            <p:cNvSpPr>
              <a:spLocks noChangeArrowheads="1"/>
            </p:cNvSpPr>
            <p:nvPr/>
          </p:nvSpPr>
          <p:spPr bwMode="auto">
            <a:xfrm>
              <a:off x="4797615" y="3639953"/>
              <a:ext cx="18217" cy="19268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12" tIns="45706" rIns="91412" bIns="45706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zh-CN" altLang="en-US"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103" name="Rectangle 117"/>
            <p:cNvSpPr>
              <a:spLocks noChangeArrowheads="1"/>
            </p:cNvSpPr>
            <p:nvPr/>
          </p:nvSpPr>
          <p:spPr bwMode="auto">
            <a:xfrm>
              <a:off x="4829144" y="3644157"/>
              <a:ext cx="100191" cy="10860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12" tIns="45706" rIns="91412" bIns="45706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zh-CN" altLang="en-US"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104" name="Oval 118"/>
            <p:cNvSpPr>
              <a:spLocks noChangeArrowheads="1"/>
            </p:cNvSpPr>
            <p:nvPr/>
          </p:nvSpPr>
          <p:spPr bwMode="auto">
            <a:xfrm>
              <a:off x="4797615" y="3674985"/>
              <a:ext cx="18217" cy="17866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12" tIns="45706" rIns="91412" bIns="45706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zh-CN" altLang="en-US"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105" name="Rectangle 119"/>
            <p:cNvSpPr>
              <a:spLocks noChangeArrowheads="1"/>
            </p:cNvSpPr>
            <p:nvPr/>
          </p:nvSpPr>
          <p:spPr bwMode="auto">
            <a:xfrm>
              <a:off x="4829144" y="3678138"/>
              <a:ext cx="100191" cy="10860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12" tIns="45706" rIns="91412" bIns="45706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zh-CN" altLang="en-US"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106" name="Freeform 120"/>
            <p:cNvSpPr>
              <a:spLocks/>
            </p:cNvSpPr>
            <p:nvPr/>
          </p:nvSpPr>
          <p:spPr bwMode="auto">
            <a:xfrm>
              <a:off x="4805322" y="3701259"/>
              <a:ext cx="176210" cy="63057"/>
            </a:xfrm>
            <a:custGeom>
              <a:avLst/>
              <a:gdLst>
                <a:gd name="T0" fmla="*/ 503 w 503"/>
                <a:gd name="T1" fmla="*/ 180 h 180"/>
                <a:gd name="T2" fmla="*/ 163 w 503"/>
                <a:gd name="T3" fmla="*/ 180 h 180"/>
                <a:gd name="T4" fmla="*/ 0 w 503"/>
                <a:gd name="T5" fmla="*/ 92 h 180"/>
                <a:gd name="T6" fmla="*/ 163 w 503"/>
                <a:gd name="T7" fmla="*/ 0 h 180"/>
                <a:gd name="T8" fmla="*/ 503 w 503"/>
                <a:gd name="T9" fmla="*/ 0 h 180"/>
                <a:gd name="T10" fmla="*/ 503 w 503"/>
                <a:gd name="T11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3" h="180">
                  <a:moveTo>
                    <a:pt x="503" y="180"/>
                  </a:moveTo>
                  <a:lnTo>
                    <a:pt x="163" y="180"/>
                  </a:lnTo>
                  <a:lnTo>
                    <a:pt x="0" y="92"/>
                  </a:lnTo>
                  <a:lnTo>
                    <a:pt x="163" y="0"/>
                  </a:lnTo>
                  <a:lnTo>
                    <a:pt x="503" y="0"/>
                  </a:lnTo>
                  <a:lnTo>
                    <a:pt x="503" y="1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2" tIns="45706" rIns="91412" bIns="45706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zh-CN" altLang="en-US"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107" name="Freeform 121"/>
            <p:cNvSpPr>
              <a:spLocks/>
            </p:cNvSpPr>
            <p:nvPr/>
          </p:nvSpPr>
          <p:spPr bwMode="auto">
            <a:xfrm>
              <a:off x="4828443" y="3701259"/>
              <a:ext cx="32930" cy="63057"/>
            </a:xfrm>
            <a:custGeom>
              <a:avLst/>
              <a:gdLst>
                <a:gd name="T0" fmla="*/ 0 w 94"/>
                <a:gd name="T1" fmla="*/ 128 h 180"/>
                <a:gd name="T2" fmla="*/ 94 w 94"/>
                <a:gd name="T3" fmla="*/ 180 h 180"/>
                <a:gd name="T4" fmla="*/ 94 w 94"/>
                <a:gd name="T5" fmla="*/ 0 h 180"/>
                <a:gd name="T6" fmla="*/ 0 w 94"/>
                <a:gd name="T7" fmla="*/ 54 h 180"/>
                <a:gd name="T8" fmla="*/ 0 w 94"/>
                <a:gd name="T9" fmla="*/ 12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80">
                  <a:moveTo>
                    <a:pt x="0" y="128"/>
                  </a:moveTo>
                  <a:lnTo>
                    <a:pt x="94" y="180"/>
                  </a:lnTo>
                  <a:lnTo>
                    <a:pt x="94" y="0"/>
                  </a:lnTo>
                  <a:lnTo>
                    <a:pt x="0" y="54"/>
                  </a:lnTo>
                  <a:lnTo>
                    <a:pt x="0" y="1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2" tIns="45706" rIns="91412" bIns="45706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zh-CN" altLang="en-US"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108" name="Freeform 122"/>
            <p:cNvSpPr>
              <a:spLocks/>
            </p:cNvSpPr>
            <p:nvPr/>
          </p:nvSpPr>
          <p:spPr bwMode="auto">
            <a:xfrm>
              <a:off x="4829144" y="3703711"/>
              <a:ext cx="31529" cy="58853"/>
            </a:xfrm>
            <a:custGeom>
              <a:avLst/>
              <a:gdLst>
                <a:gd name="T0" fmla="*/ 90 w 90"/>
                <a:gd name="T1" fmla="*/ 168 h 168"/>
                <a:gd name="T2" fmla="*/ 0 w 90"/>
                <a:gd name="T3" fmla="*/ 118 h 168"/>
                <a:gd name="T4" fmla="*/ 0 w 90"/>
                <a:gd name="T5" fmla="*/ 50 h 168"/>
                <a:gd name="T6" fmla="*/ 90 w 90"/>
                <a:gd name="T7" fmla="*/ 0 h 168"/>
                <a:gd name="T8" fmla="*/ 90 w 90"/>
                <a:gd name="T9" fmla="*/ 168 h 168"/>
                <a:gd name="T10" fmla="*/ 90 w 90"/>
                <a:gd name="T11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0" h="168">
                  <a:moveTo>
                    <a:pt x="90" y="168"/>
                  </a:moveTo>
                  <a:lnTo>
                    <a:pt x="0" y="118"/>
                  </a:lnTo>
                  <a:lnTo>
                    <a:pt x="0" y="50"/>
                  </a:lnTo>
                  <a:lnTo>
                    <a:pt x="90" y="0"/>
                  </a:lnTo>
                  <a:lnTo>
                    <a:pt x="90" y="168"/>
                  </a:lnTo>
                  <a:lnTo>
                    <a:pt x="90" y="16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12" tIns="45706" rIns="91412" bIns="45706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zh-CN" altLang="en-US">
                <a:latin typeface="+mj-lt"/>
                <a:cs typeface="B Nazanin" panose="00000700000000000000" pitchFamily="2" charset="-78"/>
              </a:endParaRPr>
            </a:p>
          </p:txBody>
        </p:sp>
        <p:sp>
          <p:nvSpPr>
            <p:cNvPr id="109" name="同心圆 108"/>
            <p:cNvSpPr/>
            <p:nvPr/>
          </p:nvSpPr>
          <p:spPr>
            <a:xfrm>
              <a:off x="4626127" y="3431706"/>
              <a:ext cx="506224" cy="506224"/>
            </a:xfrm>
            <a:prstGeom prst="donut">
              <a:avLst>
                <a:gd name="adj" fmla="val 10958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zh-CN" altLang="en-US">
                <a:solidFill>
                  <a:schemeClr val="tx1"/>
                </a:solidFill>
                <a:latin typeface="+mj-lt"/>
                <a:cs typeface="B Nazanin" panose="00000700000000000000" pitchFamily="2" charset="-78"/>
              </a:endParaRPr>
            </a:p>
          </p:txBody>
        </p:sp>
      </p:grpSp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l"/>
            <a:r>
              <a:rPr lang="fa-IR" altLang="zh-CN" dirty="0">
                <a:cs typeface="B Nazanin" panose="00000700000000000000" pitchFamily="2" charset="-78"/>
              </a:rPr>
              <a:t>عنوان را اینجا بنویس</a:t>
            </a:r>
            <a:endParaRPr lang="zh-CN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40366806"/>
      </p:ext>
    </p:extLst>
  </p:cSld>
  <p:clrMapOvr>
    <a:masterClrMapping/>
  </p:clrMapOvr>
  <p:transition spd="slow" advClick="0" advTm="0">
    <p:fade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0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" dur="3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1300"/>
                                </p:stCondLst>
                                <p:childTnLst>
                                  <p:par>
                                    <p:cTn id="1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7" dur="3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1600"/>
                                </p:stCondLst>
                                <p:childTnLst>
                                  <p:par>
                                    <p:cTn id="1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" dur="3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1900"/>
                                </p:stCondLst>
                                <p:childTnLst>
                                  <p:par>
                                    <p:cTn id="23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5" dur="3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" fill="hold">
                                <p:stCondLst>
                                  <p:cond delay="2200"/>
                                </p:stCondLst>
                                <p:childTnLst>
                                  <p:par>
                                    <p:cTn id="27" presetID="2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" dur="3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3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32" presetID="2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" dur="3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3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" fill="hold">
                                <p:stCondLst>
                                  <p:cond delay="2800"/>
                                </p:stCondLst>
                                <p:childTnLst>
                                  <p:par>
                                    <p:cTn id="37" presetID="2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3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3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1" fill="hold">
                                <p:stCondLst>
                                  <p:cond delay="3100"/>
                                </p:stCondLst>
                                <p:childTnLst>
                                  <p:par>
                                    <p:cTn id="42" presetID="2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4" dur="3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3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6" fill="hold">
                                <p:stCondLst>
                                  <p:cond delay="3400"/>
                                </p:stCondLst>
                                <p:childTnLst>
                                  <p:par>
                                    <p:cTn id="47" presetID="10" presetClass="entr" presetSubtype="0" repeatCount="300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15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0" fill="hold">
                                <p:stCondLst>
                                  <p:cond delay="3850"/>
                                </p:stCondLst>
                                <p:childTnLst>
                                  <p:par>
                                    <p:cTn id="51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3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2" fill="hold" grpId="0" nodeType="withEffect" p14:presetBounceEnd="53333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9" dur="3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0" dur="3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4850"/>
                                </p:stCondLst>
                                <p:childTnLst>
                                  <p:par>
                                    <p:cTn id="62" presetID="10" presetClass="entr" presetSubtype="0" repeatCount="300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15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5" fill="hold">
                                <p:stCondLst>
                                  <p:cond delay="5300"/>
                                </p:stCondLst>
                                <p:childTnLst>
                                  <p:par>
                                    <p:cTn id="66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8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9" fill="hold">
                                <p:stCondLst>
                                  <p:cond delay="5800"/>
                                </p:stCondLst>
                                <p:childTnLst>
                                  <p:par>
                                    <p:cTn id="70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2" dur="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2" fill="hold" grpId="0" nodeType="withEffect" p14:presetBounceEnd="53333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5" dur="3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6" dur="3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7" fill="hold">
                                <p:stCondLst>
                                  <p:cond delay="6800"/>
                                </p:stCondLst>
                                <p:childTnLst>
                                  <p:par>
                                    <p:cTn id="78" presetID="10" presetClass="entr" presetSubtype="0" repeatCount="300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0" dur="15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1" fill="hold">
                                <p:stCondLst>
                                  <p:cond delay="7250"/>
                                </p:stCondLst>
                                <p:childTnLst>
                                  <p:par>
                                    <p:cTn id="82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4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5" fill="hold">
                                <p:stCondLst>
                                  <p:cond delay="7750"/>
                                </p:stCondLst>
                                <p:childTnLst>
                                  <p:par>
                                    <p:cTn id="86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8" dur="500"/>
                                            <p:tgtEl>
                                              <p:spTgt spid="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2" fill="hold" grpId="0" nodeType="withEffect" p14:presetBounceEnd="53333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91" dur="3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92" dur="3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3" fill="hold">
                                <p:stCondLst>
                                  <p:cond delay="8750"/>
                                </p:stCondLst>
                                <p:childTnLst>
                                  <p:par>
                                    <p:cTn id="94" presetID="10" presetClass="entr" presetSubtype="0" repeatCount="300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6" dur="150"/>
                                            <p:tgtEl>
                                              <p:spTgt spid="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7" fill="hold">
                                <p:stCondLst>
                                  <p:cond delay="9200"/>
                                </p:stCondLst>
                                <p:childTnLst>
                                  <p:par>
                                    <p:cTn id="98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0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1" fill="hold">
                                <p:stCondLst>
                                  <p:cond delay="9700"/>
                                </p:stCondLst>
                                <p:childTnLst>
                                  <p:par>
                                    <p:cTn id="102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2" fill="hold" grpId="0" nodeType="withEffect" p14:presetBounceEnd="53333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07" dur="3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08" dur="3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7" grpId="0" animBg="1"/>
          <p:bldP spid="28" grpId="0" animBg="1"/>
          <p:bldP spid="29" grpId="0" animBg="1"/>
          <p:bldP spid="30" grpId="0" animBg="1"/>
          <p:bldP spid="32" grpId="0"/>
          <p:bldP spid="33" grpId="0"/>
          <p:bldP spid="34" grpId="0"/>
          <p:bldP spid="35" grpId="0"/>
          <p:bldP spid="36" grpId="0" animBg="1"/>
          <p:bldP spid="52" grpId="0"/>
          <p:bldP spid="53" grpId="0" animBg="1"/>
          <p:bldP spid="54" grpId="0"/>
          <p:bldP spid="64" grpId="0" animBg="1"/>
          <p:bldP spid="65" grpId="0"/>
          <p:bldP spid="95" grpId="0" animBg="1"/>
          <p:bldP spid="9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0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" dur="3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1300"/>
                                </p:stCondLst>
                                <p:childTnLst>
                                  <p:par>
                                    <p:cTn id="1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7" dur="3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1600"/>
                                </p:stCondLst>
                                <p:childTnLst>
                                  <p:par>
                                    <p:cTn id="1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" dur="3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1900"/>
                                </p:stCondLst>
                                <p:childTnLst>
                                  <p:par>
                                    <p:cTn id="23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5" dur="3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" fill="hold">
                                <p:stCondLst>
                                  <p:cond delay="2200"/>
                                </p:stCondLst>
                                <p:childTnLst>
                                  <p:par>
                                    <p:cTn id="27" presetID="2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" dur="3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3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32" presetID="2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" dur="3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3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" fill="hold">
                                <p:stCondLst>
                                  <p:cond delay="2800"/>
                                </p:stCondLst>
                                <p:childTnLst>
                                  <p:par>
                                    <p:cTn id="37" presetID="2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3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3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1" fill="hold">
                                <p:stCondLst>
                                  <p:cond delay="3100"/>
                                </p:stCondLst>
                                <p:childTnLst>
                                  <p:par>
                                    <p:cTn id="42" presetID="2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4" dur="3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3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6" fill="hold">
                                <p:stCondLst>
                                  <p:cond delay="3400"/>
                                </p:stCondLst>
                                <p:childTnLst>
                                  <p:par>
                                    <p:cTn id="47" presetID="10" presetClass="entr" presetSubtype="0" repeatCount="300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15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0" fill="hold">
                                <p:stCondLst>
                                  <p:cond delay="3850"/>
                                </p:stCondLst>
                                <p:childTnLst>
                                  <p:par>
                                    <p:cTn id="51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3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2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3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3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4850"/>
                                </p:stCondLst>
                                <p:childTnLst>
                                  <p:par>
                                    <p:cTn id="62" presetID="10" presetClass="entr" presetSubtype="0" repeatCount="300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15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5" fill="hold">
                                <p:stCondLst>
                                  <p:cond delay="5300"/>
                                </p:stCondLst>
                                <p:childTnLst>
                                  <p:par>
                                    <p:cTn id="66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8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9" fill="hold">
                                <p:stCondLst>
                                  <p:cond delay="5800"/>
                                </p:stCondLst>
                                <p:childTnLst>
                                  <p:par>
                                    <p:cTn id="70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2" dur="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2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3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3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7" fill="hold">
                                <p:stCondLst>
                                  <p:cond delay="6800"/>
                                </p:stCondLst>
                                <p:childTnLst>
                                  <p:par>
                                    <p:cTn id="78" presetID="10" presetClass="entr" presetSubtype="0" repeatCount="300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0" dur="15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1" fill="hold">
                                <p:stCondLst>
                                  <p:cond delay="7250"/>
                                </p:stCondLst>
                                <p:childTnLst>
                                  <p:par>
                                    <p:cTn id="82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4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5" fill="hold">
                                <p:stCondLst>
                                  <p:cond delay="7750"/>
                                </p:stCondLst>
                                <p:childTnLst>
                                  <p:par>
                                    <p:cTn id="86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8" dur="500"/>
                                            <p:tgtEl>
                                              <p:spTgt spid="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2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3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3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3" fill="hold">
                                <p:stCondLst>
                                  <p:cond delay="8750"/>
                                </p:stCondLst>
                                <p:childTnLst>
                                  <p:par>
                                    <p:cTn id="94" presetID="10" presetClass="entr" presetSubtype="0" repeatCount="300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6" dur="150"/>
                                            <p:tgtEl>
                                              <p:spTgt spid="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7" fill="hold">
                                <p:stCondLst>
                                  <p:cond delay="9200"/>
                                </p:stCondLst>
                                <p:childTnLst>
                                  <p:par>
                                    <p:cTn id="98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0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1" fill="hold">
                                <p:stCondLst>
                                  <p:cond delay="9700"/>
                                </p:stCondLst>
                                <p:childTnLst>
                                  <p:par>
                                    <p:cTn id="102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2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7" dur="3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8" dur="3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7" grpId="0" animBg="1"/>
          <p:bldP spid="28" grpId="0" animBg="1"/>
          <p:bldP spid="29" grpId="0" animBg="1"/>
          <p:bldP spid="30" grpId="0" animBg="1"/>
          <p:bldP spid="32" grpId="0"/>
          <p:bldP spid="33" grpId="0"/>
          <p:bldP spid="34" grpId="0"/>
          <p:bldP spid="35" grpId="0"/>
          <p:bldP spid="36" grpId="0" animBg="1"/>
          <p:bldP spid="52" grpId="0"/>
          <p:bldP spid="53" grpId="0" animBg="1"/>
          <p:bldP spid="54" grpId="0"/>
          <p:bldP spid="64" grpId="0" animBg="1"/>
          <p:bldP spid="65" grpId="0"/>
          <p:bldP spid="95" grpId="0" animBg="1"/>
          <p:bldP spid="96" grpId="0"/>
        </p:bld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/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70"/>
          <a:stretch/>
        </p:blipFill>
        <p:spPr>
          <a:xfrm>
            <a:off x="0" y="-12700"/>
            <a:ext cx="9144000" cy="5156200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31000" y="504754"/>
            <a:ext cx="2910700" cy="1314396"/>
          </a:xfrm>
          <a:prstGeom prst="rect">
            <a:avLst/>
          </a:prstGeom>
        </p:spPr>
      </p:pic>
      <p:sp>
        <p:nvSpPr>
          <p:cNvPr id="2" name="矩形 1"/>
          <p:cNvSpPr/>
          <p:nvPr/>
        </p:nvSpPr>
        <p:spPr>
          <a:xfrm>
            <a:off x="3124200" y="-12700"/>
            <a:ext cx="6019800" cy="5156200"/>
          </a:xfrm>
          <a:custGeom>
            <a:avLst/>
            <a:gdLst>
              <a:gd name="connsiteX0" fmla="*/ 0 w 6019800"/>
              <a:gd name="connsiteY0" fmla="*/ 0 h 5156200"/>
              <a:gd name="connsiteX1" fmla="*/ 6019800 w 6019800"/>
              <a:gd name="connsiteY1" fmla="*/ 0 h 5156200"/>
              <a:gd name="connsiteX2" fmla="*/ 6019800 w 6019800"/>
              <a:gd name="connsiteY2" fmla="*/ 5156200 h 5156200"/>
              <a:gd name="connsiteX3" fmla="*/ 0 w 6019800"/>
              <a:gd name="connsiteY3" fmla="*/ 5156200 h 5156200"/>
              <a:gd name="connsiteX4" fmla="*/ 0 w 6019800"/>
              <a:gd name="connsiteY4" fmla="*/ 0 h 5156200"/>
              <a:gd name="connsiteX0" fmla="*/ 0 w 6019800"/>
              <a:gd name="connsiteY0" fmla="*/ 0 h 5156200"/>
              <a:gd name="connsiteX1" fmla="*/ 6019800 w 6019800"/>
              <a:gd name="connsiteY1" fmla="*/ 0 h 5156200"/>
              <a:gd name="connsiteX2" fmla="*/ 6019800 w 6019800"/>
              <a:gd name="connsiteY2" fmla="*/ 5156200 h 5156200"/>
              <a:gd name="connsiteX3" fmla="*/ 1778000 w 6019800"/>
              <a:gd name="connsiteY3" fmla="*/ 5156200 h 5156200"/>
              <a:gd name="connsiteX4" fmla="*/ 0 w 6019800"/>
              <a:gd name="connsiteY4" fmla="*/ 0 h 515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19800" h="5156200">
                <a:moveTo>
                  <a:pt x="0" y="0"/>
                </a:moveTo>
                <a:lnTo>
                  <a:pt x="6019800" y="0"/>
                </a:lnTo>
                <a:lnTo>
                  <a:pt x="6019800" y="5156200"/>
                </a:lnTo>
                <a:lnTo>
                  <a:pt x="1778000" y="5156200"/>
                </a:lnTo>
                <a:lnTo>
                  <a:pt x="0" y="0"/>
                </a:lnTo>
                <a:close/>
              </a:path>
            </a:pathLst>
          </a:custGeom>
          <a:solidFill>
            <a:srgbClr val="432A1A">
              <a:alpha val="8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zh-CN" altLang="en-US" b="1">
              <a:latin typeface="+mj-lt"/>
              <a:cs typeface="B Nazanin" panose="00000700000000000000" pitchFamily="2" charset="-78"/>
            </a:endParaRPr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85608" y="3073232"/>
            <a:ext cx="3603253" cy="2070268"/>
          </a:xfrm>
          <a:prstGeom prst="rect">
            <a:avLst/>
          </a:prstGeom>
        </p:spPr>
      </p:pic>
      <p:sp>
        <p:nvSpPr>
          <p:cNvPr id="9" name="椭圆 8"/>
          <p:cNvSpPr/>
          <p:nvPr>
            <p:custDataLst>
              <p:tags r:id="rId1"/>
            </p:custDataLst>
          </p:nvPr>
        </p:nvSpPr>
        <p:spPr>
          <a:xfrm>
            <a:off x="3507519" y="2184401"/>
            <a:ext cx="1195208" cy="1200950"/>
          </a:xfrm>
          <a:prstGeom prst="ellipse">
            <a:avLst/>
          </a:prstGeom>
          <a:solidFill>
            <a:srgbClr val="FFFFFF"/>
          </a:solidFill>
          <a:ln w="63500" cap="flat" cmpd="sng" algn="ctr">
            <a:solidFill>
              <a:srgbClr val="7C5943"/>
            </a:solidFill>
            <a:prstDash val="solid"/>
          </a:ln>
          <a:effectLst>
            <a:innerShdw blurRad="63500" dist="63500" dir="13200000">
              <a:schemeClr val="tx1">
                <a:alpha val="20000"/>
              </a:schemeClr>
            </a:innerShdw>
          </a:effectLst>
        </p:spPr>
        <p:txBody>
          <a:bodyPr lIns="0" tIns="0" rIns="0" bIns="0" anchor="ctr"/>
          <a:lstStyle/>
          <a:p>
            <a:pPr algn="ctr" rtl="1">
              <a:defRPr/>
            </a:pPr>
            <a:r>
              <a:rPr lang="en-US" sz="6000" b="1" kern="0" dirty="0">
                <a:solidFill>
                  <a:srgbClr val="D0691A"/>
                </a:solidFill>
                <a:latin typeface="+mj-lt"/>
                <a:cs typeface="B Nazanin" panose="00000700000000000000" pitchFamily="2" charset="-78"/>
              </a:rPr>
              <a:t>02</a:t>
            </a:r>
          </a:p>
        </p:txBody>
      </p:sp>
      <p:sp>
        <p:nvSpPr>
          <p:cNvPr id="11" name="矩形 10"/>
          <p:cNvSpPr/>
          <p:nvPr>
            <p:custDataLst>
              <p:tags r:id="rId2"/>
            </p:custDataLst>
          </p:nvPr>
        </p:nvSpPr>
        <p:spPr>
          <a:xfrm>
            <a:off x="5086046" y="2494162"/>
            <a:ext cx="3708400" cy="693537"/>
          </a:xfrm>
          <a:prstGeom prst="rect">
            <a:avLst/>
          </a:prstGeom>
          <a:gradFill flip="none" rotWithShape="1">
            <a:gsLst>
              <a:gs pos="0">
                <a:srgbClr val="DB782B">
                  <a:shade val="30000"/>
                  <a:satMod val="115000"/>
                </a:srgbClr>
              </a:gs>
              <a:gs pos="50000">
                <a:srgbClr val="DB782B">
                  <a:shade val="67500"/>
                  <a:satMod val="115000"/>
                </a:srgbClr>
              </a:gs>
              <a:gs pos="100000">
                <a:srgbClr val="DB782B">
                  <a:shade val="100000"/>
                  <a:satMod val="115000"/>
                </a:srgbClr>
              </a:gs>
            </a:gsLst>
            <a:lin ang="2700000" scaled="1"/>
            <a:tileRect/>
          </a:gradFill>
          <a:ln>
            <a:noFill/>
          </a:ln>
        </p:spPr>
        <p:txBody>
          <a:bodyPr lIns="68568" tIns="34284" rIns="68568" bIns="34284" anchor="ctr"/>
          <a:lstStyle/>
          <a:p>
            <a:pPr algn="ctr" defTabSz="914126" rtl="1" fontAlgn="base">
              <a:spcBef>
                <a:spcPct val="0"/>
              </a:spcBef>
              <a:spcAft>
                <a:spcPct val="0"/>
              </a:spcAft>
            </a:pPr>
            <a:r>
              <a:rPr lang="tr-TR" altLang="zh-CN" sz="3200" b="1" kern="0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HONDA</a:t>
            </a:r>
            <a:endParaRPr lang="en-US" altLang="zh-CN" sz="3200" b="1" kern="0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5086046" y="1676400"/>
            <a:ext cx="213391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fa-IR" altLang="zh-CN" sz="40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قسمت دوم</a:t>
            </a:r>
            <a:endParaRPr lang="zh-CN" altLang="en-US" sz="4000" b="1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5" name="文本框 14"/>
          <p:cNvSpPr txBox="1"/>
          <p:nvPr/>
        </p:nvSpPr>
        <p:spPr>
          <a:xfrm>
            <a:off x="5187646" y="3297575"/>
            <a:ext cx="172034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 algn="r" rtl="1">
              <a:buFont typeface="Wingdings" panose="05000000000000000000" pitchFamily="2" charset="2"/>
              <a:buChar char="Ø"/>
            </a:pPr>
            <a:r>
              <a:rPr lang="fa-IR" altLang="zh-CN" sz="16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اینجا پیامک بده...</a:t>
            </a:r>
            <a:endParaRPr lang="zh-CN" altLang="en-US" sz="1600" b="1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7" name="文本框 16"/>
          <p:cNvSpPr txBox="1"/>
          <p:nvPr/>
        </p:nvSpPr>
        <p:spPr>
          <a:xfrm>
            <a:off x="6989161" y="3297575"/>
            <a:ext cx="172034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 algn="r" rtl="1">
              <a:buFont typeface="Wingdings" panose="05000000000000000000" pitchFamily="2" charset="2"/>
              <a:buChar char="Ø"/>
            </a:pPr>
            <a:r>
              <a:rPr lang="fa-IR" altLang="zh-CN" sz="16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اینجا پیامک بده...</a:t>
            </a:r>
            <a:endParaRPr lang="zh-CN" altLang="en-US" sz="1600" b="1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9" name="文本框 18"/>
          <p:cNvSpPr txBox="1"/>
          <p:nvPr/>
        </p:nvSpPr>
        <p:spPr>
          <a:xfrm>
            <a:off x="5187646" y="3776783"/>
            <a:ext cx="172034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 algn="r" rtl="1">
              <a:buFont typeface="Wingdings" panose="05000000000000000000" pitchFamily="2" charset="2"/>
              <a:buChar char="Ø"/>
            </a:pPr>
            <a:r>
              <a:rPr lang="fa-IR" altLang="zh-CN" sz="16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اینجا پیامک بده...</a:t>
            </a:r>
            <a:endParaRPr lang="zh-CN" altLang="en-US" sz="1600" b="1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1" name="文本框 20"/>
          <p:cNvSpPr txBox="1"/>
          <p:nvPr/>
        </p:nvSpPr>
        <p:spPr>
          <a:xfrm>
            <a:off x="6989161" y="3776783"/>
            <a:ext cx="172034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 algn="r" rtl="1">
              <a:buFont typeface="Wingdings" panose="05000000000000000000" pitchFamily="2" charset="2"/>
              <a:buChar char="Ø"/>
            </a:pPr>
            <a:r>
              <a:rPr lang="fa-IR" altLang="zh-CN" sz="16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اینجا پیامک بده...</a:t>
            </a:r>
            <a:endParaRPr lang="zh-CN" altLang="en-US" sz="1600" b="1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822949108"/>
      </p:ext>
    </p:extLst>
  </p:cSld>
  <p:clrMapOvr>
    <a:masterClrMapping/>
  </p:clrMapOvr>
  <p:transition spd="slow" advClick="0" advTm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75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250"/>
                            </p:stCondLst>
                            <p:childTnLst>
                              <p:par>
                                <p:cTn id="1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750"/>
                            </p:stCondLst>
                            <p:childTnLst>
                              <p:par>
                                <p:cTn id="24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250"/>
                            </p:stCondLst>
                            <p:childTnLst>
                              <p:par>
                                <p:cTn id="2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750"/>
                            </p:stCondLst>
                            <p:childTnLst>
                              <p:par>
                                <p:cTn id="34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1" grpId="0" animBg="1"/>
      <p:bldP spid="3" grpId="0"/>
      <p:bldP spid="15" grpId="0"/>
      <p:bldP spid="17" grpId="0"/>
      <p:bldP spid="19" grpId="0"/>
      <p:bldP spid="21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120092138"/>
  <p:tag name="MH_LIBRARY" val="GRAPHIC"/>
  <p:tag name="MH_ORDER" val="Oval 48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120092138"/>
  <p:tag name="MH_LIBRARY" val="GRAPHIC"/>
  <p:tag name="MH_ORDER" val="Rectangle 52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120092138"/>
  <p:tag name="MH_LIBRARY" val="GRAPHIC"/>
  <p:tag name="MH_ORDER" val="Oval 48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120092138"/>
  <p:tag name="MH_LIBRARY" val="GRAPHIC"/>
  <p:tag name="MH_ORDER" val="Rectangle 52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120092138"/>
  <p:tag name="MH_LIBRARY" val="GRAPHIC"/>
  <p:tag name="MH_ORDER" val="Oval 48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120092138"/>
  <p:tag name="MH_LIBRARY" val="GRAPHIC"/>
  <p:tag name="MH_ORDER" val="Rectangle 52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120092138"/>
  <p:tag name="MH_LIBRARY" val="GRAPHIC"/>
  <p:tag name="MH_ORDER" val="Oval 48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120092138"/>
  <p:tag name="MH_LIBRARY" val="GRAPHIC"/>
  <p:tag name="MH_ORDER" val="Rectangle 52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120092138"/>
  <p:tag name="MH_LIBRARY" val="GRAPHIC"/>
  <p:tag name="MH_ORDER" val="Rectangle 52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120092138"/>
  <p:tag name="MH_LIBRARY" val="GRAPHIC"/>
  <p:tag name="MH_ORDER" val="Oval 60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120092138"/>
  <p:tag name="MH_LIBRARY" val="GRAPHIC"/>
  <p:tag name="MH_ORDER" val="Rectangle 64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120092138"/>
  <p:tag name="MH_LIBRARY" val="GRAPHIC"/>
  <p:tag name="MH_ORDER" val="Oval 71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120092138"/>
  <p:tag name="MH_LIBRARY" val="GRAPHIC"/>
  <p:tag name="MH_ORDER" val="Rectangle 75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120092138"/>
  <p:tag name="MH_LIBRARY" val="GRAPHIC"/>
  <p:tag name="MH_ORDER" val="Oval 82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120092138"/>
  <p:tag name="MH_LIBRARY" val="GRAPHIC"/>
  <p:tag name="MH_ORDER" val="Rectangle 86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120092138"/>
  <p:tag name="MH_LIBRARY" val="GRAPHIC"/>
  <p:tag name="MH_ORDER" val="Oval 48"/>
</p:tagLst>
</file>

<file path=ppt/theme/theme1.xml><?xml version="1.0" encoding="utf-8"?>
<a:theme xmlns:a="http://schemas.openxmlformats.org/drawingml/2006/main" name="Transfer Service Presentation Template www.templatesppt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BlackTie">
      <a:majorFont>
        <a:latin typeface="Garamond"/>
        <a:ea typeface=""/>
        <a:cs typeface=""/>
        <a:font script="Grek" typeface="Constantia"/>
        <a:font script="Cyrl" typeface="Constantia"/>
        <a:font script="Jpan" typeface="ＭＳ Ｐ明朝"/>
        <a:font script="Hang" typeface="궁서"/>
        <a:font script="Hans" typeface="仿宋"/>
        <a:font script="Hant" typeface="標楷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Garamond"/>
        <a:ea typeface=""/>
        <a:cs typeface=""/>
        <a:font script="Grek" typeface="Constantia"/>
        <a:font script="Cyrl" typeface="Constantia"/>
        <a:font script="Jpan" typeface="ＭＳ Ｐ明朝"/>
        <a:font script="Hang" typeface="궁서"/>
        <a:font script="Hans" typeface="仿宋"/>
        <a:font script="Hant" typeface="標楷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1786</Words>
  <Application>Microsoft Office PowerPoint</Application>
  <PresentationFormat>On-screen Show (16:9)</PresentationFormat>
  <Paragraphs>326</Paragraphs>
  <Slides>39</Slides>
  <Notes>29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39</vt:i4>
      </vt:variant>
    </vt:vector>
  </HeadingPairs>
  <TitlesOfParts>
    <vt:vector size="49" baseType="lpstr">
      <vt:lpstr>等线</vt:lpstr>
      <vt:lpstr>Arial</vt:lpstr>
      <vt:lpstr>Calibri</vt:lpstr>
      <vt:lpstr>Garamond</vt:lpstr>
      <vt:lpstr>Lato</vt:lpstr>
      <vt:lpstr>Lato Black</vt:lpstr>
      <vt:lpstr>Open Sans Light</vt:lpstr>
      <vt:lpstr>Roboto Medium</vt:lpstr>
      <vt:lpstr>Wingdings</vt:lpstr>
      <vt:lpstr>Transfer Service Presentation Template www.templatesppt.com</vt:lpstr>
      <vt:lpstr>PowerPoint Presentation</vt:lpstr>
      <vt:lpstr>PowerPoint Presentation</vt:lpstr>
      <vt:lpstr>PowerPoint Presentation</vt:lpstr>
      <vt:lpstr>عنوان را اینجا بنویس</vt:lpstr>
      <vt:lpstr>عنوان را اینجا بنویس</vt:lpstr>
      <vt:lpstr>عنوان را اینجا بنویس</vt:lpstr>
      <vt:lpstr>عنوان را اینجا بنویس</vt:lpstr>
      <vt:lpstr>عنوان را اینجا بنویس</vt:lpstr>
      <vt:lpstr>PowerPoint Presentation</vt:lpstr>
      <vt:lpstr>عنوان را اینجا بنویس</vt:lpstr>
      <vt:lpstr>عنوان را اینجا بنویس</vt:lpstr>
      <vt:lpstr>عنوان را اینجا بنویس</vt:lpstr>
      <vt:lpstr>عنوان را اینجا بنویس</vt:lpstr>
      <vt:lpstr>عنوان را اینجا بنویس</vt:lpstr>
      <vt:lpstr>PowerPoint Presentation</vt:lpstr>
      <vt:lpstr>عنوان را اینجا بنویس</vt:lpstr>
      <vt:lpstr>عنوان را اینجا بنویس</vt:lpstr>
      <vt:lpstr>عنوان را اینجا بنویس</vt:lpstr>
      <vt:lpstr>عنوان را اینجا بنویس</vt:lpstr>
      <vt:lpstr>عنوان را اینجا بنویس</vt:lpstr>
      <vt:lpstr>PowerPoint Presentation</vt:lpstr>
      <vt:lpstr>عنوان را اینجا بنویس</vt:lpstr>
      <vt:lpstr>عنوان را اینجا بنویس</vt:lpstr>
      <vt:lpstr>عنوان را اینجا بنویس</vt:lpstr>
      <vt:lpstr>عنوان را اینجا بنویس</vt:lpstr>
      <vt:lpstr>عنوان را اینجا بنویس</vt:lpstr>
      <vt:lpstr>PowerPoint Presentation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PowerPoint Presentation</vt:lpstr>
      <vt:lpstr>اینفوگرافیک ممتاز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/>
  <Company/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subject/>
  <dc:creator/>
  <cp:keywords/>
  <dc:description/>
  <cp:lastModifiedBy/>
  <cp:revision>1</cp:revision>
  <dcterms:created xsi:type="dcterms:W3CDTF">2023-09-04T14:45:17Z</dcterms:created>
  <dcterms:modified xsi:type="dcterms:W3CDTF">2023-09-04T14:45:25Z</dcterms:modified>
  <cp:category/>
</cp:coreProperties>
</file>