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20.xml" ContentType="application/vnd.openxmlformats-officedocument.presentationml.notesSlide+xml"/>
  <Override PartName="/ppt/charts/chart1.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25.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439" r:id="rId2"/>
    <p:sldId id="406" r:id="rId3"/>
    <p:sldId id="407" r:id="rId4"/>
    <p:sldId id="408" r:id="rId5"/>
    <p:sldId id="416" r:id="rId6"/>
    <p:sldId id="417" r:id="rId7"/>
    <p:sldId id="419" r:id="rId8"/>
    <p:sldId id="413" r:id="rId9"/>
    <p:sldId id="414" r:id="rId10"/>
    <p:sldId id="418" r:id="rId11"/>
    <p:sldId id="420" r:id="rId12"/>
    <p:sldId id="421" r:id="rId13"/>
    <p:sldId id="422" r:id="rId14"/>
    <p:sldId id="424" r:id="rId15"/>
    <p:sldId id="425" r:id="rId16"/>
    <p:sldId id="423" r:id="rId17"/>
    <p:sldId id="426" r:id="rId18"/>
    <p:sldId id="427" r:id="rId19"/>
    <p:sldId id="429" r:id="rId20"/>
    <p:sldId id="428" r:id="rId21"/>
    <p:sldId id="431" r:id="rId22"/>
    <p:sldId id="433" r:id="rId23"/>
    <p:sldId id="432" r:id="rId24"/>
    <p:sldId id="434" r:id="rId25"/>
    <p:sldId id="436" r:id="rId26"/>
    <p:sldId id="435" r:id="rId27"/>
    <p:sldId id="440"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34">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003A"/>
    <a:srgbClr val="C3A05A"/>
    <a:srgbClr val="E3C78E"/>
    <a:srgbClr val="AC8535"/>
    <a:srgbClr val="5B2674"/>
    <a:srgbClr val="8438A1"/>
    <a:srgbClr val="EDD5A5"/>
    <a:srgbClr val="956E1F"/>
    <a:srgbClr val="232234"/>
    <a:srgbClr val="568D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78" autoAdjust="0"/>
    <p:restoredTop sz="92972" autoAdjust="0"/>
  </p:normalViewPr>
  <p:slideViewPr>
    <p:cSldViewPr>
      <p:cViewPr varScale="1">
        <p:scale>
          <a:sx n="66" d="100"/>
          <a:sy n="66" d="100"/>
        </p:scale>
        <p:origin x="984" y="66"/>
      </p:cViewPr>
      <p:guideLst>
        <p:guide orient="horz" pos="2234"/>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gradFill>
              <a:gsLst>
                <a:gs pos="0">
                  <a:schemeClr val="accent1"/>
                </a:gs>
                <a:gs pos="100000">
                  <a:schemeClr val="accent1">
                    <a:lumMod val="50000"/>
                  </a:schemeClr>
                </a:gs>
              </a:gsLst>
              <a:lin ang="5400000" scaled="1"/>
            </a:gradFill>
            <a:ln>
              <a:noFill/>
            </a:ln>
          </c:spPr>
          <c:invertIfNegative val="0"/>
          <c:cat>
            <c:numRef>
              <c:f>Sheet1!$A$2:$A$6</c:f>
              <c:numCache>
                <c:formatCode>yyyy/m/d</c:formatCode>
                <c:ptCount val="5"/>
                <c:pt idx="0">
                  <c:v>42491</c:v>
                </c:pt>
                <c:pt idx="1">
                  <c:v>42522</c:v>
                </c:pt>
                <c:pt idx="2">
                  <c:v>42552</c:v>
                </c:pt>
                <c:pt idx="3">
                  <c:v>42583</c:v>
                </c:pt>
                <c:pt idx="4">
                  <c:v>42614</c:v>
                </c:pt>
              </c:numCache>
            </c:num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A506-9A4B-B0CD-8ACAAD87B3B5}"/>
            </c:ext>
          </c:extLst>
        </c:ser>
        <c:ser>
          <c:idx val="1"/>
          <c:order val="1"/>
          <c:tx>
            <c:strRef>
              <c:f>Sheet1!$C$1</c:f>
              <c:strCache>
                <c:ptCount val="1"/>
                <c:pt idx="0">
                  <c:v>Series 2</c:v>
                </c:pt>
              </c:strCache>
            </c:strRef>
          </c:tx>
          <c:spPr>
            <a:solidFill>
              <a:sysClr val="window" lastClr="FFFFFF">
                <a:alpha val="30000"/>
              </a:sysClr>
            </a:solidFill>
          </c:spPr>
          <c:invertIfNegative val="0"/>
          <c:cat>
            <c:numRef>
              <c:f>Sheet1!$A$2:$A$6</c:f>
              <c:numCache>
                <c:formatCode>yyyy/m/d</c:formatCode>
                <c:ptCount val="5"/>
                <c:pt idx="0">
                  <c:v>42491</c:v>
                </c:pt>
                <c:pt idx="1">
                  <c:v>42522</c:v>
                </c:pt>
                <c:pt idx="2">
                  <c:v>42552</c:v>
                </c:pt>
                <c:pt idx="3">
                  <c:v>42583</c:v>
                </c:pt>
                <c:pt idx="4">
                  <c:v>42614</c:v>
                </c:pt>
              </c:numCache>
            </c:numRef>
          </c:cat>
          <c:val>
            <c:numRef>
              <c:f>Sheet1!$C$2:$C$6</c:f>
              <c:numCache>
                <c:formatCode>General</c:formatCode>
                <c:ptCount val="5"/>
                <c:pt idx="0">
                  <c:v>25</c:v>
                </c:pt>
                <c:pt idx="1">
                  <c:v>35</c:v>
                </c:pt>
                <c:pt idx="2">
                  <c:v>20</c:v>
                </c:pt>
                <c:pt idx="3">
                  <c:v>30</c:v>
                </c:pt>
                <c:pt idx="4">
                  <c:v>26</c:v>
                </c:pt>
              </c:numCache>
            </c:numRef>
          </c:val>
          <c:extLst>
            <c:ext xmlns:c16="http://schemas.microsoft.com/office/drawing/2014/chart" uri="{C3380CC4-5D6E-409C-BE32-E72D297353CC}">
              <c16:uniqueId val="{00000001-A506-9A4B-B0CD-8ACAAD87B3B5}"/>
            </c:ext>
          </c:extLst>
        </c:ser>
        <c:ser>
          <c:idx val="2"/>
          <c:order val="2"/>
          <c:tx>
            <c:strRef>
              <c:f>Sheet1!$D$1</c:f>
              <c:strCache>
                <c:ptCount val="1"/>
                <c:pt idx="0">
                  <c:v>Series 3</c:v>
                </c:pt>
              </c:strCache>
            </c:strRef>
          </c:tx>
          <c:spPr>
            <a:gradFill>
              <a:gsLst>
                <a:gs pos="0">
                  <a:schemeClr val="accent1"/>
                </a:gs>
                <a:gs pos="100000">
                  <a:schemeClr val="accent1">
                    <a:lumMod val="50000"/>
                  </a:schemeClr>
                </a:gs>
              </a:gsLst>
              <a:lin ang="5400000" scaled="1"/>
            </a:gradFill>
          </c:spPr>
          <c:invertIfNegative val="0"/>
          <c:cat>
            <c:numRef>
              <c:f>Sheet1!$A$2:$A$6</c:f>
              <c:numCache>
                <c:formatCode>yyyy/m/d</c:formatCode>
                <c:ptCount val="5"/>
                <c:pt idx="0">
                  <c:v>42491</c:v>
                </c:pt>
                <c:pt idx="1">
                  <c:v>42522</c:v>
                </c:pt>
                <c:pt idx="2">
                  <c:v>42552</c:v>
                </c:pt>
                <c:pt idx="3">
                  <c:v>42583</c:v>
                </c:pt>
                <c:pt idx="4">
                  <c:v>42614</c:v>
                </c:pt>
              </c:numCache>
            </c:numRef>
          </c:cat>
          <c:val>
            <c:numRef>
              <c:f>Sheet1!$D$2:$D$6</c:f>
              <c:numCache>
                <c:formatCode>General</c:formatCode>
                <c:ptCount val="5"/>
                <c:pt idx="0">
                  <c:v>15</c:v>
                </c:pt>
                <c:pt idx="1">
                  <c:v>23</c:v>
                </c:pt>
                <c:pt idx="2">
                  <c:v>60</c:v>
                </c:pt>
                <c:pt idx="3">
                  <c:v>48</c:v>
                </c:pt>
                <c:pt idx="4">
                  <c:v>52</c:v>
                </c:pt>
              </c:numCache>
            </c:numRef>
          </c:val>
          <c:extLst>
            <c:ext xmlns:c16="http://schemas.microsoft.com/office/drawing/2014/chart" uri="{C3380CC4-5D6E-409C-BE32-E72D297353CC}">
              <c16:uniqueId val="{00000002-A506-9A4B-B0CD-8ACAAD87B3B5}"/>
            </c:ext>
          </c:extLst>
        </c:ser>
        <c:ser>
          <c:idx val="3"/>
          <c:order val="3"/>
          <c:tx>
            <c:strRef>
              <c:f>Sheet1!$E$1</c:f>
              <c:strCache>
                <c:ptCount val="1"/>
                <c:pt idx="0">
                  <c:v>Series 4</c:v>
                </c:pt>
              </c:strCache>
            </c:strRef>
          </c:tx>
          <c:spPr>
            <a:solidFill>
              <a:sysClr val="window" lastClr="FFFFFF">
                <a:alpha val="30000"/>
              </a:sysClr>
            </a:solidFill>
          </c:spPr>
          <c:invertIfNegative val="0"/>
          <c:cat>
            <c:numRef>
              <c:f>Sheet1!$A$2:$A$6</c:f>
              <c:numCache>
                <c:formatCode>yyyy/m/d</c:formatCode>
                <c:ptCount val="5"/>
                <c:pt idx="0">
                  <c:v>42491</c:v>
                </c:pt>
                <c:pt idx="1">
                  <c:v>42522</c:v>
                </c:pt>
                <c:pt idx="2">
                  <c:v>42552</c:v>
                </c:pt>
                <c:pt idx="3">
                  <c:v>42583</c:v>
                </c:pt>
                <c:pt idx="4">
                  <c:v>42614</c:v>
                </c:pt>
              </c:numCache>
            </c:numRef>
          </c:cat>
          <c:val>
            <c:numRef>
              <c:f>Sheet1!$E$2:$E$6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3-A506-9A4B-B0CD-8ACAAD87B3B5}"/>
            </c:ext>
          </c:extLst>
        </c:ser>
        <c:dLbls>
          <c:showLegendKey val="0"/>
          <c:showVal val="0"/>
          <c:showCatName val="0"/>
          <c:showSerName val="0"/>
          <c:showPercent val="0"/>
          <c:showBubbleSize val="0"/>
        </c:dLbls>
        <c:gapWidth val="150"/>
        <c:axId val="354788848"/>
        <c:axId val="354799184"/>
      </c:barChart>
      <c:dateAx>
        <c:axId val="354788848"/>
        <c:scaling>
          <c:orientation val="minMax"/>
        </c:scaling>
        <c:delete val="0"/>
        <c:axPos val="b"/>
        <c:numFmt formatCode="m/d/yyyy" sourceLinked="0"/>
        <c:majorTickMark val="out"/>
        <c:minorTickMark val="none"/>
        <c:tickLblPos val="nextTo"/>
        <c:spPr>
          <a:ln w="9525" cap="flat" cmpd="sng" algn="ctr">
            <a:solidFill>
              <a:sysClr val="window" lastClr="FFFFFF">
                <a:lumMod val="95000"/>
              </a:sysClr>
            </a:solidFill>
            <a:prstDash val="solid"/>
            <a:round/>
          </a:ln>
        </c:spPr>
        <c:txPr>
          <a:bodyPr rot="-60000000" spcFirstLastPara="0" vertOverflow="ellipsis" vert="horz" wrap="square" anchor="ctr" anchorCtr="1"/>
          <a:lstStyle/>
          <a:p>
            <a:pPr>
              <a:defRPr lang="zh-CN" sz="800" b="0" i="0" u="none" strike="noStrike" kern="1200" baseline="0">
                <a:gradFill>
                  <a:gsLst>
                    <a:gs pos="0">
                      <a:schemeClr val="accent1"/>
                    </a:gs>
                    <a:gs pos="100000">
                      <a:schemeClr val="accent1">
                        <a:lumMod val="50000"/>
                      </a:schemeClr>
                    </a:gs>
                  </a:gsLst>
                  <a:lin ang="5400000" scaled="1"/>
                </a:gra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354799184"/>
        <c:crosses val="autoZero"/>
        <c:auto val="1"/>
        <c:lblOffset val="100"/>
        <c:baseTimeUnit val="months"/>
      </c:dateAx>
      <c:valAx>
        <c:axId val="354799184"/>
        <c:scaling>
          <c:orientation val="minMax"/>
        </c:scaling>
        <c:delete val="0"/>
        <c:axPos val="l"/>
        <c:majorGridlines>
          <c:spPr>
            <a:ln w="9525" cap="flat" cmpd="sng" algn="ctr">
              <a:solidFill>
                <a:schemeClr val="accent1">
                  <a:alpha val="20000"/>
                </a:schemeClr>
              </a:solidFill>
              <a:prstDash val="solid"/>
              <a:round/>
            </a:ln>
          </c:spPr>
        </c:majorGridlines>
        <c:numFmt formatCode="General" sourceLinked="1"/>
        <c:majorTickMark val="out"/>
        <c:minorTickMark val="none"/>
        <c:tickLblPos val="nextTo"/>
        <c:spPr>
          <a:ln w="9525" cap="flat" cmpd="sng" algn="ctr">
            <a:solidFill>
              <a:sysClr val="window" lastClr="FFFFFF">
                <a:lumMod val="95000"/>
              </a:sysClr>
            </a:solidFill>
            <a:prstDash val="solid"/>
            <a:round/>
          </a:ln>
        </c:spPr>
        <c:txPr>
          <a:bodyPr rot="-60000000" spcFirstLastPara="0" vertOverflow="ellipsis" vert="horz" wrap="square" anchor="ctr" anchorCtr="1"/>
          <a:lstStyle/>
          <a:p>
            <a:pPr>
              <a:defRPr lang="zh-CN" sz="800" b="0" i="0" u="none" strike="noStrike" kern="1200" baseline="0">
                <a:gradFill>
                  <a:gsLst>
                    <a:gs pos="0">
                      <a:schemeClr val="accent1"/>
                    </a:gs>
                    <a:gs pos="100000">
                      <a:schemeClr val="accent1">
                        <a:lumMod val="50000"/>
                      </a:schemeClr>
                    </a:gs>
                  </a:gsLst>
                  <a:lin ang="5400000" scaled="1"/>
                </a:gra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354788848"/>
        <c:crosses val="autoZero"/>
        <c:crossBetween val="between"/>
      </c:valAx>
      <c:spPr>
        <a:noFill/>
        <a:ln w="25343">
          <a:noFill/>
        </a:ln>
      </c:spPr>
    </c:plotArea>
    <c:plotVisOnly val="1"/>
    <c:dispBlanksAs val="zero"/>
    <c:showDLblsOverMax val="0"/>
  </c:chart>
  <c:txPr>
    <a:bodyPr/>
    <a:lstStyle/>
    <a:p>
      <a:pPr>
        <a:defRPr lang="zh-CN" sz="80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75C004-A9D4-4858-99EC-F4CCE56E2FEF}" type="datetimeFigureOut">
              <a:rPr lang="zh-CN" altLang="en-US" smtClean="0"/>
              <a:t>2023/8/31</a:t>
            </a:fld>
            <a:endParaRPr lang="zh-CN" altLang="en-US"/>
          </a:p>
        </p:txBody>
      </p:sp>
      <p:sp>
        <p:nvSpPr>
          <p:cNvPr id="4" name="幻灯片图像占位符 3"/>
          <p:cNvSpPr>
            <a:spLocks noGrp="1" noRot="1" noChangeAspect="1"/>
          </p:cNvSpPr>
          <p:nvPr>
            <p:ph type="sldImg" idx="2"/>
          </p:nvPr>
        </p:nvSpPr>
        <p:spPr>
          <a:xfrm>
            <a:off x="380700" y="685800"/>
            <a:ext cx="60966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4E2E4E-2FFD-4B0E-BE9C-FA7BDC09154E}" type="slidenum">
              <a:rPr lang="zh-CN" altLang="en-US" smtClean="0"/>
              <a:t>‹#›</a:t>
            </a:fld>
            <a:endParaRPr lang="zh-CN" altLang="en-US"/>
          </a:p>
        </p:txBody>
      </p:sp>
    </p:spTree>
    <p:extLst>
      <p:ext uri="{BB962C8B-B14F-4D97-AF65-F5344CB8AC3E}">
        <p14:creationId xmlns:p14="http://schemas.microsoft.com/office/powerpoint/2010/main" val="1652343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1</a:t>
            </a:fld>
            <a:endParaRPr lang="zh-CN" altLang="en-US"/>
          </a:p>
        </p:txBody>
      </p:sp>
    </p:spTree>
    <p:extLst>
      <p:ext uri="{BB962C8B-B14F-4D97-AF65-F5344CB8AC3E}">
        <p14:creationId xmlns:p14="http://schemas.microsoft.com/office/powerpoint/2010/main" val="30765306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F605EF5A-9F1A-40BF-BA38-306BB632F10A}" type="slidenum">
              <a:rPr lang="zh-CN" altLang="en-US">
                <a:latin typeface="Calibri" panose="020F0502020204030204" pitchFamily="34" charset="0"/>
                <a:ea typeface="宋体" panose="02010600030101010101" pitchFamily="2" charset="-122"/>
              </a:rPr>
              <a:t>10</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246668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58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D133F029-9070-4413-A9C9-B31C580E70D3}" type="slidenum">
              <a:rPr lang="en-US" altLang="zh-CN">
                <a:latin typeface="Calibri" panose="020F0502020204030204" pitchFamily="34" charset="0"/>
              </a:rPr>
              <a:t>11</a:t>
            </a:fld>
            <a:endParaRPr lang="en-US" altLang="zh-CN">
              <a:latin typeface="Calibri" panose="020F0502020204030204" pitchFamily="34" charset="0"/>
            </a:endParaRPr>
          </a:p>
        </p:txBody>
      </p:sp>
    </p:spTree>
    <p:extLst>
      <p:ext uri="{BB962C8B-B14F-4D97-AF65-F5344CB8AC3E}">
        <p14:creationId xmlns:p14="http://schemas.microsoft.com/office/powerpoint/2010/main" val="27118026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78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ECE383AC-385A-4A4B-B835-25055753B0D0}" type="slidenum">
              <a:rPr lang="zh-CN" altLang="en-US">
                <a:latin typeface="Calibri" panose="020F0502020204030204" pitchFamily="34" charset="0"/>
                <a:ea typeface="宋体" panose="02010600030101010101" pitchFamily="2" charset="-122"/>
              </a:rPr>
              <a:t>12</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730280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DFB3E528-8E0B-4C6D-BF33-DA5D1082C0DD}" type="slidenum">
              <a:rPr lang="zh-CN" altLang="en-US">
                <a:latin typeface="Calibri" panose="020F0502020204030204" pitchFamily="34" charset="0"/>
                <a:ea typeface="宋体" panose="02010600030101010101" pitchFamily="2" charset="-122"/>
              </a:rPr>
              <a:t>13</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890882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756F5930-AB26-4996-9A9E-058949DF44A2}" type="slidenum">
              <a:rPr lang="zh-CN" altLang="en-US">
                <a:latin typeface="Calibri" panose="020F0502020204030204" pitchFamily="34" charset="0"/>
                <a:ea typeface="宋体" panose="02010600030101010101" pitchFamily="2" charset="-122"/>
              </a:rPr>
              <a:t>14</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428976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608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4608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D00B7D8A-E1F7-4F25-960A-07E9381F8112}" type="slidenum">
              <a:rPr lang="zh-CN" altLang="en-US">
                <a:latin typeface="Calibri" panose="020F0502020204030204" pitchFamily="34" charset="0"/>
                <a:ea typeface="宋体" panose="02010600030101010101" pitchFamily="2" charset="-122"/>
              </a:rPr>
              <a:t>15</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12519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19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419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CB4F666C-CA57-47FE-8D3B-CFDB412F0D60}" type="slidenum">
              <a:rPr lang="zh-CN" altLang="en-US">
                <a:latin typeface="Calibri" panose="020F0502020204030204" pitchFamily="34" charset="0"/>
                <a:ea typeface="宋体" panose="02010600030101010101" pitchFamily="2" charset="-122"/>
              </a:rPr>
              <a:t>16</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551708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81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481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22441E30-28E2-4CA9-B3DE-C362FB04BE5C}" type="slidenum">
              <a:rPr lang="zh-CN" altLang="en-US">
                <a:latin typeface="Calibri" panose="020F0502020204030204" pitchFamily="34" charset="0"/>
                <a:ea typeface="宋体" panose="02010600030101010101" pitchFamily="2" charset="-122"/>
              </a:rPr>
              <a:t>17</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060616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37E1303A-4456-45B6-AE4D-D6579F236DAC}" type="slidenum">
              <a:rPr lang="zh-CN" altLang="en-US">
                <a:latin typeface="Calibri" panose="020F0502020204030204" pitchFamily="34" charset="0"/>
                <a:ea typeface="宋体" panose="02010600030101010101" pitchFamily="2" charset="-122"/>
              </a:rPr>
              <a:t>18</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239470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542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DEED493A-B1E9-4A43-B008-2269226E90E8}" type="slidenum">
              <a:rPr lang="en-US" altLang="zh-CN">
                <a:latin typeface="Calibri" panose="020F0502020204030204" pitchFamily="34" charset="0"/>
              </a:rPr>
              <a:t>19</a:t>
            </a:fld>
            <a:endParaRPr lang="en-US" altLang="zh-CN">
              <a:latin typeface="Calibri" panose="020F0502020204030204" pitchFamily="34" charset="0"/>
            </a:endParaRPr>
          </a:p>
        </p:txBody>
      </p:sp>
    </p:spTree>
    <p:extLst>
      <p:ext uri="{BB962C8B-B14F-4D97-AF65-F5344CB8AC3E}">
        <p14:creationId xmlns:p14="http://schemas.microsoft.com/office/powerpoint/2010/main" val="456307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71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71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039D4EE2-5BD7-4845-8678-946F80A48C94}" type="slidenum">
              <a:rPr lang="zh-CN" altLang="en-US">
                <a:latin typeface="Calibri" panose="020F0502020204030204" pitchFamily="34" charset="0"/>
                <a:ea typeface="宋体" panose="02010600030101010101" pitchFamily="2" charset="-122"/>
              </a:rPr>
              <a:t>2</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115864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222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5222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2DC6A200-ECC7-4D20-ACC1-B1C7516310D8}" type="slidenum">
              <a:rPr lang="zh-CN" altLang="en-US">
                <a:latin typeface="Calibri" panose="020F0502020204030204" pitchFamily="34" charset="0"/>
                <a:ea typeface="宋体" panose="02010600030101010101" pitchFamily="2" charset="-122"/>
              </a:rPr>
              <a:t>20</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756036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83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583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7F5FCBEE-7660-4483-B7A7-DD6D6C860868}" type="slidenum">
              <a:rPr lang="zh-CN" altLang="en-US">
                <a:latin typeface="Calibri" panose="020F0502020204030204" pitchFamily="34" charset="0"/>
                <a:ea typeface="宋体" panose="02010600030101010101" pitchFamily="2" charset="-122"/>
              </a:rPr>
              <a:t>21</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113999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24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624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55F6988F-E801-4CD9-B2BF-B9D1B4BE92C9}" type="slidenum">
              <a:rPr lang="zh-CN" altLang="en-US">
                <a:latin typeface="Calibri" panose="020F0502020204030204" pitchFamily="34" charset="0"/>
                <a:ea typeface="宋体" panose="02010600030101010101" pitchFamily="2" charset="-122"/>
              </a:rPr>
              <a:t>22</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311861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04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604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16415B45-F5F5-422F-A11E-BA832437C89A}" type="slidenum">
              <a:rPr lang="zh-CN" altLang="en-US">
                <a:latin typeface="Calibri" panose="020F0502020204030204" pitchFamily="34" charset="0"/>
                <a:ea typeface="宋体" panose="02010600030101010101" pitchFamily="2" charset="-122"/>
              </a:rPr>
              <a:t>23</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283450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1AFB9057-198B-4719-B798-105AF11F4B8D}" type="slidenum">
              <a:rPr lang="zh-CN" altLang="en-US">
                <a:latin typeface="Calibri" panose="020F0502020204030204" pitchFamily="34" charset="0"/>
                <a:ea typeface="宋体" panose="02010600030101010101" pitchFamily="2" charset="-122"/>
              </a:rPr>
              <a:t>24</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006342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CE2CC062-BFA6-46B5-9034-EB3C42E7500B}" type="slidenum">
              <a:rPr lang="zh-CN" altLang="en-US">
                <a:latin typeface="Calibri" panose="020F0502020204030204" pitchFamily="34" charset="0"/>
                <a:ea typeface="宋体" panose="02010600030101010101" pitchFamily="2" charset="-122"/>
              </a:rPr>
              <a:t>25</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679482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65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665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50657D80-41E6-4564-BB6F-F3E10482C370}" type="slidenum">
              <a:rPr lang="zh-CN" altLang="en-US">
                <a:latin typeface="Calibri" panose="020F0502020204030204" pitchFamily="34" charset="0"/>
                <a:ea typeface="宋体" panose="02010600030101010101" pitchFamily="2" charset="-122"/>
              </a:rPr>
              <a:t>26</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416405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27</a:t>
            </a:fld>
            <a:endParaRPr lang="zh-CN" altLang="en-US"/>
          </a:p>
        </p:txBody>
      </p:sp>
    </p:spTree>
    <p:extLst>
      <p:ext uri="{BB962C8B-B14F-4D97-AF65-F5344CB8AC3E}">
        <p14:creationId xmlns:p14="http://schemas.microsoft.com/office/powerpoint/2010/main" val="1662633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92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92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95B00010-6AF3-4CA6-B2C7-6ACCEEEA6D61}" type="slidenum">
              <a:rPr lang="zh-CN" altLang="en-US">
                <a:latin typeface="Calibri" panose="020F0502020204030204" pitchFamily="34" charset="0"/>
                <a:ea typeface="宋体" panose="02010600030101010101" pitchFamily="2" charset="-122"/>
              </a:rPr>
              <a:t>3</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15575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12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112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4EFA1666-7E73-42F1-8990-7A76B7A8585D}" type="slidenum">
              <a:rPr lang="zh-CN" altLang="en-US">
                <a:latin typeface="Calibri" panose="020F0502020204030204" pitchFamily="34" charset="0"/>
                <a:ea typeface="宋体" panose="02010600030101010101" pitchFamily="2" charset="-122"/>
              </a:rPr>
              <a:t>4</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35473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EF1E5290-D12E-474D-B696-3F8BC737126F}" type="slidenum">
              <a:rPr lang="zh-CN" altLang="en-US">
                <a:latin typeface="Calibri" panose="020F0502020204030204" pitchFamily="34" charset="0"/>
                <a:ea typeface="宋体" panose="02010600030101010101" pitchFamily="2" charset="-122"/>
              </a:rPr>
              <a:t>5</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20927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96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297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2B39C9DD-7BFA-4111-9E99-10159E30BB2C}" type="slidenum">
              <a:rPr lang="zh-CN" altLang="en-US">
                <a:latin typeface="Calibri" panose="020F0502020204030204" pitchFamily="34" charset="0"/>
                <a:ea typeface="宋体" panose="02010600030101010101" pitchFamily="2" charset="-122"/>
              </a:rPr>
              <a:t>6</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6457102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37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37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BF3F8154-4421-44A2-9212-3387926654AA}" type="slidenum">
              <a:rPr lang="zh-CN" altLang="en-US">
                <a:latin typeface="Calibri" panose="020F0502020204030204" pitchFamily="34" charset="0"/>
                <a:ea typeface="宋体" panose="02010600030101010101" pitchFamily="2" charset="-122"/>
              </a:rPr>
              <a:t>7</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26242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15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2150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9D54F4F3-46C6-44C3-8B78-AC2E7E360298}" type="slidenum">
              <a:rPr lang="zh-CN" altLang="en-US">
                <a:latin typeface="Calibri" panose="020F0502020204030204" pitchFamily="34" charset="0"/>
                <a:ea typeface="宋体" panose="02010600030101010101" pitchFamily="2" charset="-122"/>
              </a:rPr>
              <a:t>8</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66600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35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235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fontAlgn="base">
              <a:spcBef>
                <a:spcPct val="0"/>
              </a:spcBef>
              <a:spcAft>
                <a:spcPct val="0"/>
              </a:spcAft>
            </a:pPr>
            <a:fld id="{2B71CE73-96BA-490A-9F6B-9663ABDB0D39}" type="slidenum">
              <a:rPr lang="zh-CN" altLang="en-US">
                <a:latin typeface="Calibri" panose="020F0502020204030204" pitchFamily="34" charset="0"/>
                <a:ea typeface="宋体" panose="02010600030101010101" pitchFamily="2" charset="-122"/>
              </a:rPr>
              <a:t>9</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98361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1">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3">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09600" y="274638"/>
            <a:ext cx="10972800" cy="1143000"/>
          </a:xfrm>
          <a:prstGeom prst="rect">
            <a:avLst/>
          </a:prstGeom>
        </p:spPr>
        <p:txBody>
          <a:bodyPr/>
          <a:lstStyle/>
          <a:p>
            <a:r>
              <a:rPr lang="tr-TR" altLang="zh-CN" dirty="0"/>
              <a:t>Freepptbackgrounds.net</a:t>
            </a:r>
            <a:endParaRPr lang="zh-CN" altLang="en-US" dirty="0"/>
          </a:p>
        </p:txBody>
      </p:sp>
      <p:sp>
        <p:nvSpPr>
          <p:cNvPr id="4" name="矩形 3"/>
          <p:cNvSpPr/>
          <p:nvPr userDrawn="1"/>
        </p:nvSpPr>
        <p:spPr>
          <a:xfrm>
            <a:off x="0" y="6544385"/>
            <a:ext cx="775136" cy="246221"/>
          </a:xfrm>
          <a:prstGeom prst="rect">
            <a:avLst/>
          </a:prstGeom>
        </p:spPr>
        <p:txBody>
          <a:bodyPr wrap="square">
            <a:spAutoFit/>
          </a:bodyPr>
          <a:lstStyle/>
          <a:p>
            <a:r>
              <a:rPr lang="en-US" altLang="zh-CN" sz="100" dirty="0">
                <a:solidFill>
                  <a:srgbClr val="05003A"/>
                </a:solidFill>
                <a:latin typeface="Calibri"/>
                <a:ea typeface="宋体"/>
              </a:rPr>
              <a:t>PPT</a:t>
            </a:r>
            <a:r>
              <a:rPr lang="zh-CN" altLang="en-US" sz="100" dirty="0">
                <a:solidFill>
                  <a:srgbClr val="05003A"/>
                </a:solidFill>
                <a:latin typeface="Calibri"/>
                <a:ea typeface="宋体"/>
              </a:rPr>
              <a:t>模板下载：</a:t>
            </a:r>
            <a:r>
              <a:rPr lang="en-US" altLang="zh-CN" sz="100" dirty="0">
                <a:solidFill>
                  <a:srgbClr val="05003A"/>
                </a:solidFill>
                <a:latin typeface="Calibri"/>
                <a:ea typeface="宋体"/>
              </a:rPr>
              <a:t>www.1ppt.com/moban/     </a:t>
            </a:r>
            <a:r>
              <a:rPr lang="zh-CN" altLang="en-US" sz="100" dirty="0">
                <a:solidFill>
                  <a:srgbClr val="05003A"/>
                </a:solidFill>
                <a:latin typeface="Calibri"/>
                <a:ea typeface="宋体"/>
              </a:rPr>
              <a:t>行业</a:t>
            </a:r>
            <a:r>
              <a:rPr lang="en-US" altLang="zh-CN" sz="100" dirty="0">
                <a:solidFill>
                  <a:srgbClr val="05003A"/>
                </a:solidFill>
                <a:latin typeface="Calibri"/>
                <a:ea typeface="宋体"/>
              </a:rPr>
              <a:t>PPT</a:t>
            </a:r>
            <a:r>
              <a:rPr lang="zh-CN" altLang="en-US" sz="100" dirty="0">
                <a:solidFill>
                  <a:srgbClr val="05003A"/>
                </a:solidFill>
                <a:latin typeface="Calibri"/>
                <a:ea typeface="宋体"/>
              </a:rPr>
              <a:t>模板：</a:t>
            </a:r>
            <a:r>
              <a:rPr lang="en-US" altLang="zh-CN" sz="100" dirty="0">
                <a:solidFill>
                  <a:srgbClr val="05003A"/>
                </a:solidFill>
                <a:latin typeface="Calibri"/>
                <a:ea typeface="宋体"/>
              </a:rPr>
              <a:t>www.1ppt.com/hangye/ </a:t>
            </a:r>
          </a:p>
          <a:p>
            <a:r>
              <a:rPr lang="zh-CN" altLang="en-US" sz="100" dirty="0">
                <a:solidFill>
                  <a:srgbClr val="05003A"/>
                </a:solidFill>
                <a:latin typeface="Calibri"/>
                <a:ea typeface="宋体"/>
              </a:rPr>
              <a:t>节日</a:t>
            </a:r>
            <a:r>
              <a:rPr lang="en-US" altLang="zh-CN" sz="100" dirty="0">
                <a:solidFill>
                  <a:srgbClr val="05003A"/>
                </a:solidFill>
                <a:latin typeface="Calibri"/>
                <a:ea typeface="宋体"/>
              </a:rPr>
              <a:t>PPT</a:t>
            </a:r>
            <a:r>
              <a:rPr lang="zh-CN" altLang="en-US" sz="100" dirty="0">
                <a:solidFill>
                  <a:srgbClr val="05003A"/>
                </a:solidFill>
                <a:latin typeface="Calibri"/>
                <a:ea typeface="宋体"/>
              </a:rPr>
              <a:t>模板：</a:t>
            </a:r>
            <a:r>
              <a:rPr lang="en-US" altLang="zh-CN" sz="100" dirty="0">
                <a:solidFill>
                  <a:srgbClr val="05003A"/>
                </a:solidFill>
                <a:latin typeface="Calibri"/>
                <a:ea typeface="宋体"/>
              </a:rPr>
              <a:t>www.1ppt.com/jieri/           PPT</a:t>
            </a:r>
            <a:r>
              <a:rPr lang="zh-CN" altLang="en-US" sz="100" dirty="0">
                <a:solidFill>
                  <a:srgbClr val="05003A"/>
                </a:solidFill>
                <a:latin typeface="Calibri"/>
                <a:ea typeface="宋体"/>
              </a:rPr>
              <a:t>素材下载：</a:t>
            </a:r>
            <a:r>
              <a:rPr lang="en-US" altLang="zh-CN" sz="100" dirty="0">
                <a:solidFill>
                  <a:srgbClr val="05003A"/>
                </a:solidFill>
                <a:latin typeface="Calibri"/>
                <a:ea typeface="宋体"/>
              </a:rPr>
              <a:t>www.1ppt.com/sucai/</a:t>
            </a:r>
          </a:p>
          <a:p>
            <a:r>
              <a:rPr lang="en-US" altLang="zh-CN" sz="100" dirty="0">
                <a:solidFill>
                  <a:srgbClr val="05003A"/>
                </a:solidFill>
                <a:latin typeface="Calibri"/>
                <a:ea typeface="宋体"/>
              </a:rPr>
              <a:t>PPT</a:t>
            </a:r>
            <a:r>
              <a:rPr lang="zh-CN" altLang="en-US" sz="100" dirty="0">
                <a:solidFill>
                  <a:srgbClr val="05003A"/>
                </a:solidFill>
                <a:latin typeface="Calibri"/>
                <a:ea typeface="宋体"/>
              </a:rPr>
              <a:t>背景图片：</a:t>
            </a:r>
            <a:r>
              <a:rPr lang="en-US" altLang="zh-CN" sz="100" dirty="0">
                <a:solidFill>
                  <a:srgbClr val="05003A"/>
                </a:solidFill>
                <a:latin typeface="Calibri"/>
                <a:ea typeface="宋体"/>
              </a:rPr>
              <a:t>www.1ppt.com/beijing/      PPT</a:t>
            </a:r>
            <a:r>
              <a:rPr lang="zh-CN" altLang="en-US" sz="100" dirty="0">
                <a:solidFill>
                  <a:srgbClr val="05003A"/>
                </a:solidFill>
                <a:latin typeface="Calibri"/>
                <a:ea typeface="宋体"/>
              </a:rPr>
              <a:t>图表下载：</a:t>
            </a:r>
            <a:r>
              <a:rPr lang="en-US" altLang="zh-CN" sz="100" dirty="0">
                <a:solidFill>
                  <a:srgbClr val="05003A"/>
                </a:solidFill>
                <a:latin typeface="Calibri"/>
                <a:ea typeface="宋体"/>
              </a:rPr>
              <a:t>www.1ppt.com/tubiao/      </a:t>
            </a:r>
          </a:p>
          <a:p>
            <a:r>
              <a:rPr lang="zh-CN" altLang="en-US" sz="100" dirty="0">
                <a:solidFill>
                  <a:srgbClr val="05003A"/>
                </a:solidFill>
                <a:latin typeface="Calibri"/>
                <a:ea typeface="宋体"/>
              </a:rPr>
              <a:t>优秀</a:t>
            </a:r>
            <a:r>
              <a:rPr lang="en-US" altLang="zh-CN" sz="100" dirty="0">
                <a:solidFill>
                  <a:srgbClr val="05003A"/>
                </a:solidFill>
                <a:latin typeface="Calibri"/>
                <a:ea typeface="宋体"/>
              </a:rPr>
              <a:t>PPT</a:t>
            </a:r>
            <a:r>
              <a:rPr lang="zh-CN" altLang="en-US" sz="100" dirty="0">
                <a:solidFill>
                  <a:srgbClr val="05003A"/>
                </a:solidFill>
                <a:latin typeface="Calibri"/>
                <a:ea typeface="宋体"/>
              </a:rPr>
              <a:t>下载：</a:t>
            </a:r>
            <a:r>
              <a:rPr lang="en-US" altLang="zh-CN" sz="100" dirty="0">
                <a:solidFill>
                  <a:srgbClr val="05003A"/>
                </a:solidFill>
                <a:latin typeface="Calibri"/>
                <a:ea typeface="宋体"/>
              </a:rPr>
              <a:t>www.1ppt.com/xiazai/        PPT</a:t>
            </a:r>
            <a:r>
              <a:rPr lang="zh-CN" altLang="en-US" sz="100" dirty="0">
                <a:solidFill>
                  <a:srgbClr val="05003A"/>
                </a:solidFill>
                <a:latin typeface="Calibri"/>
                <a:ea typeface="宋体"/>
              </a:rPr>
              <a:t>教程： </a:t>
            </a:r>
            <a:r>
              <a:rPr lang="en-US" altLang="zh-CN" sz="100" dirty="0">
                <a:solidFill>
                  <a:srgbClr val="05003A"/>
                </a:solidFill>
                <a:latin typeface="Calibri"/>
                <a:ea typeface="宋体"/>
              </a:rPr>
              <a:t>www.1ppt.com/powerpoint/      </a:t>
            </a:r>
          </a:p>
          <a:p>
            <a:r>
              <a:rPr lang="en-US" altLang="zh-CN" sz="100" dirty="0">
                <a:solidFill>
                  <a:srgbClr val="05003A"/>
                </a:solidFill>
                <a:latin typeface="Calibri"/>
                <a:ea typeface="宋体"/>
              </a:rPr>
              <a:t>Word</a:t>
            </a:r>
            <a:r>
              <a:rPr lang="zh-CN" altLang="en-US" sz="100" dirty="0">
                <a:solidFill>
                  <a:srgbClr val="05003A"/>
                </a:solidFill>
                <a:latin typeface="Calibri"/>
                <a:ea typeface="宋体"/>
              </a:rPr>
              <a:t>教程： </a:t>
            </a:r>
            <a:r>
              <a:rPr lang="en-US" altLang="zh-CN" sz="100" dirty="0">
                <a:solidFill>
                  <a:srgbClr val="05003A"/>
                </a:solidFill>
                <a:latin typeface="Calibri"/>
                <a:ea typeface="宋体"/>
              </a:rPr>
              <a:t>www.1ppt.com/word/              Excel</a:t>
            </a:r>
            <a:r>
              <a:rPr lang="zh-CN" altLang="en-US" sz="100" dirty="0">
                <a:solidFill>
                  <a:srgbClr val="05003A"/>
                </a:solidFill>
                <a:latin typeface="Calibri"/>
                <a:ea typeface="宋体"/>
              </a:rPr>
              <a:t>教程：</a:t>
            </a:r>
            <a:r>
              <a:rPr lang="en-US" altLang="zh-CN" sz="100" dirty="0">
                <a:solidFill>
                  <a:srgbClr val="05003A"/>
                </a:solidFill>
                <a:latin typeface="Calibri"/>
                <a:ea typeface="宋体"/>
              </a:rPr>
              <a:t>www.1ppt.com/excel/  </a:t>
            </a:r>
          </a:p>
          <a:p>
            <a:r>
              <a:rPr lang="zh-CN" altLang="en-US" sz="100" dirty="0">
                <a:solidFill>
                  <a:srgbClr val="05003A"/>
                </a:solidFill>
                <a:latin typeface="Calibri"/>
                <a:ea typeface="宋体"/>
              </a:rPr>
              <a:t>资料下载：</a:t>
            </a:r>
            <a:r>
              <a:rPr lang="en-US" altLang="zh-CN" sz="100" dirty="0">
                <a:solidFill>
                  <a:srgbClr val="05003A"/>
                </a:solidFill>
                <a:latin typeface="Calibri"/>
                <a:ea typeface="宋体"/>
              </a:rPr>
              <a:t>www.1ppt.com/ziliao/                PPT</a:t>
            </a:r>
            <a:r>
              <a:rPr lang="zh-CN" altLang="en-US" sz="100" dirty="0">
                <a:solidFill>
                  <a:srgbClr val="05003A"/>
                </a:solidFill>
                <a:latin typeface="Calibri"/>
                <a:ea typeface="宋体"/>
              </a:rPr>
              <a:t>课件下载：</a:t>
            </a:r>
            <a:r>
              <a:rPr lang="en-US" altLang="zh-CN" sz="100" dirty="0">
                <a:solidFill>
                  <a:srgbClr val="05003A"/>
                </a:solidFill>
                <a:latin typeface="Calibri"/>
                <a:ea typeface="宋体"/>
              </a:rPr>
              <a:t>www.1ppt.com/kejian/ </a:t>
            </a:r>
          </a:p>
          <a:p>
            <a:r>
              <a:rPr lang="zh-CN" altLang="en-US" sz="100" dirty="0">
                <a:solidFill>
                  <a:srgbClr val="05003A"/>
                </a:solidFill>
                <a:latin typeface="Calibri"/>
                <a:ea typeface="宋体"/>
              </a:rPr>
              <a:t>范文下载：</a:t>
            </a:r>
            <a:r>
              <a:rPr lang="en-US" altLang="zh-CN" sz="100" dirty="0">
                <a:solidFill>
                  <a:srgbClr val="05003A"/>
                </a:solidFill>
                <a:latin typeface="Calibri"/>
                <a:ea typeface="宋体"/>
              </a:rPr>
              <a:t>www.1ppt.com/fanwen/             </a:t>
            </a:r>
            <a:r>
              <a:rPr lang="zh-CN" altLang="en-US" sz="100" dirty="0">
                <a:solidFill>
                  <a:srgbClr val="05003A"/>
                </a:solidFill>
                <a:latin typeface="Calibri"/>
                <a:ea typeface="宋体"/>
              </a:rPr>
              <a:t>试卷下载：</a:t>
            </a:r>
            <a:r>
              <a:rPr lang="en-US" altLang="zh-CN" sz="100" dirty="0">
                <a:solidFill>
                  <a:srgbClr val="05003A"/>
                </a:solidFill>
                <a:latin typeface="Calibri"/>
                <a:ea typeface="宋体"/>
              </a:rPr>
              <a:t>www.1ppt.com/shiti/  </a:t>
            </a:r>
          </a:p>
          <a:p>
            <a:r>
              <a:rPr lang="zh-CN" altLang="en-US" sz="100" dirty="0">
                <a:solidFill>
                  <a:srgbClr val="05003A"/>
                </a:solidFill>
                <a:latin typeface="Calibri"/>
                <a:ea typeface="宋体"/>
              </a:rPr>
              <a:t>教案下载：</a:t>
            </a:r>
            <a:r>
              <a:rPr lang="en-US" altLang="zh-CN" sz="100" dirty="0">
                <a:solidFill>
                  <a:srgbClr val="05003A"/>
                </a:solidFill>
                <a:latin typeface="Calibri"/>
                <a:ea typeface="宋体"/>
              </a:rPr>
              <a:t>www.1ppt.com/jiaoan/        </a:t>
            </a:r>
          </a:p>
          <a:p>
            <a:r>
              <a:rPr lang="zh-CN" altLang="en-US" sz="100" dirty="0">
                <a:solidFill>
                  <a:srgbClr val="05003A"/>
                </a:solidFill>
                <a:latin typeface="Calibri"/>
                <a:ea typeface="宋体"/>
              </a:rPr>
              <a:t>字体下载：</a:t>
            </a:r>
            <a:r>
              <a:rPr lang="en-US" altLang="zh-CN" sz="100" dirty="0">
                <a:solidFill>
                  <a:srgbClr val="05003A"/>
                </a:solidFill>
                <a:latin typeface="Calibri"/>
                <a:ea typeface="宋体"/>
              </a:rPr>
              <a:t>www.1ppt.com/ziti/</a:t>
            </a:r>
          </a:p>
          <a:p>
            <a:r>
              <a:rPr lang="en-US" altLang="zh-CN" sz="100" dirty="0">
                <a:solidFill>
                  <a:srgbClr val="05003A"/>
                </a:solidFill>
                <a:latin typeface="Calibri"/>
                <a:ea typeface="宋体"/>
              </a:rPr>
              <a:t> </a:t>
            </a:r>
            <a:endParaRPr lang="zh-CN" altLang="en-US" sz="100" dirty="0">
              <a:solidFill>
                <a:srgbClr val="05003A"/>
              </a:solidFill>
              <a:latin typeface="Calibri"/>
              <a:ea typeface="宋体"/>
            </a:endParaRPr>
          </a:p>
        </p:txBody>
      </p:sp>
    </p:spTree>
    <p:extLst>
      <p:ext uri="{BB962C8B-B14F-4D97-AF65-F5344CB8AC3E}">
        <p14:creationId xmlns:p14="http://schemas.microsoft.com/office/powerpoint/2010/main" val="13230351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30000">
              <a:srgbClr val="652A88">
                <a:alpha val="100000"/>
              </a:srgbClr>
            </a:gs>
            <a:gs pos="57000">
              <a:srgbClr val="451C6E">
                <a:alpha val="100000"/>
              </a:srgbClr>
            </a:gs>
            <a:gs pos="0">
              <a:srgbClr val="8438A1"/>
            </a:gs>
            <a:gs pos="100000">
              <a:srgbClr val="05003A"/>
            </a:gs>
          </a:gsLst>
          <a:path path="circle">
            <a:fillToRect l="50000" t="50000" r="50000" b="50000"/>
          </a:path>
          <a:tileRect/>
        </a:gra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6565" algn="l" defTabSz="1219200"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0365" algn="l" defTabSz="1219200"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165" algn="l" defTabSz="1219200"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32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8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24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20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16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tags" Target="../tags/tag24.xml"/><Relationship Id="rId13" Type="http://schemas.openxmlformats.org/officeDocument/2006/relationships/image" Target="../media/image5.png"/><Relationship Id="rId3" Type="http://schemas.openxmlformats.org/officeDocument/2006/relationships/tags" Target="../tags/tag19.xml"/><Relationship Id="rId7" Type="http://schemas.openxmlformats.org/officeDocument/2006/relationships/tags" Target="../tags/tag23.xml"/><Relationship Id="rId12" Type="http://schemas.openxmlformats.org/officeDocument/2006/relationships/notesSlide" Target="../notesSlides/notesSlide12.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slideLayout" Target="../slideLayouts/slideLayout2.xml"/><Relationship Id="rId5" Type="http://schemas.openxmlformats.org/officeDocument/2006/relationships/tags" Target="../tags/tag21.xml"/><Relationship Id="rId10" Type="http://schemas.openxmlformats.org/officeDocument/2006/relationships/tags" Target="../tags/tag26.xml"/><Relationship Id="rId4" Type="http://schemas.openxmlformats.org/officeDocument/2006/relationships/tags" Target="../tags/tag20.xml"/><Relationship Id="rId9" Type="http://schemas.openxmlformats.org/officeDocument/2006/relationships/tags" Target="../tags/tag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image" Target="../media/image12.png"/><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notesSlide" Target="../notesSlides/notesSlide16.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slideLayout" Target="../slideLayouts/slideLayout2.xml"/><Relationship Id="rId5" Type="http://schemas.openxmlformats.org/officeDocument/2006/relationships/tags" Target="../tags/tag31.xml"/><Relationship Id="rId10" Type="http://schemas.openxmlformats.org/officeDocument/2006/relationships/tags" Target="../tags/tag36.xml"/><Relationship Id="rId4" Type="http://schemas.openxmlformats.org/officeDocument/2006/relationships/tags" Target="../tags/tag30.xml"/><Relationship Id="rId9" Type="http://schemas.openxmlformats.org/officeDocument/2006/relationships/tags" Target="../tags/tag3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tags" Target="../tags/tag39.xml"/><Relationship Id="rId7" Type="http://schemas.openxmlformats.org/officeDocument/2006/relationships/chart" Target="../charts/chart1.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notesSlide" Target="../notesSlides/notesSlide20.xml"/><Relationship Id="rId5" Type="http://schemas.openxmlformats.org/officeDocument/2006/relationships/slideLayout" Target="../slideLayouts/slideLayout2.xml"/><Relationship Id="rId4" Type="http://schemas.openxmlformats.org/officeDocument/2006/relationships/tags" Target="../tags/tag40.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tags" Target="../tags/tag48.xml"/><Relationship Id="rId3" Type="http://schemas.openxmlformats.org/officeDocument/2006/relationships/tags" Target="../tags/tag43.xml"/><Relationship Id="rId7" Type="http://schemas.openxmlformats.org/officeDocument/2006/relationships/tags" Target="../tags/tag47.xml"/><Relationship Id="rId12" Type="http://schemas.openxmlformats.org/officeDocument/2006/relationships/notesSlide" Target="../notesSlides/notesSlide25.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slideLayout" Target="../slideLayouts/slideLayout2.xml"/><Relationship Id="rId5" Type="http://schemas.openxmlformats.org/officeDocument/2006/relationships/tags" Target="../tags/tag45.xml"/><Relationship Id="rId10" Type="http://schemas.openxmlformats.org/officeDocument/2006/relationships/tags" Target="../tags/tag50.xml"/><Relationship Id="rId4" Type="http://schemas.openxmlformats.org/officeDocument/2006/relationships/tags" Target="../tags/tag44.xml"/><Relationship Id="rId9" Type="http://schemas.openxmlformats.org/officeDocument/2006/relationships/tags" Target="../tags/tag49.xml"/></Relationships>
</file>

<file path=ppt/slides/_rels/slide26.xml.rels><?xml version="1.0" encoding="UTF-8" standalone="yes"?>
<Relationships xmlns="http://schemas.openxmlformats.org/package/2006/relationships"><Relationship Id="rId8" Type="http://schemas.openxmlformats.org/officeDocument/2006/relationships/tags" Target="../tags/tag58.xml"/><Relationship Id="rId13" Type="http://schemas.openxmlformats.org/officeDocument/2006/relationships/tags" Target="../tags/tag63.xml"/><Relationship Id="rId3" Type="http://schemas.openxmlformats.org/officeDocument/2006/relationships/tags" Target="../tags/tag53.xml"/><Relationship Id="rId7" Type="http://schemas.openxmlformats.org/officeDocument/2006/relationships/tags" Target="../tags/tag57.xml"/><Relationship Id="rId12" Type="http://schemas.openxmlformats.org/officeDocument/2006/relationships/tags" Target="../tags/tag62.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tags" Target="../tags/tag61.xml"/><Relationship Id="rId5" Type="http://schemas.openxmlformats.org/officeDocument/2006/relationships/tags" Target="../tags/tag55.xml"/><Relationship Id="rId15" Type="http://schemas.openxmlformats.org/officeDocument/2006/relationships/notesSlide" Target="../notesSlides/notesSlide26.xml"/><Relationship Id="rId10" Type="http://schemas.openxmlformats.org/officeDocument/2006/relationships/tags" Target="../tags/tag60.xml"/><Relationship Id="rId4" Type="http://schemas.openxmlformats.org/officeDocument/2006/relationships/tags" Target="../tags/tag54.xml"/><Relationship Id="rId9" Type="http://schemas.openxmlformats.org/officeDocument/2006/relationships/tags" Target="../tags/tag59.xml"/><Relationship Id="rId14"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notesSlide" Target="../notesSlides/notesSlide7.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slideLayout" Target="../slideLayouts/slideLayout2.xml"/><Relationship Id="rId2" Type="http://schemas.openxmlformats.org/officeDocument/2006/relationships/tags" Target="../tags/tag2.xml"/><Relationship Id="rId16" Type="http://schemas.openxmlformats.org/officeDocument/2006/relationships/tags" Target="../tags/tag16.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QQ截图20170117152244"/>
          <p:cNvPicPr>
            <a:picLocks noChangeAspect="1"/>
          </p:cNvPicPr>
          <p:nvPr/>
        </p:nvPicPr>
        <p:blipFill>
          <a:blip r:embed="rId3"/>
          <a:stretch>
            <a:fillRect/>
          </a:stretch>
        </p:blipFill>
        <p:spPr>
          <a:xfrm>
            <a:off x="-3448" y="6896"/>
            <a:ext cx="12200255" cy="6852920"/>
          </a:xfrm>
          <a:prstGeom prst="rect">
            <a:avLst/>
          </a:prstGeom>
        </p:spPr>
      </p:pic>
      <p:sp>
        <p:nvSpPr>
          <p:cNvPr id="5" name=" 219"/>
          <p:cNvSpPr/>
          <p:nvPr/>
        </p:nvSpPr>
        <p:spPr>
          <a:xfrm>
            <a:off x="2684557" y="3292454"/>
            <a:ext cx="6834772" cy="360045"/>
          </a:xfrm>
          <a:prstGeom prst="roundRect">
            <a:avLst>
              <a:gd name="adj" fmla="val 50000"/>
            </a:avLst>
          </a:prstGeom>
          <a:gradFill>
            <a:gsLst>
              <a:gs pos="100000">
                <a:srgbClr val="05003A"/>
              </a:gs>
              <a:gs pos="0">
                <a:srgbClr val="8438A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mj-lt"/>
              <a:cs typeface="B Nazanin" panose="00000700000000000000" pitchFamily="2" charset="-78"/>
            </a:endParaRPr>
          </a:p>
        </p:txBody>
      </p:sp>
      <p:pic>
        <p:nvPicPr>
          <p:cNvPr id="3" name="图片 2" descr="27b02b36c1944eadae4c80ede239480b"/>
          <p:cNvPicPr>
            <a:picLocks noChangeAspect="1"/>
          </p:cNvPicPr>
          <p:nvPr/>
        </p:nvPicPr>
        <p:blipFill>
          <a:blip r:embed="rId4"/>
          <a:stretch>
            <a:fillRect/>
          </a:stretch>
        </p:blipFill>
        <p:spPr>
          <a:xfrm>
            <a:off x="263353" y="3030412"/>
            <a:ext cx="11066145" cy="3733800"/>
          </a:xfrm>
          <a:prstGeom prst="rect">
            <a:avLst/>
          </a:prstGeom>
        </p:spPr>
      </p:pic>
      <p:sp>
        <p:nvSpPr>
          <p:cNvPr id="18" name="文本框 17"/>
          <p:cNvSpPr txBox="1"/>
          <p:nvPr/>
        </p:nvSpPr>
        <p:spPr>
          <a:xfrm>
            <a:off x="286349" y="393793"/>
            <a:ext cx="11656424" cy="1323439"/>
          </a:xfrm>
          <a:prstGeom prst="rect">
            <a:avLst/>
          </a:prstGeom>
          <a:noFill/>
        </p:spPr>
        <p:txBody>
          <a:bodyPr wrap="square">
            <a:spAutoFit/>
          </a:bodyPr>
          <a:lstStyle/>
          <a:p>
            <a:pPr algn="ctr">
              <a:defRPr/>
            </a:pPr>
            <a:r>
              <a:rPr lang="fa-IR" altLang="zh-CN" sz="8000" dirty="0">
                <a:gradFill>
                  <a:gsLst>
                    <a:gs pos="0">
                      <a:schemeClr val="accent1"/>
                    </a:gs>
                    <a:gs pos="100000">
                      <a:schemeClr val="accent1">
                        <a:lumMod val="50000"/>
                      </a:schemeClr>
                    </a:gs>
                  </a:gsLst>
                  <a:lin ang="5400000" scaled="1"/>
                </a:gradFill>
                <a:latin typeface="+mj-lt"/>
                <a:ea typeface="MS Mincho" panose="02020609040205080304" pitchFamily="49" charset="-128"/>
                <a:cs typeface="B Nazanin" panose="00000700000000000000" pitchFamily="2" charset="-78"/>
              </a:rPr>
              <a:t>قالب پاورپوینت خودرو</a:t>
            </a:r>
            <a:endParaRPr lang="zh-CN" altLang="en-US" sz="8000" dirty="0">
              <a:gradFill>
                <a:gsLst>
                  <a:gs pos="0">
                    <a:schemeClr val="accent1"/>
                  </a:gs>
                  <a:gs pos="100000">
                    <a:schemeClr val="accent1">
                      <a:lumMod val="50000"/>
                    </a:schemeClr>
                  </a:gs>
                </a:gsLst>
                <a:lin ang="5400000" scaled="1"/>
              </a:gradFill>
              <a:latin typeface="+mj-lt"/>
              <a:ea typeface="MS Mincho" panose="02020609040205080304" pitchFamily="49" charset="-128"/>
              <a:cs typeface="B Nazanin" panose="00000700000000000000" pitchFamily="2" charset="-78"/>
            </a:endParaRPr>
          </a:p>
        </p:txBody>
      </p:sp>
      <p:sp>
        <p:nvSpPr>
          <p:cNvPr id="17" name="文本框 16"/>
          <p:cNvSpPr txBox="1"/>
          <p:nvPr/>
        </p:nvSpPr>
        <p:spPr>
          <a:xfrm>
            <a:off x="2666554" y="1928221"/>
            <a:ext cx="6845300" cy="1107996"/>
          </a:xfrm>
          <a:prstGeom prst="rect">
            <a:avLst/>
          </a:prstGeom>
          <a:noFill/>
        </p:spPr>
        <p:txBody>
          <a:bodyPr>
            <a:spAutoFit/>
          </a:bodyPr>
          <a:lstStyle/>
          <a:p>
            <a:pPr algn="ctr">
              <a:defRPr/>
            </a:pPr>
            <a:r>
              <a:rPr lang="fa-IR" altLang="zh-CN" sz="6600" b="1" kern="1400" spc="200" dirty="0">
                <a:gradFill>
                  <a:gsLst>
                    <a:gs pos="0">
                      <a:schemeClr val="accent1"/>
                    </a:gs>
                    <a:gs pos="100000">
                      <a:schemeClr val="accent1">
                        <a:lumMod val="50000"/>
                      </a:schemeClr>
                    </a:gs>
                  </a:gsLst>
                  <a:lin ang="5400000" scaled="1"/>
                </a:gradFill>
                <a:latin typeface="+mj-lt"/>
                <a:cs typeface="B Nazanin" panose="00000700000000000000" pitchFamily="2" charset="-78"/>
              </a:rPr>
              <a:t>تم: کرایه ماشین</a:t>
            </a:r>
            <a:endParaRPr lang="zh-CN" altLang="en-US" sz="6600" b="1" kern="1400" spc="200" dirty="0">
              <a:gradFill>
                <a:gsLst>
                  <a:gs pos="0">
                    <a:schemeClr val="accent1"/>
                  </a:gs>
                  <a:gs pos="100000">
                    <a:schemeClr val="accent1">
                      <a:lumMod val="50000"/>
                    </a:schemeClr>
                  </a:gs>
                </a:gsLst>
                <a:lin ang="5400000" scaled="1"/>
              </a:gradFill>
              <a:latin typeface="+mj-lt"/>
              <a:cs typeface="B Nazanin" panose="00000700000000000000" pitchFamily="2" charset="-78"/>
            </a:endParaRPr>
          </a:p>
        </p:txBody>
      </p:sp>
      <p:sp>
        <p:nvSpPr>
          <p:cNvPr id="90" name="文本框 89"/>
          <p:cNvSpPr txBox="1"/>
          <p:nvPr/>
        </p:nvSpPr>
        <p:spPr>
          <a:xfrm>
            <a:off x="2946209" y="3210866"/>
            <a:ext cx="6336704" cy="523220"/>
          </a:xfrm>
          <a:prstGeom prst="rect">
            <a:avLst/>
          </a:prstGeom>
          <a:noFill/>
        </p:spPr>
        <p:txBody>
          <a:bodyPr wrap="square" rtlCol="0">
            <a:spAutoFit/>
          </a:bodyPr>
          <a:lstStyle/>
          <a:p>
            <a:pPr algn="ctr"/>
            <a:r>
              <a:rPr lang="tr-TR" altLang="zh-CN" sz="2800" u="sng" dirty="0">
                <a:gradFill>
                  <a:gsLst>
                    <a:gs pos="0">
                      <a:schemeClr val="accent1"/>
                    </a:gs>
                    <a:gs pos="100000">
                      <a:schemeClr val="accent1">
                        <a:lumMod val="50000"/>
                      </a:schemeClr>
                    </a:gs>
                  </a:gsLst>
                  <a:lin ang="5400000" scaled="1"/>
                </a:gradFill>
                <a:latin typeface="+mj-lt"/>
                <a:ea typeface="黑体" panose="02010600030101010101" charset="-122"/>
                <a:cs typeface="B Nazanin" panose="00000700000000000000" pitchFamily="2" charset="-78"/>
              </a:rPr>
              <a:t>20begir.com</a:t>
            </a:r>
            <a:endParaRPr lang="zh-CN" altLang="en-US" sz="2800" u="sng" dirty="0">
              <a:gradFill>
                <a:gsLst>
                  <a:gs pos="0">
                    <a:schemeClr val="accent1"/>
                  </a:gs>
                  <a:gs pos="100000">
                    <a:schemeClr val="accent1">
                      <a:lumMod val="50000"/>
                    </a:schemeClr>
                  </a:gs>
                </a:gsLst>
                <a:lin ang="5400000" scaled="1"/>
              </a:gradFill>
              <a:latin typeface="+mj-lt"/>
              <a:ea typeface="黑体" panose="02010600030101010101" charset="-122"/>
              <a:cs typeface="B Nazanin" panose="00000700000000000000" pitchFamily="2" charset="-78"/>
            </a:endParaRPr>
          </a:p>
        </p:txBody>
      </p:sp>
      <p:grpSp>
        <p:nvGrpSpPr>
          <p:cNvPr id="91" name="组合 90"/>
          <p:cNvGrpSpPr/>
          <p:nvPr/>
        </p:nvGrpSpPr>
        <p:grpSpPr>
          <a:xfrm>
            <a:off x="9662760" y="3379569"/>
            <a:ext cx="2688005" cy="96000"/>
            <a:chOff x="7128284" y="2530831"/>
            <a:chExt cx="2016004" cy="72000"/>
          </a:xfrm>
        </p:grpSpPr>
        <p:cxnSp>
          <p:nvCxnSpPr>
            <p:cNvPr id="92" name="直接连接符 91"/>
            <p:cNvCxnSpPr/>
            <p:nvPr/>
          </p:nvCxnSpPr>
          <p:spPr>
            <a:xfrm>
              <a:off x="7164288" y="2566831"/>
              <a:ext cx="1980000" cy="0"/>
            </a:xfrm>
            <a:prstGeom prst="line">
              <a:avLst/>
            </a:prstGeom>
            <a:ln>
              <a:gradFill>
                <a:gsLst>
                  <a:gs pos="0">
                    <a:schemeClr val="accent1"/>
                  </a:gs>
                  <a:gs pos="100000">
                    <a:schemeClr val="accent1">
                      <a:lumMod val="50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93" name="椭圆 92"/>
            <p:cNvSpPr>
              <a:spLocks noChangeAspect="1"/>
            </p:cNvSpPr>
            <p:nvPr/>
          </p:nvSpPr>
          <p:spPr>
            <a:xfrm>
              <a:off x="7128284" y="2530831"/>
              <a:ext cx="72000" cy="7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lt"/>
                <a:cs typeface="B Nazanin" panose="00000700000000000000" pitchFamily="2" charset="-78"/>
              </a:endParaRPr>
            </a:p>
          </p:txBody>
        </p:sp>
      </p:grpSp>
      <p:grpSp>
        <p:nvGrpSpPr>
          <p:cNvPr id="94" name="组合 93"/>
          <p:cNvGrpSpPr/>
          <p:nvPr/>
        </p:nvGrpSpPr>
        <p:grpSpPr>
          <a:xfrm flipH="1">
            <a:off x="-240104" y="3379569"/>
            <a:ext cx="2688005" cy="96000"/>
            <a:chOff x="7128284" y="2530831"/>
            <a:chExt cx="2016004" cy="72000"/>
          </a:xfrm>
        </p:grpSpPr>
        <p:cxnSp>
          <p:nvCxnSpPr>
            <p:cNvPr id="95" name="直接连接符 94"/>
            <p:cNvCxnSpPr/>
            <p:nvPr/>
          </p:nvCxnSpPr>
          <p:spPr>
            <a:xfrm>
              <a:off x="7164288" y="2566831"/>
              <a:ext cx="1980000" cy="0"/>
            </a:xfrm>
            <a:prstGeom prst="line">
              <a:avLst/>
            </a:prstGeom>
            <a:ln>
              <a:gradFill>
                <a:gsLst>
                  <a:gs pos="0">
                    <a:schemeClr val="accent1"/>
                  </a:gs>
                  <a:gs pos="100000">
                    <a:schemeClr val="accent1">
                      <a:lumMod val="50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96" name="椭圆 95"/>
            <p:cNvSpPr>
              <a:spLocks noChangeAspect="1"/>
            </p:cNvSpPr>
            <p:nvPr/>
          </p:nvSpPr>
          <p:spPr>
            <a:xfrm>
              <a:off x="7128284" y="2530831"/>
              <a:ext cx="72000" cy="7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lt"/>
                <a:cs typeface="B Nazanin" panose="00000700000000000000" pitchFamily="2" charset="-78"/>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iterate type="lt">
                                    <p:tmPct val="15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 calcmode="lin" valueType="num">
                                      <p:cBhvr>
                                        <p:cTn id="9" dur="500" fill="hold"/>
                                        <p:tgtEl>
                                          <p:spTgt spid="17"/>
                                        </p:tgtEl>
                                        <p:attrNameLst>
                                          <p:attrName>ppt_x</p:attrName>
                                        </p:attrNameLst>
                                      </p:cBhvr>
                                      <p:tavLst>
                                        <p:tav tm="0">
                                          <p:val>
                                            <p:fltVal val="0.5"/>
                                          </p:val>
                                        </p:tav>
                                        <p:tav tm="100000">
                                          <p:val>
                                            <p:strVal val="#ppt_x"/>
                                          </p:val>
                                        </p:tav>
                                      </p:tavLst>
                                    </p:anim>
                                    <p:anim calcmode="lin" valueType="num">
                                      <p:cBhvr>
                                        <p:cTn id="10" dur="500" fill="hold"/>
                                        <p:tgtEl>
                                          <p:spTgt spid="17"/>
                                        </p:tgtEl>
                                        <p:attrNameLst>
                                          <p:attrName>ppt_y</p:attrName>
                                        </p:attrNameLst>
                                      </p:cBhvr>
                                      <p:tavLst>
                                        <p:tav tm="0">
                                          <p:val>
                                            <p:fltVal val="0.5"/>
                                          </p:val>
                                        </p:tav>
                                        <p:tav tm="100000">
                                          <p:val>
                                            <p:strVal val="#ppt_y"/>
                                          </p:val>
                                        </p:tav>
                                      </p:tavLst>
                                    </p:anim>
                                  </p:childTnLst>
                                </p:cTn>
                              </p:par>
                            </p:childTnLst>
                          </p:cTn>
                        </p:par>
                        <p:par>
                          <p:cTn id="11" fill="hold">
                            <p:stCondLst>
                              <p:cond delay="1400"/>
                            </p:stCondLst>
                            <p:childTnLst>
                              <p:par>
                                <p:cTn id="12" presetID="23" presetClass="entr" presetSubtype="528" fill="hold" grpId="0" nodeType="afterEffect">
                                  <p:stCondLst>
                                    <p:cond delay="0"/>
                                  </p:stCondLst>
                                  <p:iterate type="lt">
                                    <p:tmPct val="1500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fltVal val="0"/>
                                          </p:val>
                                        </p:tav>
                                        <p:tav tm="100000">
                                          <p:val>
                                            <p:strVal val="#ppt_w"/>
                                          </p:val>
                                        </p:tav>
                                      </p:tavLst>
                                    </p:anim>
                                    <p:anim calcmode="lin" valueType="num">
                                      <p:cBhvr>
                                        <p:cTn id="15" dur="500" fill="hold"/>
                                        <p:tgtEl>
                                          <p:spTgt spid="18"/>
                                        </p:tgtEl>
                                        <p:attrNameLst>
                                          <p:attrName>ppt_h</p:attrName>
                                        </p:attrNameLst>
                                      </p:cBhvr>
                                      <p:tavLst>
                                        <p:tav tm="0">
                                          <p:val>
                                            <p:fltVal val="0"/>
                                          </p:val>
                                        </p:tav>
                                        <p:tav tm="100000">
                                          <p:val>
                                            <p:strVal val="#ppt_h"/>
                                          </p:val>
                                        </p:tav>
                                      </p:tavLst>
                                    </p:anim>
                                    <p:anim calcmode="lin" valueType="num">
                                      <p:cBhvr>
                                        <p:cTn id="16" dur="500" fill="hold"/>
                                        <p:tgtEl>
                                          <p:spTgt spid="18"/>
                                        </p:tgtEl>
                                        <p:attrNameLst>
                                          <p:attrName>ppt_x</p:attrName>
                                        </p:attrNameLst>
                                      </p:cBhvr>
                                      <p:tavLst>
                                        <p:tav tm="0">
                                          <p:val>
                                            <p:fltVal val="0.5"/>
                                          </p:val>
                                        </p:tav>
                                        <p:tav tm="100000">
                                          <p:val>
                                            <p:strVal val="#ppt_x"/>
                                          </p:val>
                                        </p:tav>
                                      </p:tavLst>
                                    </p:anim>
                                    <p:anim calcmode="lin" valueType="num">
                                      <p:cBhvr>
                                        <p:cTn id="17" dur="500" fill="hold"/>
                                        <p:tgtEl>
                                          <p:spTgt spid="18"/>
                                        </p:tgtEl>
                                        <p:attrNameLst>
                                          <p:attrName>ppt_y</p:attrName>
                                        </p:attrNameLst>
                                      </p:cBhvr>
                                      <p:tavLst>
                                        <p:tav tm="0">
                                          <p:val>
                                            <p:fltVal val="0.5"/>
                                          </p:val>
                                        </p:tav>
                                        <p:tav tm="100000">
                                          <p:val>
                                            <p:strVal val="#ppt_y"/>
                                          </p:val>
                                        </p:tav>
                                      </p:tavLst>
                                    </p:anim>
                                  </p:childTnLst>
                                </p:cTn>
                              </p:par>
                              <p:par>
                                <p:cTn id="18" presetID="2" presetClass="entr" presetSubtype="4" decel="100000" fill="hold" grpId="0" nodeType="withEffect">
                                  <p:stCondLst>
                                    <p:cond delay="250"/>
                                  </p:stCondLst>
                                  <p:childTnLst>
                                    <p:set>
                                      <p:cBhvr>
                                        <p:cTn id="19" dur="1" fill="hold">
                                          <p:stCondLst>
                                            <p:cond delay="0"/>
                                          </p:stCondLst>
                                        </p:cTn>
                                        <p:tgtEl>
                                          <p:spTgt spid="90"/>
                                        </p:tgtEl>
                                        <p:attrNameLst>
                                          <p:attrName>style.visibility</p:attrName>
                                        </p:attrNameLst>
                                      </p:cBhvr>
                                      <p:to>
                                        <p:strVal val="visible"/>
                                      </p:to>
                                    </p:set>
                                    <p:anim calcmode="lin" valueType="num">
                                      <p:cBhvr additive="base">
                                        <p:cTn id="20" dur="500" fill="hold"/>
                                        <p:tgtEl>
                                          <p:spTgt spid="90"/>
                                        </p:tgtEl>
                                        <p:attrNameLst>
                                          <p:attrName>ppt_x</p:attrName>
                                        </p:attrNameLst>
                                      </p:cBhvr>
                                      <p:tavLst>
                                        <p:tav tm="0">
                                          <p:val>
                                            <p:strVal val="#ppt_x"/>
                                          </p:val>
                                        </p:tav>
                                        <p:tav tm="100000">
                                          <p:val>
                                            <p:strVal val="#ppt_x"/>
                                          </p:val>
                                        </p:tav>
                                      </p:tavLst>
                                    </p:anim>
                                    <p:anim calcmode="lin" valueType="num">
                                      <p:cBhvr additive="base">
                                        <p:cTn id="21" dur="500" fill="hold"/>
                                        <p:tgtEl>
                                          <p:spTgt spid="90"/>
                                        </p:tgtEl>
                                        <p:attrNameLst>
                                          <p:attrName>ppt_y</p:attrName>
                                        </p:attrNameLst>
                                      </p:cBhvr>
                                      <p:tavLst>
                                        <p:tav tm="0">
                                          <p:val>
                                            <p:strVal val="1+#ppt_h/2"/>
                                          </p:val>
                                        </p:tav>
                                        <p:tav tm="100000">
                                          <p:val>
                                            <p:strVal val="#ppt_y"/>
                                          </p:val>
                                        </p:tav>
                                      </p:tavLst>
                                    </p:anim>
                                  </p:childTnLst>
                                </p:cTn>
                              </p:par>
                            </p:childTnLst>
                          </p:cTn>
                        </p:par>
                        <p:par>
                          <p:cTn id="22" fill="hold">
                            <p:stCondLst>
                              <p:cond delay="3175"/>
                            </p:stCondLst>
                            <p:childTnLst>
                              <p:par>
                                <p:cTn id="23" presetID="22" presetClass="entr" presetSubtype="8" fill="hold" nodeType="afterEffect">
                                  <p:stCondLst>
                                    <p:cond delay="0"/>
                                  </p:stCondLst>
                                  <p:childTnLst>
                                    <p:set>
                                      <p:cBhvr>
                                        <p:cTn id="24" dur="1" fill="hold">
                                          <p:stCondLst>
                                            <p:cond delay="0"/>
                                          </p:stCondLst>
                                        </p:cTn>
                                        <p:tgtEl>
                                          <p:spTgt spid="91"/>
                                        </p:tgtEl>
                                        <p:attrNameLst>
                                          <p:attrName>style.visibility</p:attrName>
                                        </p:attrNameLst>
                                      </p:cBhvr>
                                      <p:to>
                                        <p:strVal val="visible"/>
                                      </p:to>
                                    </p:set>
                                    <p:animEffect transition="in" filter="wipe(left)">
                                      <p:cBhvr>
                                        <p:cTn id="25" dur="500"/>
                                        <p:tgtEl>
                                          <p:spTgt spid="91"/>
                                        </p:tgtEl>
                                      </p:cBhvr>
                                    </p:animEffect>
                                  </p:childTnLst>
                                </p:cTn>
                              </p:par>
                              <p:par>
                                <p:cTn id="26" presetID="22" presetClass="entr" presetSubtype="2" fill="hold" nodeType="withEffect">
                                  <p:stCondLst>
                                    <p:cond delay="0"/>
                                  </p:stCondLst>
                                  <p:childTnLst>
                                    <p:set>
                                      <p:cBhvr>
                                        <p:cTn id="27" dur="1" fill="hold">
                                          <p:stCondLst>
                                            <p:cond delay="0"/>
                                          </p:stCondLst>
                                        </p:cTn>
                                        <p:tgtEl>
                                          <p:spTgt spid="94"/>
                                        </p:tgtEl>
                                        <p:attrNameLst>
                                          <p:attrName>style.visibility</p:attrName>
                                        </p:attrNameLst>
                                      </p:cBhvr>
                                      <p:to>
                                        <p:strVal val="visible"/>
                                      </p:to>
                                    </p:set>
                                    <p:animEffect transition="in" filter="wipe(right)">
                                      <p:cBhvr>
                                        <p:cTn id="28"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7" grpId="0"/>
      <p:bldP spid="9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直接连接符 19"/>
          <p:cNvCxnSpPr/>
          <p:nvPr/>
        </p:nvCxnSpPr>
        <p:spPr>
          <a:xfrm>
            <a:off x="6096600" y="1477433"/>
            <a:ext cx="0" cy="4398433"/>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2" name="TextBox 12"/>
          <p:cNvSpPr txBox="1"/>
          <p:nvPr/>
        </p:nvSpPr>
        <p:spPr bwMode="auto">
          <a:xfrm>
            <a:off x="1617734" y="2326217"/>
            <a:ext cx="3598333" cy="1477328"/>
          </a:xfrm>
          <a:prstGeom prst="rect">
            <a:avLst/>
          </a:prstGeom>
          <a:noFill/>
        </p:spPr>
        <p:txBody>
          <a:bodyPr>
            <a:spAutoFit/>
          </a:bodyPr>
          <a:lstStyle/>
          <a:p>
            <a:pPr defTabSz="683895">
              <a:lnSpc>
                <a:spcPct val="150000"/>
              </a:lnSpc>
              <a:defRPr/>
            </a:pPr>
            <a:r>
              <a:rPr lang="en-US" altLang="zh-CN" sz="1200" dirty="0">
                <a:gradFill>
                  <a:gsLst>
                    <a:gs pos="0">
                      <a:schemeClr val="accent1"/>
                    </a:gs>
                    <a:gs pos="100000">
                      <a:schemeClr val="accent1">
                        <a:lumMod val="50000"/>
                      </a:schemeClr>
                    </a:gs>
                  </a:gsLst>
                  <a:lin ang="5400000" scaled="1"/>
                </a:gradFill>
                <a:latin typeface="+mj-lt"/>
              </a:rPr>
              <a:t> We press play on your digital story. Using conceptual, digital design, we work with you to build experiences that feel 'right' for your users. We create a solid user-product relationship, one that's long and fruitful.</a:t>
            </a:r>
            <a:endParaRPr lang="zh-CN" altLang="en-US" sz="1065" dirty="0">
              <a:gradFill>
                <a:gsLst>
                  <a:gs pos="0">
                    <a:schemeClr val="accent1"/>
                  </a:gs>
                  <a:gs pos="100000">
                    <a:schemeClr val="accent1">
                      <a:lumMod val="50000"/>
                    </a:schemeClr>
                  </a:gs>
                </a:gsLst>
                <a:lin ang="5400000" scaled="1"/>
              </a:gradFill>
              <a:latin typeface="+mj-lt"/>
              <a:sym typeface="Arial" panose="020B0604020202020204" pitchFamily="34" charset="0"/>
            </a:endParaRPr>
          </a:p>
        </p:txBody>
      </p:sp>
      <p:sp>
        <p:nvSpPr>
          <p:cNvPr id="49184" name="TextBox 13"/>
          <p:cNvSpPr txBox="1">
            <a:spLocks noChangeArrowheads="1"/>
          </p:cNvSpPr>
          <p:nvPr/>
        </p:nvSpPr>
        <p:spPr bwMode="auto">
          <a:xfrm>
            <a:off x="2244267" y="1858433"/>
            <a:ext cx="2717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r">
              <a:defRPr/>
            </a:pPr>
            <a:r>
              <a:rPr lang="tr-TR" altLang="zh-CN" sz="2400" b="1" dirty="0" err="1">
                <a:gradFill>
                  <a:gsLst>
                    <a:gs pos="0">
                      <a:schemeClr val="accent1"/>
                    </a:gs>
                    <a:gs pos="100000">
                      <a:schemeClr val="accent1">
                        <a:lumMod val="50000"/>
                      </a:schemeClr>
                    </a:gs>
                  </a:gsLst>
                  <a:lin ang="5400000" scaled="1"/>
                </a:gradFill>
                <a:latin typeface="+mj-lt"/>
              </a:rPr>
              <a:t>Brand</a:t>
            </a:r>
            <a:endParaRPr lang="zh-CN" altLang="en-US" sz="2400" b="1" dirty="0">
              <a:gradFill>
                <a:gsLst>
                  <a:gs pos="0">
                    <a:schemeClr val="accent1"/>
                  </a:gs>
                  <a:gs pos="100000">
                    <a:schemeClr val="accent1">
                      <a:lumMod val="50000"/>
                    </a:schemeClr>
                  </a:gs>
                </a:gsLst>
                <a:lin ang="5400000" scaled="1"/>
              </a:gradFill>
              <a:latin typeface="+mj-lt"/>
            </a:endParaRPr>
          </a:p>
        </p:txBody>
      </p:sp>
      <p:sp>
        <p:nvSpPr>
          <p:cNvPr id="24" name="TextBox 14"/>
          <p:cNvSpPr txBox="1"/>
          <p:nvPr/>
        </p:nvSpPr>
        <p:spPr bwMode="auto">
          <a:xfrm>
            <a:off x="6896700" y="1877484"/>
            <a:ext cx="2719917" cy="461665"/>
          </a:xfrm>
          <a:prstGeom prst="rect">
            <a:avLst/>
          </a:prstGeom>
          <a:noFill/>
        </p:spPr>
        <p:txBody>
          <a:bodyPr>
            <a:spAutoFit/>
          </a:bodyPr>
          <a:lstStyle>
            <a:defPPr>
              <a:defRPr lang="zh-CN"/>
            </a:defPPr>
            <a:lvl1pPr algn="r">
              <a:spcBef>
                <a:spcPct val="0"/>
              </a:spcBef>
              <a:defRPr sz="2400" b="1">
                <a:gradFill>
                  <a:gsLst>
                    <a:gs pos="0">
                      <a:srgbClr val="BE8C83"/>
                    </a:gs>
                    <a:gs pos="100000">
                      <a:srgbClr val="BE8C83"/>
                    </a:gs>
                    <a:gs pos="50000">
                      <a:srgbClr val="FFEEE2"/>
                    </a:gs>
                  </a:gsLst>
                  <a:lin ang="0" scaled="0"/>
                </a:gradFill>
                <a:latin typeface="微软雅黑" panose="020B0503020204020204" pitchFamily="34" charset="-122"/>
                <a:ea typeface="微软雅黑" panose="020B0503020204020204" pitchFamily="34" charset="-122"/>
              </a:defRPr>
            </a:lvl1pPr>
          </a:lstStyle>
          <a:p>
            <a:pPr algn="l">
              <a:defRPr/>
            </a:pPr>
            <a:r>
              <a:rPr lang="tr-TR" altLang="zh-CN" dirty="0">
                <a:gradFill>
                  <a:gsLst>
                    <a:gs pos="0">
                      <a:schemeClr val="accent1"/>
                    </a:gs>
                    <a:gs pos="100000">
                      <a:schemeClr val="accent1">
                        <a:lumMod val="50000"/>
                      </a:schemeClr>
                    </a:gs>
                  </a:gsLst>
                  <a:lin ang="5400000" scaled="1"/>
                </a:gradFill>
                <a:latin typeface="+mj-lt"/>
              </a:rPr>
              <a:t>Bill</a:t>
            </a:r>
            <a:endParaRPr lang="zh-CN" altLang="en-US" dirty="0">
              <a:gradFill>
                <a:gsLst>
                  <a:gs pos="0">
                    <a:schemeClr val="accent1"/>
                  </a:gs>
                  <a:gs pos="100000">
                    <a:schemeClr val="accent1">
                      <a:lumMod val="50000"/>
                    </a:schemeClr>
                  </a:gs>
                </a:gsLst>
                <a:lin ang="5400000" scaled="1"/>
              </a:gradFill>
              <a:latin typeface="+mj-lt"/>
            </a:endParaRPr>
          </a:p>
        </p:txBody>
      </p:sp>
      <p:sp>
        <p:nvSpPr>
          <p:cNvPr id="25" name="TextBox 15"/>
          <p:cNvSpPr txBox="1"/>
          <p:nvPr/>
        </p:nvSpPr>
        <p:spPr bwMode="auto">
          <a:xfrm>
            <a:off x="6919984" y="2357967"/>
            <a:ext cx="3655483" cy="1200329"/>
          </a:xfrm>
          <a:prstGeom prst="rect">
            <a:avLst/>
          </a:prstGeom>
          <a:noFill/>
        </p:spPr>
        <p:txBody>
          <a:bodyPr>
            <a:spAutoFit/>
          </a:bodyPr>
          <a:lstStyle/>
          <a:p>
            <a:pPr defTabSz="683895">
              <a:lnSpc>
                <a:spcPct val="150000"/>
              </a:lnSpc>
              <a:defRPr/>
            </a:pPr>
            <a:r>
              <a:rPr lang="en-US" altLang="zh-CN" sz="1200" dirty="0">
                <a:gradFill>
                  <a:gsLst>
                    <a:gs pos="0">
                      <a:schemeClr val="accent1"/>
                    </a:gs>
                    <a:gs pos="100000">
                      <a:schemeClr val="accent1">
                        <a:lumMod val="50000"/>
                      </a:schemeClr>
                    </a:gs>
                  </a:gsLst>
                  <a:lin ang="5400000" scaled="1"/>
                </a:gradFill>
                <a:latin typeface="+mj-lt"/>
              </a:rPr>
              <a:t> We press play on your digital story. Using conceptual, digital design, we work with you to build experiences that feel 'right' for your users. We create a solid user-product relationship, one that's long and fruitful.</a:t>
            </a:r>
            <a:endParaRPr lang="zh-CN" altLang="en-US" sz="1065" dirty="0">
              <a:gradFill>
                <a:gsLst>
                  <a:gs pos="0">
                    <a:schemeClr val="accent1"/>
                  </a:gs>
                  <a:gs pos="100000">
                    <a:schemeClr val="accent1">
                      <a:lumMod val="50000"/>
                    </a:schemeClr>
                  </a:gs>
                </a:gsLst>
                <a:lin ang="5400000" scaled="1"/>
              </a:gradFill>
              <a:latin typeface="+mj-lt"/>
              <a:sym typeface="Arial" panose="020B0604020202020204" pitchFamily="34" charset="0"/>
            </a:endParaRPr>
          </a:p>
        </p:txBody>
      </p:sp>
      <p:grpSp>
        <p:nvGrpSpPr>
          <p:cNvPr id="5" name="组合 4"/>
          <p:cNvGrpSpPr/>
          <p:nvPr/>
        </p:nvGrpSpPr>
        <p:grpSpPr bwMode="auto">
          <a:xfrm>
            <a:off x="2017784" y="4358217"/>
            <a:ext cx="2959100" cy="1601060"/>
            <a:chOff x="1512888" y="3268663"/>
            <a:chExt cx="2219325" cy="1200795"/>
          </a:xfrm>
        </p:grpSpPr>
        <p:sp>
          <p:nvSpPr>
            <p:cNvPr id="26" name="矩形 25"/>
            <p:cNvSpPr/>
            <p:nvPr/>
          </p:nvSpPr>
          <p:spPr bwMode="auto">
            <a:xfrm>
              <a:off x="2144713" y="3268663"/>
              <a:ext cx="1584325" cy="188912"/>
            </a:xfrm>
            <a:prstGeom prst="rect">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zh-CN" altLang="en-US" sz="3200">
                <a:solidFill>
                  <a:schemeClr val="accent2"/>
                </a:solidFill>
                <a:latin typeface="+mj-lt"/>
                <a:ea typeface="+mn-ea"/>
              </a:endParaRPr>
            </a:p>
          </p:txBody>
        </p:sp>
        <p:sp>
          <p:nvSpPr>
            <p:cNvPr id="27" name="矩形 26"/>
            <p:cNvSpPr/>
            <p:nvPr/>
          </p:nvSpPr>
          <p:spPr bwMode="auto">
            <a:xfrm>
              <a:off x="1512888" y="3568700"/>
              <a:ext cx="2209800" cy="188913"/>
            </a:xfrm>
            <a:prstGeom prst="rect">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zh-CN" altLang="en-US" sz="3200">
                <a:solidFill>
                  <a:schemeClr val="accent2"/>
                </a:solidFill>
                <a:latin typeface="+mj-lt"/>
              </a:endParaRPr>
            </a:p>
          </p:txBody>
        </p:sp>
        <p:sp>
          <p:nvSpPr>
            <p:cNvPr id="28" name="矩形 27"/>
            <p:cNvSpPr/>
            <p:nvPr/>
          </p:nvSpPr>
          <p:spPr bwMode="auto">
            <a:xfrm>
              <a:off x="1931988" y="3894138"/>
              <a:ext cx="1800225" cy="190500"/>
            </a:xfrm>
            <a:prstGeom prst="rect">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zh-CN" altLang="en-US" sz="3200">
                <a:solidFill>
                  <a:schemeClr val="accent2"/>
                </a:solidFill>
                <a:latin typeface="+mj-lt"/>
                <a:ea typeface="+mn-ea"/>
              </a:endParaRPr>
            </a:p>
          </p:txBody>
        </p:sp>
        <p:sp>
          <p:nvSpPr>
            <p:cNvPr id="29" name="TextBox 19"/>
            <p:cNvSpPr txBox="1"/>
            <p:nvPr/>
          </p:nvSpPr>
          <p:spPr bwMode="auto">
            <a:xfrm>
              <a:off x="2409825" y="3268663"/>
              <a:ext cx="489653" cy="230833"/>
            </a:xfrm>
            <a:prstGeom prst="rect">
              <a:avLst/>
            </a:prstGeom>
            <a:noFill/>
          </p:spPr>
          <p:txBody>
            <a:bodyPr wrap="none">
              <a:spAutoFit/>
            </a:bodyPr>
            <a:lstStyle/>
            <a:p>
              <a:pPr>
                <a:defRPr/>
              </a:pPr>
              <a:r>
                <a:rPr lang="tr-TR" altLang="zh-CN" sz="1400" dirty="0" err="1">
                  <a:solidFill>
                    <a:schemeClr val="accent2"/>
                  </a:solidFill>
                  <a:latin typeface="+mj-lt"/>
                </a:rPr>
                <a:t>Brand</a:t>
              </a:r>
              <a:endParaRPr lang="zh-CN" altLang="en-US" sz="1400" dirty="0">
                <a:solidFill>
                  <a:schemeClr val="accent2"/>
                </a:solidFill>
                <a:latin typeface="+mj-lt"/>
              </a:endParaRPr>
            </a:p>
          </p:txBody>
        </p:sp>
        <p:sp>
          <p:nvSpPr>
            <p:cNvPr id="30" name="TextBox 20"/>
            <p:cNvSpPr txBox="1"/>
            <p:nvPr/>
          </p:nvSpPr>
          <p:spPr bwMode="auto">
            <a:xfrm>
              <a:off x="2409825" y="3568700"/>
              <a:ext cx="547265" cy="230833"/>
            </a:xfrm>
            <a:prstGeom prst="rect">
              <a:avLst/>
            </a:prstGeom>
            <a:noFill/>
          </p:spPr>
          <p:txBody>
            <a:bodyPr wrap="none">
              <a:spAutoFit/>
            </a:bodyPr>
            <a:lstStyle/>
            <a:p>
              <a:pPr>
                <a:defRPr/>
              </a:pPr>
              <a:r>
                <a:rPr lang="tr-TR" altLang="zh-CN" sz="1400" dirty="0">
                  <a:solidFill>
                    <a:schemeClr val="accent2"/>
                  </a:solidFill>
                  <a:latin typeface="+mj-lt"/>
                </a:rPr>
                <a:t>Budget</a:t>
              </a:r>
              <a:endParaRPr lang="zh-CN" altLang="en-US" sz="1400" dirty="0">
                <a:solidFill>
                  <a:schemeClr val="accent2"/>
                </a:solidFill>
                <a:latin typeface="+mj-lt"/>
              </a:endParaRPr>
            </a:p>
          </p:txBody>
        </p:sp>
        <p:sp>
          <p:nvSpPr>
            <p:cNvPr id="31" name="TextBox 21"/>
            <p:cNvSpPr txBox="1"/>
            <p:nvPr/>
          </p:nvSpPr>
          <p:spPr bwMode="auto">
            <a:xfrm>
              <a:off x="2409825" y="3898900"/>
              <a:ext cx="489653" cy="230833"/>
            </a:xfrm>
            <a:prstGeom prst="rect">
              <a:avLst/>
            </a:prstGeom>
            <a:noFill/>
          </p:spPr>
          <p:txBody>
            <a:bodyPr wrap="none">
              <a:spAutoFit/>
            </a:bodyPr>
            <a:lstStyle/>
            <a:p>
              <a:pPr>
                <a:defRPr/>
              </a:pPr>
              <a:r>
                <a:rPr lang="tr-TR" altLang="zh-CN" sz="1400" dirty="0" err="1">
                  <a:solidFill>
                    <a:schemeClr val="accent2"/>
                  </a:solidFill>
                  <a:latin typeface="+mj-lt"/>
                </a:rPr>
                <a:t>Brand</a:t>
              </a:r>
              <a:endParaRPr lang="zh-CN" altLang="en-US" sz="1400" dirty="0">
                <a:solidFill>
                  <a:schemeClr val="accent2"/>
                </a:solidFill>
                <a:latin typeface="+mj-lt"/>
              </a:endParaRPr>
            </a:p>
          </p:txBody>
        </p:sp>
        <p:sp>
          <p:nvSpPr>
            <p:cNvPr id="38" name="矩形 37"/>
            <p:cNvSpPr/>
            <p:nvPr/>
          </p:nvSpPr>
          <p:spPr bwMode="auto">
            <a:xfrm>
              <a:off x="1787525" y="4233863"/>
              <a:ext cx="1944688" cy="188912"/>
            </a:xfrm>
            <a:prstGeom prst="rect">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zh-CN" altLang="en-US" sz="3200">
                <a:solidFill>
                  <a:schemeClr val="accent2"/>
                </a:solidFill>
                <a:latin typeface="+mj-lt"/>
              </a:endParaRPr>
            </a:p>
          </p:txBody>
        </p:sp>
        <p:sp>
          <p:nvSpPr>
            <p:cNvPr id="39" name="TextBox 21"/>
            <p:cNvSpPr txBox="1"/>
            <p:nvPr/>
          </p:nvSpPr>
          <p:spPr bwMode="auto">
            <a:xfrm>
              <a:off x="2409825" y="4238625"/>
              <a:ext cx="359426" cy="230833"/>
            </a:xfrm>
            <a:prstGeom prst="rect">
              <a:avLst/>
            </a:prstGeom>
            <a:noFill/>
          </p:spPr>
          <p:txBody>
            <a:bodyPr wrap="none">
              <a:spAutoFit/>
            </a:bodyPr>
            <a:lstStyle/>
            <a:p>
              <a:pPr>
                <a:defRPr/>
              </a:pPr>
              <a:r>
                <a:rPr lang="tr-TR" altLang="zh-CN" sz="1400" dirty="0">
                  <a:solidFill>
                    <a:schemeClr val="accent2"/>
                  </a:solidFill>
                  <a:latin typeface="+mj-lt"/>
                </a:rPr>
                <a:t>Buy</a:t>
              </a:r>
              <a:endParaRPr lang="zh-CN" altLang="en-US" sz="1400" dirty="0">
                <a:solidFill>
                  <a:schemeClr val="accent2"/>
                </a:solidFill>
                <a:latin typeface="+mj-lt"/>
              </a:endParaRPr>
            </a:p>
          </p:txBody>
        </p:sp>
      </p:grpSp>
      <p:grpSp>
        <p:nvGrpSpPr>
          <p:cNvPr id="4" name="组合 3"/>
          <p:cNvGrpSpPr/>
          <p:nvPr/>
        </p:nvGrpSpPr>
        <p:grpSpPr bwMode="auto">
          <a:xfrm>
            <a:off x="7057567" y="4364567"/>
            <a:ext cx="2959100" cy="1532451"/>
            <a:chOff x="5292725" y="3273425"/>
            <a:chExt cx="2219325" cy="1149338"/>
          </a:xfrm>
        </p:grpSpPr>
        <p:sp>
          <p:nvSpPr>
            <p:cNvPr id="32" name="矩形 31"/>
            <p:cNvSpPr/>
            <p:nvPr/>
          </p:nvSpPr>
          <p:spPr bwMode="auto">
            <a:xfrm>
              <a:off x="5292725" y="3294063"/>
              <a:ext cx="1584325" cy="188912"/>
            </a:xfrm>
            <a:prstGeom prst="rect">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zh-CN" altLang="en-US" sz="3200">
                <a:solidFill>
                  <a:schemeClr val="accent2"/>
                </a:solidFill>
                <a:latin typeface="+mj-lt"/>
                <a:ea typeface="+mn-ea"/>
              </a:endParaRPr>
            </a:p>
          </p:txBody>
        </p:sp>
        <p:sp>
          <p:nvSpPr>
            <p:cNvPr id="33" name="矩形 32"/>
            <p:cNvSpPr/>
            <p:nvPr/>
          </p:nvSpPr>
          <p:spPr bwMode="auto">
            <a:xfrm>
              <a:off x="5302250" y="3594100"/>
              <a:ext cx="2209800" cy="188913"/>
            </a:xfrm>
            <a:prstGeom prst="rect">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zh-CN" altLang="en-US" sz="3200">
                <a:solidFill>
                  <a:schemeClr val="accent2"/>
                </a:solidFill>
                <a:latin typeface="+mj-lt"/>
              </a:endParaRPr>
            </a:p>
          </p:txBody>
        </p:sp>
        <p:sp>
          <p:nvSpPr>
            <p:cNvPr id="34" name="矩形 33"/>
            <p:cNvSpPr/>
            <p:nvPr/>
          </p:nvSpPr>
          <p:spPr bwMode="auto">
            <a:xfrm>
              <a:off x="5292725" y="3911600"/>
              <a:ext cx="1800225" cy="190500"/>
            </a:xfrm>
            <a:prstGeom prst="rect">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zh-CN" altLang="en-US" sz="3200">
                <a:solidFill>
                  <a:schemeClr val="accent2"/>
                </a:solidFill>
                <a:latin typeface="+mj-lt"/>
                <a:ea typeface="+mn-ea"/>
              </a:endParaRPr>
            </a:p>
          </p:txBody>
        </p:sp>
        <p:sp>
          <p:nvSpPr>
            <p:cNvPr id="40" name="矩形 39"/>
            <p:cNvSpPr/>
            <p:nvPr/>
          </p:nvSpPr>
          <p:spPr bwMode="auto">
            <a:xfrm>
              <a:off x="5302250" y="4221163"/>
              <a:ext cx="2052638" cy="188912"/>
            </a:xfrm>
            <a:prstGeom prst="rect">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zh-CN" altLang="en-US" sz="3200">
                <a:solidFill>
                  <a:schemeClr val="accent2"/>
                </a:solidFill>
                <a:latin typeface="+mj-lt"/>
              </a:endParaRPr>
            </a:p>
          </p:txBody>
        </p:sp>
        <p:sp>
          <p:nvSpPr>
            <p:cNvPr id="42" name="TextBox 19"/>
            <p:cNvSpPr txBox="1"/>
            <p:nvPr/>
          </p:nvSpPr>
          <p:spPr bwMode="auto">
            <a:xfrm>
              <a:off x="5508625" y="3273425"/>
              <a:ext cx="359426" cy="230833"/>
            </a:xfrm>
            <a:prstGeom prst="rect">
              <a:avLst/>
            </a:prstGeom>
            <a:noFill/>
          </p:spPr>
          <p:txBody>
            <a:bodyPr wrap="none">
              <a:spAutoFit/>
            </a:bodyPr>
            <a:lstStyle/>
            <a:p>
              <a:pPr>
                <a:defRPr/>
              </a:pPr>
              <a:r>
                <a:rPr lang="tr-TR" altLang="zh-CN" sz="1400" dirty="0">
                  <a:solidFill>
                    <a:schemeClr val="accent2"/>
                  </a:solidFill>
                  <a:latin typeface="+mj-lt"/>
                </a:rPr>
                <a:t>Buy</a:t>
              </a:r>
              <a:endParaRPr lang="zh-CN" altLang="en-US" sz="1400" dirty="0">
                <a:solidFill>
                  <a:schemeClr val="accent2"/>
                </a:solidFill>
                <a:latin typeface="+mj-lt"/>
              </a:endParaRPr>
            </a:p>
          </p:txBody>
        </p:sp>
        <p:sp>
          <p:nvSpPr>
            <p:cNvPr id="43" name="TextBox 20"/>
            <p:cNvSpPr txBox="1"/>
            <p:nvPr/>
          </p:nvSpPr>
          <p:spPr bwMode="auto">
            <a:xfrm>
              <a:off x="5508625" y="3589338"/>
              <a:ext cx="489653" cy="230833"/>
            </a:xfrm>
            <a:prstGeom prst="rect">
              <a:avLst/>
            </a:prstGeom>
            <a:noFill/>
          </p:spPr>
          <p:txBody>
            <a:bodyPr wrap="none">
              <a:spAutoFit/>
            </a:bodyPr>
            <a:lstStyle/>
            <a:p>
              <a:pPr>
                <a:defRPr/>
              </a:pPr>
              <a:r>
                <a:rPr lang="tr-TR" altLang="zh-CN" sz="1400" dirty="0" err="1">
                  <a:solidFill>
                    <a:schemeClr val="accent2"/>
                  </a:solidFill>
                  <a:latin typeface="+mj-lt"/>
                </a:rPr>
                <a:t>Brand</a:t>
              </a:r>
              <a:endParaRPr lang="zh-CN" altLang="en-US" sz="1400" dirty="0">
                <a:solidFill>
                  <a:schemeClr val="accent2"/>
                </a:solidFill>
                <a:latin typeface="+mj-lt"/>
              </a:endParaRPr>
            </a:p>
          </p:txBody>
        </p:sp>
        <p:sp>
          <p:nvSpPr>
            <p:cNvPr id="44" name="TextBox 21"/>
            <p:cNvSpPr txBox="1"/>
            <p:nvPr/>
          </p:nvSpPr>
          <p:spPr bwMode="auto">
            <a:xfrm>
              <a:off x="5508625" y="3867894"/>
              <a:ext cx="547265" cy="230833"/>
            </a:xfrm>
            <a:prstGeom prst="rect">
              <a:avLst/>
            </a:prstGeom>
            <a:noFill/>
          </p:spPr>
          <p:txBody>
            <a:bodyPr wrap="none">
              <a:spAutoFit/>
            </a:bodyPr>
            <a:lstStyle/>
            <a:p>
              <a:pPr>
                <a:defRPr/>
              </a:pPr>
              <a:r>
                <a:rPr lang="tr-TR" altLang="zh-CN" sz="1400" dirty="0">
                  <a:solidFill>
                    <a:schemeClr val="accent2"/>
                  </a:solidFill>
                  <a:latin typeface="+mj-lt"/>
                </a:rPr>
                <a:t>Budget</a:t>
              </a:r>
              <a:endParaRPr lang="zh-CN" altLang="en-US" sz="1400" dirty="0">
                <a:solidFill>
                  <a:schemeClr val="accent2"/>
                </a:solidFill>
                <a:latin typeface="+mj-lt"/>
              </a:endParaRPr>
            </a:p>
          </p:txBody>
        </p:sp>
        <p:sp>
          <p:nvSpPr>
            <p:cNvPr id="45" name="TextBox 21"/>
            <p:cNvSpPr txBox="1"/>
            <p:nvPr/>
          </p:nvSpPr>
          <p:spPr bwMode="auto">
            <a:xfrm>
              <a:off x="5508625" y="4191930"/>
              <a:ext cx="489653" cy="230833"/>
            </a:xfrm>
            <a:prstGeom prst="rect">
              <a:avLst/>
            </a:prstGeom>
            <a:noFill/>
          </p:spPr>
          <p:txBody>
            <a:bodyPr wrap="none">
              <a:spAutoFit/>
            </a:bodyPr>
            <a:lstStyle/>
            <a:p>
              <a:pPr>
                <a:defRPr/>
              </a:pPr>
              <a:r>
                <a:rPr lang="tr-TR" altLang="zh-CN" sz="1400" dirty="0" err="1">
                  <a:solidFill>
                    <a:schemeClr val="accent2"/>
                  </a:solidFill>
                  <a:latin typeface="+mj-lt"/>
                </a:rPr>
                <a:t>Brand</a:t>
              </a:r>
              <a:endParaRPr lang="zh-CN" altLang="en-US" sz="1400" dirty="0">
                <a:solidFill>
                  <a:schemeClr val="accent2"/>
                </a:solidFill>
                <a:latin typeface="+mj-lt"/>
              </a:endParaRPr>
            </a:p>
          </p:txBody>
        </p:sp>
      </p:grpSp>
      <p:grpSp>
        <p:nvGrpSpPr>
          <p:cNvPr id="3" name="组合 2"/>
          <p:cNvGrpSpPr/>
          <p:nvPr/>
        </p:nvGrpSpPr>
        <p:grpSpPr bwMode="auto">
          <a:xfrm>
            <a:off x="5626700" y="3005667"/>
            <a:ext cx="939800" cy="941917"/>
            <a:chOff x="4219575" y="2254250"/>
            <a:chExt cx="704850" cy="706438"/>
          </a:xfrm>
        </p:grpSpPr>
        <p:sp>
          <p:nvSpPr>
            <p:cNvPr id="21" name="椭圆 20"/>
            <p:cNvSpPr/>
            <p:nvPr/>
          </p:nvSpPr>
          <p:spPr>
            <a:xfrm>
              <a:off x="4219575" y="2254250"/>
              <a:ext cx="704850" cy="706438"/>
            </a:xfrm>
            <a:prstGeom prst="ellipse">
              <a:avLst/>
            </a:prstGeom>
            <a:gradFill>
              <a:gsLst>
                <a:gs pos="0">
                  <a:schemeClr val="accent1"/>
                </a:gs>
                <a:gs pos="100000">
                  <a:schemeClr val="accent1">
                    <a:lumMod val="50000"/>
                  </a:schemeClr>
                </a:gs>
              </a:gsLst>
              <a:lin ang="5400000" scaled="1"/>
            </a:gradFill>
            <a:ln w="15875">
              <a:no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dirty="0">
                <a:gradFill>
                  <a:gsLst>
                    <a:gs pos="0">
                      <a:schemeClr val="accent1"/>
                    </a:gs>
                    <a:gs pos="100000">
                      <a:schemeClr val="accent1">
                        <a:lumMod val="50000"/>
                      </a:schemeClr>
                    </a:gs>
                  </a:gsLst>
                  <a:lin ang="5400000" scaled="1"/>
                </a:gradFill>
                <a:latin typeface="+mj-lt"/>
              </a:endParaRPr>
            </a:p>
          </p:txBody>
        </p:sp>
        <p:sp>
          <p:nvSpPr>
            <p:cNvPr id="2" name="文本框 1"/>
            <p:cNvSpPr txBox="1"/>
            <p:nvPr/>
          </p:nvSpPr>
          <p:spPr>
            <a:xfrm>
              <a:off x="4298950" y="2397125"/>
              <a:ext cx="546100" cy="437674"/>
            </a:xfrm>
            <a:prstGeom prst="rect">
              <a:avLst/>
            </a:prstGeom>
            <a:noFill/>
          </p:spPr>
          <p:txBody>
            <a:bodyPr>
              <a:spAutoFit/>
            </a:bodyPr>
            <a:lstStyle/>
            <a:p>
              <a:pPr algn="ctr" eaLnBrk="1" fontAlgn="auto" hangingPunct="1">
                <a:spcBef>
                  <a:spcPts val="0"/>
                </a:spcBef>
                <a:spcAft>
                  <a:spcPts val="0"/>
                </a:spcAft>
                <a:defRPr/>
              </a:pPr>
              <a:r>
                <a:rPr lang="en-US" altLang="zh-CN" sz="3200" dirty="0">
                  <a:solidFill>
                    <a:schemeClr val="accent2"/>
                  </a:solidFill>
                  <a:latin typeface="+mj-lt"/>
                  <a:ea typeface="+mn-ea"/>
                </a:rPr>
                <a:t>VS</a:t>
              </a:r>
              <a:endParaRPr lang="zh-CN" altLang="en-US" sz="3200" dirty="0">
                <a:solidFill>
                  <a:schemeClr val="accent2"/>
                </a:solidFill>
                <a:latin typeface="+mj-lt"/>
                <a:ea typeface="+mn-ea"/>
              </a:endParaRPr>
            </a:p>
          </p:txBody>
        </p:sp>
      </p:grpSp>
      <p:cxnSp>
        <p:nvCxnSpPr>
          <p:cNvPr id="37" name="直接连接符 20"/>
          <p:cNvCxnSpPr/>
          <p:nvPr/>
        </p:nvCxnSpPr>
        <p:spPr>
          <a:xfrm>
            <a:off x="7727569"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22"/>
          <p:cNvCxnSpPr/>
          <p:nvPr/>
        </p:nvCxnSpPr>
        <p:spPr>
          <a:xfrm>
            <a:off x="285564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46" name="文本框 48"/>
          <p:cNvSpPr txBox="1">
            <a:spLocks noChangeArrowheads="1"/>
          </p:cNvSpPr>
          <p:nvPr/>
        </p:nvSpPr>
        <p:spPr bwMode="auto">
          <a:xfrm>
            <a:off x="4248407" y="355312"/>
            <a:ext cx="347916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u="sng" dirty="0" err="1">
                <a:gradFill>
                  <a:gsLst>
                    <a:gs pos="0">
                      <a:schemeClr val="accent1"/>
                    </a:gs>
                    <a:gs pos="100000">
                      <a:schemeClr val="accent1">
                        <a:lumMod val="50000"/>
                      </a:schemeClr>
                    </a:gs>
                  </a:gsLst>
                  <a:lin ang="5400000" scaled="1"/>
                </a:gradFill>
                <a:latin typeface="+mj-lt"/>
              </a:rPr>
              <a:t>Advertisement</a:t>
            </a:r>
            <a:endParaRPr lang="zh-CN" altLang="en-US" sz="3200" b="1" u="sng" dirty="0">
              <a:gradFill>
                <a:gsLst>
                  <a:gs pos="0">
                    <a:schemeClr val="accent1"/>
                  </a:gs>
                  <a:gs pos="100000">
                    <a:schemeClr val="accent1">
                      <a:lumMod val="50000"/>
                    </a:schemeClr>
                  </a:gs>
                </a:gsLst>
                <a:lin ang="5400000" scaled="1"/>
              </a:gradFill>
              <a:latin typeface="+mj-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up)">
                                      <p:cBhvr>
                                        <p:cTn id="14" dur="500"/>
                                        <p:tgtEl>
                                          <p:spTgt spid="20"/>
                                        </p:tgtEl>
                                      </p:cBhvr>
                                    </p:animEffect>
                                  </p:childTnLst>
                                </p:cTn>
                              </p:par>
                            </p:childTnLst>
                          </p:cTn>
                        </p:par>
                        <p:par>
                          <p:cTn id="15" fill="hold">
                            <p:stCondLst>
                              <p:cond delay="1000"/>
                            </p:stCondLst>
                            <p:childTnLst>
                              <p:par>
                                <p:cTn id="16" presetID="2" presetClass="entr" presetSubtype="8" decel="80000" fill="hold" grpId="0" nodeType="afterEffect">
                                  <p:stCondLst>
                                    <p:cond delay="0"/>
                                  </p:stCondLst>
                                  <p:childTnLst>
                                    <p:set>
                                      <p:cBhvr>
                                        <p:cTn id="17" dur="1" fill="hold">
                                          <p:stCondLst>
                                            <p:cond delay="0"/>
                                          </p:stCondLst>
                                        </p:cTn>
                                        <p:tgtEl>
                                          <p:spTgt spid="49184"/>
                                        </p:tgtEl>
                                        <p:attrNameLst>
                                          <p:attrName>style.visibility</p:attrName>
                                        </p:attrNameLst>
                                      </p:cBhvr>
                                      <p:to>
                                        <p:strVal val="visible"/>
                                      </p:to>
                                    </p:set>
                                    <p:anim calcmode="lin" valueType="num">
                                      <p:cBhvr additive="base">
                                        <p:cTn id="18" dur="500" fill="hold"/>
                                        <p:tgtEl>
                                          <p:spTgt spid="49184"/>
                                        </p:tgtEl>
                                        <p:attrNameLst>
                                          <p:attrName>ppt_x</p:attrName>
                                        </p:attrNameLst>
                                      </p:cBhvr>
                                      <p:tavLst>
                                        <p:tav tm="0">
                                          <p:val>
                                            <p:strVal val="0-#ppt_w/2"/>
                                          </p:val>
                                        </p:tav>
                                        <p:tav tm="100000">
                                          <p:val>
                                            <p:strVal val="#ppt_x"/>
                                          </p:val>
                                        </p:tav>
                                      </p:tavLst>
                                    </p:anim>
                                    <p:anim calcmode="lin" valueType="num">
                                      <p:cBhvr additive="base">
                                        <p:cTn id="19" dur="500" fill="hold"/>
                                        <p:tgtEl>
                                          <p:spTgt spid="49184"/>
                                        </p:tgtEl>
                                        <p:attrNameLst>
                                          <p:attrName>ppt_y</p:attrName>
                                        </p:attrNameLst>
                                      </p:cBhvr>
                                      <p:tavLst>
                                        <p:tav tm="0">
                                          <p:val>
                                            <p:strVal val="#ppt_y"/>
                                          </p:val>
                                        </p:tav>
                                        <p:tav tm="100000">
                                          <p:val>
                                            <p:strVal val="#ppt_y"/>
                                          </p:val>
                                        </p:tav>
                                      </p:tavLst>
                                    </p:anim>
                                  </p:childTnLst>
                                </p:cTn>
                              </p:par>
                              <p:par>
                                <p:cTn id="20" presetID="2" presetClass="entr" presetSubtype="2" decel="8000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1+#ppt_w/2"/>
                                          </p:val>
                                        </p:tav>
                                        <p:tav tm="100000">
                                          <p:val>
                                            <p:strVal val="#ppt_x"/>
                                          </p:val>
                                        </p:tav>
                                      </p:tavLst>
                                    </p:anim>
                                    <p:anim calcmode="lin" valueType="num">
                                      <p:cBhvr additive="base">
                                        <p:cTn id="23" dur="500" fill="hold"/>
                                        <p:tgtEl>
                                          <p:spTgt spid="24"/>
                                        </p:tgtEl>
                                        <p:attrNameLst>
                                          <p:attrName>ppt_y</p:attrName>
                                        </p:attrNameLst>
                                      </p:cBhvr>
                                      <p:tavLst>
                                        <p:tav tm="0">
                                          <p:val>
                                            <p:strVal val="#ppt_y"/>
                                          </p:val>
                                        </p:tav>
                                        <p:tav tm="100000">
                                          <p:val>
                                            <p:strVal val="#ppt_y"/>
                                          </p:val>
                                        </p:tav>
                                      </p:tavLst>
                                    </p:anim>
                                  </p:childTnLst>
                                </p:cTn>
                              </p:par>
                              <p:par>
                                <p:cTn id="24" presetID="2" presetClass="entr" presetSubtype="8" decel="80000" fill="hold" grpId="0" nodeType="withEffect">
                                  <p:stCondLst>
                                    <p:cond delay="15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0-#ppt_w/2"/>
                                          </p:val>
                                        </p:tav>
                                        <p:tav tm="100000">
                                          <p:val>
                                            <p:strVal val="#ppt_x"/>
                                          </p:val>
                                        </p:tav>
                                      </p:tavLst>
                                    </p:anim>
                                    <p:anim calcmode="lin" valueType="num">
                                      <p:cBhvr additive="base">
                                        <p:cTn id="27" dur="500" fill="hold"/>
                                        <p:tgtEl>
                                          <p:spTgt spid="22"/>
                                        </p:tgtEl>
                                        <p:attrNameLst>
                                          <p:attrName>ppt_y</p:attrName>
                                        </p:attrNameLst>
                                      </p:cBhvr>
                                      <p:tavLst>
                                        <p:tav tm="0">
                                          <p:val>
                                            <p:strVal val="#ppt_y"/>
                                          </p:val>
                                        </p:tav>
                                        <p:tav tm="100000">
                                          <p:val>
                                            <p:strVal val="#ppt_y"/>
                                          </p:val>
                                        </p:tav>
                                      </p:tavLst>
                                    </p:anim>
                                  </p:childTnLst>
                                </p:cTn>
                              </p:par>
                              <p:par>
                                <p:cTn id="28" presetID="2" presetClass="entr" presetSubtype="2" decel="80000" fill="hold" grpId="0" nodeType="withEffect">
                                  <p:stCondLst>
                                    <p:cond delay="15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1+#ppt_w/2"/>
                                          </p:val>
                                        </p:tav>
                                        <p:tav tm="100000">
                                          <p:val>
                                            <p:strVal val="#ppt_x"/>
                                          </p:val>
                                        </p:tav>
                                      </p:tavLst>
                                    </p:anim>
                                    <p:anim calcmode="lin" valueType="num">
                                      <p:cBhvr additive="base">
                                        <p:cTn id="31" dur="500" fill="hold"/>
                                        <p:tgtEl>
                                          <p:spTgt spid="25"/>
                                        </p:tgtEl>
                                        <p:attrNameLst>
                                          <p:attrName>ppt_y</p:attrName>
                                        </p:attrNameLst>
                                      </p:cBhvr>
                                      <p:tavLst>
                                        <p:tav tm="0">
                                          <p:val>
                                            <p:strVal val="#ppt_y"/>
                                          </p:val>
                                        </p:tav>
                                        <p:tav tm="100000">
                                          <p:val>
                                            <p:strVal val="#ppt_y"/>
                                          </p:val>
                                        </p:tav>
                                      </p:tavLst>
                                    </p:anim>
                                  </p:childTnLst>
                                </p:cTn>
                              </p:par>
                            </p:childTnLst>
                          </p:cTn>
                        </p:par>
                        <p:par>
                          <p:cTn id="32" fill="hold">
                            <p:stCondLst>
                              <p:cond delay="1650"/>
                            </p:stCondLst>
                            <p:childTnLst>
                              <p:par>
                                <p:cTn id="33" presetID="22" presetClass="entr" presetSubtype="2"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right)">
                                      <p:cBhvr>
                                        <p:cTn id="35" dur="500"/>
                                        <p:tgtEl>
                                          <p:spTgt spid="5"/>
                                        </p:tgtEl>
                                      </p:cBhvr>
                                    </p:animEffect>
                                  </p:childTnLst>
                                </p:cTn>
                              </p:par>
                              <p:par>
                                <p:cTn id="36" presetID="22" presetClass="entr" presetSubtype="8" fill="hold" nodeType="with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left)">
                                      <p:cBhvr>
                                        <p:cTn id="38" dur="500"/>
                                        <p:tgtEl>
                                          <p:spTgt spid="4"/>
                                        </p:tgtEl>
                                      </p:cBhvr>
                                    </p:animEffect>
                                  </p:childTnLst>
                                </p:cTn>
                              </p:par>
                              <p:par>
                                <p:cTn id="39" presetID="22" presetClass="entr" presetSubtype="8" fill="hold" nodeType="withEffect">
                                  <p:stCondLst>
                                    <p:cond delay="400"/>
                                  </p:stCondLst>
                                  <p:childTnLst>
                                    <p:set>
                                      <p:cBhvr>
                                        <p:cTn id="40" dur="1" fill="hold">
                                          <p:stCondLst>
                                            <p:cond delay="0"/>
                                          </p:stCondLst>
                                        </p:cTn>
                                        <p:tgtEl>
                                          <p:spTgt spid="37"/>
                                        </p:tgtEl>
                                        <p:attrNameLst>
                                          <p:attrName>style.visibility</p:attrName>
                                        </p:attrNameLst>
                                      </p:cBhvr>
                                      <p:to>
                                        <p:strVal val="visible"/>
                                      </p:to>
                                    </p:set>
                                    <p:animEffect transition="in" filter="wipe(left)">
                                      <p:cBhvr>
                                        <p:cTn id="41" dur="500"/>
                                        <p:tgtEl>
                                          <p:spTgt spid="37"/>
                                        </p:tgtEl>
                                      </p:cBhvr>
                                    </p:animEffect>
                                  </p:childTnLst>
                                </p:cTn>
                              </p:par>
                              <p:par>
                                <p:cTn id="42" presetID="22" presetClass="entr" presetSubtype="2" fill="hold" nodeType="withEffect">
                                  <p:stCondLst>
                                    <p:cond delay="400"/>
                                  </p:stCondLst>
                                  <p:childTnLst>
                                    <p:set>
                                      <p:cBhvr>
                                        <p:cTn id="43" dur="1" fill="hold">
                                          <p:stCondLst>
                                            <p:cond delay="0"/>
                                          </p:stCondLst>
                                        </p:cTn>
                                        <p:tgtEl>
                                          <p:spTgt spid="41"/>
                                        </p:tgtEl>
                                        <p:attrNameLst>
                                          <p:attrName>style.visibility</p:attrName>
                                        </p:attrNameLst>
                                      </p:cBhvr>
                                      <p:to>
                                        <p:strVal val="visible"/>
                                      </p:to>
                                    </p:set>
                                    <p:animEffect transition="in" filter="wipe(right)">
                                      <p:cBhvr>
                                        <p:cTn id="44" dur="500"/>
                                        <p:tgtEl>
                                          <p:spTgt spid="41"/>
                                        </p:tgtEl>
                                      </p:cBhvr>
                                    </p:animEffect>
                                  </p:childTnLst>
                                </p:cTn>
                              </p:par>
                            </p:childTnLst>
                          </p:cTn>
                        </p:par>
                        <p:par>
                          <p:cTn id="45" fill="hold">
                            <p:stCondLst>
                              <p:cond delay="2550"/>
                            </p:stCondLst>
                            <p:childTnLst>
                              <p:par>
                                <p:cTn id="46" presetID="2" presetClass="entr" presetSubtype="1" decel="100000" fill="hold" grpId="0" nodeType="afterEffect">
                                  <p:stCondLst>
                                    <p:cond delay="0"/>
                                  </p:stCondLst>
                                  <p:childTnLst>
                                    <p:set>
                                      <p:cBhvr>
                                        <p:cTn id="47" dur="1" fill="hold">
                                          <p:stCondLst>
                                            <p:cond delay="0"/>
                                          </p:stCondLst>
                                        </p:cTn>
                                        <p:tgtEl>
                                          <p:spTgt spid="46"/>
                                        </p:tgtEl>
                                        <p:attrNameLst>
                                          <p:attrName>style.visibility</p:attrName>
                                        </p:attrNameLst>
                                      </p:cBhvr>
                                      <p:to>
                                        <p:strVal val="visible"/>
                                      </p:to>
                                    </p:set>
                                    <p:anim calcmode="lin" valueType="num">
                                      <p:cBhvr additive="base">
                                        <p:cTn id="48" dur="500" fill="hold"/>
                                        <p:tgtEl>
                                          <p:spTgt spid="46"/>
                                        </p:tgtEl>
                                        <p:attrNameLst>
                                          <p:attrName>ppt_x</p:attrName>
                                        </p:attrNameLst>
                                      </p:cBhvr>
                                      <p:tavLst>
                                        <p:tav tm="0">
                                          <p:val>
                                            <p:strVal val="#ppt_x"/>
                                          </p:val>
                                        </p:tav>
                                        <p:tav tm="100000">
                                          <p:val>
                                            <p:strVal val="#ppt_x"/>
                                          </p:val>
                                        </p:tav>
                                      </p:tavLst>
                                    </p:anim>
                                    <p:anim calcmode="lin" valueType="num">
                                      <p:cBhvr additive="base">
                                        <p:cTn id="49" dur="5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49184" grpId="0"/>
      <p:bldP spid="24" grpId="0"/>
      <p:bldP spid="25" grpId="0"/>
      <p:bldP spid="4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ight Arrow 34"/>
          <p:cNvSpPr/>
          <p:nvPr/>
        </p:nvSpPr>
        <p:spPr>
          <a:xfrm>
            <a:off x="5715600" y="3333751"/>
            <a:ext cx="762000" cy="275167"/>
          </a:xfrm>
          <a:prstGeom prst="rightArrow">
            <a:avLst>
              <a:gd name="adj1" fmla="val 19124"/>
              <a:gd name="adj2" fmla="val 50000"/>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ndParaRPr>
          </a:p>
        </p:txBody>
      </p:sp>
      <p:sp>
        <p:nvSpPr>
          <p:cNvPr id="36" name="Right Arrow 35"/>
          <p:cNvSpPr/>
          <p:nvPr/>
        </p:nvSpPr>
        <p:spPr>
          <a:xfrm flipH="1">
            <a:off x="5715600" y="3048000"/>
            <a:ext cx="762000" cy="275167"/>
          </a:xfrm>
          <a:prstGeom prst="rightArrow">
            <a:avLst>
              <a:gd name="adj1" fmla="val 19124"/>
              <a:gd name="adj2" fmla="val 50000"/>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ndParaRPr>
          </a:p>
        </p:txBody>
      </p:sp>
      <p:sp>
        <p:nvSpPr>
          <p:cNvPr id="37" name="Rectangle 36"/>
          <p:cNvSpPr/>
          <p:nvPr/>
        </p:nvSpPr>
        <p:spPr>
          <a:xfrm>
            <a:off x="866318" y="5892800"/>
            <a:ext cx="4286249" cy="923330"/>
          </a:xfrm>
          <a:prstGeom prst="rect">
            <a:avLst/>
          </a:prstGeom>
        </p:spPr>
        <p:txBody>
          <a:bodyPr>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Moving from creative ideas to solid strategy and execution, we help your target market resonate fully with your brand. When you get them, they will get you, quicker. We leverage digital </a:t>
            </a:r>
            <a:endParaRPr lang="ms-MY"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Open Sans Light" panose="020B0306030504020204" pitchFamily="34" charset="0"/>
            </a:endParaRPr>
          </a:p>
        </p:txBody>
      </p:sp>
      <p:grpSp>
        <p:nvGrpSpPr>
          <p:cNvPr id="2" name="组合 1"/>
          <p:cNvGrpSpPr/>
          <p:nvPr/>
        </p:nvGrpSpPr>
        <p:grpSpPr bwMode="auto">
          <a:xfrm>
            <a:off x="1238851" y="2095500"/>
            <a:ext cx="3619500" cy="2887412"/>
            <a:chOff x="928662" y="1571618"/>
            <a:chExt cx="2714644" cy="2165408"/>
          </a:xfrm>
        </p:grpSpPr>
        <p:sp>
          <p:nvSpPr>
            <p:cNvPr id="20" name="Isosceles Triangle 2"/>
            <p:cNvSpPr/>
            <p:nvPr/>
          </p:nvSpPr>
          <p:spPr>
            <a:xfrm>
              <a:off x="928662" y="1571618"/>
              <a:ext cx="1103320" cy="1811211"/>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ndParaRPr>
            </a:p>
          </p:txBody>
        </p:sp>
        <p:sp>
          <p:nvSpPr>
            <p:cNvPr id="42" name="Rectangle 41"/>
            <p:cNvSpPr/>
            <p:nvPr/>
          </p:nvSpPr>
          <p:spPr>
            <a:xfrm>
              <a:off x="1162026" y="3498708"/>
              <a:ext cx="419830" cy="238318"/>
            </a:xfrm>
            <a:prstGeom prst="rect">
              <a:avLst/>
            </a:prstGeom>
          </p:spPr>
          <p:txBody>
            <a:bodyPr wrap="none">
              <a:spAutoFit/>
            </a:bodyPr>
            <a:lstStyle/>
            <a:p>
              <a:pPr eaLnBrk="1" fontAlgn="auto" hangingPunct="1">
                <a:spcBef>
                  <a:spcPts val="0"/>
                </a:spcBef>
                <a:spcAft>
                  <a:spcPts val="0"/>
                </a:spcAft>
                <a:defRPr/>
              </a:pPr>
              <a:r>
                <a:rPr lang="en-US" sz="1465" dirty="0">
                  <a:gradFill>
                    <a:gsLst>
                      <a:gs pos="0">
                        <a:schemeClr val="accent1"/>
                      </a:gs>
                      <a:gs pos="100000">
                        <a:schemeClr val="accent1">
                          <a:lumMod val="50000"/>
                        </a:schemeClr>
                      </a:gs>
                    </a:gsLst>
                    <a:lin ang="5400000" scaled="1"/>
                  </a:gradFill>
                  <a:latin typeface="+mj-lt"/>
                  <a:ea typeface="Open Sans" panose="020B0606030504020204" pitchFamily="34" charset="0"/>
                  <a:cs typeface="Open Sans" panose="020B0606030504020204" pitchFamily="34" charset="0"/>
                </a:rPr>
                <a:t>90%</a:t>
              </a:r>
            </a:p>
          </p:txBody>
        </p:sp>
        <p:sp>
          <p:nvSpPr>
            <p:cNvPr id="21" name="Isosceles Triangle 2"/>
            <p:cNvSpPr/>
            <p:nvPr/>
          </p:nvSpPr>
          <p:spPr>
            <a:xfrm>
              <a:off x="1509691" y="2228797"/>
              <a:ext cx="1028707" cy="1154032"/>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ndParaRPr>
            </a:p>
          </p:txBody>
        </p:sp>
        <p:sp>
          <p:nvSpPr>
            <p:cNvPr id="43" name="Rectangle 42"/>
            <p:cNvSpPr/>
            <p:nvPr/>
          </p:nvSpPr>
          <p:spPr>
            <a:xfrm>
              <a:off x="1733530" y="3498708"/>
              <a:ext cx="419830" cy="238318"/>
            </a:xfrm>
            <a:prstGeom prst="rect">
              <a:avLst/>
            </a:prstGeom>
          </p:spPr>
          <p:txBody>
            <a:bodyPr wrap="none">
              <a:spAutoFit/>
            </a:bodyPr>
            <a:lstStyle/>
            <a:p>
              <a:pPr eaLnBrk="1" fontAlgn="auto" hangingPunct="1">
                <a:spcBef>
                  <a:spcPts val="0"/>
                </a:spcBef>
                <a:spcAft>
                  <a:spcPts val="0"/>
                </a:spcAft>
                <a:defRPr/>
              </a:pPr>
              <a:r>
                <a:rPr lang="en-US" sz="1465" dirty="0">
                  <a:gradFill>
                    <a:gsLst>
                      <a:gs pos="0">
                        <a:schemeClr val="accent1"/>
                      </a:gs>
                      <a:gs pos="100000">
                        <a:schemeClr val="accent1">
                          <a:lumMod val="50000"/>
                        </a:schemeClr>
                      </a:gs>
                    </a:gsLst>
                    <a:lin ang="5400000" scaled="1"/>
                  </a:gradFill>
                  <a:latin typeface="+mj-lt"/>
                  <a:ea typeface="Open Sans" panose="020B0606030504020204" pitchFamily="34" charset="0"/>
                  <a:cs typeface="Open Sans" panose="020B0606030504020204" pitchFamily="34" charset="0"/>
                </a:rPr>
                <a:t>50%</a:t>
              </a:r>
            </a:p>
          </p:txBody>
        </p:sp>
        <p:sp>
          <p:nvSpPr>
            <p:cNvPr id="22" name="Isosceles Triangle 2"/>
            <p:cNvSpPr/>
            <p:nvPr/>
          </p:nvSpPr>
          <p:spPr>
            <a:xfrm>
              <a:off x="2014520" y="2071646"/>
              <a:ext cx="1200158" cy="131118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ndParaRPr>
            </a:p>
          </p:txBody>
        </p:sp>
        <p:sp>
          <p:nvSpPr>
            <p:cNvPr id="44" name="Rectangle 43"/>
            <p:cNvSpPr/>
            <p:nvPr/>
          </p:nvSpPr>
          <p:spPr>
            <a:xfrm>
              <a:off x="2305034" y="3498708"/>
              <a:ext cx="419830" cy="238318"/>
            </a:xfrm>
            <a:prstGeom prst="rect">
              <a:avLst/>
            </a:prstGeom>
          </p:spPr>
          <p:txBody>
            <a:bodyPr wrap="none">
              <a:spAutoFit/>
            </a:bodyPr>
            <a:lstStyle/>
            <a:p>
              <a:pPr eaLnBrk="1" fontAlgn="auto" hangingPunct="1">
                <a:spcBef>
                  <a:spcPts val="0"/>
                </a:spcBef>
                <a:spcAft>
                  <a:spcPts val="0"/>
                </a:spcAft>
                <a:defRPr/>
              </a:pPr>
              <a:r>
                <a:rPr lang="en-US" sz="1465" dirty="0">
                  <a:gradFill>
                    <a:gsLst>
                      <a:gs pos="0">
                        <a:schemeClr val="accent1"/>
                      </a:gs>
                      <a:gs pos="100000">
                        <a:schemeClr val="accent1">
                          <a:lumMod val="50000"/>
                        </a:schemeClr>
                      </a:gs>
                    </a:gsLst>
                    <a:lin ang="5400000" scaled="1"/>
                  </a:gradFill>
                  <a:latin typeface="+mj-lt"/>
                  <a:ea typeface="Open Sans" panose="020B0606030504020204" pitchFamily="34" charset="0"/>
                  <a:cs typeface="Open Sans" panose="020B0606030504020204" pitchFamily="34" charset="0"/>
                </a:rPr>
                <a:t>65%</a:t>
              </a:r>
            </a:p>
          </p:txBody>
        </p:sp>
        <p:sp>
          <p:nvSpPr>
            <p:cNvPr id="23" name="Isosceles Triangle 2"/>
            <p:cNvSpPr/>
            <p:nvPr/>
          </p:nvSpPr>
          <p:spPr>
            <a:xfrm>
              <a:off x="2614599" y="2357376"/>
              <a:ext cx="1028707" cy="10254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ndParaRPr>
            </a:p>
          </p:txBody>
        </p:sp>
        <p:sp>
          <p:nvSpPr>
            <p:cNvPr id="45" name="Rectangle 44"/>
            <p:cNvSpPr/>
            <p:nvPr/>
          </p:nvSpPr>
          <p:spPr>
            <a:xfrm>
              <a:off x="2876538" y="3498708"/>
              <a:ext cx="419830" cy="238318"/>
            </a:xfrm>
            <a:prstGeom prst="rect">
              <a:avLst/>
            </a:prstGeom>
          </p:spPr>
          <p:txBody>
            <a:bodyPr wrap="none">
              <a:spAutoFit/>
            </a:bodyPr>
            <a:lstStyle/>
            <a:p>
              <a:pPr eaLnBrk="1" fontAlgn="auto" hangingPunct="1">
                <a:spcBef>
                  <a:spcPts val="0"/>
                </a:spcBef>
                <a:spcAft>
                  <a:spcPts val="0"/>
                </a:spcAft>
                <a:defRPr/>
              </a:pPr>
              <a:r>
                <a:rPr lang="en-US" sz="1465" dirty="0">
                  <a:gradFill>
                    <a:gsLst>
                      <a:gs pos="0">
                        <a:schemeClr val="accent1"/>
                      </a:gs>
                      <a:gs pos="100000">
                        <a:schemeClr val="accent1">
                          <a:lumMod val="50000"/>
                        </a:schemeClr>
                      </a:gs>
                    </a:gsLst>
                    <a:lin ang="5400000" scaled="1"/>
                  </a:gradFill>
                  <a:latin typeface="+mj-lt"/>
                  <a:ea typeface="Open Sans" panose="020B0606030504020204" pitchFamily="34" charset="0"/>
                  <a:cs typeface="Open Sans" panose="020B0606030504020204" pitchFamily="34" charset="0"/>
                </a:rPr>
                <a:t>40%</a:t>
              </a:r>
            </a:p>
          </p:txBody>
        </p:sp>
      </p:grpSp>
      <p:grpSp>
        <p:nvGrpSpPr>
          <p:cNvPr id="3" name="组合 2"/>
          <p:cNvGrpSpPr/>
          <p:nvPr/>
        </p:nvGrpSpPr>
        <p:grpSpPr bwMode="auto">
          <a:xfrm>
            <a:off x="7430100" y="2095500"/>
            <a:ext cx="3619500" cy="2887412"/>
            <a:chOff x="5572132" y="1571618"/>
            <a:chExt cx="2714644" cy="2165408"/>
          </a:xfrm>
        </p:grpSpPr>
        <p:sp>
          <p:nvSpPr>
            <p:cNvPr id="25" name="Isosceles Triangle 2"/>
            <p:cNvSpPr/>
            <p:nvPr/>
          </p:nvSpPr>
          <p:spPr>
            <a:xfrm>
              <a:off x="5572132" y="1571618"/>
              <a:ext cx="1103321" cy="1811211"/>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ndParaRPr>
            </a:p>
          </p:txBody>
        </p:sp>
        <p:sp>
          <p:nvSpPr>
            <p:cNvPr id="65" name="Rectangle 64"/>
            <p:cNvSpPr/>
            <p:nvPr/>
          </p:nvSpPr>
          <p:spPr>
            <a:xfrm>
              <a:off x="5734058" y="3498708"/>
              <a:ext cx="419830" cy="238318"/>
            </a:xfrm>
            <a:prstGeom prst="rect">
              <a:avLst/>
            </a:prstGeom>
          </p:spPr>
          <p:txBody>
            <a:bodyPr wrap="none">
              <a:spAutoFit/>
            </a:bodyPr>
            <a:lstStyle/>
            <a:p>
              <a:pPr eaLnBrk="1" fontAlgn="auto" hangingPunct="1">
                <a:spcBef>
                  <a:spcPts val="0"/>
                </a:spcBef>
                <a:spcAft>
                  <a:spcPts val="0"/>
                </a:spcAft>
                <a:defRPr/>
              </a:pPr>
              <a:r>
                <a:rPr lang="en-US" sz="1465" dirty="0">
                  <a:gradFill>
                    <a:gsLst>
                      <a:gs pos="0">
                        <a:schemeClr val="accent1"/>
                      </a:gs>
                      <a:gs pos="100000">
                        <a:schemeClr val="accent1">
                          <a:lumMod val="50000"/>
                        </a:schemeClr>
                      </a:gs>
                    </a:gsLst>
                    <a:lin ang="5400000" scaled="1"/>
                  </a:gradFill>
                  <a:latin typeface="+mj-lt"/>
                  <a:ea typeface="Open Sans" panose="020B0606030504020204" pitchFamily="34" charset="0"/>
                  <a:cs typeface="Open Sans" panose="020B0606030504020204" pitchFamily="34" charset="0"/>
                </a:rPr>
                <a:t>90%</a:t>
              </a:r>
            </a:p>
          </p:txBody>
        </p:sp>
        <p:sp>
          <p:nvSpPr>
            <p:cNvPr id="26" name="Isosceles Triangle 2"/>
            <p:cNvSpPr/>
            <p:nvPr/>
          </p:nvSpPr>
          <p:spPr>
            <a:xfrm>
              <a:off x="6153161" y="2214511"/>
              <a:ext cx="1028707" cy="116831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ndParaRPr>
            </a:p>
          </p:txBody>
        </p:sp>
        <p:sp>
          <p:nvSpPr>
            <p:cNvPr id="66" name="Rectangle 65"/>
            <p:cNvSpPr/>
            <p:nvPr/>
          </p:nvSpPr>
          <p:spPr>
            <a:xfrm>
              <a:off x="6305562" y="3498708"/>
              <a:ext cx="419830" cy="238318"/>
            </a:xfrm>
            <a:prstGeom prst="rect">
              <a:avLst/>
            </a:prstGeom>
          </p:spPr>
          <p:txBody>
            <a:bodyPr wrap="none">
              <a:spAutoFit/>
            </a:bodyPr>
            <a:lstStyle/>
            <a:p>
              <a:pPr eaLnBrk="1" fontAlgn="auto" hangingPunct="1">
                <a:spcBef>
                  <a:spcPts val="0"/>
                </a:spcBef>
                <a:spcAft>
                  <a:spcPts val="0"/>
                </a:spcAft>
                <a:defRPr/>
              </a:pPr>
              <a:r>
                <a:rPr lang="en-US" sz="1465" dirty="0">
                  <a:gradFill>
                    <a:gsLst>
                      <a:gs pos="0">
                        <a:schemeClr val="accent1"/>
                      </a:gs>
                      <a:gs pos="100000">
                        <a:schemeClr val="accent1">
                          <a:lumMod val="50000"/>
                        </a:schemeClr>
                      </a:gs>
                    </a:gsLst>
                    <a:lin ang="5400000" scaled="1"/>
                  </a:gradFill>
                  <a:latin typeface="+mj-lt"/>
                  <a:ea typeface="Open Sans" panose="020B0606030504020204" pitchFamily="34" charset="0"/>
                  <a:cs typeface="Open Sans" panose="020B0606030504020204" pitchFamily="34" charset="0"/>
                </a:rPr>
                <a:t>50%</a:t>
              </a:r>
            </a:p>
          </p:txBody>
        </p:sp>
        <p:sp>
          <p:nvSpPr>
            <p:cNvPr id="27" name="Isosceles Triangle 2"/>
            <p:cNvSpPr/>
            <p:nvPr/>
          </p:nvSpPr>
          <p:spPr>
            <a:xfrm>
              <a:off x="6657990" y="2071646"/>
              <a:ext cx="1200158" cy="131118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ndParaRPr>
            </a:p>
          </p:txBody>
        </p:sp>
        <p:sp>
          <p:nvSpPr>
            <p:cNvPr id="67" name="Rectangle 66"/>
            <p:cNvSpPr/>
            <p:nvPr/>
          </p:nvSpPr>
          <p:spPr>
            <a:xfrm>
              <a:off x="6877066" y="3498708"/>
              <a:ext cx="419830" cy="238318"/>
            </a:xfrm>
            <a:prstGeom prst="rect">
              <a:avLst/>
            </a:prstGeom>
          </p:spPr>
          <p:txBody>
            <a:bodyPr wrap="none">
              <a:spAutoFit/>
            </a:bodyPr>
            <a:lstStyle/>
            <a:p>
              <a:pPr eaLnBrk="1" fontAlgn="auto" hangingPunct="1">
                <a:spcBef>
                  <a:spcPts val="0"/>
                </a:spcBef>
                <a:spcAft>
                  <a:spcPts val="0"/>
                </a:spcAft>
                <a:defRPr/>
              </a:pPr>
              <a:r>
                <a:rPr lang="en-US" sz="1465" dirty="0">
                  <a:gradFill>
                    <a:gsLst>
                      <a:gs pos="0">
                        <a:schemeClr val="accent1"/>
                      </a:gs>
                      <a:gs pos="100000">
                        <a:schemeClr val="accent1">
                          <a:lumMod val="50000"/>
                        </a:schemeClr>
                      </a:gs>
                    </a:gsLst>
                    <a:lin ang="5400000" scaled="1"/>
                  </a:gradFill>
                  <a:latin typeface="+mj-lt"/>
                  <a:ea typeface="Open Sans" panose="020B0606030504020204" pitchFamily="34" charset="0"/>
                  <a:cs typeface="Open Sans" panose="020B0606030504020204" pitchFamily="34" charset="0"/>
                </a:rPr>
                <a:t>65%</a:t>
              </a:r>
            </a:p>
          </p:txBody>
        </p:sp>
        <p:sp>
          <p:nvSpPr>
            <p:cNvPr id="28" name="Isosceles Triangle 2"/>
            <p:cNvSpPr/>
            <p:nvPr/>
          </p:nvSpPr>
          <p:spPr>
            <a:xfrm>
              <a:off x="7258069" y="1714483"/>
              <a:ext cx="1028707" cy="1668346"/>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ndParaRPr>
            </a:p>
          </p:txBody>
        </p:sp>
        <p:sp>
          <p:nvSpPr>
            <p:cNvPr id="68" name="Rectangle 67"/>
            <p:cNvSpPr/>
            <p:nvPr/>
          </p:nvSpPr>
          <p:spPr>
            <a:xfrm>
              <a:off x="7448570" y="3498708"/>
              <a:ext cx="419830" cy="238318"/>
            </a:xfrm>
            <a:prstGeom prst="rect">
              <a:avLst/>
            </a:prstGeom>
          </p:spPr>
          <p:txBody>
            <a:bodyPr wrap="none">
              <a:spAutoFit/>
            </a:bodyPr>
            <a:lstStyle/>
            <a:p>
              <a:pPr eaLnBrk="1" fontAlgn="auto" hangingPunct="1">
                <a:spcBef>
                  <a:spcPts val="0"/>
                </a:spcBef>
                <a:spcAft>
                  <a:spcPts val="0"/>
                </a:spcAft>
                <a:defRPr/>
              </a:pPr>
              <a:r>
                <a:rPr lang="en-US" sz="1465" dirty="0">
                  <a:gradFill>
                    <a:gsLst>
                      <a:gs pos="0">
                        <a:schemeClr val="accent1"/>
                      </a:gs>
                      <a:gs pos="100000">
                        <a:schemeClr val="accent1">
                          <a:lumMod val="50000"/>
                        </a:schemeClr>
                      </a:gs>
                    </a:gsLst>
                    <a:lin ang="5400000" scaled="1"/>
                  </a:gradFill>
                  <a:latin typeface="+mj-lt"/>
                  <a:ea typeface="Open Sans" panose="020B0606030504020204" pitchFamily="34" charset="0"/>
                  <a:cs typeface="Open Sans" panose="020B0606030504020204" pitchFamily="34" charset="0"/>
                </a:rPr>
                <a:t>40%</a:t>
              </a:r>
            </a:p>
          </p:txBody>
        </p:sp>
      </p:grpSp>
      <p:sp>
        <p:nvSpPr>
          <p:cNvPr id="56" name="Rectangle 64"/>
          <p:cNvSpPr/>
          <p:nvPr/>
        </p:nvSpPr>
        <p:spPr>
          <a:xfrm>
            <a:off x="5728704" y="2560849"/>
            <a:ext cx="711200" cy="375920"/>
          </a:xfrm>
          <a:prstGeom prst="rect">
            <a:avLst/>
          </a:prstGeom>
        </p:spPr>
        <p:txBody>
          <a:bodyPr wrap="none">
            <a:spAutoFit/>
          </a:bodyPr>
          <a:lstStyle/>
          <a:p>
            <a:pPr eaLnBrk="1" fontAlgn="auto" hangingPunct="1">
              <a:spcBef>
                <a:spcPts val="0"/>
              </a:spcBef>
              <a:spcAft>
                <a:spcPts val="0"/>
              </a:spcAft>
              <a:defRPr/>
            </a:pPr>
            <a:r>
              <a:rPr lang="en-US" sz="1865" dirty="0">
                <a:gradFill>
                  <a:gsLst>
                    <a:gs pos="0">
                      <a:schemeClr val="accent1"/>
                    </a:gs>
                    <a:gs pos="100000">
                      <a:schemeClr val="accent1">
                        <a:lumMod val="50000"/>
                      </a:schemeClr>
                    </a:gs>
                  </a:gsLst>
                  <a:lin ang="5400000" scaled="1"/>
                </a:gradFill>
                <a:latin typeface="+mj-lt"/>
                <a:ea typeface="Open Sans" panose="020B0606030504020204" pitchFamily="34" charset="0"/>
                <a:cs typeface="Open Sans" panose="020B0606030504020204" pitchFamily="34" charset="0"/>
              </a:rPr>
              <a:t>2014</a:t>
            </a:r>
          </a:p>
        </p:txBody>
      </p:sp>
      <p:sp>
        <p:nvSpPr>
          <p:cNvPr id="57" name="Rectangle 64"/>
          <p:cNvSpPr/>
          <p:nvPr/>
        </p:nvSpPr>
        <p:spPr>
          <a:xfrm>
            <a:off x="5728704" y="3607965"/>
            <a:ext cx="711200" cy="375920"/>
          </a:xfrm>
          <a:prstGeom prst="rect">
            <a:avLst/>
          </a:prstGeom>
        </p:spPr>
        <p:txBody>
          <a:bodyPr wrap="none">
            <a:spAutoFit/>
          </a:bodyPr>
          <a:lstStyle/>
          <a:p>
            <a:pPr eaLnBrk="1" fontAlgn="auto" hangingPunct="1">
              <a:spcBef>
                <a:spcPts val="0"/>
              </a:spcBef>
              <a:spcAft>
                <a:spcPts val="0"/>
              </a:spcAft>
              <a:defRPr/>
            </a:pPr>
            <a:r>
              <a:rPr lang="en-US" sz="1865" dirty="0">
                <a:gradFill>
                  <a:gsLst>
                    <a:gs pos="0">
                      <a:schemeClr val="accent1"/>
                    </a:gs>
                    <a:gs pos="100000">
                      <a:schemeClr val="accent1">
                        <a:lumMod val="50000"/>
                      </a:schemeClr>
                    </a:gs>
                  </a:gsLst>
                  <a:lin ang="5400000" scaled="1"/>
                </a:gradFill>
                <a:latin typeface="+mj-lt"/>
                <a:ea typeface="Open Sans" panose="020B0606030504020204" pitchFamily="34" charset="0"/>
                <a:cs typeface="Open Sans" panose="020B0606030504020204" pitchFamily="34" charset="0"/>
              </a:rPr>
              <a:t>2015</a:t>
            </a:r>
          </a:p>
        </p:txBody>
      </p:sp>
      <p:grpSp>
        <p:nvGrpSpPr>
          <p:cNvPr id="32" name="组合 31"/>
          <p:cNvGrpSpPr/>
          <p:nvPr/>
        </p:nvGrpSpPr>
        <p:grpSpPr>
          <a:xfrm>
            <a:off x="1238816" y="5213957"/>
            <a:ext cx="2705171" cy="503789"/>
            <a:chOff x="928662" y="3910468"/>
            <a:chExt cx="2028878" cy="377842"/>
          </a:xfrm>
          <a:solidFill>
            <a:schemeClr val="accent1">
              <a:alpha val="50000"/>
            </a:schemeClr>
          </a:solidFill>
        </p:grpSpPr>
        <p:grpSp>
          <p:nvGrpSpPr>
            <p:cNvPr id="59" name="Group 299"/>
            <p:cNvGrpSpPr/>
            <p:nvPr/>
          </p:nvGrpSpPr>
          <p:grpSpPr>
            <a:xfrm>
              <a:off x="928662" y="3910468"/>
              <a:ext cx="148552" cy="377842"/>
              <a:chOff x="6141009" y="3540977"/>
              <a:chExt cx="85046" cy="216315"/>
            </a:xfrm>
            <a:grpFill/>
          </p:grpSpPr>
          <p:sp>
            <p:nvSpPr>
              <p:cNvPr id="85"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86"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61" name="Group 299"/>
            <p:cNvGrpSpPr/>
            <p:nvPr/>
          </p:nvGrpSpPr>
          <p:grpSpPr>
            <a:xfrm>
              <a:off x="1137587" y="3910468"/>
              <a:ext cx="148552" cy="377842"/>
              <a:chOff x="6141009" y="3540977"/>
              <a:chExt cx="85046" cy="216315"/>
            </a:xfrm>
            <a:grpFill/>
          </p:grpSpPr>
          <p:sp>
            <p:nvSpPr>
              <p:cNvPr id="83"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84"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73" name="Group 299"/>
            <p:cNvGrpSpPr/>
            <p:nvPr/>
          </p:nvGrpSpPr>
          <p:grpSpPr>
            <a:xfrm>
              <a:off x="1346512" y="3910468"/>
              <a:ext cx="148552" cy="377842"/>
              <a:chOff x="6141009" y="3540977"/>
              <a:chExt cx="85046" cy="216315"/>
            </a:xfrm>
            <a:grpFill/>
          </p:grpSpPr>
          <p:sp>
            <p:nvSpPr>
              <p:cNvPr id="81"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82"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74" name="Group 299"/>
            <p:cNvGrpSpPr/>
            <p:nvPr/>
          </p:nvGrpSpPr>
          <p:grpSpPr>
            <a:xfrm>
              <a:off x="1555437" y="3910468"/>
              <a:ext cx="148552" cy="377842"/>
              <a:chOff x="6141009" y="3540977"/>
              <a:chExt cx="85046" cy="216315"/>
            </a:xfrm>
            <a:grpFill/>
          </p:grpSpPr>
          <p:sp>
            <p:nvSpPr>
              <p:cNvPr id="79"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80"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75" name="Group 299"/>
            <p:cNvGrpSpPr/>
            <p:nvPr/>
          </p:nvGrpSpPr>
          <p:grpSpPr>
            <a:xfrm>
              <a:off x="1764362" y="3910468"/>
              <a:ext cx="148552" cy="377842"/>
              <a:chOff x="6141009" y="3540977"/>
              <a:chExt cx="85046" cy="216315"/>
            </a:xfrm>
            <a:grpFill/>
          </p:grpSpPr>
          <p:sp>
            <p:nvSpPr>
              <p:cNvPr id="77"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78"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87" name="Group 299"/>
            <p:cNvGrpSpPr/>
            <p:nvPr/>
          </p:nvGrpSpPr>
          <p:grpSpPr>
            <a:xfrm>
              <a:off x="1973287" y="3910468"/>
              <a:ext cx="148552" cy="377842"/>
              <a:chOff x="6141009" y="3540977"/>
              <a:chExt cx="85046" cy="216315"/>
            </a:xfrm>
            <a:grpFill/>
          </p:grpSpPr>
          <p:sp>
            <p:nvSpPr>
              <p:cNvPr id="88"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89"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90" name="Group 299"/>
            <p:cNvGrpSpPr/>
            <p:nvPr/>
          </p:nvGrpSpPr>
          <p:grpSpPr>
            <a:xfrm>
              <a:off x="2182212" y="3910468"/>
              <a:ext cx="148552" cy="377842"/>
              <a:chOff x="6141009" y="3540977"/>
              <a:chExt cx="85046" cy="216315"/>
            </a:xfrm>
            <a:grpFill/>
          </p:grpSpPr>
          <p:sp>
            <p:nvSpPr>
              <p:cNvPr id="91"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92"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93" name="Group 299"/>
            <p:cNvGrpSpPr/>
            <p:nvPr/>
          </p:nvGrpSpPr>
          <p:grpSpPr>
            <a:xfrm>
              <a:off x="2391137" y="3910468"/>
              <a:ext cx="148552" cy="377842"/>
              <a:chOff x="6141009" y="3540977"/>
              <a:chExt cx="85046" cy="216315"/>
            </a:xfrm>
            <a:grpFill/>
          </p:grpSpPr>
          <p:sp>
            <p:nvSpPr>
              <p:cNvPr id="94"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95"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96" name="Group 299"/>
            <p:cNvGrpSpPr/>
            <p:nvPr/>
          </p:nvGrpSpPr>
          <p:grpSpPr>
            <a:xfrm>
              <a:off x="2600062" y="3910468"/>
              <a:ext cx="148552" cy="377842"/>
              <a:chOff x="6141009" y="3540977"/>
              <a:chExt cx="85046" cy="216315"/>
            </a:xfrm>
            <a:grpFill/>
          </p:grpSpPr>
          <p:sp>
            <p:nvSpPr>
              <p:cNvPr id="97"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98"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99" name="Group 299"/>
            <p:cNvGrpSpPr/>
            <p:nvPr/>
          </p:nvGrpSpPr>
          <p:grpSpPr>
            <a:xfrm>
              <a:off x="2808988" y="3910468"/>
              <a:ext cx="148552" cy="377842"/>
              <a:chOff x="6141009" y="3540977"/>
              <a:chExt cx="85046" cy="216315"/>
            </a:xfrm>
            <a:grpFill/>
          </p:grpSpPr>
          <p:sp>
            <p:nvSpPr>
              <p:cNvPr id="100"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101"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sp>
        <p:nvSpPr>
          <p:cNvPr id="102" name="Rectangle 41"/>
          <p:cNvSpPr/>
          <p:nvPr/>
        </p:nvSpPr>
        <p:spPr>
          <a:xfrm>
            <a:off x="4176784" y="5240867"/>
            <a:ext cx="885179" cy="420884"/>
          </a:xfrm>
          <a:prstGeom prst="rect">
            <a:avLst/>
          </a:prstGeom>
        </p:spPr>
        <p:txBody>
          <a:bodyPr wrap="none">
            <a:spAutoFit/>
          </a:bodyPr>
          <a:lstStyle/>
          <a:p>
            <a:pPr eaLnBrk="1" fontAlgn="auto" hangingPunct="1">
              <a:spcBef>
                <a:spcPts val="0"/>
              </a:spcBef>
              <a:spcAft>
                <a:spcPts val="0"/>
              </a:spcAft>
              <a:defRPr/>
            </a:pPr>
            <a:r>
              <a:rPr lang="en-US" sz="2135" dirty="0">
                <a:gradFill>
                  <a:gsLst>
                    <a:gs pos="0">
                      <a:schemeClr val="accent1"/>
                    </a:gs>
                    <a:gs pos="100000">
                      <a:schemeClr val="accent1">
                        <a:lumMod val="50000"/>
                      </a:schemeClr>
                    </a:gs>
                  </a:gsLst>
                  <a:lin ang="5400000" scaled="1"/>
                </a:gradFill>
                <a:latin typeface="+mj-lt"/>
                <a:ea typeface="Open Sans" panose="020B0606030504020204" pitchFamily="34" charset="0"/>
                <a:cs typeface="Open Sans" panose="020B0606030504020204" pitchFamily="34" charset="0"/>
              </a:rPr>
              <a:t>100%</a:t>
            </a:r>
          </a:p>
        </p:txBody>
      </p:sp>
      <p:grpSp>
        <p:nvGrpSpPr>
          <p:cNvPr id="4" name="组合 3"/>
          <p:cNvGrpSpPr/>
          <p:nvPr/>
        </p:nvGrpSpPr>
        <p:grpSpPr>
          <a:xfrm>
            <a:off x="7605195" y="5219855"/>
            <a:ext cx="2592763" cy="504000"/>
            <a:chOff x="5703446" y="3914891"/>
            <a:chExt cx="1944572" cy="378000"/>
          </a:xfrm>
          <a:solidFill>
            <a:schemeClr val="accent1">
              <a:alpha val="50000"/>
            </a:schemeClr>
          </a:solidFill>
        </p:grpSpPr>
        <p:grpSp>
          <p:nvGrpSpPr>
            <p:cNvPr id="104" name="Group 302"/>
            <p:cNvGrpSpPr>
              <a:grpSpLocks noChangeAspect="1"/>
            </p:cNvGrpSpPr>
            <p:nvPr/>
          </p:nvGrpSpPr>
          <p:grpSpPr>
            <a:xfrm>
              <a:off x="5703446" y="3914891"/>
              <a:ext cx="175272" cy="378000"/>
              <a:chOff x="6138760" y="4271257"/>
              <a:chExt cx="97227" cy="209688"/>
            </a:xfrm>
            <a:grpFill/>
          </p:grpSpPr>
          <p:sp>
            <p:nvSpPr>
              <p:cNvPr id="118" name="Oval 58"/>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119"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105" name="Group 302"/>
            <p:cNvGrpSpPr>
              <a:grpSpLocks noChangeAspect="1"/>
            </p:cNvGrpSpPr>
            <p:nvPr/>
          </p:nvGrpSpPr>
          <p:grpSpPr>
            <a:xfrm>
              <a:off x="5900035" y="3914891"/>
              <a:ext cx="175272" cy="378000"/>
              <a:chOff x="6138760" y="4271257"/>
              <a:chExt cx="97227" cy="209688"/>
            </a:xfrm>
            <a:grpFill/>
          </p:grpSpPr>
          <p:sp>
            <p:nvSpPr>
              <p:cNvPr id="116" name="Oval 73"/>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117"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106" name="Group 302"/>
            <p:cNvGrpSpPr>
              <a:grpSpLocks noChangeAspect="1"/>
            </p:cNvGrpSpPr>
            <p:nvPr/>
          </p:nvGrpSpPr>
          <p:grpSpPr>
            <a:xfrm>
              <a:off x="6096624" y="3914891"/>
              <a:ext cx="175272" cy="378000"/>
              <a:chOff x="6138760" y="4271257"/>
              <a:chExt cx="97227" cy="209688"/>
            </a:xfrm>
            <a:grpFill/>
          </p:grpSpPr>
          <p:sp>
            <p:nvSpPr>
              <p:cNvPr id="114" name="Oval 76"/>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115"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107" name="Group 302"/>
            <p:cNvGrpSpPr>
              <a:grpSpLocks noChangeAspect="1"/>
            </p:cNvGrpSpPr>
            <p:nvPr/>
          </p:nvGrpSpPr>
          <p:grpSpPr>
            <a:xfrm>
              <a:off x="6293213" y="3914891"/>
              <a:ext cx="175272" cy="378000"/>
              <a:chOff x="6138760" y="4271257"/>
              <a:chExt cx="97227" cy="209688"/>
            </a:xfrm>
            <a:grpFill/>
          </p:grpSpPr>
          <p:sp>
            <p:nvSpPr>
              <p:cNvPr id="112" name="Oval 79"/>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113"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108" name="Group 302"/>
            <p:cNvGrpSpPr>
              <a:grpSpLocks noChangeAspect="1"/>
            </p:cNvGrpSpPr>
            <p:nvPr/>
          </p:nvGrpSpPr>
          <p:grpSpPr>
            <a:xfrm>
              <a:off x="6489802" y="3914891"/>
              <a:ext cx="175272" cy="378000"/>
              <a:chOff x="6138760" y="4271257"/>
              <a:chExt cx="97227" cy="209688"/>
            </a:xfrm>
            <a:grpFill/>
          </p:grpSpPr>
          <p:sp>
            <p:nvSpPr>
              <p:cNvPr id="110" name="Oval 82"/>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111"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120" name="Group 302"/>
            <p:cNvGrpSpPr>
              <a:grpSpLocks noChangeAspect="1"/>
            </p:cNvGrpSpPr>
            <p:nvPr/>
          </p:nvGrpSpPr>
          <p:grpSpPr>
            <a:xfrm>
              <a:off x="6686391" y="3914891"/>
              <a:ext cx="175272" cy="378000"/>
              <a:chOff x="6138760" y="4271257"/>
              <a:chExt cx="97227" cy="209688"/>
            </a:xfrm>
            <a:grpFill/>
          </p:grpSpPr>
          <p:sp>
            <p:nvSpPr>
              <p:cNvPr id="121" name="Oval 58"/>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122"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123" name="Group 302"/>
            <p:cNvGrpSpPr>
              <a:grpSpLocks noChangeAspect="1"/>
            </p:cNvGrpSpPr>
            <p:nvPr/>
          </p:nvGrpSpPr>
          <p:grpSpPr>
            <a:xfrm>
              <a:off x="6882980" y="3914891"/>
              <a:ext cx="175272" cy="378000"/>
              <a:chOff x="6138760" y="4271257"/>
              <a:chExt cx="97227" cy="209688"/>
            </a:xfrm>
            <a:grpFill/>
          </p:grpSpPr>
          <p:sp>
            <p:nvSpPr>
              <p:cNvPr id="124" name="Oval 73"/>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125"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126" name="Group 302"/>
            <p:cNvGrpSpPr>
              <a:grpSpLocks noChangeAspect="1"/>
            </p:cNvGrpSpPr>
            <p:nvPr/>
          </p:nvGrpSpPr>
          <p:grpSpPr>
            <a:xfrm>
              <a:off x="7079569" y="3914891"/>
              <a:ext cx="175272" cy="378000"/>
              <a:chOff x="6138760" y="4271257"/>
              <a:chExt cx="97227" cy="209688"/>
            </a:xfrm>
            <a:grpFill/>
          </p:grpSpPr>
          <p:sp>
            <p:nvSpPr>
              <p:cNvPr id="127" name="Oval 76"/>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128"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129" name="Group 302"/>
            <p:cNvGrpSpPr>
              <a:grpSpLocks noChangeAspect="1"/>
            </p:cNvGrpSpPr>
            <p:nvPr/>
          </p:nvGrpSpPr>
          <p:grpSpPr>
            <a:xfrm>
              <a:off x="7276158" y="3914891"/>
              <a:ext cx="175272" cy="378000"/>
              <a:chOff x="6138760" y="4271257"/>
              <a:chExt cx="97227" cy="209688"/>
            </a:xfrm>
            <a:grpFill/>
          </p:grpSpPr>
          <p:sp>
            <p:nvSpPr>
              <p:cNvPr id="130" name="Oval 79"/>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131"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nvGrpSpPr>
            <p:cNvPr id="132" name="Group 302"/>
            <p:cNvGrpSpPr>
              <a:grpSpLocks noChangeAspect="1"/>
            </p:cNvGrpSpPr>
            <p:nvPr/>
          </p:nvGrpSpPr>
          <p:grpSpPr>
            <a:xfrm>
              <a:off x="7472746" y="3914891"/>
              <a:ext cx="175272" cy="378000"/>
              <a:chOff x="6138760" y="4271257"/>
              <a:chExt cx="97227" cy="209688"/>
            </a:xfrm>
            <a:grpFill/>
          </p:grpSpPr>
          <p:sp>
            <p:nvSpPr>
              <p:cNvPr id="133" name="Oval 82"/>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134"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grpSp>
      </p:grpSp>
      <p:sp>
        <p:nvSpPr>
          <p:cNvPr id="135" name="Rectangle 36"/>
          <p:cNvSpPr/>
          <p:nvPr/>
        </p:nvSpPr>
        <p:spPr>
          <a:xfrm>
            <a:off x="7055451" y="5892800"/>
            <a:ext cx="4286249" cy="923330"/>
          </a:xfrm>
          <a:prstGeom prst="rect">
            <a:avLst/>
          </a:prstGeom>
        </p:spPr>
        <p:txBody>
          <a:bodyPr>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 Moving from creative ideas to solid strategy and execution</a:t>
            </a:r>
            <a:endParaRPr lang="tr-TR" altLang="zh-CN" sz="1200" dirty="0">
              <a:gradFill>
                <a:gsLst>
                  <a:gs pos="0">
                    <a:schemeClr val="accent1"/>
                  </a:gs>
                  <a:gs pos="100000">
                    <a:schemeClr val="accent1">
                      <a:lumMod val="50000"/>
                    </a:schemeClr>
                  </a:gs>
                </a:gsLst>
                <a:lin ang="5400000" scaled="1"/>
              </a:gradFill>
              <a:latin typeface="+mj-lt"/>
            </a:endParaRPr>
          </a:p>
          <a:p>
            <a:pPr algn="ctr">
              <a:lnSpc>
                <a:spcPct val="150000"/>
              </a:lnSpc>
              <a:defRPr/>
            </a:pPr>
            <a:r>
              <a:rPr lang="en-US"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Open Sans Light" panose="020B0306030504020204" pitchFamily="34" charset="0"/>
              </a:rPr>
              <a:t> Moving from creative ideas to solid strategy and execution</a:t>
            </a:r>
            <a:endParaRPr lang="tr-TR"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Open Sans Light" panose="020B0306030504020204" pitchFamily="34" charset="0"/>
            </a:endParaRPr>
          </a:p>
          <a:p>
            <a:pPr algn="ctr">
              <a:lnSpc>
                <a:spcPct val="150000"/>
              </a:lnSpc>
              <a:defRPr/>
            </a:pPr>
            <a:r>
              <a:rPr lang="en-US"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Open Sans Light" panose="020B0306030504020204" pitchFamily="34" charset="0"/>
              </a:rPr>
              <a:t> Moving from creative ideas to solid strategy and execution</a:t>
            </a:r>
            <a:endParaRPr lang="ms-MY"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Open Sans Light" panose="020B0306030504020204" pitchFamily="34" charset="0"/>
            </a:endParaRPr>
          </a:p>
        </p:txBody>
      </p:sp>
      <p:sp>
        <p:nvSpPr>
          <p:cNvPr id="136" name="Rectangle 41"/>
          <p:cNvSpPr/>
          <p:nvPr/>
        </p:nvSpPr>
        <p:spPr>
          <a:xfrm>
            <a:off x="10365918" y="5240867"/>
            <a:ext cx="732893" cy="420884"/>
          </a:xfrm>
          <a:prstGeom prst="rect">
            <a:avLst/>
          </a:prstGeom>
        </p:spPr>
        <p:txBody>
          <a:bodyPr wrap="none">
            <a:spAutoFit/>
          </a:bodyPr>
          <a:lstStyle/>
          <a:p>
            <a:pPr eaLnBrk="1" fontAlgn="auto" hangingPunct="1">
              <a:spcBef>
                <a:spcPts val="0"/>
              </a:spcBef>
              <a:spcAft>
                <a:spcPts val="0"/>
              </a:spcAft>
              <a:defRPr/>
            </a:pPr>
            <a:r>
              <a:rPr lang="en-US" sz="2135" dirty="0">
                <a:gradFill>
                  <a:gsLst>
                    <a:gs pos="0">
                      <a:schemeClr val="accent1"/>
                    </a:gs>
                    <a:gs pos="100000">
                      <a:schemeClr val="accent1">
                        <a:lumMod val="50000"/>
                      </a:schemeClr>
                    </a:gs>
                  </a:gsLst>
                  <a:lin ang="5400000" scaled="1"/>
                </a:gradFill>
                <a:latin typeface="+mj-lt"/>
                <a:ea typeface="Open Sans" panose="020B0606030504020204" pitchFamily="34" charset="0"/>
                <a:cs typeface="Open Sans" panose="020B0606030504020204" pitchFamily="34" charset="0"/>
              </a:rPr>
              <a:t>70%</a:t>
            </a:r>
          </a:p>
        </p:txBody>
      </p:sp>
      <p:cxnSp>
        <p:nvCxnSpPr>
          <p:cNvPr id="103" name="直接连接符 20"/>
          <p:cNvCxnSpPr/>
          <p:nvPr/>
        </p:nvCxnSpPr>
        <p:spPr>
          <a:xfrm>
            <a:off x="7727569"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09" name="直接连接符 22"/>
          <p:cNvCxnSpPr/>
          <p:nvPr/>
        </p:nvCxnSpPr>
        <p:spPr>
          <a:xfrm>
            <a:off x="285564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37" name="文本框 48"/>
          <p:cNvSpPr txBox="1">
            <a:spLocks noChangeArrowheads="1"/>
          </p:cNvSpPr>
          <p:nvPr/>
        </p:nvSpPr>
        <p:spPr bwMode="auto">
          <a:xfrm>
            <a:off x="4248407" y="355312"/>
            <a:ext cx="347916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u="sng" dirty="0" err="1">
                <a:gradFill>
                  <a:gsLst>
                    <a:gs pos="0">
                      <a:schemeClr val="accent1"/>
                    </a:gs>
                    <a:gs pos="100000">
                      <a:schemeClr val="accent1">
                        <a:lumMod val="50000"/>
                      </a:schemeClr>
                    </a:gs>
                  </a:gsLst>
                  <a:lin ang="5400000" scaled="1"/>
                </a:gradFill>
                <a:latin typeface="+mj-lt"/>
              </a:rPr>
              <a:t>Advertisement</a:t>
            </a:r>
            <a:endParaRPr lang="zh-CN" altLang="en-US" sz="3200" b="1" u="sng" dirty="0">
              <a:gradFill>
                <a:gsLst>
                  <a:gs pos="0">
                    <a:schemeClr val="accent1"/>
                  </a:gs>
                  <a:gs pos="100000">
                    <a:schemeClr val="accent1">
                      <a:lumMod val="50000"/>
                    </a:schemeClr>
                  </a:gs>
                </a:gsLst>
                <a:lin ang="5400000" scaled="1"/>
              </a:gradFill>
              <a:latin typeface="+mj-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right)">
                                      <p:cBhvr>
                                        <p:cTn id="7" dur="25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wipe(left)">
                                      <p:cBhvr>
                                        <p:cTn id="10" dur="250"/>
                                        <p:tgtEl>
                                          <p:spTgt spid="35"/>
                                        </p:tgtEl>
                                      </p:cBhvr>
                                    </p:animEffect>
                                  </p:childTnLst>
                                </p:cTn>
                              </p:par>
                            </p:childTnLst>
                          </p:cTn>
                        </p:par>
                        <p:par>
                          <p:cTn id="11" fill="hold">
                            <p:stCondLst>
                              <p:cond delay="500"/>
                            </p:stCondLst>
                            <p:childTnLst>
                              <p:par>
                                <p:cTn id="12" presetID="12" presetClass="entr" presetSubtype="1" fill="hold" nodeType="afterEffect">
                                  <p:stCondLst>
                                    <p:cond delay="0"/>
                                  </p:stCondLst>
                                  <p:childTnLst>
                                    <p:set>
                                      <p:cBhvr>
                                        <p:cTn id="13" dur="1" fill="hold">
                                          <p:stCondLst>
                                            <p:cond delay="0"/>
                                          </p:stCondLst>
                                        </p:cTn>
                                        <p:tgtEl>
                                          <p:spTgt spid="56"/>
                                        </p:tgtEl>
                                        <p:attrNameLst>
                                          <p:attrName>style.visibility</p:attrName>
                                        </p:attrNameLst>
                                      </p:cBhvr>
                                      <p:to>
                                        <p:strVal val="visible"/>
                                      </p:to>
                                    </p:set>
                                    <p:anim calcmode="lin" valueType="num">
                                      <p:cBhvr additive="base">
                                        <p:cTn id="14" dur="500"/>
                                        <p:tgtEl>
                                          <p:spTgt spid="56"/>
                                        </p:tgtEl>
                                        <p:attrNameLst>
                                          <p:attrName>ppt_y</p:attrName>
                                        </p:attrNameLst>
                                      </p:cBhvr>
                                      <p:tavLst>
                                        <p:tav tm="0">
                                          <p:val>
                                            <p:strVal val="#ppt_y-#ppt_h*1.125000"/>
                                          </p:val>
                                        </p:tav>
                                        <p:tav tm="100000">
                                          <p:val>
                                            <p:strVal val="#ppt_y"/>
                                          </p:val>
                                        </p:tav>
                                      </p:tavLst>
                                    </p:anim>
                                    <p:animEffect transition="in" filter="wipe(down)">
                                      <p:cBhvr>
                                        <p:cTn id="15" dur="500"/>
                                        <p:tgtEl>
                                          <p:spTgt spid="56"/>
                                        </p:tgtEl>
                                      </p:cBhvr>
                                    </p:animEffect>
                                  </p:childTnLst>
                                </p:cTn>
                              </p:par>
                              <p:par>
                                <p:cTn id="16" presetID="12" presetClass="entr" presetSubtype="4" fill="hold" nodeType="withEffect">
                                  <p:stCondLst>
                                    <p:cond delay="0"/>
                                  </p:stCondLst>
                                  <p:childTnLst>
                                    <p:set>
                                      <p:cBhvr>
                                        <p:cTn id="17" dur="1" fill="hold">
                                          <p:stCondLst>
                                            <p:cond delay="0"/>
                                          </p:stCondLst>
                                        </p:cTn>
                                        <p:tgtEl>
                                          <p:spTgt spid="57"/>
                                        </p:tgtEl>
                                        <p:attrNameLst>
                                          <p:attrName>style.visibility</p:attrName>
                                        </p:attrNameLst>
                                      </p:cBhvr>
                                      <p:to>
                                        <p:strVal val="visible"/>
                                      </p:to>
                                    </p:set>
                                    <p:anim calcmode="lin" valueType="num">
                                      <p:cBhvr additive="base">
                                        <p:cTn id="18" dur="500"/>
                                        <p:tgtEl>
                                          <p:spTgt spid="57"/>
                                        </p:tgtEl>
                                        <p:attrNameLst>
                                          <p:attrName>ppt_y</p:attrName>
                                        </p:attrNameLst>
                                      </p:cBhvr>
                                      <p:tavLst>
                                        <p:tav tm="0">
                                          <p:val>
                                            <p:strVal val="#ppt_y+#ppt_h*1.125000"/>
                                          </p:val>
                                        </p:tav>
                                        <p:tav tm="100000">
                                          <p:val>
                                            <p:strVal val="#ppt_y"/>
                                          </p:val>
                                        </p:tav>
                                      </p:tavLst>
                                    </p:anim>
                                    <p:animEffect transition="in" filter="wipe(up)">
                                      <p:cBhvr>
                                        <p:cTn id="19" dur="500"/>
                                        <p:tgtEl>
                                          <p:spTgt spid="57"/>
                                        </p:tgtEl>
                                      </p:cBhvr>
                                    </p:animEffect>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00"/>
                                        <p:tgtEl>
                                          <p:spTgt spid="3"/>
                                        </p:tgtEl>
                                      </p:cBhvr>
                                    </p:animEffect>
                                  </p:childTnLst>
                                </p:cTn>
                              </p:par>
                              <p:par>
                                <p:cTn id="24" presetID="22" presetClass="entr" presetSubtype="4"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down)">
                                      <p:cBhvr>
                                        <p:cTn id="26" dur="500"/>
                                        <p:tgtEl>
                                          <p:spTgt spid="2"/>
                                        </p:tgtEl>
                                      </p:cBhvr>
                                    </p:animEffect>
                                  </p:childTnLst>
                                </p:cTn>
                              </p:par>
                            </p:childTnLst>
                          </p:cTn>
                        </p:par>
                        <p:par>
                          <p:cTn id="27" fill="hold">
                            <p:stCondLst>
                              <p:cond delay="1500"/>
                            </p:stCondLst>
                            <p:childTnLst>
                              <p:par>
                                <p:cTn id="28" presetID="22" presetClass="entr" presetSubtype="8"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par>
                                <p:cTn id="31" presetID="22" presetClass="entr" presetSubtype="8"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102"/>
                                        </p:tgtEl>
                                        <p:attrNameLst>
                                          <p:attrName>style.visibility</p:attrName>
                                        </p:attrNameLst>
                                      </p:cBhvr>
                                      <p:to>
                                        <p:strVal val="visible"/>
                                      </p:to>
                                    </p:set>
                                    <p:animEffect transition="in" filter="fade">
                                      <p:cBhvr>
                                        <p:cTn id="37" dur="750"/>
                                        <p:tgtEl>
                                          <p:spTgt spid="10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6"/>
                                        </p:tgtEl>
                                        <p:attrNameLst>
                                          <p:attrName>style.visibility</p:attrName>
                                        </p:attrNameLst>
                                      </p:cBhvr>
                                      <p:to>
                                        <p:strVal val="visible"/>
                                      </p:to>
                                    </p:set>
                                    <p:animEffect transition="in" filter="fade">
                                      <p:cBhvr>
                                        <p:cTn id="40" dur="750"/>
                                        <p:tgtEl>
                                          <p:spTgt spid="136"/>
                                        </p:tgtEl>
                                      </p:cBhvr>
                                    </p:animEffect>
                                  </p:childTnLst>
                                </p:cTn>
                              </p:par>
                            </p:childTnLst>
                          </p:cTn>
                        </p:par>
                        <p:par>
                          <p:cTn id="41" fill="hold">
                            <p:stCondLst>
                              <p:cond delay="2750"/>
                            </p:stCondLst>
                            <p:childTnLst>
                              <p:par>
                                <p:cTn id="42" presetID="2" presetClass="entr" presetSubtype="4" decel="100000"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fill="hold"/>
                                        <p:tgtEl>
                                          <p:spTgt spid="37"/>
                                        </p:tgtEl>
                                        <p:attrNameLst>
                                          <p:attrName>ppt_x</p:attrName>
                                        </p:attrNameLst>
                                      </p:cBhvr>
                                      <p:tavLst>
                                        <p:tav tm="0">
                                          <p:val>
                                            <p:strVal val="#ppt_x"/>
                                          </p:val>
                                        </p:tav>
                                        <p:tav tm="100000">
                                          <p:val>
                                            <p:strVal val="#ppt_x"/>
                                          </p:val>
                                        </p:tav>
                                      </p:tavLst>
                                    </p:anim>
                                    <p:anim calcmode="lin" valueType="num">
                                      <p:cBhvr additive="base">
                                        <p:cTn id="45" dur="500" fill="hold"/>
                                        <p:tgtEl>
                                          <p:spTgt spid="37"/>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0"/>
                                  </p:stCondLst>
                                  <p:childTnLst>
                                    <p:set>
                                      <p:cBhvr>
                                        <p:cTn id="47" dur="1" fill="hold">
                                          <p:stCondLst>
                                            <p:cond delay="0"/>
                                          </p:stCondLst>
                                        </p:cTn>
                                        <p:tgtEl>
                                          <p:spTgt spid="135"/>
                                        </p:tgtEl>
                                        <p:attrNameLst>
                                          <p:attrName>style.visibility</p:attrName>
                                        </p:attrNameLst>
                                      </p:cBhvr>
                                      <p:to>
                                        <p:strVal val="visible"/>
                                      </p:to>
                                    </p:set>
                                    <p:anim calcmode="lin" valueType="num">
                                      <p:cBhvr additive="base">
                                        <p:cTn id="48" dur="500" fill="hold"/>
                                        <p:tgtEl>
                                          <p:spTgt spid="135"/>
                                        </p:tgtEl>
                                        <p:attrNameLst>
                                          <p:attrName>ppt_x</p:attrName>
                                        </p:attrNameLst>
                                      </p:cBhvr>
                                      <p:tavLst>
                                        <p:tav tm="0">
                                          <p:val>
                                            <p:strVal val="#ppt_x"/>
                                          </p:val>
                                        </p:tav>
                                        <p:tav tm="100000">
                                          <p:val>
                                            <p:strVal val="#ppt_x"/>
                                          </p:val>
                                        </p:tav>
                                      </p:tavLst>
                                    </p:anim>
                                    <p:anim calcmode="lin" valueType="num">
                                      <p:cBhvr additive="base">
                                        <p:cTn id="49" dur="500" fill="hold"/>
                                        <p:tgtEl>
                                          <p:spTgt spid="135"/>
                                        </p:tgtEl>
                                        <p:attrNameLst>
                                          <p:attrName>ppt_y</p:attrName>
                                        </p:attrNameLst>
                                      </p:cBhvr>
                                      <p:tavLst>
                                        <p:tav tm="0">
                                          <p:val>
                                            <p:strVal val="1+#ppt_h/2"/>
                                          </p:val>
                                        </p:tav>
                                        <p:tav tm="100000">
                                          <p:val>
                                            <p:strVal val="#ppt_y"/>
                                          </p:val>
                                        </p:tav>
                                      </p:tavLst>
                                    </p:anim>
                                  </p:childTnLst>
                                </p:cTn>
                              </p:par>
                              <p:par>
                                <p:cTn id="50" presetID="22" presetClass="entr" presetSubtype="8" fill="hold" nodeType="withEffect">
                                  <p:stCondLst>
                                    <p:cond delay="400"/>
                                  </p:stCondLst>
                                  <p:childTnLst>
                                    <p:set>
                                      <p:cBhvr>
                                        <p:cTn id="51" dur="1" fill="hold">
                                          <p:stCondLst>
                                            <p:cond delay="0"/>
                                          </p:stCondLst>
                                        </p:cTn>
                                        <p:tgtEl>
                                          <p:spTgt spid="103"/>
                                        </p:tgtEl>
                                        <p:attrNameLst>
                                          <p:attrName>style.visibility</p:attrName>
                                        </p:attrNameLst>
                                      </p:cBhvr>
                                      <p:to>
                                        <p:strVal val="visible"/>
                                      </p:to>
                                    </p:set>
                                    <p:animEffect transition="in" filter="wipe(left)">
                                      <p:cBhvr>
                                        <p:cTn id="52" dur="500"/>
                                        <p:tgtEl>
                                          <p:spTgt spid="103"/>
                                        </p:tgtEl>
                                      </p:cBhvr>
                                    </p:animEffect>
                                  </p:childTnLst>
                                </p:cTn>
                              </p:par>
                              <p:par>
                                <p:cTn id="53" presetID="22" presetClass="entr" presetSubtype="2" fill="hold" nodeType="withEffect">
                                  <p:stCondLst>
                                    <p:cond delay="400"/>
                                  </p:stCondLst>
                                  <p:childTnLst>
                                    <p:set>
                                      <p:cBhvr>
                                        <p:cTn id="54" dur="1" fill="hold">
                                          <p:stCondLst>
                                            <p:cond delay="0"/>
                                          </p:stCondLst>
                                        </p:cTn>
                                        <p:tgtEl>
                                          <p:spTgt spid="109"/>
                                        </p:tgtEl>
                                        <p:attrNameLst>
                                          <p:attrName>style.visibility</p:attrName>
                                        </p:attrNameLst>
                                      </p:cBhvr>
                                      <p:to>
                                        <p:strVal val="visible"/>
                                      </p:to>
                                    </p:set>
                                    <p:animEffect transition="in" filter="wipe(right)">
                                      <p:cBhvr>
                                        <p:cTn id="55" dur="500"/>
                                        <p:tgtEl>
                                          <p:spTgt spid="109"/>
                                        </p:tgtEl>
                                      </p:cBhvr>
                                    </p:animEffect>
                                  </p:childTnLst>
                                </p:cTn>
                              </p:par>
                            </p:childTnLst>
                          </p:cTn>
                        </p:par>
                        <p:par>
                          <p:cTn id="56" fill="hold">
                            <p:stCondLst>
                              <p:cond delay="3650"/>
                            </p:stCondLst>
                            <p:childTnLst>
                              <p:par>
                                <p:cTn id="57" presetID="2" presetClass="entr" presetSubtype="1" decel="100000" fill="hold" grpId="0" nodeType="afterEffect">
                                  <p:stCondLst>
                                    <p:cond delay="0"/>
                                  </p:stCondLst>
                                  <p:childTnLst>
                                    <p:set>
                                      <p:cBhvr>
                                        <p:cTn id="58" dur="1" fill="hold">
                                          <p:stCondLst>
                                            <p:cond delay="0"/>
                                          </p:stCondLst>
                                        </p:cTn>
                                        <p:tgtEl>
                                          <p:spTgt spid="137"/>
                                        </p:tgtEl>
                                        <p:attrNameLst>
                                          <p:attrName>style.visibility</p:attrName>
                                        </p:attrNameLst>
                                      </p:cBhvr>
                                      <p:to>
                                        <p:strVal val="visible"/>
                                      </p:to>
                                    </p:set>
                                    <p:anim calcmode="lin" valueType="num">
                                      <p:cBhvr additive="base">
                                        <p:cTn id="59" dur="500" fill="hold"/>
                                        <p:tgtEl>
                                          <p:spTgt spid="137"/>
                                        </p:tgtEl>
                                        <p:attrNameLst>
                                          <p:attrName>ppt_x</p:attrName>
                                        </p:attrNameLst>
                                      </p:cBhvr>
                                      <p:tavLst>
                                        <p:tav tm="0">
                                          <p:val>
                                            <p:strVal val="#ppt_x"/>
                                          </p:val>
                                        </p:tav>
                                        <p:tav tm="100000">
                                          <p:val>
                                            <p:strVal val="#ppt_x"/>
                                          </p:val>
                                        </p:tav>
                                      </p:tavLst>
                                    </p:anim>
                                    <p:anim calcmode="lin" valueType="num">
                                      <p:cBhvr additive="base">
                                        <p:cTn id="60" dur="500" fill="hold"/>
                                        <p:tgtEl>
                                          <p:spTgt spid="13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36" grpId="0" bldLvl="0" animBg="1"/>
      <p:bldP spid="37" grpId="0"/>
      <p:bldP spid="102" grpId="0"/>
      <p:bldP spid="135" grpId="0"/>
      <p:bldP spid="136" grpId="0"/>
      <p:bldP spid="13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bwMode="auto">
          <a:xfrm>
            <a:off x="4443484" y="2396067"/>
            <a:ext cx="3124200" cy="929217"/>
            <a:chOff x="3332900" y="1797045"/>
            <a:chExt cx="2342667" cy="696309"/>
          </a:xfrm>
        </p:grpSpPr>
        <p:sp>
          <p:nvSpPr>
            <p:cNvPr id="11" name="MH_Other_4"/>
            <p:cNvSpPr/>
            <p:nvPr>
              <p:custDataLst>
                <p:tags r:id="rId8"/>
              </p:custDataLst>
            </p:nvPr>
          </p:nvSpPr>
          <p:spPr>
            <a:xfrm>
              <a:off x="3797941" y="1797045"/>
              <a:ext cx="1412584" cy="696309"/>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zh-CN" altLang="en-US" sz="2400" dirty="0">
                <a:gradFill>
                  <a:gsLst>
                    <a:gs pos="0">
                      <a:schemeClr val="accent1"/>
                    </a:gs>
                    <a:gs pos="100000">
                      <a:schemeClr val="accent1">
                        <a:lumMod val="50000"/>
                      </a:schemeClr>
                    </a:gs>
                  </a:gsLst>
                  <a:lin ang="5400000" scaled="1"/>
                </a:gradFill>
                <a:latin typeface="+mj-lt"/>
                <a:ea typeface="+mn-ea"/>
              </a:endParaRPr>
            </a:p>
          </p:txBody>
        </p:sp>
        <p:pic>
          <p:nvPicPr>
            <p:cNvPr id="36886" name="MH_Other_5"/>
            <p:cNvPicPr/>
            <p:nvPr>
              <p:custDataLst>
                <p:tags r:id="rId9"/>
              </p:custDataLst>
            </p:nvPr>
          </p:nvPicPr>
          <p:blipFill>
            <a:blip r:embed="rId13" cstate="screen">
              <a:lum bright="70000" contrast="-70000"/>
              <a:extLst>
                <a:ext uri="{28A0092B-C50C-407E-A947-70E740481C1C}">
                  <a14:useLocalDpi xmlns:a14="http://schemas.microsoft.com/office/drawing/2010/main"/>
                </a:ext>
              </a:extLst>
            </a:blip>
            <a:srcRect/>
            <a:stretch>
              <a:fillRect/>
            </a:stretch>
          </p:blipFill>
          <p:spPr bwMode="auto">
            <a:xfrm>
              <a:off x="3332900" y="1797045"/>
              <a:ext cx="2342667" cy="100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MH_Other_2"/>
            <p:cNvSpPr txBox="1">
              <a:spLocks noChangeArrowheads="1"/>
            </p:cNvSpPr>
            <p:nvPr>
              <p:custDataLst>
                <p:tags r:id="rId10"/>
              </p:custDataLst>
            </p:nvPr>
          </p:nvSpPr>
          <p:spPr bwMode="auto">
            <a:xfrm>
              <a:off x="4164579" y="1904901"/>
              <a:ext cx="725337" cy="499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en-US" altLang="zh-CN" sz="3735" dirty="0">
                  <a:solidFill>
                    <a:schemeClr val="accent2"/>
                  </a:solidFill>
                  <a:latin typeface="+mj-lt"/>
                </a:rPr>
                <a:t>02</a:t>
              </a:r>
              <a:endParaRPr lang="zh-CN" altLang="en-US" sz="3735" dirty="0">
                <a:solidFill>
                  <a:schemeClr val="accent2"/>
                </a:solidFill>
                <a:latin typeface="+mj-lt"/>
              </a:endParaRPr>
            </a:p>
          </p:txBody>
        </p:sp>
      </p:grpSp>
      <p:grpSp>
        <p:nvGrpSpPr>
          <p:cNvPr id="4" name="组合 3"/>
          <p:cNvGrpSpPr/>
          <p:nvPr/>
        </p:nvGrpSpPr>
        <p:grpSpPr bwMode="auto">
          <a:xfrm>
            <a:off x="7717967" y="2396067"/>
            <a:ext cx="3122084" cy="929217"/>
            <a:chOff x="5787683" y="1797045"/>
            <a:chExt cx="2342667" cy="696309"/>
          </a:xfrm>
        </p:grpSpPr>
        <p:sp>
          <p:nvSpPr>
            <p:cNvPr id="16" name="MH_Other_7"/>
            <p:cNvSpPr/>
            <p:nvPr>
              <p:custDataLst>
                <p:tags r:id="rId5"/>
              </p:custDataLst>
            </p:nvPr>
          </p:nvSpPr>
          <p:spPr>
            <a:xfrm>
              <a:off x="6253040" y="1797045"/>
              <a:ext cx="1411952" cy="696309"/>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gradFill>
              <a:gsLst>
                <a:gs pos="0">
                  <a:schemeClr val="accent1"/>
                </a:gs>
                <a:gs pos="100000">
                  <a:schemeClr val="accent1">
                    <a:lumMod val="50000"/>
                  </a:schemeClr>
                </a:gs>
              </a:gsLst>
              <a:lin ang="5400000" scaled="1"/>
            </a:gradFill>
            <a:ln w="15875">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dirty="0">
                <a:gradFill>
                  <a:gsLst>
                    <a:gs pos="0">
                      <a:schemeClr val="accent1"/>
                    </a:gs>
                    <a:gs pos="100000">
                      <a:schemeClr val="accent1">
                        <a:lumMod val="50000"/>
                      </a:schemeClr>
                    </a:gs>
                  </a:gsLst>
                  <a:lin ang="5400000" scaled="1"/>
                </a:gradFill>
                <a:latin typeface="+mj-lt"/>
              </a:endParaRPr>
            </a:p>
          </p:txBody>
        </p:sp>
        <p:pic>
          <p:nvPicPr>
            <p:cNvPr id="36883" name="MH_Other_8"/>
            <p:cNvPicPr/>
            <p:nvPr>
              <p:custDataLst>
                <p:tags r:id="rId6"/>
              </p:custDataLst>
            </p:nvPr>
          </p:nvPicPr>
          <p:blipFill>
            <a:blip r:embed="rId13" cstate="screen">
              <a:lum bright="70000" contrast="-70000"/>
              <a:extLst>
                <a:ext uri="{28A0092B-C50C-407E-A947-70E740481C1C}">
                  <a14:useLocalDpi xmlns:a14="http://schemas.microsoft.com/office/drawing/2010/main"/>
                </a:ext>
              </a:extLst>
            </a:blip>
            <a:srcRect/>
            <a:stretch>
              <a:fillRect/>
            </a:stretch>
          </p:blipFill>
          <p:spPr bwMode="auto">
            <a:xfrm>
              <a:off x="5787683" y="1797045"/>
              <a:ext cx="2342667" cy="100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MH_Other_4"/>
            <p:cNvSpPr txBox="1">
              <a:spLocks noChangeArrowheads="1"/>
            </p:cNvSpPr>
            <p:nvPr>
              <p:custDataLst>
                <p:tags r:id="rId7"/>
              </p:custDataLst>
            </p:nvPr>
          </p:nvSpPr>
          <p:spPr bwMode="auto">
            <a:xfrm>
              <a:off x="6635808" y="1904901"/>
              <a:ext cx="724241" cy="499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en-US" altLang="zh-CN" sz="3735" dirty="0">
                  <a:solidFill>
                    <a:schemeClr val="accent2"/>
                  </a:solidFill>
                  <a:latin typeface="+mj-lt"/>
                </a:rPr>
                <a:t>03</a:t>
              </a:r>
              <a:endParaRPr lang="zh-CN" altLang="en-US" sz="3735" dirty="0">
                <a:solidFill>
                  <a:schemeClr val="accent2"/>
                </a:solidFill>
                <a:latin typeface="+mj-lt"/>
              </a:endParaRPr>
            </a:p>
          </p:txBody>
        </p:sp>
      </p:grpSp>
      <p:grpSp>
        <p:nvGrpSpPr>
          <p:cNvPr id="2" name="组合 1"/>
          <p:cNvGrpSpPr/>
          <p:nvPr/>
        </p:nvGrpSpPr>
        <p:grpSpPr bwMode="auto">
          <a:xfrm>
            <a:off x="1171118" y="2396067"/>
            <a:ext cx="3124200" cy="929217"/>
            <a:chOff x="878116" y="1797045"/>
            <a:chExt cx="2342667" cy="696309"/>
          </a:xfrm>
        </p:grpSpPr>
        <p:sp>
          <p:nvSpPr>
            <p:cNvPr id="6" name="MH_Other_1"/>
            <p:cNvSpPr/>
            <p:nvPr>
              <p:custDataLst>
                <p:tags r:id="rId2"/>
              </p:custDataLst>
            </p:nvPr>
          </p:nvSpPr>
          <p:spPr>
            <a:xfrm>
              <a:off x="1343157" y="1797045"/>
              <a:ext cx="1412584" cy="696309"/>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gradFill>
              <a:gsLst>
                <a:gs pos="0">
                  <a:schemeClr val="accent1"/>
                </a:gs>
                <a:gs pos="100000">
                  <a:schemeClr val="accent1">
                    <a:lumMod val="50000"/>
                  </a:schemeClr>
                </a:gs>
              </a:gsLst>
              <a:lin ang="5400000" scaled="1"/>
            </a:gradFill>
            <a:ln w="15875">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dirty="0">
                <a:gradFill>
                  <a:gsLst>
                    <a:gs pos="0">
                      <a:schemeClr val="accent1"/>
                    </a:gs>
                    <a:gs pos="100000">
                      <a:schemeClr val="accent1">
                        <a:lumMod val="50000"/>
                      </a:schemeClr>
                    </a:gs>
                  </a:gsLst>
                  <a:lin ang="5400000" scaled="1"/>
                </a:gradFill>
                <a:latin typeface="+mj-lt"/>
              </a:endParaRPr>
            </a:p>
          </p:txBody>
        </p:sp>
        <p:pic>
          <p:nvPicPr>
            <p:cNvPr id="36880" name="MH_Other_2"/>
            <p:cNvPicPr/>
            <p:nvPr>
              <p:custDataLst>
                <p:tags r:id="rId3"/>
              </p:custDataLst>
            </p:nvPr>
          </p:nvPicPr>
          <p:blipFill>
            <a:blip r:embed="rId13" cstate="screen">
              <a:lum bright="70000" contrast="-70000"/>
              <a:extLst>
                <a:ext uri="{28A0092B-C50C-407E-A947-70E740481C1C}">
                  <a14:useLocalDpi xmlns:a14="http://schemas.microsoft.com/office/drawing/2010/main"/>
                </a:ext>
              </a:extLst>
            </a:blip>
            <a:srcRect/>
            <a:stretch>
              <a:fillRect/>
            </a:stretch>
          </p:blipFill>
          <p:spPr bwMode="auto">
            <a:xfrm>
              <a:off x="878116" y="1797045"/>
              <a:ext cx="2342667" cy="100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MH_Other_5"/>
            <p:cNvSpPr txBox="1">
              <a:spLocks noChangeArrowheads="1"/>
            </p:cNvSpPr>
            <p:nvPr>
              <p:custDataLst>
                <p:tags r:id="rId4"/>
              </p:custDataLst>
            </p:nvPr>
          </p:nvSpPr>
          <p:spPr bwMode="auto">
            <a:xfrm>
              <a:off x="1679638" y="1904901"/>
              <a:ext cx="725338" cy="499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en-US" altLang="zh-CN" sz="3735" dirty="0">
                  <a:solidFill>
                    <a:schemeClr val="accent2"/>
                  </a:solidFill>
                  <a:latin typeface="+mj-lt"/>
                </a:rPr>
                <a:t>01</a:t>
              </a:r>
              <a:endParaRPr lang="zh-CN" altLang="en-US" sz="3735" dirty="0">
                <a:solidFill>
                  <a:schemeClr val="accent2"/>
                </a:solidFill>
                <a:latin typeface="+mj-lt"/>
              </a:endParaRPr>
            </a:p>
          </p:txBody>
        </p:sp>
      </p:grpSp>
      <p:sp>
        <p:nvSpPr>
          <p:cNvPr id="28" name="TextBox 50"/>
          <p:cNvSpPr txBox="1"/>
          <p:nvPr/>
        </p:nvSpPr>
        <p:spPr bwMode="auto">
          <a:xfrm>
            <a:off x="1055440" y="3284984"/>
            <a:ext cx="3268133" cy="646331"/>
          </a:xfrm>
          <a:prstGeom prst="rect">
            <a:avLst/>
          </a:prstGeom>
          <a:noFill/>
        </p:spPr>
        <p:txBody>
          <a:bodyPr>
            <a:spAutoFit/>
          </a:bodyPr>
          <a:lstStyle/>
          <a:p>
            <a:pPr algn="ctr">
              <a:lnSpc>
                <a:spcPct val="150000"/>
              </a:lnSpc>
              <a:defRPr/>
            </a:pPr>
            <a:r>
              <a:rPr lang="tr-TR" altLang="zh-CN" sz="2400" dirty="0" err="1">
                <a:gradFill>
                  <a:gsLst>
                    <a:gs pos="0">
                      <a:schemeClr val="accent1"/>
                    </a:gs>
                    <a:gs pos="100000">
                      <a:schemeClr val="accent1">
                        <a:lumMod val="50000"/>
                      </a:schemeClr>
                    </a:gs>
                  </a:gsLst>
                  <a:lin ang="5400000" scaled="1"/>
                </a:gradFill>
                <a:latin typeface="+mj-lt"/>
              </a:rPr>
              <a:t>Certification</a:t>
            </a:r>
            <a:endParaRPr lang="en-US" sz="2400" dirty="0">
              <a:gradFill>
                <a:gsLst>
                  <a:gs pos="0">
                    <a:schemeClr val="accent1"/>
                  </a:gs>
                  <a:gs pos="100000">
                    <a:schemeClr val="accent1">
                      <a:lumMod val="50000"/>
                    </a:schemeClr>
                  </a:gs>
                </a:gsLst>
                <a:lin ang="5400000" scaled="1"/>
              </a:gradFill>
              <a:latin typeface="+mj-lt"/>
            </a:endParaRPr>
          </a:p>
        </p:txBody>
      </p:sp>
      <p:sp>
        <p:nvSpPr>
          <p:cNvPr id="29" name="TextBox 51"/>
          <p:cNvSpPr txBox="1"/>
          <p:nvPr/>
        </p:nvSpPr>
        <p:spPr bwMode="auto">
          <a:xfrm>
            <a:off x="1088567" y="3939117"/>
            <a:ext cx="3124200" cy="1463040"/>
          </a:xfrm>
          <a:prstGeom prst="rect">
            <a:avLst/>
          </a:prstGeom>
          <a:noFill/>
        </p:spPr>
        <p:txBody>
          <a:bodyPr>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Simple &amp; Smooth, exactly how purchasing experiences should be. We align with your users need to build and evolve a flowing shopping interface, one that slots easily into place with each step.</a:t>
            </a:r>
            <a:endParaRPr lang="en-US" altLang="zh-CN" sz="1200" b="1" dirty="0">
              <a:gradFill>
                <a:gsLst>
                  <a:gs pos="0">
                    <a:schemeClr val="accent1"/>
                  </a:gs>
                  <a:gs pos="100000">
                    <a:schemeClr val="accent1">
                      <a:lumMod val="50000"/>
                    </a:schemeClr>
                  </a:gs>
                </a:gsLst>
                <a:lin ang="5400000" scaled="1"/>
              </a:gradFill>
              <a:latin typeface="+mj-lt"/>
              <a:ea typeface="+mn-ea"/>
            </a:endParaRPr>
          </a:p>
        </p:txBody>
      </p:sp>
      <p:sp>
        <p:nvSpPr>
          <p:cNvPr id="31" name="TextBox 50"/>
          <p:cNvSpPr txBox="1"/>
          <p:nvPr/>
        </p:nvSpPr>
        <p:spPr bwMode="auto">
          <a:xfrm>
            <a:off x="4262191" y="3284984"/>
            <a:ext cx="3268133" cy="646331"/>
          </a:xfrm>
          <a:prstGeom prst="rect">
            <a:avLst/>
          </a:prstGeom>
          <a:noFill/>
        </p:spPr>
        <p:txBody>
          <a:bodyPr>
            <a:spAutoFit/>
          </a:bodyPr>
          <a:lstStyle/>
          <a:p>
            <a:pPr algn="ctr">
              <a:lnSpc>
                <a:spcPct val="150000"/>
              </a:lnSpc>
              <a:defRPr/>
            </a:pPr>
            <a:r>
              <a:rPr lang="tr-TR" altLang="zh-CN" sz="2400" dirty="0" err="1">
                <a:gradFill>
                  <a:gsLst>
                    <a:gs pos="0">
                      <a:schemeClr val="accent1"/>
                    </a:gs>
                    <a:gs pos="100000">
                      <a:schemeClr val="accent1">
                        <a:lumMod val="50000"/>
                      </a:schemeClr>
                    </a:gs>
                  </a:gsLst>
                  <a:lin ang="5400000" scaled="1"/>
                </a:gradFill>
                <a:latin typeface="+mj-lt"/>
              </a:rPr>
              <a:t>Cancel</a:t>
            </a:r>
            <a:endParaRPr lang="en-US" sz="2400" dirty="0">
              <a:gradFill>
                <a:gsLst>
                  <a:gs pos="0">
                    <a:schemeClr val="accent1"/>
                  </a:gs>
                  <a:gs pos="100000">
                    <a:schemeClr val="accent1">
                      <a:lumMod val="50000"/>
                    </a:schemeClr>
                  </a:gs>
                </a:gsLst>
                <a:lin ang="5400000" scaled="1"/>
              </a:gradFill>
              <a:latin typeface="+mj-lt"/>
            </a:endParaRPr>
          </a:p>
        </p:txBody>
      </p:sp>
      <p:sp>
        <p:nvSpPr>
          <p:cNvPr id="32" name="TextBox 51"/>
          <p:cNvSpPr txBox="1"/>
          <p:nvPr/>
        </p:nvSpPr>
        <p:spPr bwMode="auto">
          <a:xfrm>
            <a:off x="4348234" y="3939117"/>
            <a:ext cx="3124200" cy="1463040"/>
          </a:xfrm>
          <a:prstGeom prst="rect">
            <a:avLst/>
          </a:prstGeom>
          <a:noFill/>
        </p:spPr>
        <p:txBody>
          <a:bodyPr>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Simple &amp; Smooth, exactly how purchasing experiences should be. We align with your users need to build and evolve a flowing shopping interface, one that slots easily into place with each step.</a:t>
            </a:r>
            <a:endParaRPr lang="en-US" altLang="zh-CN" sz="1200" b="1" dirty="0">
              <a:gradFill>
                <a:gsLst>
                  <a:gs pos="0">
                    <a:schemeClr val="accent1"/>
                  </a:gs>
                  <a:gs pos="100000">
                    <a:schemeClr val="accent1">
                      <a:lumMod val="50000"/>
                    </a:schemeClr>
                  </a:gs>
                </a:gsLst>
                <a:lin ang="5400000" scaled="1"/>
              </a:gradFill>
              <a:latin typeface="+mj-lt"/>
              <a:ea typeface="+mn-ea"/>
            </a:endParaRPr>
          </a:p>
        </p:txBody>
      </p:sp>
      <p:sp>
        <p:nvSpPr>
          <p:cNvPr id="34" name="TextBox 50"/>
          <p:cNvSpPr txBox="1"/>
          <p:nvPr/>
        </p:nvSpPr>
        <p:spPr bwMode="auto">
          <a:xfrm>
            <a:off x="7640391" y="3284984"/>
            <a:ext cx="3268133" cy="646331"/>
          </a:xfrm>
          <a:prstGeom prst="rect">
            <a:avLst/>
          </a:prstGeom>
          <a:noFill/>
        </p:spPr>
        <p:txBody>
          <a:bodyPr>
            <a:spAutoFit/>
          </a:bodyPr>
          <a:lstStyle/>
          <a:p>
            <a:pPr algn="ctr">
              <a:lnSpc>
                <a:spcPct val="150000"/>
              </a:lnSpc>
              <a:defRPr/>
            </a:pPr>
            <a:r>
              <a:rPr lang="tr-TR" altLang="zh-CN" sz="2400" dirty="0" err="1">
                <a:gradFill>
                  <a:gsLst>
                    <a:gs pos="0">
                      <a:schemeClr val="accent1"/>
                    </a:gs>
                    <a:gs pos="100000">
                      <a:schemeClr val="accent1">
                        <a:lumMod val="50000"/>
                      </a:schemeClr>
                    </a:gs>
                  </a:gsLst>
                  <a:lin ang="5400000" scaled="1"/>
                </a:gradFill>
                <a:latin typeface="+mj-lt"/>
              </a:rPr>
              <a:t>Calculate</a:t>
            </a:r>
            <a:endParaRPr lang="en-US" sz="2400" dirty="0">
              <a:gradFill>
                <a:gsLst>
                  <a:gs pos="0">
                    <a:schemeClr val="accent1"/>
                  </a:gs>
                  <a:gs pos="100000">
                    <a:schemeClr val="accent1">
                      <a:lumMod val="50000"/>
                    </a:schemeClr>
                  </a:gs>
                </a:gsLst>
                <a:lin ang="5400000" scaled="1"/>
              </a:gradFill>
              <a:latin typeface="+mj-lt"/>
            </a:endParaRPr>
          </a:p>
        </p:txBody>
      </p:sp>
      <p:sp>
        <p:nvSpPr>
          <p:cNvPr id="35" name="TextBox 51"/>
          <p:cNvSpPr txBox="1"/>
          <p:nvPr/>
        </p:nvSpPr>
        <p:spPr bwMode="auto">
          <a:xfrm>
            <a:off x="7673518" y="3939117"/>
            <a:ext cx="3124200" cy="1720086"/>
          </a:xfrm>
          <a:prstGeom prst="rect">
            <a:avLst/>
          </a:prstGeom>
          <a:noFill/>
        </p:spPr>
        <p:txBody>
          <a:bodyPr>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Moving from creative ideas to solid strategy and execution, we help your target market resonate fully with your brand. When you get them, they will get you, quicker. We leverage digital tools, design and words, to become even more relevant.</a:t>
            </a:r>
            <a:endParaRPr lang="en-US" altLang="zh-CN" sz="1200" b="1" dirty="0">
              <a:gradFill>
                <a:gsLst>
                  <a:gs pos="0">
                    <a:schemeClr val="accent1"/>
                  </a:gs>
                  <a:gs pos="100000">
                    <a:schemeClr val="accent1">
                      <a:lumMod val="50000"/>
                    </a:schemeClr>
                  </a:gs>
                </a:gsLst>
                <a:lin ang="5400000" scaled="1"/>
              </a:gradFill>
              <a:latin typeface="+mj-lt"/>
              <a:ea typeface="+mn-ea"/>
            </a:endParaRPr>
          </a:p>
        </p:txBody>
      </p:sp>
      <p:cxnSp>
        <p:nvCxnSpPr>
          <p:cNvPr id="27" name="直接连接符 20"/>
          <p:cNvCxnSpPr/>
          <p:nvPr/>
        </p:nvCxnSpPr>
        <p:spPr>
          <a:xfrm>
            <a:off x="7727569"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2"/>
          <p:cNvCxnSpPr/>
          <p:nvPr/>
        </p:nvCxnSpPr>
        <p:spPr>
          <a:xfrm>
            <a:off x="285564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3" name="文本框 48"/>
          <p:cNvSpPr txBox="1">
            <a:spLocks noChangeArrowheads="1"/>
          </p:cNvSpPr>
          <p:nvPr/>
        </p:nvSpPr>
        <p:spPr bwMode="auto">
          <a:xfrm>
            <a:off x="4248407" y="355312"/>
            <a:ext cx="347916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u="sng" dirty="0" err="1">
                <a:gradFill>
                  <a:gsLst>
                    <a:gs pos="0">
                      <a:schemeClr val="accent1"/>
                    </a:gs>
                    <a:gs pos="100000">
                      <a:schemeClr val="accent1">
                        <a:lumMod val="50000"/>
                      </a:schemeClr>
                    </a:gs>
                  </a:gsLst>
                  <a:lin ang="5400000" scaled="1"/>
                </a:gradFill>
                <a:latin typeface="+mj-lt"/>
              </a:rPr>
              <a:t>Advertisement</a:t>
            </a:r>
            <a:endParaRPr lang="zh-CN" altLang="en-US" sz="3200" b="1" u="sng" dirty="0">
              <a:gradFill>
                <a:gsLst>
                  <a:gs pos="0">
                    <a:schemeClr val="accent1"/>
                  </a:gs>
                  <a:gs pos="100000">
                    <a:schemeClr val="accent1">
                      <a:lumMod val="50000"/>
                    </a:schemeClr>
                  </a:gs>
                </a:gsLst>
                <a:lin ang="5400000" scaled="1"/>
              </a:gradFill>
              <a:latin typeface="+mj-lt"/>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750"/>
                                        <p:tgtEl>
                                          <p:spTgt spid="3"/>
                                        </p:tgtEl>
                                      </p:cBhvr>
                                    </p:animEffect>
                                    <p:anim calcmode="lin" valueType="num">
                                      <p:cBhvr>
                                        <p:cTn id="13" dur="750" fill="hold"/>
                                        <p:tgtEl>
                                          <p:spTgt spid="3"/>
                                        </p:tgtEl>
                                        <p:attrNameLst>
                                          <p:attrName>ppt_x</p:attrName>
                                        </p:attrNameLst>
                                      </p:cBhvr>
                                      <p:tavLst>
                                        <p:tav tm="0">
                                          <p:val>
                                            <p:strVal val="#ppt_x"/>
                                          </p:val>
                                        </p:tav>
                                        <p:tav tm="100000">
                                          <p:val>
                                            <p:strVal val="#ppt_x"/>
                                          </p:val>
                                        </p:tav>
                                      </p:tavLst>
                                    </p:anim>
                                    <p:anim calcmode="lin" valueType="num">
                                      <p:cBhvr>
                                        <p:cTn id="14" dur="750" fill="hold"/>
                                        <p:tgtEl>
                                          <p:spTgt spid="3"/>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750"/>
                                        <p:tgtEl>
                                          <p:spTgt spid="4"/>
                                        </p:tgtEl>
                                      </p:cBhvr>
                                    </p:animEffect>
                                    <p:anim calcmode="lin" valueType="num">
                                      <p:cBhvr>
                                        <p:cTn id="18" dur="750" fill="hold"/>
                                        <p:tgtEl>
                                          <p:spTgt spid="4"/>
                                        </p:tgtEl>
                                        <p:attrNameLst>
                                          <p:attrName>ppt_x</p:attrName>
                                        </p:attrNameLst>
                                      </p:cBhvr>
                                      <p:tavLst>
                                        <p:tav tm="0">
                                          <p:val>
                                            <p:strVal val="#ppt_x"/>
                                          </p:val>
                                        </p:tav>
                                        <p:tav tm="100000">
                                          <p:val>
                                            <p:strVal val="#ppt_x"/>
                                          </p:val>
                                        </p:tav>
                                      </p:tavLst>
                                    </p:anim>
                                    <p:anim calcmode="lin" valueType="num">
                                      <p:cBhvr>
                                        <p:cTn id="19" dur="75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9" presetClass="entr" presetSubtype="0" decel="10000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 calcmode="lin" valueType="num">
                                      <p:cBhvr>
                                        <p:cTn id="25" dur="500" fill="hold"/>
                                        <p:tgtEl>
                                          <p:spTgt spid="28"/>
                                        </p:tgtEl>
                                        <p:attrNameLst>
                                          <p:attrName>style.rotation</p:attrName>
                                        </p:attrNameLst>
                                      </p:cBhvr>
                                      <p:tavLst>
                                        <p:tav tm="0">
                                          <p:val>
                                            <p:fltVal val="360"/>
                                          </p:val>
                                        </p:tav>
                                        <p:tav tm="100000">
                                          <p:val>
                                            <p:fltVal val="0"/>
                                          </p:val>
                                        </p:tav>
                                      </p:tavLst>
                                    </p:anim>
                                    <p:animEffect transition="in" filter="fade">
                                      <p:cBhvr>
                                        <p:cTn id="26" dur="500"/>
                                        <p:tgtEl>
                                          <p:spTgt spid="28"/>
                                        </p:tgtEl>
                                      </p:cBhvr>
                                    </p:animEffect>
                                  </p:childTnLst>
                                </p:cTn>
                              </p:par>
                              <p:par>
                                <p:cTn id="27" presetID="49" presetClass="entr" presetSubtype="0" decel="10000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 calcmode="lin" valueType="num">
                                      <p:cBhvr>
                                        <p:cTn id="31" dur="500" fill="hold"/>
                                        <p:tgtEl>
                                          <p:spTgt spid="31"/>
                                        </p:tgtEl>
                                        <p:attrNameLst>
                                          <p:attrName>style.rotation</p:attrName>
                                        </p:attrNameLst>
                                      </p:cBhvr>
                                      <p:tavLst>
                                        <p:tav tm="0">
                                          <p:val>
                                            <p:fltVal val="360"/>
                                          </p:val>
                                        </p:tav>
                                        <p:tav tm="100000">
                                          <p:val>
                                            <p:fltVal val="0"/>
                                          </p:val>
                                        </p:tav>
                                      </p:tavLst>
                                    </p:anim>
                                    <p:animEffect transition="in" filter="fade">
                                      <p:cBhvr>
                                        <p:cTn id="32" dur="500"/>
                                        <p:tgtEl>
                                          <p:spTgt spid="31"/>
                                        </p:tgtEl>
                                      </p:cBhvr>
                                    </p:animEffect>
                                  </p:childTnLst>
                                </p:cTn>
                              </p:par>
                              <p:par>
                                <p:cTn id="33" presetID="49" presetClass="entr" presetSubtype="0" decel="10000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 calcmode="lin" valueType="num">
                                      <p:cBhvr>
                                        <p:cTn id="37" dur="500" fill="hold"/>
                                        <p:tgtEl>
                                          <p:spTgt spid="34"/>
                                        </p:tgtEl>
                                        <p:attrNameLst>
                                          <p:attrName>style.rotation</p:attrName>
                                        </p:attrNameLst>
                                      </p:cBhvr>
                                      <p:tavLst>
                                        <p:tav tm="0">
                                          <p:val>
                                            <p:fltVal val="360"/>
                                          </p:val>
                                        </p:tav>
                                        <p:tav tm="100000">
                                          <p:val>
                                            <p:fltVal val="0"/>
                                          </p:val>
                                        </p:tav>
                                      </p:tavLst>
                                    </p:anim>
                                    <p:animEffect transition="in" filter="fade">
                                      <p:cBhvr>
                                        <p:cTn id="38" dur="500"/>
                                        <p:tgtEl>
                                          <p:spTgt spid="34"/>
                                        </p:tgtEl>
                                      </p:cBhvr>
                                    </p:animEffect>
                                  </p:childTnLst>
                                </p:cTn>
                              </p:par>
                            </p:childTnLst>
                          </p:cTn>
                        </p:par>
                        <p:par>
                          <p:cTn id="39" fill="hold">
                            <p:stCondLst>
                              <p:cond delay="1500"/>
                            </p:stCondLst>
                            <p:childTnLst>
                              <p:par>
                                <p:cTn id="40" presetID="22" presetClass="entr" presetSubtype="1"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up)">
                                      <p:cBhvr>
                                        <p:cTn id="42" dur="500"/>
                                        <p:tgtEl>
                                          <p:spTgt spid="29"/>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up)">
                                      <p:cBhvr>
                                        <p:cTn id="45" dur="500"/>
                                        <p:tgtEl>
                                          <p:spTgt spid="32"/>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wipe(up)">
                                      <p:cBhvr>
                                        <p:cTn id="48" dur="500"/>
                                        <p:tgtEl>
                                          <p:spTgt spid="35"/>
                                        </p:tgtEl>
                                      </p:cBhvr>
                                    </p:animEffect>
                                  </p:childTnLst>
                                </p:cTn>
                              </p:par>
                              <p:par>
                                <p:cTn id="49" presetID="22" presetClass="entr" presetSubtype="8" fill="hold" nodeType="withEffect">
                                  <p:stCondLst>
                                    <p:cond delay="400"/>
                                  </p:stCondLst>
                                  <p:childTnLst>
                                    <p:set>
                                      <p:cBhvr>
                                        <p:cTn id="50" dur="1" fill="hold">
                                          <p:stCondLst>
                                            <p:cond delay="0"/>
                                          </p:stCondLst>
                                        </p:cTn>
                                        <p:tgtEl>
                                          <p:spTgt spid="27"/>
                                        </p:tgtEl>
                                        <p:attrNameLst>
                                          <p:attrName>style.visibility</p:attrName>
                                        </p:attrNameLst>
                                      </p:cBhvr>
                                      <p:to>
                                        <p:strVal val="visible"/>
                                      </p:to>
                                    </p:set>
                                    <p:animEffect transition="in" filter="wipe(left)">
                                      <p:cBhvr>
                                        <p:cTn id="51" dur="500"/>
                                        <p:tgtEl>
                                          <p:spTgt spid="27"/>
                                        </p:tgtEl>
                                      </p:cBhvr>
                                    </p:animEffect>
                                  </p:childTnLst>
                                </p:cTn>
                              </p:par>
                              <p:par>
                                <p:cTn id="52" presetID="22" presetClass="entr" presetSubtype="2" fill="hold" nodeType="withEffect">
                                  <p:stCondLst>
                                    <p:cond delay="400"/>
                                  </p:stCondLst>
                                  <p:childTnLst>
                                    <p:set>
                                      <p:cBhvr>
                                        <p:cTn id="53" dur="1" fill="hold">
                                          <p:stCondLst>
                                            <p:cond delay="0"/>
                                          </p:stCondLst>
                                        </p:cTn>
                                        <p:tgtEl>
                                          <p:spTgt spid="30"/>
                                        </p:tgtEl>
                                        <p:attrNameLst>
                                          <p:attrName>style.visibility</p:attrName>
                                        </p:attrNameLst>
                                      </p:cBhvr>
                                      <p:to>
                                        <p:strVal val="visible"/>
                                      </p:to>
                                    </p:set>
                                    <p:animEffect transition="in" filter="wipe(right)">
                                      <p:cBhvr>
                                        <p:cTn id="54" dur="500"/>
                                        <p:tgtEl>
                                          <p:spTgt spid="30"/>
                                        </p:tgtEl>
                                      </p:cBhvr>
                                    </p:animEffect>
                                  </p:childTnLst>
                                </p:cTn>
                              </p:par>
                            </p:childTnLst>
                          </p:cTn>
                        </p:par>
                        <p:par>
                          <p:cTn id="55" fill="hold">
                            <p:stCondLst>
                              <p:cond delay="2400"/>
                            </p:stCondLst>
                            <p:childTnLst>
                              <p:par>
                                <p:cTn id="56" presetID="2" presetClass="entr" presetSubtype="1" decel="100000"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additive="base">
                                        <p:cTn id="58" dur="500" fill="hold"/>
                                        <p:tgtEl>
                                          <p:spTgt spid="33"/>
                                        </p:tgtEl>
                                        <p:attrNameLst>
                                          <p:attrName>ppt_x</p:attrName>
                                        </p:attrNameLst>
                                      </p:cBhvr>
                                      <p:tavLst>
                                        <p:tav tm="0">
                                          <p:val>
                                            <p:strVal val="#ppt_x"/>
                                          </p:val>
                                        </p:tav>
                                        <p:tav tm="100000">
                                          <p:val>
                                            <p:strVal val="#ppt_x"/>
                                          </p:val>
                                        </p:tav>
                                      </p:tavLst>
                                    </p:anim>
                                    <p:anim calcmode="lin" valueType="num">
                                      <p:cBhvr additive="base">
                                        <p:cTn id="59" dur="500" fill="hold"/>
                                        <p:tgtEl>
                                          <p:spTgt spid="3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1" grpId="0"/>
      <p:bldP spid="32" grpId="0"/>
      <p:bldP spid="34" grpId="0"/>
      <p:bldP spid="35" grpId="0"/>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直接连接符 19"/>
          <p:cNvCxnSpPr/>
          <p:nvPr/>
        </p:nvCxnSpPr>
        <p:spPr>
          <a:xfrm>
            <a:off x="5328251" y="1892300"/>
            <a:ext cx="0" cy="2785533"/>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7" name="TextBox 4"/>
          <p:cNvSpPr txBox="1"/>
          <p:nvPr/>
        </p:nvSpPr>
        <p:spPr>
          <a:xfrm>
            <a:off x="2447467" y="3807884"/>
            <a:ext cx="2463431" cy="420884"/>
          </a:xfrm>
          <a:prstGeom prst="rect">
            <a:avLst/>
          </a:prstGeom>
          <a:noFill/>
        </p:spPr>
        <p:txBody>
          <a:bodyPr wrap="none" lIns="91440" tIns="45720" rIns="91440" bIns="45720">
            <a:spAutoFit/>
          </a:bodyPr>
          <a:lstStyle/>
          <a:p>
            <a:pPr eaLnBrk="1" fontAlgn="auto" hangingPunct="1">
              <a:spcBef>
                <a:spcPts val="0"/>
              </a:spcBef>
              <a:spcAft>
                <a:spcPts val="0"/>
              </a:spcAft>
              <a:defRPr/>
            </a:pPr>
            <a:r>
              <a:rPr lang="en-US" altLang="zh-CN" sz="2135" dirty="0">
                <a:gradFill>
                  <a:gsLst>
                    <a:gs pos="0">
                      <a:schemeClr val="accent1"/>
                    </a:gs>
                    <a:gs pos="100000">
                      <a:schemeClr val="accent1">
                        <a:lumMod val="50000"/>
                      </a:schemeClr>
                    </a:gs>
                  </a:gsLst>
                  <a:lin ang="5400000" scaled="1"/>
                </a:gradFill>
                <a:latin typeface="+mj-lt"/>
                <a:ea typeface="华文细黑" panose="02010600040101010101" pitchFamily="2" charset="-122"/>
              </a:rPr>
              <a:t>Product Operations</a:t>
            </a:r>
            <a:endParaRPr lang="zh-CN" altLang="en-US" sz="2135" dirty="0">
              <a:gradFill>
                <a:gsLst>
                  <a:gs pos="0">
                    <a:schemeClr val="accent1"/>
                  </a:gs>
                  <a:gs pos="100000">
                    <a:schemeClr val="accent1">
                      <a:lumMod val="50000"/>
                    </a:schemeClr>
                  </a:gs>
                </a:gsLst>
                <a:lin ang="5400000" scaled="1"/>
              </a:gradFill>
              <a:latin typeface="+mj-lt"/>
              <a:ea typeface="华文细黑" panose="02010600040101010101" pitchFamily="2" charset="-122"/>
            </a:endParaRPr>
          </a:p>
        </p:txBody>
      </p:sp>
      <p:grpSp>
        <p:nvGrpSpPr>
          <p:cNvPr id="10" name="组合 9"/>
          <p:cNvGrpSpPr/>
          <p:nvPr/>
        </p:nvGrpSpPr>
        <p:grpSpPr bwMode="auto">
          <a:xfrm>
            <a:off x="3131151" y="2032000"/>
            <a:ext cx="1392767" cy="1392767"/>
            <a:chOff x="3986020" y="2104851"/>
            <a:chExt cx="1044500" cy="1044500"/>
          </a:xfrm>
        </p:grpSpPr>
        <p:sp>
          <p:nvSpPr>
            <p:cNvPr id="11" name="椭圆 10"/>
            <p:cNvSpPr/>
            <p:nvPr/>
          </p:nvSpPr>
          <p:spPr>
            <a:xfrm>
              <a:off x="3986020" y="2104851"/>
              <a:ext cx="1044500" cy="1044500"/>
            </a:xfrm>
            <a:prstGeom prst="ellipse">
              <a:avLst/>
            </a:prstGeom>
            <a:gradFill>
              <a:gsLst>
                <a:gs pos="0">
                  <a:schemeClr val="accent1"/>
                </a:gs>
                <a:gs pos="100000">
                  <a:schemeClr val="accent1">
                    <a:lumMod val="50000"/>
                  </a:schemeClr>
                </a:gs>
              </a:gsLst>
              <a:lin ang="540000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ndParaRPr>
            </a:p>
          </p:txBody>
        </p:sp>
        <p:sp>
          <p:nvSpPr>
            <p:cNvPr id="12" name="KSO_Shape"/>
            <p:cNvSpPr>
              <a:spLocks noChangeAspect="1"/>
            </p:cNvSpPr>
            <p:nvPr/>
          </p:nvSpPr>
          <p:spPr bwMode="auto">
            <a:xfrm>
              <a:off x="4174918" y="2287401"/>
              <a:ext cx="625430" cy="630192"/>
            </a:xfrm>
            <a:custGeom>
              <a:avLst/>
              <a:gdLst>
                <a:gd name="T0" fmla="*/ 1161579 w 2109787"/>
                <a:gd name="T1" fmla="*/ 1730131 h 2125662"/>
                <a:gd name="T2" fmla="*/ 1236189 w 2109787"/>
                <a:gd name="T3" fmla="*/ 1509409 h 2125662"/>
                <a:gd name="T4" fmla="*/ 1220811 w 2109787"/>
                <a:gd name="T5" fmla="*/ 1384665 h 2125662"/>
                <a:gd name="T6" fmla="*/ 1405342 w 2109787"/>
                <a:gd name="T7" fmla="*/ 1404601 h 2125662"/>
                <a:gd name="T8" fmla="*/ 1370886 w 2109787"/>
                <a:gd name="T9" fmla="*/ 1829242 h 2125662"/>
                <a:gd name="T10" fmla="*/ 1480807 w 2109787"/>
                <a:gd name="T11" fmla="*/ 1653234 h 2125662"/>
                <a:gd name="T12" fmla="*/ 1705206 w 2109787"/>
                <a:gd name="T13" fmla="*/ 1300363 h 2125662"/>
                <a:gd name="T14" fmla="*/ 1872936 w 2109787"/>
                <a:gd name="T15" fmla="*/ 1412006 h 2125662"/>
                <a:gd name="T16" fmla="*/ 1863539 w 2109787"/>
                <a:gd name="T17" fmla="*/ 1802186 h 2125662"/>
                <a:gd name="T18" fmla="*/ 1574496 w 2109787"/>
                <a:gd name="T19" fmla="*/ 1890475 h 2125662"/>
                <a:gd name="T20" fmla="*/ 1000968 w 2109787"/>
                <a:gd name="T21" fmla="*/ 1883925 h 2125662"/>
                <a:gd name="T22" fmla="*/ 739264 w 2109787"/>
                <a:gd name="T23" fmla="*/ 1789655 h 2125662"/>
                <a:gd name="T24" fmla="*/ 755496 w 2109787"/>
                <a:gd name="T25" fmla="*/ 1386943 h 2125662"/>
                <a:gd name="T26" fmla="*/ 968220 w 2109787"/>
                <a:gd name="T27" fmla="*/ 1296091 h 2125662"/>
                <a:gd name="T28" fmla="*/ 1037602 w 2109787"/>
                <a:gd name="T29" fmla="*/ 801385 h 2125662"/>
                <a:gd name="T30" fmla="*/ 1059503 w 2109787"/>
                <a:gd name="T31" fmla="*/ 1006892 h 2125662"/>
                <a:gd name="T32" fmla="*/ 1259170 w 2109787"/>
                <a:gd name="T33" fmla="*/ 1210691 h 2125662"/>
                <a:gd name="T34" fmla="*/ 1395127 w 2109787"/>
                <a:gd name="T35" fmla="*/ 1192474 h 2125662"/>
                <a:gd name="T36" fmla="*/ 1566637 w 2109787"/>
                <a:gd name="T37" fmla="*/ 975297 h 2125662"/>
                <a:gd name="T38" fmla="*/ 1465950 w 2109787"/>
                <a:gd name="T39" fmla="*/ 842087 h 2125662"/>
                <a:gd name="T40" fmla="*/ 1192046 w 2109787"/>
                <a:gd name="T41" fmla="*/ 747589 h 2125662"/>
                <a:gd name="T42" fmla="*/ 1334259 w 2109787"/>
                <a:gd name="T43" fmla="*/ 449574 h 2125662"/>
                <a:gd name="T44" fmla="*/ 1512027 w 2109787"/>
                <a:gd name="T45" fmla="*/ 526995 h 2125662"/>
                <a:gd name="T46" fmla="*/ 1630349 w 2109787"/>
                <a:gd name="T47" fmla="*/ 698631 h 2125662"/>
                <a:gd name="T48" fmla="*/ 1657939 w 2109787"/>
                <a:gd name="T49" fmla="*/ 929186 h 2125662"/>
                <a:gd name="T50" fmla="*/ 1568628 w 2109787"/>
                <a:gd name="T51" fmla="*/ 1139532 h 2125662"/>
                <a:gd name="T52" fmla="*/ 1413900 w 2109787"/>
                <a:gd name="T53" fmla="*/ 1270180 h 2125662"/>
                <a:gd name="T54" fmla="*/ 1258886 w 2109787"/>
                <a:gd name="T55" fmla="*/ 1292381 h 2125662"/>
                <a:gd name="T56" fmla="*/ 1097900 w 2109787"/>
                <a:gd name="T57" fmla="*/ 1197598 h 2125662"/>
                <a:gd name="T58" fmla="*/ 976733 w 2109787"/>
                <a:gd name="T59" fmla="*/ 1012869 h 2125662"/>
                <a:gd name="T60" fmla="*/ 961659 w 2109787"/>
                <a:gd name="T61" fmla="*/ 777760 h 2125662"/>
                <a:gd name="T62" fmla="*/ 1050685 w 2109787"/>
                <a:gd name="T63" fmla="*/ 580223 h 2125662"/>
                <a:gd name="T64" fmla="*/ 1209965 w 2109787"/>
                <a:gd name="T65" fmla="*/ 464660 h 2125662"/>
                <a:gd name="T66" fmla="*/ 802597 w 2109787"/>
                <a:gd name="T67" fmla="*/ 349265 h 2125662"/>
                <a:gd name="T68" fmla="*/ 703059 w 2109787"/>
                <a:gd name="T69" fmla="*/ 413778 h 2125662"/>
                <a:gd name="T70" fmla="*/ 579631 w 2109787"/>
                <a:gd name="T71" fmla="*/ 465219 h 2125662"/>
                <a:gd name="T72" fmla="*/ 582759 w 2109787"/>
                <a:gd name="T73" fmla="*/ 565826 h 2125662"/>
                <a:gd name="T74" fmla="*/ 771314 w 2109787"/>
                <a:gd name="T75" fmla="*/ 673822 h 2125662"/>
                <a:gd name="T76" fmla="*/ 887063 w 2109787"/>
                <a:gd name="T77" fmla="*/ 819901 h 2125662"/>
                <a:gd name="T78" fmla="*/ 831038 w 2109787"/>
                <a:gd name="T79" fmla="*/ 994969 h 2125662"/>
                <a:gd name="T80" fmla="*/ 571383 w 2109787"/>
                <a:gd name="T81" fmla="*/ 1050387 h 2125662"/>
                <a:gd name="T82" fmla="*/ 581337 w 2109787"/>
                <a:gd name="T83" fmla="*/ 969675 h 2125662"/>
                <a:gd name="T84" fmla="*/ 751122 w 2109787"/>
                <a:gd name="T85" fmla="*/ 946086 h 2125662"/>
                <a:gd name="T86" fmla="*/ 784396 w 2109787"/>
                <a:gd name="T87" fmla="*/ 831269 h 2125662"/>
                <a:gd name="T88" fmla="*/ 658408 w 2109787"/>
                <a:gd name="T89" fmla="*/ 726967 h 2125662"/>
                <a:gd name="T90" fmla="*/ 480377 w 2109787"/>
                <a:gd name="T91" fmla="*/ 593962 h 2125662"/>
                <a:gd name="T92" fmla="*/ 503981 w 2109787"/>
                <a:gd name="T93" fmla="*/ 416621 h 2125662"/>
                <a:gd name="T94" fmla="*/ 746906 w 2109787"/>
                <a:gd name="T95" fmla="*/ 1423 h 2125662"/>
                <a:gd name="T96" fmla="*/ 1166756 w 2109787"/>
                <a:gd name="T97" fmla="*/ 173605 h 2125662"/>
                <a:gd name="T98" fmla="*/ 1015895 w 2109787"/>
                <a:gd name="T99" fmla="*/ 216010 h 2125662"/>
                <a:gd name="T100" fmla="*/ 659520 w 2109787"/>
                <a:gd name="T101" fmla="*/ 126646 h 2125662"/>
                <a:gd name="T102" fmla="*/ 368899 w 2109787"/>
                <a:gd name="T103" fmla="*/ 231948 h 2125662"/>
                <a:gd name="T104" fmla="*/ 176195 w 2109787"/>
                <a:gd name="T105" fmla="*/ 466173 h 2125662"/>
                <a:gd name="T106" fmla="*/ 128375 w 2109787"/>
                <a:gd name="T107" fmla="*/ 769271 h 2125662"/>
                <a:gd name="T108" fmla="*/ 222307 w 2109787"/>
                <a:gd name="T109" fmla="*/ 1026548 h 2125662"/>
                <a:gd name="T110" fmla="*/ 420703 w 2109787"/>
                <a:gd name="T111" fmla="*/ 1209830 h 2125662"/>
                <a:gd name="T112" fmla="*/ 486742 w 2109787"/>
                <a:gd name="T113" fmla="*/ 1374042 h 2125662"/>
                <a:gd name="T114" fmla="*/ 203805 w 2109787"/>
                <a:gd name="T115" fmla="*/ 1200153 h 2125662"/>
                <a:gd name="T116" fmla="*/ 33303 w 2109787"/>
                <a:gd name="T117" fmla="*/ 918970 h 2125662"/>
                <a:gd name="T118" fmla="*/ 14232 w 2109787"/>
                <a:gd name="T119" fmla="*/ 562367 h 2125662"/>
                <a:gd name="T120" fmla="*/ 183026 w 2109787"/>
                <a:gd name="T121" fmla="*/ 230810 h 2125662"/>
                <a:gd name="T122" fmla="*/ 494712 w 2109787"/>
                <a:gd name="T123" fmla="*/ 31875 h 212566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09787" h="2125662">
                  <a:moveTo>
                    <a:pt x="1216342" y="1436687"/>
                  </a:moveTo>
                  <a:lnTo>
                    <a:pt x="1216977" y="1467831"/>
                  </a:lnTo>
                  <a:lnTo>
                    <a:pt x="1218247" y="1498021"/>
                  </a:lnTo>
                  <a:lnTo>
                    <a:pt x="1219517" y="1527894"/>
                  </a:lnTo>
                  <a:lnTo>
                    <a:pt x="1221105" y="1556813"/>
                  </a:lnTo>
                  <a:lnTo>
                    <a:pt x="1223010" y="1585097"/>
                  </a:lnTo>
                  <a:lnTo>
                    <a:pt x="1225550" y="1612427"/>
                  </a:lnTo>
                  <a:lnTo>
                    <a:pt x="1227772" y="1639121"/>
                  </a:lnTo>
                  <a:lnTo>
                    <a:pt x="1230630" y="1665180"/>
                  </a:lnTo>
                  <a:lnTo>
                    <a:pt x="1233487" y="1690286"/>
                  </a:lnTo>
                  <a:lnTo>
                    <a:pt x="1237297" y="1714756"/>
                  </a:lnTo>
                  <a:lnTo>
                    <a:pt x="1240790" y="1738273"/>
                  </a:lnTo>
                  <a:lnTo>
                    <a:pt x="1244917" y="1761154"/>
                  </a:lnTo>
                  <a:lnTo>
                    <a:pt x="1249362" y="1783399"/>
                  </a:lnTo>
                  <a:lnTo>
                    <a:pt x="1253807" y="1804691"/>
                  </a:lnTo>
                  <a:lnTo>
                    <a:pt x="1258570" y="1825030"/>
                  </a:lnTo>
                  <a:lnTo>
                    <a:pt x="1263967" y="1844733"/>
                  </a:lnTo>
                  <a:lnTo>
                    <a:pt x="1269365" y="1863801"/>
                  </a:lnTo>
                  <a:lnTo>
                    <a:pt x="1275397" y="1881597"/>
                  </a:lnTo>
                  <a:lnTo>
                    <a:pt x="1281430" y="1899076"/>
                  </a:lnTo>
                  <a:lnTo>
                    <a:pt x="1288097" y="1915283"/>
                  </a:lnTo>
                  <a:lnTo>
                    <a:pt x="1295082" y="1930537"/>
                  </a:lnTo>
                  <a:lnTo>
                    <a:pt x="1302067" y="1945474"/>
                  </a:lnTo>
                  <a:lnTo>
                    <a:pt x="1309687" y="1959457"/>
                  </a:lnTo>
                  <a:lnTo>
                    <a:pt x="1317625" y="1972168"/>
                  </a:lnTo>
                  <a:lnTo>
                    <a:pt x="1325562" y="1984244"/>
                  </a:lnTo>
                  <a:lnTo>
                    <a:pt x="1330007" y="1990282"/>
                  </a:lnTo>
                  <a:lnTo>
                    <a:pt x="1334135" y="1995685"/>
                  </a:lnTo>
                  <a:lnTo>
                    <a:pt x="1338262" y="2001087"/>
                  </a:lnTo>
                  <a:lnTo>
                    <a:pt x="1343025" y="2005854"/>
                  </a:lnTo>
                  <a:lnTo>
                    <a:pt x="1347470" y="2010621"/>
                  </a:lnTo>
                  <a:lnTo>
                    <a:pt x="1352232" y="2015388"/>
                  </a:lnTo>
                  <a:lnTo>
                    <a:pt x="1356677" y="2019519"/>
                  </a:lnTo>
                  <a:lnTo>
                    <a:pt x="1361440" y="2023968"/>
                  </a:lnTo>
                  <a:lnTo>
                    <a:pt x="1366520" y="2027782"/>
                  </a:lnTo>
                  <a:lnTo>
                    <a:pt x="1371282" y="2031278"/>
                  </a:lnTo>
                  <a:lnTo>
                    <a:pt x="1376362" y="2034773"/>
                  </a:lnTo>
                  <a:lnTo>
                    <a:pt x="1381442" y="2038269"/>
                  </a:lnTo>
                  <a:lnTo>
                    <a:pt x="1386840" y="2041129"/>
                  </a:lnTo>
                  <a:lnTo>
                    <a:pt x="1391920" y="2043989"/>
                  </a:lnTo>
                  <a:lnTo>
                    <a:pt x="1391920" y="1688379"/>
                  </a:lnTo>
                  <a:lnTo>
                    <a:pt x="1387475" y="1687108"/>
                  </a:lnTo>
                  <a:lnTo>
                    <a:pt x="1382395" y="1685837"/>
                  </a:lnTo>
                  <a:lnTo>
                    <a:pt x="1378267" y="1684248"/>
                  </a:lnTo>
                  <a:lnTo>
                    <a:pt x="1373505" y="1682341"/>
                  </a:lnTo>
                  <a:lnTo>
                    <a:pt x="1369695" y="1680117"/>
                  </a:lnTo>
                  <a:lnTo>
                    <a:pt x="1365885" y="1677256"/>
                  </a:lnTo>
                  <a:lnTo>
                    <a:pt x="1362075" y="1674079"/>
                  </a:lnTo>
                  <a:lnTo>
                    <a:pt x="1358900" y="1670901"/>
                  </a:lnTo>
                  <a:lnTo>
                    <a:pt x="1356042" y="1667405"/>
                  </a:lnTo>
                  <a:lnTo>
                    <a:pt x="1353502" y="1663274"/>
                  </a:lnTo>
                  <a:lnTo>
                    <a:pt x="1350962" y="1659460"/>
                  </a:lnTo>
                  <a:lnTo>
                    <a:pt x="1349057" y="1655329"/>
                  </a:lnTo>
                  <a:lnTo>
                    <a:pt x="1347470" y="1650562"/>
                  </a:lnTo>
                  <a:lnTo>
                    <a:pt x="1346517" y="1645795"/>
                  </a:lnTo>
                  <a:lnTo>
                    <a:pt x="1345882" y="1641346"/>
                  </a:lnTo>
                  <a:lnTo>
                    <a:pt x="1345565" y="1635943"/>
                  </a:lnTo>
                  <a:lnTo>
                    <a:pt x="1345565" y="1582872"/>
                  </a:lnTo>
                  <a:lnTo>
                    <a:pt x="1345882" y="1577469"/>
                  </a:lnTo>
                  <a:lnTo>
                    <a:pt x="1346517" y="1572385"/>
                  </a:lnTo>
                  <a:lnTo>
                    <a:pt x="1347787" y="1567300"/>
                  </a:lnTo>
                  <a:lnTo>
                    <a:pt x="1349692" y="1562215"/>
                  </a:lnTo>
                  <a:lnTo>
                    <a:pt x="1352232" y="1557449"/>
                  </a:lnTo>
                  <a:lnTo>
                    <a:pt x="1354772" y="1553317"/>
                  </a:lnTo>
                  <a:lnTo>
                    <a:pt x="1357630" y="1549186"/>
                  </a:lnTo>
                  <a:lnTo>
                    <a:pt x="1361122" y="1545055"/>
                  </a:lnTo>
                  <a:lnTo>
                    <a:pt x="1365250" y="1541877"/>
                  </a:lnTo>
                  <a:lnTo>
                    <a:pt x="1369060" y="1538699"/>
                  </a:lnTo>
                  <a:lnTo>
                    <a:pt x="1373505" y="1535839"/>
                  </a:lnTo>
                  <a:lnTo>
                    <a:pt x="1378267" y="1533614"/>
                  </a:lnTo>
                  <a:lnTo>
                    <a:pt x="1383030" y="1532025"/>
                  </a:lnTo>
                  <a:lnTo>
                    <a:pt x="1388427" y="1530754"/>
                  </a:lnTo>
                  <a:lnTo>
                    <a:pt x="1393507" y="1529801"/>
                  </a:lnTo>
                  <a:lnTo>
                    <a:pt x="1399222" y="1529483"/>
                  </a:lnTo>
                  <a:lnTo>
                    <a:pt x="1516062" y="1529483"/>
                  </a:lnTo>
                  <a:lnTo>
                    <a:pt x="1521460" y="1529801"/>
                  </a:lnTo>
                  <a:lnTo>
                    <a:pt x="1526857" y="1530754"/>
                  </a:lnTo>
                  <a:lnTo>
                    <a:pt x="1531937" y="1532025"/>
                  </a:lnTo>
                  <a:lnTo>
                    <a:pt x="1537017" y="1533614"/>
                  </a:lnTo>
                  <a:lnTo>
                    <a:pt x="1541462" y="1535839"/>
                  </a:lnTo>
                  <a:lnTo>
                    <a:pt x="1545907" y="1538699"/>
                  </a:lnTo>
                  <a:lnTo>
                    <a:pt x="1550035" y="1541877"/>
                  </a:lnTo>
                  <a:lnTo>
                    <a:pt x="1553845" y="1545055"/>
                  </a:lnTo>
                  <a:lnTo>
                    <a:pt x="1557020" y="1549186"/>
                  </a:lnTo>
                  <a:lnTo>
                    <a:pt x="1560512" y="1553317"/>
                  </a:lnTo>
                  <a:lnTo>
                    <a:pt x="1563052" y="1557449"/>
                  </a:lnTo>
                  <a:lnTo>
                    <a:pt x="1565275" y="1562215"/>
                  </a:lnTo>
                  <a:lnTo>
                    <a:pt x="1566862" y="1567300"/>
                  </a:lnTo>
                  <a:lnTo>
                    <a:pt x="1568132" y="1572385"/>
                  </a:lnTo>
                  <a:lnTo>
                    <a:pt x="1569085" y="1577469"/>
                  </a:lnTo>
                  <a:lnTo>
                    <a:pt x="1569402" y="1582872"/>
                  </a:lnTo>
                  <a:lnTo>
                    <a:pt x="1569402" y="1635943"/>
                  </a:lnTo>
                  <a:lnTo>
                    <a:pt x="1569085" y="1641346"/>
                  </a:lnTo>
                  <a:lnTo>
                    <a:pt x="1568450" y="1645795"/>
                  </a:lnTo>
                  <a:lnTo>
                    <a:pt x="1567180" y="1650562"/>
                  </a:lnTo>
                  <a:lnTo>
                    <a:pt x="1565910" y="1655329"/>
                  </a:lnTo>
                  <a:lnTo>
                    <a:pt x="1564005" y="1659460"/>
                  </a:lnTo>
                  <a:lnTo>
                    <a:pt x="1561782" y="1663274"/>
                  </a:lnTo>
                  <a:lnTo>
                    <a:pt x="1558607" y="1667405"/>
                  </a:lnTo>
                  <a:lnTo>
                    <a:pt x="1555750" y="1670901"/>
                  </a:lnTo>
                  <a:lnTo>
                    <a:pt x="1552575" y="1674079"/>
                  </a:lnTo>
                  <a:lnTo>
                    <a:pt x="1549082" y="1677256"/>
                  </a:lnTo>
                  <a:lnTo>
                    <a:pt x="1545272" y="1680117"/>
                  </a:lnTo>
                  <a:lnTo>
                    <a:pt x="1541145" y="1682341"/>
                  </a:lnTo>
                  <a:lnTo>
                    <a:pt x="1537017" y="1684248"/>
                  </a:lnTo>
                  <a:lnTo>
                    <a:pt x="1532255" y="1685837"/>
                  </a:lnTo>
                  <a:lnTo>
                    <a:pt x="1527810" y="1687108"/>
                  </a:lnTo>
                  <a:lnTo>
                    <a:pt x="1523047" y="1688379"/>
                  </a:lnTo>
                  <a:lnTo>
                    <a:pt x="1523047" y="2043989"/>
                  </a:lnTo>
                  <a:lnTo>
                    <a:pt x="1528445" y="2041129"/>
                  </a:lnTo>
                  <a:lnTo>
                    <a:pt x="1533525" y="2038269"/>
                  </a:lnTo>
                  <a:lnTo>
                    <a:pt x="1538605" y="2034773"/>
                  </a:lnTo>
                  <a:lnTo>
                    <a:pt x="1543685" y="2031278"/>
                  </a:lnTo>
                  <a:lnTo>
                    <a:pt x="1548765" y="2027782"/>
                  </a:lnTo>
                  <a:lnTo>
                    <a:pt x="1553527" y="2023968"/>
                  </a:lnTo>
                  <a:lnTo>
                    <a:pt x="1558290" y="2019519"/>
                  </a:lnTo>
                  <a:lnTo>
                    <a:pt x="1563052" y="2015388"/>
                  </a:lnTo>
                  <a:lnTo>
                    <a:pt x="1567497" y="2010621"/>
                  </a:lnTo>
                  <a:lnTo>
                    <a:pt x="1572260" y="2005854"/>
                  </a:lnTo>
                  <a:lnTo>
                    <a:pt x="1576705" y="2001087"/>
                  </a:lnTo>
                  <a:lnTo>
                    <a:pt x="1580832" y="1995685"/>
                  </a:lnTo>
                  <a:lnTo>
                    <a:pt x="1585277" y="1990282"/>
                  </a:lnTo>
                  <a:lnTo>
                    <a:pt x="1589405" y="1984244"/>
                  </a:lnTo>
                  <a:lnTo>
                    <a:pt x="1597660" y="1972168"/>
                  </a:lnTo>
                  <a:lnTo>
                    <a:pt x="1605280" y="1959457"/>
                  </a:lnTo>
                  <a:lnTo>
                    <a:pt x="1612900" y="1945474"/>
                  </a:lnTo>
                  <a:lnTo>
                    <a:pt x="1620202" y="1930537"/>
                  </a:lnTo>
                  <a:lnTo>
                    <a:pt x="1626870" y="1915283"/>
                  </a:lnTo>
                  <a:lnTo>
                    <a:pt x="1633537" y="1899076"/>
                  </a:lnTo>
                  <a:lnTo>
                    <a:pt x="1639570" y="1881597"/>
                  </a:lnTo>
                  <a:lnTo>
                    <a:pt x="1645602" y="1863801"/>
                  </a:lnTo>
                  <a:lnTo>
                    <a:pt x="1651000" y="1844733"/>
                  </a:lnTo>
                  <a:lnTo>
                    <a:pt x="1656397" y="1825030"/>
                  </a:lnTo>
                  <a:lnTo>
                    <a:pt x="1661160" y="1804691"/>
                  </a:lnTo>
                  <a:lnTo>
                    <a:pt x="1665922" y="1783399"/>
                  </a:lnTo>
                  <a:lnTo>
                    <a:pt x="1670050" y="1761154"/>
                  </a:lnTo>
                  <a:lnTo>
                    <a:pt x="1673860" y="1738273"/>
                  </a:lnTo>
                  <a:lnTo>
                    <a:pt x="1677987" y="1714756"/>
                  </a:lnTo>
                  <a:lnTo>
                    <a:pt x="1681162" y="1690286"/>
                  </a:lnTo>
                  <a:lnTo>
                    <a:pt x="1684337" y="1665180"/>
                  </a:lnTo>
                  <a:lnTo>
                    <a:pt x="1687195" y="1639121"/>
                  </a:lnTo>
                  <a:lnTo>
                    <a:pt x="1689735" y="1612427"/>
                  </a:lnTo>
                  <a:lnTo>
                    <a:pt x="1691957" y="1585097"/>
                  </a:lnTo>
                  <a:lnTo>
                    <a:pt x="1693862" y="1556813"/>
                  </a:lnTo>
                  <a:lnTo>
                    <a:pt x="1695450" y="1527894"/>
                  </a:lnTo>
                  <a:lnTo>
                    <a:pt x="1696720" y="1498021"/>
                  </a:lnTo>
                  <a:lnTo>
                    <a:pt x="1697672" y="1467831"/>
                  </a:lnTo>
                  <a:lnTo>
                    <a:pt x="1698942" y="1436687"/>
                  </a:lnTo>
                  <a:lnTo>
                    <a:pt x="1738312" y="1438912"/>
                  </a:lnTo>
                  <a:lnTo>
                    <a:pt x="1774825" y="1441454"/>
                  </a:lnTo>
                  <a:lnTo>
                    <a:pt x="1835150" y="1446221"/>
                  </a:lnTo>
                  <a:lnTo>
                    <a:pt x="1875472" y="1449399"/>
                  </a:lnTo>
                  <a:lnTo>
                    <a:pt x="1890077" y="1450670"/>
                  </a:lnTo>
                  <a:lnTo>
                    <a:pt x="1901190" y="1450988"/>
                  </a:lnTo>
                  <a:lnTo>
                    <a:pt x="1912620" y="1451941"/>
                  </a:lnTo>
                  <a:lnTo>
                    <a:pt x="1923415" y="1453212"/>
                  </a:lnTo>
                  <a:lnTo>
                    <a:pt x="1934210" y="1455119"/>
                  </a:lnTo>
                  <a:lnTo>
                    <a:pt x="1945005" y="1457662"/>
                  </a:lnTo>
                  <a:lnTo>
                    <a:pt x="1955482" y="1460522"/>
                  </a:lnTo>
                  <a:lnTo>
                    <a:pt x="1965642" y="1464017"/>
                  </a:lnTo>
                  <a:lnTo>
                    <a:pt x="1975485" y="1468149"/>
                  </a:lnTo>
                  <a:lnTo>
                    <a:pt x="1985327" y="1472598"/>
                  </a:lnTo>
                  <a:lnTo>
                    <a:pt x="1994852" y="1477047"/>
                  </a:lnTo>
                  <a:lnTo>
                    <a:pt x="2004060" y="1482767"/>
                  </a:lnTo>
                  <a:lnTo>
                    <a:pt x="2012950" y="1488170"/>
                  </a:lnTo>
                  <a:lnTo>
                    <a:pt x="2021522" y="1494526"/>
                  </a:lnTo>
                  <a:lnTo>
                    <a:pt x="2029777" y="1500881"/>
                  </a:lnTo>
                  <a:lnTo>
                    <a:pt x="2038032" y="1507873"/>
                  </a:lnTo>
                  <a:lnTo>
                    <a:pt x="2045652" y="1515182"/>
                  </a:lnTo>
                  <a:lnTo>
                    <a:pt x="2052637" y="1522809"/>
                  </a:lnTo>
                  <a:lnTo>
                    <a:pt x="2059622" y="1530754"/>
                  </a:lnTo>
                  <a:lnTo>
                    <a:pt x="2065972" y="1539334"/>
                  </a:lnTo>
                  <a:lnTo>
                    <a:pt x="2072322" y="1547597"/>
                  </a:lnTo>
                  <a:lnTo>
                    <a:pt x="2078037" y="1556495"/>
                  </a:lnTo>
                  <a:lnTo>
                    <a:pt x="2083435" y="1566029"/>
                  </a:lnTo>
                  <a:lnTo>
                    <a:pt x="2088197" y="1575563"/>
                  </a:lnTo>
                  <a:lnTo>
                    <a:pt x="2092642" y="1585414"/>
                  </a:lnTo>
                  <a:lnTo>
                    <a:pt x="2096452" y="1595266"/>
                  </a:lnTo>
                  <a:lnTo>
                    <a:pt x="2099945" y="1605117"/>
                  </a:lnTo>
                  <a:lnTo>
                    <a:pt x="2103120" y="1615605"/>
                  </a:lnTo>
                  <a:lnTo>
                    <a:pt x="2105660" y="1626410"/>
                  </a:lnTo>
                  <a:lnTo>
                    <a:pt x="2107247" y="1637215"/>
                  </a:lnTo>
                  <a:lnTo>
                    <a:pt x="2108835" y="1648337"/>
                  </a:lnTo>
                  <a:lnTo>
                    <a:pt x="2109470" y="1659460"/>
                  </a:lnTo>
                  <a:lnTo>
                    <a:pt x="2109787" y="1670901"/>
                  </a:lnTo>
                  <a:lnTo>
                    <a:pt x="2109787" y="1949605"/>
                  </a:lnTo>
                  <a:lnTo>
                    <a:pt x="2109787" y="1955325"/>
                  </a:lnTo>
                  <a:lnTo>
                    <a:pt x="2108835" y="1960728"/>
                  </a:lnTo>
                  <a:lnTo>
                    <a:pt x="2107882" y="1966448"/>
                  </a:lnTo>
                  <a:lnTo>
                    <a:pt x="2106295" y="1971850"/>
                  </a:lnTo>
                  <a:lnTo>
                    <a:pt x="2104072" y="1976935"/>
                  </a:lnTo>
                  <a:lnTo>
                    <a:pt x="2101532" y="1982020"/>
                  </a:lnTo>
                  <a:lnTo>
                    <a:pt x="2098675" y="1987105"/>
                  </a:lnTo>
                  <a:lnTo>
                    <a:pt x="2095182" y="1992189"/>
                  </a:lnTo>
                  <a:lnTo>
                    <a:pt x="2091690" y="1996956"/>
                  </a:lnTo>
                  <a:lnTo>
                    <a:pt x="2087245" y="2002041"/>
                  </a:lnTo>
                  <a:lnTo>
                    <a:pt x="2082800" y="2006490"/>
                  </a:lnTo>
                  <a:lnTo>
                    <a:pt x="2077720" y="2010939"/>
                  </a:lnTo>
                  <a:lnTo>
                    <a:pt x="2072322" y="2015706"/>
                  </a:lnTo>
                  <a:lnTo>
                    <a:pt x="2066607" y="2019837"/>
                  </a:lnTo>
                  <a:lnTo>
                    <a:pt x="2060575" y="2024286"/>
                  </a:lnTo>
                  <a:lnTo>
                    <a:pt x="2053907" y="2028418"/>
                  </a:lnTo>
                  <a:lnTo>
                    <a:pt x="2047240" y="2032549"/>
                  </a:lnTo>
                  <a:lnTo>
                    <a:pt x="2039937" y="2036680"/>
                  </a:lnTo>
                  <a:lnTo>
                    <a:pt x="2032317" y="2040494"/>
                  </a:lnTo>
                  <a:lnTo>
                    <a:pt x="2024697" y="2044307"/>
                  </a:lnTo>
                  <a:lnTo>
                    <a:pt x="2016442" y="2048121"/>
                  </a:lnTo>
                  <a:lnTo>
                    <a:pt x="2007870" y="2051934"/>
                  </a:lnTo>
                  <a:lnTo>
                    <a:pt x="1999297" y="2055430"/>
                  </a:lnTo>
                  <a:lnTo>
                    <a:pt x="1990090" y="2058926"/>
                  </a:lnTo>
                  <a:lnTo>
                    <a:pt x="1970722" y="2065599"/>
                  </a:lnTo>
                  <a:lnTo>
                    <a:pt x="1950402" y="2071955"/>
                  </a:lnTo>
                  <a:lnTo>
                    <a:pt x="1929130" y="2077675"/>
                  </a:lnTo>
                  <a:lnTo>
                    <a:pt x="1907222" y="2083396"/>
                  </a:lnTo>
                  <a:lnTo>
                    <a:pt x="1883727" y="2088480"/>
                  </a:lnTo>
                  <a:lnTo>
                    <a:pt x="1859597" y="2093565"/>
                  </a:lnTo>
                  <a:lnTo>
                    <a:pt x="1834515" y="2098014"/>
                  </a:lnTo>
                  <a:lnTo>
                    <a:pt x="1809115" y="2102146"/>
                  </a:lnTo>
                  <a:lnTo>
                    <a:pt x="1782762" y="2105959"/>
                  </a:lnTo>
                  <a:lnTo>
                    <a:pt x="1755457" y="2109455"/>
                  </a:lnTo>
                  <a:lnTo>
                    <a:pt x="1728152" y="2112633"/>
                  </a:lnTo>
                  <a:lnTo>
                    <a:pt x="1700212" y="2115175"/>
                  </a:lnTo>
                  <a:lnTo>
                    <a:pt x="1671637" y="2118035"/>
                  </a:lnTo>
                  <a:lnTo>
                    <a:pt x="1642745" y="2119942"/>
                  </a:lnTo>
                  <a:lnTo>
                    <a:pt x="1613535" y="2121849"/>
                  </a:lnTo>
                  <a:lnTo>
                    <a:pt x="1584325" y="2123120"/>
                  </a:lnTo>
                  <a:lnTo>
                    <a:pt x="1554480" y="2124391"/>
                  </a:lnTo>
                  <a:lnTo>
                    <a:pt x="1524635" y="2125027"/>
                  </a:lnTo>
                  <a:lnTo>
                    <a:pt x="1494790" y="2125344"/>
                  </a:lnTo>
                  <a:lnTo>
                    <a:pt x="1464945" y="2125662"/>
                  </a:lnTo>
                  <a:lnTo>
                    <a:pt x="1435100" y="2125344"/>
                  </a:lnTo>
                  <a:lnTo>
                    <a:pt x="1404937" y="2125027"/>
                  </a:lnTo>
                  <a:lnTo>
                    <a:pt x="1375092" y="2124391"/>
                  </a:lnTo>
                  <a:lnTo>
                    <a:pt x="1344930" y="2123120"/>
                  </a:lnTo>
                  <a:lnTo>
                    <a:pt x="1315085" y="2121849"/>
                  </a:lnTo>
                  <a:lnTo>
                    <a:pt x="1285557" y="2119942"/>
                  </a:lnTo>
                  <a:lnTo>
                    <a:pt x="1256030" y="2118035"/>
                  </a:lnTo>
                  <a:lnTo>
                    <a:pt x="1227455" y="2115175"/>
                  </a:lnTo>
                  <a:lnTo>
                    <a:pt x="1198562" y="2112633"/>
                  </a:lnTo>
                  <a:lnTo>
                    <a:pt x="1170622" y="2109455"/>
                  </a:lnTo>
                  <a:lnTo>
                    <a:pt x="1142682" y="2105959"/>
                  </a:lnTo>
                  <a:lnTo>
                    <a:pt x="1116012" y="2102146"/>
                  </a:lnTo>
                  <a:lnTo>
                    <a:pt x="1089660" y="2098014"/>
                  </a:lnTo>
                  <a:lnTo>
                    <a:pt x="1064260" y="2093565"/>
                  </a:lnTo>
                  <a:lnTo>
                    <a:pt x="1039177" y="2088480"/>
                  </a:lnTo>
                  <a:lnTo>
                    <a:pt x="1015364" y="2083396"/>
                  </a:lnTo>
                  <a:lnTo>
                    <a:pt x="992187" y="2077675"/>
                  </a:lnTo>
                  <a:lnTo>
                    <a:pt x="970597" y="2071955"/>
                  </a:lnTo>
                  <a:lnTo>
                    <a:pt x="949642" y="2065599"/>
                  </a:lnTo>
                  <a:lnTo>
                    <a:pt x="929639" y="2058926"/>
                  </a:lnTo>
                  <a:lnTo>
                    <a:pt x="910907" y="2051934"/>
                  </a:lnTo>
                  <a:lnTo>
                    <a:pt x="902334" y="2048121"/>
                  </a:lnTo>
                  <a:lnTo>
                    <a:pt x="893762" y="2044307"/>
                  </a:lnTo>
                  <a:lnTo>
                    <a:pt x="885507" y="2040494"/>
                  </a:lnTo>
                  <a:lnTo>
                    <a:pt x="877569" y="2036680"/>
                  </a:lnTo>
                  <a:lnTo>
                    <a:pt x="870584" y="2032549"/>
                  </a:lnTo>
                  <a:lnTo>
                    <a:pt x="863282" y="2028418"/>
                  </a:lnTo>
                  <a:lnTo>
                    <a:pt x="856614" y="2024286"/>
                  </a:lnTo>
                  <a:lnTo>
                    <a:pt x="850264" y="2019837"/>
                  </a:lnTo>
                  <a:lnTo>
                    <a:pt x="844232" y="2015706"/>
                  </a:lnTo>
                  <a:lnTo>
                    <a:pt x="838517" y="2010939"/>
                  </a:lnTo>
                  <a:lnTo>
                    <a:pt x="833437" y="2006490"/>
                  </a:lnTo>
                  <a:lnTo>
                    <a:pt x="828674" y="2002041"/>
                  </a:lnTo>
                  <a:lnTo>
                    <a:pt x="824229" y="1996956"/>
                  </a:lnTo>
                  <a:lnTo>
                    <a:pt x="820419" y="1992189"/>
                  </a:lnTo>
                  <a:lnTo>
                    <a:pt x="816609" y="1987105"/>
                  </a:lnTo>
                  <a:lnTo>
                    <a:pt x="813752" y="1982020"/>
                  </a:lnTo>
                  <a:lnTo>
                    <a:pt x="811212" y="1976935"/>
                  </a:lnTo>
                  <a:lnTo>
                    <a:pt x="808989" y="1971850"/>
                  </a:lnTo>
                  <a:lnTo>
                    <a:pt x="807084" y="1966448"/>
                  </a:lnTo>
                  <a:lnTo>
                    <a:pt x="805814" y="1960728"/>
                  </a:lnTo>
                  <a:lnTo>
                    <a:pt x="805179" y="1955325"/>
                  </a:lnTo>
                  <a:lnTo>
                    <a:pt x="804862" y="1949605"/>
                  </a:lnTo>
                  <a:lnTo>
                    <a:pt x="804862" y="1670901"/>
                  </a:lnTo>
                  <a:lnTo>
                    <a:pt x="805179" y="1659460"/>
                  </a:lnTo>
                  <a:lnTo>
                    <a:pt x="806132" y="1648337"/>
                  </a:lnTo>
                  <a:lnTo>
                    <a:pt x="807402" y="1637215"/>
                  </a:lnTo>
                  <a:lnTo>
                    <a:pt x="809624" y="1626410"/>
                  </a:lnTo>
                  <a:lnTo>
                    <a:pt x="812164" y="1615605"/>
                  </a:lnTo>
                  <a:lnTo>
                    <a:pt x="815022" y="1605117"/>
                  </a:lnTo>
                  <a:lnTo>
                    <a:pt x="818197" y="1595266"/>
                  </a:lnTo>
                  <a:lnTo>
                    <a:pt x="822324" y="1585414"/>
                  </a:lnTo>
                  <a:lnTo>
                    <a:pt x="826769" y="1575563"/>
                  </a:lnTo>
                  <a:lnTo>
                    <a:pt x="831849" y="1566029"/>
                  </a:lnTo>
                  <a:lnTo>
                    <a:pt x="836929" y="1556495"/>
                  </a:lnTo>
                  <a:lnTo>
                    <a:pt x="842327" y="1547597"/>
                  </a:lnTo>
                  <a:lnTo>
                    <a:pt x="848677" y="1539334"/>
                  </a:lnTo>
                  <a:lnTo>
                    <a:pt x="855344" y="1530754"/>
                  </a:lnTo>
                  <a:lnTo>
                    <a:pt x="862012" y="1522809"/>
                  </a:lnTo>
                  <a:lnTo>
                    <a:pt x="869632" y="1515182"/>
                  </a:lnTo>
                  <a:lnTo>
                    <a:pt x="876934" y="1507873"/>
                  </a:lnTo>
                  <a:lnTo>
                    <a:pt x="884872" y="1500881"/>
                  </a:lnTo>
                  <a:lnTo>
                    <a:pt x="893444" y="1494526"/>
                  </a:lnTo>
                  <a:lnTo>
                    <a:pt x="902017" y="1488170"/>
                  </a:lnTo>
                  <a:lnTo>
                    <a:pt x="910907" y="1482767"/>
                  </a:lnTo>
                  <a:lnTo>
                    <a:pt x="920114" y="1477047"/>
                  </a:lnTo>
                  <a:lnTo>
                    <a:pt x="929639" y="1472598"/>
                  </a:lnTo>
                  <a:lnTo>
                    <a:pt x="939482" y="1468149"/>
                  </a:lnTo>
                  <a:lnTo>
                    <a:pt x="949324" y="1464017"/>
                  </a:lnTo>
                  <a:lnTo>
                    <a:pt x="959802" y="1460522"/>
                  </a:lnTo>
                  <a:lnTo>
                    <a:pt x="969962" y="1457662"/>
                  </a:lnTo>
                  <a:lnTo>
                    <a:pt x="980439" y="1455119"/>
                  </a:lnTo>
                  <a:lnTo>
                    <a:pt x="991234" y="1453212"/>
                  </a:lnTo>
                  <a:lnTo>
                    <a:pt x="1002347" y="1451941"/>
                  </a:lnTo>
                  <a:lnTo>
                    <a:pt x="1013459" y="1450988"/>
                  </a:lnTo>
                  <a:lnTo>
                    <a:pt x="1024889" y="1450670"/>
                  </a:lnTo>
                  <a:lnTo>
                    <a:pt x="1039177" y="1449399"/>
                  </a:lnTo>
                  <a:lnTo>
                    <a:pt x="1079500" y="1446221"/>
                  </a:lnTo>
                  <a:lnTo>
                    <a:pt x="1140142" y="1441454"/>
                  </a:lnTo>
                  <a:lnTo>
                    <a:pt x="1176655" y="1438912"/>
                  </a:lnTo>
                  <a:lnTo>
                    <a:pt x="1216342" y="1436687"/>
                  </a:lnTo>
                  <a:close/>
                  <a:moveTo>
                    <a:pt x="1249771" y="769392"/>
                  </a:moveTo>
                  <a:lnTo>
                    <a:pt x="1245966" y="770028"/>
                  </a:lnTo>
                  <a:lnTo>
                    <a:pt x="1242477" y="770663"/>
                  </a:lnTo>
                  <a:lnTo>
                    <a:pt x="1239306" y="771933"/>
                  </a:lnTo>
                  <a:lnTo>
                    <a:pt x="1235818" y="773839"/>
                  </a:lnTo>
                  <a:lnTo>
                    <a:pt x="1232647" y="775427"/>
                  </a:lnTo>
                  <a:lnTo>
                    <a:pt x="1229476" y="777650"/>
                  </a:lnTo>
                  <a:lnTo>
                    <a:pt x="1226621" y="780191"/>
                  </a:lnTo>
                  <a:lnTo>
                    <a:pt x="1223450" y="782732"/>
                  </a:lnTo>
                  <a:lnTo>
                    <a:pt x="1217425" y="789084"/>
                  </a:lnTo>
                  <a:lnTo>
                    <a:pt x="1211717" y="796071"/>
                  </a:lnTo>
                  <a:lnTo>
                    <a:pt x="1206009" y="803376"/>
                  </a:lnTo>
                  <a:lnTo>
                    <a:pt x="1194275" y="819574"/>
                  </a:lnTo>
                  <a:lnTo>
                    <a:pt x="1186030" y="831008"/>
                  </a:lnTo>
                  <a:lnTo>
                    <a:pt x="1177785" y="843395"/>
                  </a:lnTo>
                  <a:lnTo>
                    <a:pt x="1169857" y="855781"/>
                  </a:lnTo>
                  <a:lnTo>
                    <a:pt x="1161929" y="868803"/>
                  </a:lnTo>
                  <a:lnTo>
                    <a:pt x="1159075" y="881507"/>
                  </a:lnTo>
                  <a:lnTo>
                    <a:pt x="1156856" y="894212"/>
                  </a:lnTo>
                  <a:lnTo>
                    <a:pt x="1154636" y="907233"/>
                  </a:lnTo>
                  <a:lnTo>
                    <a:pt x="1152733" y="920573"/>
                  </a:lnTo>
                  <a:lnTo>
                    <a:pt x="1151465" y="933595"/>
                  </a:lnTo>
                  <a:lnTo>
                    <a:pt x="1150513" y="947569"/>
                  </a:lnTo>
                  <a:lnTo>
                    <a:pt x="1149879" y="960909"/>
                  </a:lnTo>
                  <a:lnTo>
                    <a:pt x="1149879" y="974566"/>
                  </a:lnTo>
                  <a:lnTo>
                    <a:pt x="1149879" y="984412"/>
                  </a:lnTo>
                  <a:lnTo>
                    <a:pt x="1150196" y="994258"/>
                  </a:lnTo>
                  <a:lnTo>
                    <a:pt x="1151147" y="1003786"/>
                  </a:lnTo>
                  <a:lnTo>
                    <a:pt x="1151782" y="1013314"/>
                  </a:lnTo>
                  <a:lnTo>
                    <a:pt x="1153050" y="1023160"/>
                  </a:lnTo>
                  <a:lnTo>
                    <a:pt x="1154319" y="1032688"/>
                  </a:lnTo>
                  <a:lnTo>
                    <a:pt x="1156538" y="1042216"/>
                  </a:lnTo>
                  <a:lnTo>
                    <a:pt x="1158124" y="1051427"/>
                  </a:lnTo>
                  <a:lnTo>
                    <a:pt x="1160344" y="1060637"/>
                  </a:lnTo>
                  <a:lnTo>
                    <a:pt x="1162564" y="1069848"/>
                  </a:lnTo>
                  <a:lnTo>
                    <a:pt x="1165101" y="1079058"/>
                  </a:lnTo>
                  <a:lnTo>
                    <a:pt x="1168272" y="1088269"/>
                  </a:lnTo>
                  <a:lnTo>
                    <a:pt x="1171126" y="1096844"/>
                  </a:lnTo>
                  <a:lnTo>
                    <a:pt x="1174297" y="1106055"/>
                  </a:lnTo>
                  <a:lnTo>
                    <a:pt x="1177468" y="1114948"/>
                  </a:lnTo>
                  <a:lnTo>
                    <a:pt x="1181274" y="1123523"/>
                  </a:lnTo>
                  <a:lnTo>
                    <a:pt x="1184762" y="1132099"/>
                  </a:lnTo>
                  <a:lnTo>
                    <a:pt x="1188884" y="1140356"/>
                  </a:lnTo>
                  <a:lnTo>
                    <a:pt x="1193007" y="1148932"/>
                  </a:lnTo>
                  <a:lnTo>
                    <a:pt x="1197129" y="1157189"/>
                  </a:lnTo>
                  <a:lnTo>
                    <a:pt x="1206326" y="1173387"/>
                  </a:lnTo>
                  <a:lnTo>
                    <a:pt x="1215839" y="1188950"/>
                  </a:lnTo>
                  <a:lnTo>
                    <a:pt x="1225987" y="1204513"/>
                  </a:lnTo>
                  <a:lnTo>
                    <a:pt x="1236769" y="1219123"/>
                  </a:lnTo>
                  <a:lnTo>
                    <a:pt x="1247551" y="1233097"/>
                  </a:lnTo>
                  <a:lnTo>
                    <a:pt x="1258967" y="1246437"/>
                  </a:lnTo>
                  <a:lnTo>
                    <a:pt x="1271018" y="1259776"/>
                  </a:lnTo>
                  <a:lnTo>
                    <a:pt x="1283068" y="1271845"/>
                  </a:lnTo>
                  <a:lnTo>
                    <a:pt x="1295436" y="1283597"/>
                  </a:lnTo>
                  <a:lnTo>
                    <a:pt x="1308121" y="1294395"/>
                  </a:lnTo>
                  <a:lnTo>
                    <a:pt x="1320805" y="1304241"/>
                  </a:lnTo>
                  <a:lnTo>
                    <a:pt x="1333490" y="1313769"/>
                  </a:lnTo>
                  <a:lnTo>
                    <a:pt x="1346175" y="1322662"/>
                  </a:lnTo>
                  <a:lnTo>
                    <a:pt x="1359177" y="1330602"/>
                  </a:lnTo>
                  <a:lnTo>
                    <a:pt x="1371861" y="1337272"/>
                  </a:lnTo>
                  <a:lnTo>
                    <a:pt x="1384863" y="1343624"/>
                  </a:lnTo>
                  <a:lnTo>
                    <a:pt x="1397548" y="1348706"/>
                  </a:lnTo>
                  <a:lnTo>
                    <a:pt x="1403890" y="1350929"/>
                  </a:lnTo>
                  <a:lnTo>
                    <a:pt x="1410233" y="1353470"/>
                  </a:lnTo>
                  <a:lnTo>
                    <a:pt x="1416258" y="1355058"/>
                  </a:lnTo>
                  <a:lnTo>
                    <a:pt x="1422600" y="1356646"/>
                  </a:lnTo>
                  <a:lnTo>
                    <a:pt x="1428308" y="1358234"/>
                  </a:lnTo>
                  <a:lnTo>
                    <a:pt x="1434334" y="1359187"/>
                  </a:lnTo>
                  <a:lnTo>
                    <a:pt x="1440042" y="1360140"/>
                  </a:lnTo>
                  <a:lnTo>
                    <a:pt x="1446067" y="1360775"/>
                  </a:lnTo>
                  <a:lnTo>
                    <a:pt x="1451775" y="1361093"/>
                  </a:lnTo>
                  <a:lnTo>
                    <a:pt x="1457483" y="1361093"/>
                  </a:lnTo>
                  <a:lnTo>
                    <a:pt x="1462874" y="1361093"/>
                  </a:lnTo>
                  <a:lnTo>
                    <a:pt x="1468900" y="1360775"/>
                  </a:lnTo>
                  <a:lnTo>
                    <a:pt x="1474291" y="1360140"/>
                  </a:lnTo>
                  <a:lnTo>
                    <a:pt x="1480316" y="1359187"/>
                  </a:lnTo>
                  <a:lnTo>
                    <a:pt x="1486341" y="1358234"/>
                  </a:lnTo>
                  <a:lnTo>
                    <a:pt x="1492366" y="1356646"/>
                  </a:lnTo>
                  <a:lnTo>
                    <a:pt x="1498392" y="1355058"/>
                  </a:lnTo>
                  <a:lnTo>
                    <a:pt x="1504734" y="1353470"/>
                  </a:lnTo>
                  <a:lnTo>
                    <a:pt x="1510759" y="1350929"/>
                  </a:lnTo>
                  <a:lnTo>
                    <a:pt x="1517101" y="1348706"/>
                  </a:lnTo>
                  <a:lnTo>
                    <a:pt x="1529786" y="1343624"/>
                  </a:lnTo>
                  <a:lnTo>
                    <a:pt x="1542471" y="1337272"/>
                  </a:lnTo>
                  <a:lnTo>
                    <a:pt x="1555473" y="1330602"/>
                  </a:lnTo>
                  <a:lnTo>
                    <a:pt x="1568157" y="1322662"/>
                  </a:lnTo>
                  <a:lnTo>
                    <a:pt x="1581159" y="1313769"/>
                  </a:lnTo>
                  <a:lnTo>
                    <a:pt x="1593844" y="1304241"/>
                  </a:lnTo>
                  <a:lnTo>
                    <a:pt x="1606846" y="1294395"/>
                  </a:lnTo>
                  <a:lnTo>
                    <a:pt x="1619531" y="1283597"/>
                  </a:lnTo>
                  <a:lnTo>
                    <a:pt x="1631581" y="1271845"/>
                  </a:lnTo>
                  <a:lnTo>
                    <a:pt x="1643949" y="1259776"/>
                  </a:lnTo>
                  <a:lnTo>
                    <a:pt x="1655682" y="1246437"/>
                  </a:lnTo>
                  <a:lnTo>
                    <a:pt x="1667098" y="1233097"/>
                  </a:lnTo>
                  <a:lnTo>
                    <a:pt x="1678197" y="1219123"/>
                  </a:lnTo>
                  <a:lnTo>
                    <a:pt x="1688662" y="1204513"/>
                  </a:lnTo>
                  <a:lnTo>
                    <a:pt x="1698810" y="1188950"/>
                  </a:lnTo>
                  <a:lnTo>
                    <a:pt x="1708324" y="1173387"/>
                  </a:lnTo>
                  <a:lnTo>
                    <a:pt x="1717203" y="1157189"/>
                  </a:lnTo>
                  <a:lnTo>
                    <a:pt x="1721643" y="1148932"/>
                  </a:lnTo>
                  <a:lnTo>
                    <a:pt x="1725765" y="1140356"/>
                  </a:lnTo>
                  <a:lnTo>
                    <a:pt x="1729570" y="1132099"/>
                  </a:lnTo>
                  <a:lnTo>
                    <a:pt x="1733693" y="1123523"/>
                  </a:lnTo>
                  <a:lnTo>
                    <a:pt x="1737181" y="1114948"/>
                  </a:lnTo>
                  <a:lnTo>
                    <a:pt x="1740352" y="1106055"/>
                  </a:lnTo>
                  <a:lnTo>
                    <a:pt x="1743524" y="1096844"/>
                  </a:lnTo>
                  <a:lnTo>
                    <a:pt x="1746695" y="1088269"/>
                  </a:lnTo>
                  <a:lnTo>
                    <a:pt x="1749232" y="1079058"/>
                  </a:lnTo>
                  <a:lnTo>
                    <a:pt x="1751769" y="1069848"/>
                  </a:lnTo>
                  <a:lnTo>
                    <a:pt x="1754306" y="1060637"/>
                  </a:lnTo>
                  <a:lnTo>
                    <a:pt x="1756525" y="1051427"/>
                  </a:lnTo>
                  <a:lnTo>
                    <a:pt x="1758428" y="1042216"/>
                  </a:lnTo>
                  <a:lnTo>
                    <a:pt x="1760014" y="1032688"/>
                  </a:lnTo>
                  <a:lnTo>
                    <a:pt x="1761599" y="1023160"/>
                  </a:lnTo>
                  <a:lnTo>
                    <a:pt x="1762551" y="1013314"/>
                  </a:lnTo>
                  <a:lnTo>
                    <a:pt x="1763502" y="1003786"/>
                  </a:lnTo>
                  <a:lnTo>
                    <a:pt x="1764136" y="994258"/>
                  </a:lnTo>
                  <a:lnTo>
                    <a:pt x="1764453" y="984412"/>
                  </a:lnTo>
                  <a:lnTo>
                    <a:pt x="1764771" y="974566"/>
                  </a:lnTo>
                  <a:lnTo>
                    <a:pt x="1764453" y="962815"/>
                  </a:lnTo>
                  <a:lnTo>
                    <a:pt x="1763819" y="951063"/>
                  </a:lnTo>
                  <a:lnTo>
                    <a:pt x="1748598" y="950745"/>
                  </a:lnTo>
                  <a:lnTo>
                    <a:pt x="1733059" y="949793"/>
                  </a:lnTo>
                  <a:lnTo>
                    <a:pt x="1716886" y="948840"/>
                  </a:lnTo>
                  <a:lnTo>
                    <a:pt x="1701030" y="947569"/>
                  </a:lnTo>
                  <a:lnTo>
                    <a:pt x="1684223" y="945664"/>
                  </a:lnTo>
                  <a:lnTo>
                    <a:pt x="1667732" y="943758"/>
                  </a:lnTo>
                  <a:lnTo>
                    <a:pt x="1650925" y="941852"/>
                  </a:lnTo>
                  <a:lnTo>
                    <a:pt x="1634435" y="939629"/>
                  </a:lnTo>
                  <a:lnTo>
                    <a:pt x="1617628" y="937406"/>
                  </a:lnTo>
                  <a:lnTo>
                    <a:pt x="1600503" y="934548"/>
                  </a:lnTo>
                  <a:lnTo>
                    <a:pt x="1584013" y="931689"/>
                  </a:lnTo>
                  <a:lnTo>
                    <a:pt x="1567206" y="928513"/>
                  </a:lnTo>
                  <a:lnTo>
                    <a:pt x="1550716" y="925337"/>
                  </a:lnTo>
                  <a:lnTo>
                    <a:pt x="1533909" y="921526"/>
                  </a:lnTo>
                  <a:lnTo>
                    <a:pt x="1517736" y="917714"/>
                  </a:lnTo>
                  <a:lnTo>
                    <a:pt x="1502197" y="913903"/>
                  </a:lnTo>
                  <a:lnTo>
                    <a:pt x="1486024" y="909457"/>
                  </a:lnTo>
                  <a:lnTo>
                    <a:pt x="1470802" y="905010"/>
                  </a:lnTo>
                  <a:lnTo>
                    <a:pt x="1456215" y="900564"/>
                  </a:lnTo>
                  <a:lnTo>
                    <a:pt x="1441310" y="895164"/>
                  </a:lnTo>
                  <a:lnTo>
                    <a:pt x="1427357" y="890400"/>
                  </a:lnTo>
                  <a:lnTo>
                    <a:pt x="1413721" y="884683"/>
                  </a:lnTo>
                  <a:lnTo>
                    <a:pt x="1400719" y="879284"/>
                  </a:lnTo>
                  <a:lnTo>
                    <a:pt x="1388352" y="873250"/>
                  </a:lnTo>
                  <a:lnTo>
                    <a:pt x="1376618" y="867533"/>
                  </a:lnTo>
                  <a:lnTo>
                    <a:pt x="1365519" y="861181"/>
                  </a:lnTo>
                  <a:lnTo>
                    <a:pt x="1355054" y="854828"/>
                  </a:lnTo>
                  <a:lnTo>
                    <a:pt x="1345541" y="848159"/>
                  </a:lnTo>
                  <a:lnTo>
                    <a:pt x="1336661" y="841171"/>
                  </a:lnTo>
                  <a:lnTo>
                    <a:pt x="1329051" y="834184"/>
                  </a:lnTo>
                  <a:lnTo>
                    <a:pt x="1324928" y="830690"/>
                  </a:lnTo>
                  <a:lnTo>
                    <a:pt x="1321757" y="826879"/>
                  </a:lnTo>
                  <a:lnTo>
                    <a:pt x="1318586" y="823068"/>
                  </a:lnTo>
                  <a:lnTo>
                    <a:pt x="1315414" y="819574"/>
                  </a:lnTo>
                  <a:lnTo>
                    <a:pt x="1309706" y="811634"/>
                  </a:lnTo>
                  <a:lnTo>
                    <a:pt x="1303681" y="804647"/>
                  </a:lnTo>
                  <a:lnTo>
                    <a:pt x="1298607" y="798612"/>
                  </a:lnTo>
                  <a:lnTo>
                    <a:pt x="1293216" y="792578"/>
                  </a:lnTo>
                  <a:lnTo>
                    <a:pt x="1288142" y="787813"/>
                  </a:lnTo>
                  <a:lnTo>
                    <a:pt x="1283386" y="783367"/>
                  </a:lnTo>
                  <a:lnTo>
                    <a:pt x="1278312" y="779873"/>
                  </a:lnTo>
                  <a:lnTo>
                    <a:pt x="1273872" y="777015"/>
                  </a:lnTo>
                  <a:lnTo>
                    <a:pt x="1269432" y="774474"/>
                  </a:lnTo>
                  <a:lnTo>
                    <a:pt x="1265310" y="772251"/>
                  </a:lnTo>
                  <a:lnTo>
                    <a:pt x="1261187" y="770980"/>
                  </a:lnTo>
                  <a:lnTo>
                    <a:pt x="1257065" y="770028"/>
                  </a:lnTo>
                  <a:lnTo>
                    <a:pt x="1253576" y="769392"/>
                  </a:lnTo>
                  <a:lnTo>
                    <a:pt x="1249771" y="769392"/>
                  </a:lnTo>
                  <a:close/>
                  <a:moveTo>
                    <a:pt x="1457483" y="500062"/>
                  </a:moveTo>
                  <a:lnTo>
                    <a:pt x="1467631" y="500380"/>
                  </a:lnTo>
                  <a:lnTo>
                    <a:pt x="1477462" y="500697"/>
                  </a:lnTo>
                  <a:lnTo>
                    <a:pt x="1487609" y="501650"/>
                  </a:lnTo>
                  <a:lnTo>
                    <a:pt x="1497757" y="502603"/>
                  </a:lnTo>
                  <a:lnTo>
                    <a:pt x="1507588" y="503874"/>
                  </a:lnTo>
                  <a:lnTo>
                    <a:pt x="1517419" y="505462"/>
                  </a:lnTo>
                  <a:lnTo>
                    <a:pt x="1527249" y="507685"/>
                  </a:lnTo>
                  <a:lnTo>
                    <a:pt x="1537080" y="509908"/>
                  </a:lnTo>
                  <a:lnTo>
                    <a:pt x="1546276" y="512449"/>
                  </a:lnTo>
                  <a:lnTo>
                    <a:pt x="1556107" y="514990"/>
                  </a:lnTo>
                  <a:lnTo>
                    <a:pt x="1565303" y="518483"/>
                  </a:lnTo>
                  <a:lnTo>
                    <a:pt x="1574817" y="521659"/>
                  </a:lnTo>
                  <a:lnTo>
                    <a:pt x="1584013" y="525153"/>
                  </a:lnTo>
                  <a:lnTo>
                    <a:pt x="1592893" y="528964"/>
                  </a:lnTo>
                  <a:lnTo>
                    <a:pt x="1602089" y="533093"/>
                  </a:lnTo>
                  <a:lnTo>
                    <a:pt x="1610968" y="537540"/>
                  </a:lnTo>
                  <a:lnTo>
                    <a:pt x="1619848" y="542304"/>
                  </a:lnTo>
                  <a:lnTo>
                    <a:pt x="1628410" y="547068"/>
                  </a:lnTo>
                  <a:lnTo>
                    <a:pt x="1636972" y="552150"/>
                  </a:lnTo>
                  <a:lnTo>
                    <a:pt x="1645534" y="557549"/>
                  </a:lnTo>
                  <a:lnTo>
                    <a:pt x="1654096" y="562948"/>
                  </a:lnTo>
                  <a:lnTo>
                    <a:pt x="1662024" y="568983"/>
                  </a:lnTo>
                  <a:lnTo>
                    <a:pt x="1670269" y="575017"/>
                  </a:lnTo>
                  <a:lnTo>
                    <a:pt x="1678197" y="581369"/>
                  </a:lnTo>
                  <a:lnTo>
                    <a:pt x="1685808" y="588039"/>
                  </a:lnTo>
                  <a:lnTo>
                    <a:pt x="1693736" y="594391"/>
                  </a:lnTo>
                  <a:lnTo>
                    <a:pt x="1701347" y="601696"/>
                  </a:lnTo>
                  <a:lnTo>
                    <a:pt x="1708641" y="608684"/>
                  </a:lnTo>
                  <a:lnTo>
                    <a:pt x="1715934" y="615989"/>
                  </a:lnTo>
                  <a:lnTo>
                    <a:pt x="1723228" y="623611"/>
                  </a:lnTo>
                  <a:lnTo>
                    <a:pt x="1729888" y="631234"/>
                  </a:lnTo>
                  <a:lnTo>
                    <a:pt x="1736864" y="639174"/>
                  </a:lnTo>
                  <a:lnTo>
                    <a:pt x="1743207" y="647432"/>
                  </a:lnTo>
                  <a:lnTo>
                    <a:pt x="1749866" y="655689"/>
                  </a:lnTo>
                  <a:lnTo>
                    <a:pt x="1756208" y="664265"/>
                  </a:lnTo>
                  <a:lnTo>
                    <a:pt x="1762234" y="673158"/>
                  </a:lnTo>
                  <a:lnTo>
                    <a:pt x="1768259" y="682051"/>
                  </a:lnTo>
                  <a:lnTo>
                    <a:pt x="1773967" y="690944"/>
                  </a:lnTo>
                  <a:lnTo>
                    <a:pt x="1779675" y="700154"/>
                  </a:lnTo>
                  <a:lnTo>
                    <a:pt x="1785066" y="709682"/>
                  </a:lnTo>
                  <a:lnTo>
                    <a:pt x="1790140" y="719211"/>
                  </a:lnTo>
                  <a:lnTo>
                    <a:pt x="1795531" y="728739"/>
                  </a:lnTo>
                  <a:lnTo>
                    <a:pt x="1800288" y="738902"/>
                  </a:lnTo>
                  <a:lnTo>
                    <a:pt x="1805045" y="748430"/>
                  </a:lnTo>
                  <a:lnTo>
                    <a:pt x="1809484" y="758594"/>
                  </a:lnTo>
                  <a:lnTo>
                    <a:pt x="1813924" y="769075"/>
                  </a:lnTo>
                  <a:lnTo>
                    <a:pt x="1817729" y="779556"/>
                  </a:lnTo>
                  <a:lnTo>
                    <a:pt x="1821535" y="790037"/>
                  </a:lnTo>
                  <a:lnTo>
                    <a:pt x="1825340" y="800835"/>
                  </a:lnTo>
                  <a:lnTo>
                    <a:pt x="1828828" y="811634"/>
                  </a:lnTo>
                  <a:lnTo>
                    <a:pt x="1832000" y="822750"/>
                  </a:lnTo>
                  <a:lnTo>
                    <a:pt x="1834854" y="833866"/>
                  </a:lnTo>
                  <a:lnTo>
                    <a:pt x="1837708" y="844983"/>
                  </a:lnTo>
                  <a:lnTo>
                    <a:pt x="1840245" y="856416"/>
                  </a:lnTo>
                  <a:lnTo>
                    <a:pt x="1842464" y="867850"/>
                  </a:lnTo>
                  <a:lnTo>
                    <a:pt x="1844684" y="879284"/>
                  </a:lnTo>
                  <a:lnTo>
                    <a:pt x="1846270" y="890718"/>
                  </a:lnTo>
                  <a:lnTo>
                    <a:pt x="1847855" y="902469"/>
                  </a:lnTo>
                  <a:lnTo>
                    <a:pt x="1849758" y="914221"/>
                  </a:lnTo>
                  <a:lnTo>
                    <a:pt x="1850710" y="926290"/>
                  </a:lnTo>
                  <a:lnTo>
                    <a:pt x="1851661" y="938359"/>
                  </a:lnTo>
                  <a:lnTo>
                    <a:pt x="1852295" y="950428"/>
                  </a:lnTo>
                  <a:lnTo>
                    <a:pt x="1852612" y="962497"/>
                  </a:lnTo>
                  <a:lnTo>
                    <a:pt x="1852612" y="974566"/>
                  </a:lnTo>
                  <a:lnTo>
                    <a:pt x="1852612" y="987270"/>
                  </a:lnTo>
                  <a:lnTo>
                    <a:pt x="1851978" y="999657"/>
                  </a:lnTo>
                  <a:lnTo>
                    <a:pt x="1851344" y="1012361"/>
                  </a:lnTo>
                  <a:lnTo>
                    <a:pt x="1850075" y="1024430"/>
                  </a:lnTo>
                  <a:lnTo>
                    <a:pt x="1848490" y="1036817"/>
                  </a:lnTo>
                  <a:lnTo>
                    <a:pt x="1846587" y="1048886"/>
                  </a:lnTo>
                  <a:lnTo>
                    <a:pt x="1844367" y="1060955"/>
                  </a:lnTo>
                  <a:lnTo>
                    <a:pt x="1842147" y="1072706"/>
                  </a:lnTo>
                  <a:lnTo>
                    <a:pt x="1839293" y="1084458"/>
                  </a:lnTo>
                  <a:lnTo>
                    <a:pt x="1836122" y="1095891"/>
                  </a:lnTo>
                  <a:lnTo>
                    <a:pt x="1832951" y="1107643"/>
                  </a:lnTo>
                  <a:lnTo>
                    <a:pt x="1829463" y="1118759"/>
                  </a:lnTo>
                  <a:lnTo>
                    <a:pt x="1825974" y="1130193"/>
                  </a:lnTo>
                  <a:lnTo>
                    <a:pt x="1821535" y="1141309"/>
                  </a:lnTo>
                  <a:lnTo>
                    <a:pt x="1817412" y="1152108"/>
                  </a:lnTo>
                  <a:lnTo>
                    <a:pt x="1812655" y="1162906"/>
                  </a:lnTo>
                  <a:lnTo>
                    <a:pt x="1807899" y="1173705"/>
                  </a:lnTo>
                  <a:lnTo>
                    <a:pt x="1803142" y="1184186"/>
                  </a:lnTo>
                  <a:lnTo>
                    <a:pt x="1797751" y="1194667"/>
                  </a:lnTo>
                  <a:lnTo>
                    <a:pt x="1792360" y="1204830"/>
                  </a:lnTo>
                  <a:lnTo>
                    <a:pt x="1786652" y="1214994"/>
                  </a:lnTo>
                  <a:lnTo>
                    <a:pt x="1780944" y="1224840"/>
                  </a:lnTo>
                  <a:lnTo>
                    <a:pt x="1774601" y="1234050"/>
                  </a:lnTo>
                  <a:lnTo>
                    <a:pt x="1768576" y="1243896"/>
                  </a:lnTo>
                  <a:lnTo>
                    <a:pt x="1762234" y="1253107"/>
                  </a:lnTo>
                  <a:lnTo>
                    <a:pt x="1755891" y="1262317"/>
                  </a:lnTo>
                  <a:lnTo>
                    <a:pt x="1748915" y="1271528"/>
                  </a:lnTo>
                  <a:lnTo>
                    <a:pt x="1741938" y="1280103"/>
                  </a:lnTo>
                  <a:lnTo>
                    <a:pt x="1735279" y="1288678"/>
                  </a:lnTo>
                  <a:lnTo>
                    <a:pt x="1727985" y="1297254"/>
                  </a:lnTo>
                  <a:lnTo>
                    <a:pt x="1720691" y="1305194"/>
                  </a:lnTo>
                  <a:lnTo>
                    <a:pt x="1713397" y="1313452"/>
                  </a:lnTo>
                  <a:lnTo>
                    <a:pt x="1705787" y="1321392"/>
                  </a:lnTo>
                  <a:lnTo>
                    <a:pt x="1698493" y="1329014"/>
                  </a:lnTo>
                  <a:lnTo>
                    <a:pt x="1690565" y="1336319"/>
                  </a:lnTo>
                  <a:lnTo>
                    <a:pt x="1682637" y="1343624"/>
                  </a:lnTo>
                  <a:lnTo>
                    <a:pt x="1674709" y="1350612"/>
                  </a:lnTo>
                  <a:lnTo>
                    <a:pt x="1666781" y="1357599"/>
                  </a:lnTo>
                  <a:lnTo>
                    <a:pt x="1658853" y="1364269"/>
                  </a:lnTo>
                  <a:lnTo>
                    <a:pt x="1650608" y="1370303"/>
                  </a:lnTo>
                  <a:lnTo>
                    <a:pt x="1642680" y="1376655"/>
                  </a:lnTo>
                  <a:lnTo>
                    <a:pt x="1634435" y="1382372"/>
                  </a:lnTo>
                  <a:lnTo>
                    <a:pt x="1626190" y="1388407"/>
                  </a:lnTo>
                  <a:lnTo>
                    <a:pt x="1617945" y="1393806"/>
                  </a:lnTo>
                  <a:lnTo>
                    <a:pt x="1609700" y="1399205"/>
                  </a:lnTo>
                  <a:lnTo>
                    <a:pt x="1601455" y="1403970"/>
                  </a:lnTo>
                  <a:lnTo>
                    <a:pt x="1592893" y="1408416"/>
                  </a:lnTo>
                  <a:lnTo>
                    <a:pt x="1584648" y="1413180"/>
                  </a:lnTo>
                  <a:lnTo>
                    <a:pt x="1576403" y="1417309"/>
                  </a:lnTo>
                  <a:lnTo>
                    <a:pt x="1568157" y="1421120"/>
                  </a:lnTo>
                  <a:lnTo>
                    <a:pt x="1559912" y="1425249"/>
                  </a:lnTo>
                  <a:lnTo>
                    <a:pt x="1551667" y="1428743"/>
                  </a:lnTo>
                  <a:lnTo>
                    <a:pt x="1543422" y="1431601"/>
                  </a:lnTo>
                  <a:lnTo>
                    <a:pt x="1535177" y="1434777"/>
                  </a:lnTo>
                  <a:lnTo>
                    <a:pt x="1527249" y="1437636"/>
                  </a:lnTo>
                  <a:lnTo>
                    <a:pt x="1519004" y="1439859"/>
                  </a:lnTo>
                  <a:lnTo>
                    <a:pt x="1510759" y="1442082"/>
                  </a:lnTo>
                  <a:lnTo>
                    <a:pt x="1503148" y="1443670"/>
                  </a:lnTo>
                  <a:lnTo>
                    <a:pt x="1495220" y="1445576"/>
                  </a:lnTo>
                  <a:lnTo>
                    <a:pt x="1487292" y="1446846"/>
                  </a:lnTo>
                  <a:lnTo>
                    <a:pt x="1479999" y="1448117"/>
                  </a:lnTo>
                  <a:lnTo>
                    <a:pt x="1472071" y="1448752"/>
                  </a:lnTo>
                  <a:lnTo>
                    <a:pt x="1464460" y="1449070"/>
                  </a:lnTo>
                  <a:lnTo>
                    <a:pt x="1457483" y="1449387"/>
                  </a:lnTo>
                  <a:lnTo>
                    <a:pt x="1449872" y="1449070"/>
                  </a:lnTo>
                  <a:lnTo>
                    <a:pt x="1442579" y="1448752"/>
                  </a:lnTo>
                  <a:lnTo>
                    <a:pt x="1434968" y="1448117"/>
                  </a:lnTo>
                  <a:lnTo>
                    <a:pt x="1427357" y="1446846"/>
                  </a:lnTo>
                  <a:lnTo>
                    <a:pt x="1419429" y="1445576"/>
                  </a:lnTo>
                  <a:lnTo>
                    <a:pt x="1411818" y="1443670"/>
                  </a:lnTo>
                  <a:lnTo>
                    <a:pt x="1403573" y="1442082"/>
                  </a:lnTo>
                  <a:lnTo>
                    <a:pt x="1395645" y="1439859"/>
                  </a:lnTo>
                  <a:lnTo>
                    <a:pt x="1387717" y="1437636"/>
                  </a:lnTo>
                  <a:lnTo>
                    <a:pt x="1379472" y="1434777"/>
                  </a:lnTo>
                  <a:lnTo>
                    <a:pt x="1371227" y="1431601"/>
                  </a:lnTo>
                  <a:lnTo>
                    <a:pt x="1362982" y="1428743"/>
                  </a:lnTo>
                  <a:lnTo>
                    <a:pt x="1355054" y="1425249"/>
                  </a:lnTo>
                  <a:lnTo>
                    <a:pt x="1346492" y="1421120"/>
                  </a:lnTo>
                  <a:lnTo>
                    <a:pt x="1338247" y="1417309"/>
                  </a:lnTo>
                  <a:lnTo>
                    <a:pt x="1330002" y="1413180"/>
                  </a:lnTo>
                  <a:lnTo>
                    <a:pt x="1321757" y="1408416"/>
                  </a:lnTo>
                  <a:lnTo>
                    <a:pt x="1313195" y="1403970"/>
                  </a:lnTo>
                  <a:lnTo>
                    <a:pt x="1304950" y="1399205"/>
                  </a:lnTo>
                  <a:lnTo>
                    <a:pt x="1296705" y="1393806"/>
                  </a:lnTo>
                  <a:lnTo>
                    <a:pt x="1288459" y="1388407"/>
                  </a:lnTo>
                  <a:lnTo>
                    <a:pt x="1280214" y="1382372"/>
                  </a:lnTo>
                  <a:lnTo>
                    <a:pt x="1272286" y="1376655"/>
                  </a:lnTo>
                  <a:lnTo>
                    <a:pt x="1264041" y="1370303"/>
                  </a:lnTo>
                  <a:lnTo>
                    <a:pt x="1255796" y="1364269"/>
                  </a:lnTo>
                  <a:lnTo>
                    <a:pt x="1247551" y="1357599"/>
                  </a:lnTo>
                  <a:lnTo>
                    <a:pt x="1239940" y="1350612"/>
                  </a:lnTo>
                  <a:lnTo>
                    <a:pt x="1232012" y="1343624"/>
                  </a:lnTo>
                  <a:lnTo>
                    <a:pt x="1224085" y="1336319"/>
                  </a:lnTo>
                  <a:lnTo>
                    <a:pt x="1216474" y="1329014"/>
                  </a:lnTo>
                  <a:lnTo>
                    <a:pt x="1208863" y="1321392"/>
                  </a:lnTo>
                  <a:lnTo>
                    <a:pt x="1201252" y="1313452"/>
                  </a:lnTo>
                  <a:lnTo>
                    <a:pt x="1193958" y="1305194"/>
                  </a:lnTo>
                  <a:lnTo>
                    <a:pt x="1186665" y="1297254"/>
                  </a:lnTo>
                  <a:lnTo>
                    <a:pt x="1179688" y="1288678"/>
                  </a:lnTo>
                  <a:lnTo>
                    <a:pt x="1172711" y="1280103"/>
                  </a:lnTo>
                  <a:lnTo>
                    <a:pt x="1165735" y="1271528"/>
                  </a:lnTo>
                  <a:lnTo>
                    <a:pt x="1159075" y="1262317"/>
                  </a:lnTo>
                  <a:lnTo>
                    <a:pt x="1152416" y="1253107"/>
                  </a:lnTo>
                  <a:lnTo>
                    <a:pt x="1146073" y="1243896"/>
                  </a:lnTo>
                  <a:lnTo>
                    <a:pt x="1139731" y="1234050"/>
                  </a:lnTo>
                  <a:lnTo>
                    <a:pt x="1134023" y="1224840"/>
                  </a:lnTo>
                  <a:lnTo>
                    <a:pt x="1127998" y="1214994"/>
                  </a:lnTo>
                  <a:lnTo>
                    <a:pt x="1122607" y="1204830"/>
                  </a:lnTo>
                  <a:lnTo>
                    <a:pt x="1116899" y="1194667"/>
                  </a:lnTo>
                  <a:lnTo>
                    <a:pt x="1111825" y="1184186"/>
                  </a:lnTo>
                  <a:lnTo>
                    <a:pt x="1106751" y="1173705"/>
                  </a:lnTo>
                  <a:lnTo>
                    <a:pt x="1101994" y="1162906"/>
                  </a:lnTo>
                  <a:lnTo>
                    <a:pt x="1097237" y="1152108"/>
                  </a:lnTo>
                  <a:lnTo>
                    <a:pt x="1093115" y="1141309"/>
                  </a:lnTo>
                  <a:lnTo>
                    <a:pt x="1088992" y="1130193"/>
                  </a:lnTo>
                  <a:lnTo>
                    <a:pt x="1085187" y="1118759"/>
                  </a:lnTo>
                  <a:lnTo>
                    <a:pt x="1081699" y="1107643"/>
                  </a:lnTo>
                  <a:lnTo>
                    <a:pt x="1078527" y="1095891"/>
                  </a:lnTo>
                  <a:lnTo>
                    <a:pt x="1075356" y="1084458"/>
                  </a:lnTo>
                  <a:lnTo>
                    <a:pt x="1072502" y="1072706"/>
                  </a:lnTo>
                  <a:lnTo>
                    <a:pt x="1070282" y="1060955"/>
                  </a:lnTo>
                  <a:lnTo>
                    <a:pt x="1068062" y="1048886"/>
                  </a:lnTo>
                  <a:lnTo>
                    <a:pt x="1066477" y="1036817"/>
                  </a:lnTo>
                  <a:lnTo>
                    <a:pt x="1064891" y="1024430"/>
                  </a:lnTo>
                  <a:lnTo>
                    <a:pt x="1063623" y="1012361"/>
                  </a:lnTo>
                  <a:lnTo>
                    <a:pt x="1062671" y="999657"/>
                  </a:lnTo>
                  <a:lnTo>
                    <a:pt x="1062037" y="987270"/>
                  </a:lnTo>
                  <a:lnTo>
                    <a:pt x="1062037" y="974566"/>
                  </a:lnTo>
                  <a:lnTo>
                    <a:pt x="1062037" y="962497"/>
                  </a:lnTo>
                  <a:lnTo>
                    <a:pt x="1062354" y="950428"/>
                  </a:lnTo>
                  <a:lnTo>
                    <a:pt x="1063306" y="938359"/>
                  </a:lnTo>
                  <a:lnTo>
                    <a:pt x="1064257" y="926290"/>
                  </a:lnTo>
                  <a:lnTo>
                    <a:pt x="1065208" y="914221"/>
                  </a:lnTo>
                  <a:lnTo>
                    <a:pt x="1066794" y="902469"/>
                  </a:lnTo>
                  <a:lnTo>
                    <a:pt x="1068380" y="890718"/>
                  </a:lnTo>
                  <a:lnTo>
                    <a:pt x="1069965" y="879284"/>
                  </a:lnTo>
                  <a:lnTo>
                    <a:pt x="1072185" y="867850"/>
                  </a:lnTo>
                  <a:lnTo>
                    <a:pt x="1074405" y="856416"/>
                  </a:lnTo>
                  <a:lnTo>
                    <a:pt x="1077259" y="844983"/>
                  </a:lnTo>
                  <a:lnTo>
                    <a:pt x="1079796" y="833866"/>
                  </a:lnTo>
                  <a:lnTo>
                    <a:pt x="1082650" y="822750"/>
                  </a:lnTo>
                  <a:lnTo>
                    <a:pt x="1085821" y="811634"/>
                  </a:lnTo>
                  <a:lnTo>
                    <a:pt x="1089627" y="800835"/>
                  </a:lnTo>
                  <a:lnTo>
                    <a:pt x="1093115" y="790037"/>
                  </a:lnTo>
                  <a:lnTo>
                    <a:pt x="1096920" y="779556"/>
                  </a:lnTo>
                  <a:lnTo>
                    <a:pt x="1101043" y="769075"/>
                  </a:lnTo>
                  <a:lnTo>
                    <a:pt x="1105165" y="758594"/>
                  </a:lnTo>
                  <a:lnTo>
                    <a:pt x="1109922" y="748430"/>
                  </a:lnTo>
                  <a:lnTo>
                    <a:pt x="1114362" y="738902"/>
                  </a:lnTo>
                  <a:lnTo>
                    <a:pt x="1119118" y="728739"/>
                  </a:lnTo>
                  <a:lnTo>
                    <a:pt x="1124509" y="719211"/>
                  </a:lnTo>
                  <a:lnTo>
                    <a:pt x="1129583" y="709682"/>
                  </a:lnTo>
                  <a:lnTo>
                    <a:pt x="1135291" y="700154"/>
                  </a:lnTo>
                  <a:lnTo>
                    <a:pt x="1140682" y="690944"/>
                  </a:lnTo>
                  <a:lnTo>
                    <a:pt x="1146391" y="682051"/>
                  </a:lnTo>
                  <a:lnTo>
                    <a:pt x="1152416" y="673158"/>
                  </a:lnTo>
                  <a:lnTo>
                    <a:pt x="1158758" y="664265"/>
                  </a:lnTo>
                  <a:lnTo>
                    <a:pt x="1164783" y="655689"/>
                  </a:lnTo>
                  <a:lnTo>
                    <a:pt x="1171443" y="647432"/>
                  </a:lnTo>
                  <a:lnTo>
                    <a:pt x="1177785" y="639174"/>
                  </a:lnTo>
                  <a:lnTo>
                    <a:pt x="1184762" y="631234"/>
                  </a:lnTo>
                  <a:lnTo>
                    <a:pt x="1191738" y="623611"/>
                  </a:lnTo>
                  <a:lnTo>
                    <a:pt x="1198715" y="615989"/>
                  </a:lnTo>
                  <a:lnTo>
                    <a:pt x="1206009" y="608684"/>
                  </a:lnTo>
                  <a:lnTo>
                    <a:pt x="1213620" y="601696"/>
                  </a:lnTo>
                  <a:lnTo>
                    <a:pt x="1220913" y="594391"/>
                  </a:lnTo>
                  <a:lnTo>
                    <a:pt x="1228841" y="588039"/>
                  </a:lnTo>
                  <a:lnTo>
                    <a:pt x="1236769" y="581369"/>
                  </a:lnTo>
                  <a:lnTo>
                    <a:pt x="1244380" y="575017"/>
                  </a:lnTo>
                  <a:lnTo>
                    <a:pt x="1252625" y="568983"/>
                  </a:lnTo>
                  <a:lnTo>
                    <a:pt x="1260870" y="562948"/>
                  </a:lnTo>
                  <a:lnTo>
                    <a:pt x="1269115" y="557549"/>
                  </a:lnTo>
                  <a:lnTo>
                    <a:pt x="1277360" y="552150"/>
                  </a:lnTo>
                  <a:lnTo>
                    <a:pt x="1286240" y="547068"/>
                  </a:lnTo>
                  <a:lnTo>
                    <a:pt x="1294802" y="542304"/>
                  </a:lnTo>
                  <a:lnTo>
                    <a:pt x="1303364" y="537540"/>
                  </a:lnTo>
                  <a:lnTo>
                    <a:pt x="1312560" y="533093"/>
                  </a:lnTo>
                  <a:lnTo>
                    <a:pt x="1321757" y="528964"/>
                  </a:lnTo>
                  <a:lnTo>
                    <a:pt x="1330953" y="525153"/>
                  </a:lnTo>
                  <a:lnTo>
                    <a:pt x="1339833" y="521659"/>
                  </a:lnTo>
                  <a:lnTo>
                    <a:pt x="1349029" y="518483"/>
                  </a:lnTo>
                  <a:lnTo>
                    <a:pt x="1358542" y="514990"/>
                  </a:lnTo>
                  <a:lnTo>
                    <a:pt x="1368056" y="512449"/>
                  </a:lnTo>
                  <a:lnTo>
                    <a:pt x="1377887" y="509908"/>
                  </a:lnTo>
                  <a:lnTo>
                    <a:pt x="1387717" y="507685"/>
                  </a:lnTo>
                  <a:lnTo>
                    <a:pt x="1397231" y="505462"/>
                  </a:lnTo>
                  <a:lnTo>
                    <a:pt x="1407062" y="503874"/>
                  </a:lnTo>
                  <a:lnTo>
                    <a:pt x="1416892" y="502603"/>
                  </a:lnTo>
                  <a:lnTo>
                    <a:pt x="1427040" y="501650"/>
                  </a:lnTo>
                  <a:lnTo>
                    <a:pt x="1437188" y="500697"/>
                  </a:lnTo>
                  <a:lnTo>
                    <a:pt x="1447336" y="500380"/>
                  </a:lnTo>
                  <a:lnTo>
                    <a:pt x="1457483" y="500062"/>
                  </a:lnTo>
                  <a:close/>
                  <a:moveTo>
                    <a:pt x="716008" y="249237"/>
                  </a:moveTo>
                  <a:lnTo>
                    <a:pt x="795913" y="249237"/>
                  </a:lnTo>
                  <a:lnTo>
                    <a:pt x="795913" y="374499"/>
                  </a:lnTo>
                  <a:lnTo>
                    <a:pt x="810181" y="375133"/>
                  </a:lnTo>
                  <a:lnTo>
                    <a:pt x="823816" y="376402"/>
                  </a:lnTo>
                  <a:lnTo>
                    <a:pt x="837133" y="377670"/>
                  </a:lnTo>
                  <a:lnTo>
                    <a:pt x="849500" y="379890"/>
                  </a:lnTo>
                  <a:lnTo>
                    <a:pt x="861549" y="381793"/>
                  </a:lnTo>
                  <a:lnTo>
                    <a:pt x="873281" y="384330"/>
                  </a:lnTo>
                  <a:lnTo>
                    <a:pt x="884379" y="386867"/>
                  </a:lnTo>
                  <a:lnTo>
                    <a:pt x="894842" y="389721"/>
                  </a:lnTo>
                  <a:lnTo>
                    <a:pt x="904989" y="393209"/>
                  </a:lnTo>
                  <a:lnTo>
                    <a:pt x="914819" y="396698"/>
                  </a:lnTo>
                  <a:lnTo>
                    <a:pt x="924014" y="400186"/>
                  </a:lnTo>
                  <a:lnTo>
                    <a:pt x="932575" y="403991"/>
                  </a:lnTo>
                  <a:lnTo>
                    <a:pt x="941136" y="407797"/>
                  </a:lnTo>
                  <a:lnTo>
                    <a:pt x="949381" y="411602"/>
                  </a:lnTo>
                  <a:lnTo>
                    <a:pt x="956673" y="415725"/>
                  </a:lnTo>
                  <a:lnTo>
                    <a:pt x="963966" y="419847"/>
                  </a:lnTo>
                  <a:lnTo>
                    <a:pt x="931624" y="504836"/>
                  </a:lnTo>
                  <a:lnTo>
                    <a:pt x="920209" y="498810"/>
                  </a:lnTo>
                  <a:lnTo>
                    <a:pt x="906257" y="491517"/>
                  </a:lnTo>
                  <a:lnTo>
                    <a:pt x="898330" y="488028"/>
                  </a:lnTo>
                  <a:lnTo>
                    <a:pt x="890086" y="484540"/>
                  </a:lnTo>
                  <a:lnTo>
                    <a:pt x="880891" y="480735"/>
                  </a:lnTo>
                  <a:lnTo>
                    <a:pt x="871061" y="477246"/>
                  </a:lnTo>
                  <a:lnTo>
                    <a:pt x="860597" y="474075"/>
                  </a:lnTo>
                  <a:lnTo>
                    <a:pt x="849500" y="470904"/>
                  </a:lnTo>
                  <a:lnTo>
                    <a:pt x="837767" y="468367"/>
                  </a:lnTo>
                  <a:lnTo>
                    <a:pt x="825401" y="465830"/>
                  </a:lnTo>
                  <a:lnTo>
                    <a:pt x="812401" y="463927"/>
                  </a:lnTo>
                  <a:lnTo>
                    <a:pt x="798449" y="462659"/>
                  </a:lnTo>
                  <a:lnTo>
                    <a:pt x="783863" y="461707"/>
                  </a:lnTo>
                  <a:lnTo>
                    <a:pt x="768960" y="461390"/>
                  </a:lnTo>
                  <a:lnTo>
                    <a:pt x="759765" y="461390"/>
                  </a:lnTo>
                  <a:lnTo>
                    <a:pt x="751204" y="462024"/>
                  </a:lnTo>
                  <a:lnTo>
                    <a:pt x="742643" y="462659"/>
                  </a:lnTo>
                  <a:lnTo>
                    <a:pt x="734398" y="463927"/>
                  </a:lnTo>
                  <a:lnTo>
                    <a:pt x="726471" y="465196"/>
                  </a:lnTo>
                  <a:lnTo>
                    <a:pt x="719496" y="467098"/>
                  </a:lnTo>
                  <a:lnTo>
                    <a:pt x="712203" y="469001"/>
                  </a:lnTo>
                  <a:lnTo>
                    <a:pt x="705544" y="471538"/>
                  </a:lnTo>
                  <a:lnTo>
                    <a:pt x="699202" y="473758"/>
                  </a:lnTo>
                  <a:lnTo>
                    <a:pt x="693178" y="476612"/>
                  </a:lnTo>
                  <a:lnTo>
                    <a:pt x="687153" y="479466"/>
                  </a:lnTo>
                  <a:lnTo>
                    <a:pt x="682080" y="482637"/>
                  </a:lnTo>
                  <a:lnTo>
                    <a:pt x="676689" y="486126"/>
                  </a:lnTo>
                  <a:lnTo>
                    <a:pt x="671933" y="489614"/>
                  </a:lnTo>
                  <a:lnTo>
                    <a:pt x="667177" y="493419"/>
                  </a:lnTo>
                  <a:lnTo>
                    <a:pt x="663055" y="497542"/>
                  </a:lnTo>
                  <a:lnTo>
                    <a:pt x="659250" y="501348"/>
                  </a:lnTo>
                  <a:lnTo>
                    <a:pt x="655445" y="505470"/>
                  </a:lnTo>
                  <a:lnTo>
                    <a:pt x="652274" y="509910"/>
                  </a:lnTo>
                  <a:lnTo>
                    <a:pt x="649103" y="514350"/>
                  </a:lnTo>
                  <a:lnTo>
                    <a:pt x="646249" y="519107"/>
                  </a:lnTo>
                  <a:lnTo>
                    <a:pt x="643713" y="523546"/>
                  </a:lnTo>
                  <a:lnTo>
                    <a:pt x="641493" y="528303"/>
                  </a:lnTo>
                  <a:lnTo>
                    <a:pt x="639591" y="533060"/>
                  </a:lnTo>
                  <a:lnTo>
                    <a:pt x="637688" y="537817"/>
                  </a:lnTo>
                  <a:lnTo>
                    <a:pt x="636420" y="542891"/>
                  </a:lnTo>
                  <a:lnTo>
                    <a:pt x="635152" y="547647"/>
                  </a:lnTo>
                  <a:lnTo>
                    <a:pt x="633566" y="552721"/>
                  </a:lnTo>
                  <a:lnTo>
                    <a:pt x="632932" y="557478"/>
                  </a:lnTo>
                  <a:lnTo>
                    <a:pt x="632298" y="562235"/>
                  </a:lnTo>
                  <a:lnTo>
                    <a:pt x="631981" y="567309"/>
                  </a:lnTo>
                  <a:lnTo>
                    <a:pt x="631981" y="572066"/>
                  </a:lnTo>
                  <a:lnTo>
                    <a:pt x="631981" y="578408"/>
                  </a:lnTo>
                  <a:lnTo>
                    <a:pt x="632615" y="584433"/>
                  </a:lnTo>
                  <a:lnTo>
                    <a:pt x="633249" y="590459"/>
                  </a:lnTo>
                  <a:lnTo>
                    <a:pt x="634200" y="595850"/>
                  </a:lnTo>
                  <a:lnTo>
                    <a:pt x="635786" y="601558"/>
                  </a:lnTo>
                  <a:lnTo>
                    <a:pt x="637371" y="606632"/>
                  </a:lnTo>
                  <a:lnTo>
                    <a:pt x="639274" y="612023"/>
                  </a:lnTo>
                  <a:lnTo>
                    <a:pt x="641176" y="617097"/>
                  </a:lnTo>
                  <a:lnTo>
                    <a:pt x="643713" y="622171"/>
                  </a:lnTo>
                  <a:lnTo>
                    <a:pt x="646249" y="626927"/>
                  </a:lnTo>
                  <a:lnTo>
                    <a:pt x="649737" y="631367"/>
                  </a:lnTo>
                  <a:lnTo>
                    <a:pt x="652908" y="636124"/>
                  </a:lnTo>
                  <a:lnTo>
                    <a:pt x="656713" y="640564"/>
                  </a:lnTo>
                  <a:lnTo>
                    <a:pt x="660835" y="645320"/>
                  </a:lnTo>
                  <a:lnTo>
                    <a:pt x="665274" y="649443"/>
                  </a:lnTo>
                  <a:lnTo>
                    <a:pt x="670031" y="653566"/>
                  </a:lnTo>
                  <a:lnTo>
                    <a:pt x="675104" y="658005"/>
                  </a:lnTo>
                  <a:lnTo>
                    <a:pt x="680177" y="662128"/>
                  </a:lnTo>
                  <a:lnTo>
                    <a:pt x="686202" y="665933"/>
                  </a:lnTo>
                  <a:lnTo>
                    <a:pt x="691909" y="670373"/>
                  </a:lnTo>
                  <a:lnTo>
                    <a:pt x="698568" y="674178"/>
                  </a:lnTo>
                  <a:lnTo>
                    <a:pt x="705227" y="678301"/>
                  </a:lnTo>
                  <a:lnTo>
                    <a:pt x="719813" y="686229"/>
                  </a:lnTo>
                  <a:lnTo>
                    <a:pt x="735667" y="694474"/>
                  </a:lnTo>
                  <a:lnTo>
                    <a:pt x="753106" y="702402"/>
                  </a:lnTo>
                  <a:lnTo>
                    <a:pt x="771814" y="710964"/>
                  </a:lnTo>
                  <a:lnTo>
                    <a:pt x="792108" y="719527"/>
                  </a:lnTo>
                  <a:lnTo>
                    <a:pt x="804474" y="724600"/>
                  </a:lnTo>
                  <a:lnTo>
                    <a:pt x="816206" y="729991"/>
                  </a:lnTo>
                  <a:lnTo>
                    <a:pt x="827621" y="735065"/>
                  </a:lnTo>
                  <a:lnTo>
                    <a:pt x="838719" y="740774"/>
                  </a:lnTo>
                  <a:lnTo>
                    <a:pt x="849500" y="745847"/>
                  </a:lnTo>
                  <a:lnTo>
                    <a:pt x="859963" y="751873"/>
                  </a:lnTo>
                  <a:lnTo>
                    <a:pt x="870110" y="757264"/>
                  </a:lnTo>
                  <a:lnTo>
                    <a:pt x="879622" y="763289"/>
                  </a:lnTo>
                  <a:lnTo>
                    <a:pt x="888501" y="768997"/>
                  </a:lnTo>
                  <a:lnTo>
                    <a:pt x="897379" y="775340"/>
                  </a:lnTo>
                  <a:lnTo>
                    <a:pt x="905940" y="781365"/>
                  </a:lnTo>
                  <a:lnTo>
                    <a:pt x="914184" y="788024"/>
                  </a:lnTo>
                  <a:lnTo>
                    <a:pt x="921477" y="794367"/>
                  </a:lnTo>
                  <a:lnTo>
                    <a:pt x="928770" y="801026"/>
                  </a:lnTo>
                  <a:lnTo>
                    <a:pt x="935746" y="808003"/>
                  </a:lnTo>
                  <a:lnTo>
                    <a:pt x="942088" y="814980"/>
                  </a:lnTo>
                  <a:lnTo>
                    <a:pt x="948429" y="822273"/>
                  </a:lnTo>
                  <a:lnTo>
                    <a:pt x="953820" y="829250"/>
                  </a:lnTo>
                  <a:lnTo>
                    <a:pt x="959210" y="837178"/>
                  </a:lnTo>
                  <a:lnTo>
                    <a:pt x="963966" y="844789"/>
                  </a:lnTo>
                  <a:lnTo>
                    <a:pt x="968406" y="852717"/>
                  </a:lnTo>
                  <a:lnTo>
                    <a:pt x="972845" y="860962"/>
                  </a:lnTo>
                  <a:lnTo>
                    <a:pt x="976333" y="869524"/>
                  </a:lnTo>
                  <a:lnTo>
                    <a:pt x="979503" y="878087"/>
                  </a:lnTo>
                  <a:lnTo>
                    <a:pt x="982674" y="886966"/>
                  </a:lnTo>
                  <a:lnTo>
                    <a:pt x="985211" y="895845"/>
                  </a:lnTo>
                  <a:lnTo>
                    <a:pt x="987431" y="905359"/>
                  </a:lnTo>
                  <a:lnTo>
                    <a:pt x="989016" y="914873"/>
                  </a:lnTo>
                  <a:lnTo>
                    <a:pt x="990284" y="925020"/>
                  </a:lnTo>
                  <a:lnTo>
                    <a:pt x="991236" y="935168"/>
                  </a:lnTo>
                  <a:lnTo>
                    <a:pt x="991870" y="944999"/>
                  </a:lnTo>
                  <a:lnTo>
                    <a:pt x="992187" y="955781"/>
                  </a:lnTo>
                  <a:lnTo>
                    <a:pt x="991870" y="965295"/>
                  </a:lnTo>
                  <a:lnTo>
                    <a:pt x="991236" y="974808"/>
                  </a:lnTo>
                  <a:lnTo>
                    <a:pt x="990284" y="984322"/>
                  </a:lnTo>
                  <a:lnTo>
                    <a:pt x="989016" y="993835"/>
                  </a:lnTo>
                  <a:lnTo>
                    <a:pt x="987113" y="1002715"/>
                  </a:lnTo>
                  <a:lnTo>
                    <a:pt x="984894" y="1012228"/>
                  </a:lnTo>
                  <a:lnTo>
                    <a:pt x="982357" y="1021108"/>
                  </a:lnTo>
                  <a:lnTo>
                    <a:pt x="978869" y="1030304"/>
                  </a:lnTo>
                  <a:lnTo>
                    <a:pt x="975698" y="1039184"/>
                  </a:lnTo>
                  <a:lnTo>
                    <a:pt x="971893" y="1047429"/>
                  </a:lnTo>
                  <a:lnTo>
                    <a:pt x="967454" y="1055991"/>
                  </a:lnTo>
                  <a:lnTo>
                    <a:pt x="962698" y="1064553"/>
                  </a:lnTo>
                  <a:lnTo>
                    <a:pt x="957625" y="1072481"/>
                  </a:lnTo>
                  <a:lnTo>
                    <a:pt x="952234" y="1080409"/>
                  </a:lnTo>
                  <a:lnTo>
                    <a:pt x="946210" y="1088337"/>
                  </a:lnTo>
                  <a:lnTo>
                    <a:pt x="940185" y="1095631"/>
                  </a:lnTo>
                  <a:lnTo>
                    <a:pt x="933526" y="1102925"/>
                  </a:lnTo>
                  <a:lnTo>
                    <a:pt x="926551" y="1110219"/>
                  </a:lnTo>
                  <a:lnTo>
                    <a:pt x="918941" y="1116561"/>
                  </a:lnTo>
                  <a:lnTo>
                    <a:pt x="911014" y="1123221"/>
                  </a:lnTo>
                  <a:lnTo>
                    <a:pt x="903087" y="1129246"/>
                  </a:lnTo>
                  <a:lnTo>
                    <a:pt x="894525" y="1135271"/>
                  </a:lnTo>
                  <a:lnTo>
                    <a:pt x="885647" y="1140979"/>
                  </a:lnTo>
                  <a:lnTo>
                    <a:pt x="876134" y="1146370"/>
                  </a:lnTo>
                  <a:lnTo>
                    <a:pt x="866622" y="1151127"/>
                  </a:lnTo>
                  <a:lnTo>
                    <a:pt x="856475" y="1155884"/>
                  </a:lnTo>
                  <a:lnTo>
                    <a:pt x="846012" y="1160006"/>
                  </a:lnTo>
                  <a:lnTo>
                    <a:pt x="835231" y="1163812"/>
                  </a:lnTo>
                  <a:lnTo>
                    <a:pt x="824133" y="1167617"/>
                  </a:lnTo>
                  <a:lnTo>
                    <a:pt x="812401" y="1170471"/>
                  </a:lnTo>
                  <a:lnTo>
                    <a:pt x="800669" y="1173008"/>
                  </a:lnTo>
                  <a:lnTo>
                    <a:pt x="788303" y="1175228"/>
                  </a:lnTo>
                  <a:lnTo>
                    <a:pt x="788303" y="1309687"/>
                  </a:lnTo>
                  <a:lnTo>
                    <a:pt x="707129" y="1309687"/>
                  </a:lnTo>
                  <a:lnTo>
                    <a:pt x="707129" y="1179351"/>
                  </a:lnTo>
                  <a:lnTo>
                    <a:pt x="692861" y="1179034"/>
                  </a:lnTo>
                  <a:lnTo>
                    <a:pt x="678592" y="1178082"/>
                  </a:lnTo>
                  <a:lnTo>
                    <a:pt x="664640" y="1176180"/>
                  </a:lnTo>
                  <a:lnTo>
                    <a:pt x="650689" y="1174277"/>
                  </a:lnTo>
                  <a:lnTo>
                    <a:pt x="637054" y="1172057"/>
                  </a:lnTo>
                  <a:lnTo>
                    <a:pt x="623102" y="1169520"/>
                  </a:lnTo>
                  <a:lnTo>
                    <a:pt x="609785" y="1166349"/>
                  </a:lnTo>
                  <a:lnTo>
                    <a:pt x="596785" y="1162543"/>
                  </a:lnTo>
                  <a:lnTo>
                    <a:pt x="584101" y="1158738"/>
                  </a:lnTo>
                  <a:lnTo>
                    <a:pt x="572052" y="1154615"/>
                  </a:lnTo>
                  <a:lnTo>
                    <a:pt x="560003" y="1149859"/>
                  </a:lnTo>
                  <a:lnTo>
                    <a:pt x="548588" y="1144785"/>
                  </a:lnTo>
                  <a:lnTo>
                    <a:pt x="537807" y="1139394"/>
                  </a:lnTo>
                  <a:lnTo>
                    <a:pt x="527660" y="1134320"/>
                  </a:lnTo>
                  <a:lnTo>
                    <a:pt x="518148" y="1128294"/>
                  </a:lnTo>
                  <a:lnTo>
                    <a:pt x="509587" y="1122586"/>
                  </a:lnTo>
                  <a:lnTo>
                    <a:pt x="540027" y="1036012"/>
                  </a:lnTo>
                  <a:lnTo>
                    <a:pt x="549222" y="1041721"/>
                  </a:lnTo>
                  <a:lnTo>
                    <a:pt x="558735" y="1047112"/>
                  </a:lnTo>
                  <a:lnTo>
                    <a:pt x="568564" y="1052820"/>
                  </a:lnTo>
                  <a:lnTo>
                    <a:pt x="579028" y="1057577"/>
                  </a:lnTo>
                  <a:lnTo>
                    <a:pt x="589492" y="1062651"/>
                  </a:lnTo>
                  <a:lnTo>
                    <a:pt x="600590" y="1067090"/>
                  </a:lnTo>
                  <a:lnTo>
                    <a:pt x="612004" y="1071213"/>
                  </a:lnTo>
                  <a:lnTo>
                    <a:pt x="623737" y="1075335"/>
                  </a:lnTo>
                  <a:lnTo>
                    <a:pt x="635786" y="1078824"/>
                  </a:lnTo>
                  <a:lnTo>
                    <a:pt x="648152" y="1081995"/>
                  </a:lnTo>
                  <a:lnTo>
                    <a:pt x="660518" y="1084849"/>
                  </a:lnTo>
                  <a:lnTo>
                    <a:pt x="673201" y="1087069"/>
                  </a:lnTo>
                  <a:lnTo>
                    <a:pt x="686202" y="1088972"/>
                  </a:lnTo>
                  <a:lnTo>
                    <a:pt x="699519" y="1090240"/>
                  </a:lnTo>
                  <a:lnTo>
                    <a:pt x="712520" y="1091191"/>
                  </a:lnTo>
                  <a:lnTo>
                    <a:pt x="726154" y="1091509"/>
                  </a:lnTo>
                  <a:lnTo>
                    <a:pt x="734716" y="1091191"/>
                  </a:lnTo>
                  <a:lnTo>
                    <a:pt x="743277" y="1090874"/>
                  </a:lnTo>
                  <a:lnTo>
                    <a:pt x="751521" y="1090240"/>
                  </a:lnTo>
                  <a:lnTo>
                    <a:pt x="759131" y="1088972"/>
                  </a:lnTo>
                  <a:lnTo>
                    <a:pt x="767058" y="1087703"/>
                  </a:lnTo>
                  <a:lnTo>
                    <a:pt x="774668" y="1086117"/>
                  </a:lnTo>
                  <a:lnTo>
                    <a:pt x="781644" y="1083898"/>
                  </a:lnTo>
                  <a:lnTo>
                    <a:pt x="788937" y="1081995"/>
                  </a:lnTo>
                  <a:lnTo>
                    <a:pt x="795595" y="1079458"/>
                  </a:lnTo>
                  <a:lnTo>
                    <a:pt x="802571" y="1076921"/>
                  </a:lnTo>
                  <a:lnTo>
                    <a:pt x="809230" y="1074067"/>
                  </a:lnTo>
                  <a:lnTo>
                    <a:pt x="815255" y="1070579"/>
                  </a:lnTo>
                  <a:lnTo>
                    <a:pt x="821279" y="1067407"/>
                  </a:lnTo>
                  <a:lnTo>
                    <a:pt x="826987" y="1063919"/>
                  </a:lnTo>
                  <a:lnTo>
                    <a:pt x="832377" y="1059796"/>
                  </a:lnTo>
                  <a:lnTo>
                    <a:pt x="837450" y="1055674"/>
                  </a:lnTo>
                  <a:lnTo>
                    <a:pt x="842207" y="1051551"/>
                  </a:lnTo>
                  <a:lnTo>
                    <a:pt x="847280" y="1046795"/>
                  </a:lnTo>
                  <a:lnTo>
                    <a:pt x="851402" y="1042355"/>
                  </a:lnTo>
                  <a:lnTo>
                    <a:pt x="855524" y="1037281"/>
                  </a:lnTo>
                  <a:lnTo>
                    <a:pt x="859329" y="1032207"/>
                  </a:lnTo>
                  <a:lnTo>
                    <a:pt x="862817" y="1027133"/>
                  </a:lnTo>
                  <a:lnTo>
                    <a:pt x="866305" y="1021425"/>
                  </a:lnTo>
                  <a:lnTo>
                    <a:pt x="868842" y="1016034"/>
                  </a:lnTo>
                  <a:lnTo>
                    <a:pt x="871378" y="1010009"/>
                  </a:lnTo>
                  <a:lnTo>
                    <a:pt x="873598" y="1003983"/>
                  </a:lnTo>
                  <a:lnTo>
                    <a:pt x="875500" y="997641"/>
                  </a:lnTo>
                  <a:lnTo>
                    <a:pt x="877086" y="991299"/>
                  </a:lnTo>
                  <a:lnTo>
                    <a:pt x="878354" y="984956"/>
                  </a:lnTo>
                  <a:lnTo>
                    <a:pt x="879305" y="978297"/>
                  </a:lnTo>
                  <a:lnTo>
                    <a:pt x="879939" y="971954"/>
                  </a:lnTo>
                  <a:lnTo>
                    <a:pt x="879939" y="964978"/>
                  </a:lnTo>
                  <a:lnTo>
                    <a:pt x="879939" y="958318"/>
                  </a:lnTo>
                  <a:lnTo>
                    <a:pt x="879622" y="951976"/>
                  </a:lnTo>
                  <a:lnTo>
                    <a:pt x="878671" y="945950"/>
                  </a:lnTo>
                  <a:lnTo>
                    <a:pt x="877720" y="939608"/>
                  </a:lnTo>
                  <a:lnTo>
                    <a:pt x="876134" y="933266"/>
                  </a:lnTo>
                  <a:lnTo>
                    <a:pt x="874549" y="927557"/>
                  </a:lnTo>
                  <a:lnTo>
                    <a:pt x="872647" y="921849"/>
                  </a:lnTo>
                  <a:lnTo>
                    <a:pt x="870744" y="916458"/>
                  </a:lnTo>
                  <a:lnTo>
                    <a:pt x="868207" y="910750"/>
                  </a:lnTo>
                  <a:lnTo>
                    <a:pt x="865354" y="905676"/>
                  </a:lnTo>
                  <a:lnTo>
                    <a:pt x="862183" y="900602"/>
                  </a:lnTo>
                  <a:lnTo>
                    <a:pt x="859012" y="895211"/>
                  </a:lnTo>
                  <a:lnTo>
                    <a:pt x="855524" y="890454"/>
                  </a:lnTo>
                  <a:lnTo>
                    <a:pt x="851402" y="885380"/>
                  </a:lnTo>
                  <a:lnTo>
                    <a:pt x="847280" y="880624"/>
                  </a:lnTo>
                  <a:lnTo>
                    <a:pt x="842524" y="875867"/>
                  </a:lnTo>
                  <a:lnTo>
                    <a:pt x="838085" y="871427"/>
                  </a:lnTo>
                  <a:lnTo>
                    <a:pt x="833011" y="866987"/>
                  </a:lnTo>
                  <a:lnTo>
                    <a:pt x="827621" y="862231"/>
                  </a:lnTo>
                  <a:lnTo>
                    <a:pt x="822230" y="858108"/>
                  </a:lnTo>
                  <a:lnTo>
                    <a:pt x="816206" y="853985"/>
                  </a:lnTo>
                  <a:lnTo>
                    <a:pt x="810181" y="849546"/>
                  </a:lnTo>
                  <a:lnTo>
                    <a:pt x="803840" y="845740"/>
                  </a:lnTo>
                  <a:lnTo>
                    <a:pt x="797181" y="841301"/>
                  </a:lnTo>
                  <a:lnTo>
                    <a:pt x="782912" y="833690"/>
                  </a:lnTo>
                  <a:lnTo>
                    <a:pt x="767692" y="826079"/>
                  </a:lnTo>
                  <a:lnTo>
                    <a:pt x="751521" y="818785"/>
                  </a:lnTo>
                  <a:lnTo>
                    <a:pt x="734081" y="811174"/>
                  </a:lnTo>
                  <a:lnTo>
                    <a:pt x="709983" y="801344"/>
                  </a:lnTo>
                  <a:lnTo>
                    <a:pt x="687153" y="791196"/>
                  </a:lnTo>
                  <a:lnTo>
                    <a:pt x="676055" y="786439"/>
                  </a:lnTo>
                  <a:lnTo>
                    <a:pt x="665274" y="781048"/>
                  </a:lnTo>
                  <a:lnTo>
                    <a:pt x="655128" y="775657"/>
                  </a:lnTo>
                  <a:lnTo>
                    <a:pt x="644981" y="770266"/>
                  </a:lnTo>
                  <a:lnTo>
                    <a:pt x="635786" y="764875"/>
                  </a:lnTo>
                  <a:lnTo>
                    <a:pt x="626273" y="759167"/>
                  </a:lnTo>
                  <a:lnTo>
                    <a:pt x="617395" y="753458"/>
                  </a:lnTo>
                  <a:lnTo>
                    <a:pt x="608517" y="747433"/>
                  </a:lnTo>
                  <a:lnTo>
                    <a:pt x="600590" y="741408"/>
                  </a:lnTo>
                  <a:lnTo>
                    <a:pt x="592662" y="735065"/>
                  </a:lnTo>
                  <a:lnTo>
                    <a:pt x="585052" y="729040"/>
                  </a:lnTo>
                  <a:lnTo>
                    <a:pt x="578077" y="722381"/>
                  </a:lnTo>
                  <a:lnTo>
                    <a:pt x="571418" y="715721"/>
                  </a:lnTo>
                  <a:lnTo>
                    <a:pt x="565076" y="708744"/>
                  </a:lnTo>
                  <a:lnTo>
                    <a:pt x="559052" y="701451"/>
                  </a:lnTo>
                  <a:lnTo>
                    <a:pt x="553344" y="694474"/>
                  </a:lnTo>
                  <a:lnTo>
                    <a:pt x="548588" y="686546"/>
                  </a:lnTo>
                  <a:lnTo>
                    <a:pt x="543832" y="678935"/>
                  </a:lnTo>
                  <a:lnTo>
                    <a:pt x="539393" y="671007"/>
                  </a:lnTo>
                  <a:lnTo>
                    <a:pt x="535588" y="662762"/>
                  </a:lnTo>
                  <a:lnTo>
                    <a:pt x="532417" y="654200"/>
                  </a:lnTo>
                  <a:lnTo>
                    <a:pt x="529246" y="645955"/>
                  </a:lnTo>
                  <a:lnTo>
                    <a:pt x="526709" y="636758"/>
                  </a:lnTo>
                  <a:lnTo>
                    <a:pt x="524807" y="627562"/>
                  </a:lnTo>
                  <a:lnTo>
                    <a:pt x="523221" y="618048"/>
                  </a:lnTo>
                  <a:lnTo>
                    <a:pt x="521953" y="608217"/>
                  </a:lnTo>
                  <a:lnTo>
                    <a:pt x="521319" y="598069"/>
                  </a:lnTo>
                  <a:lnTo>
                    <a:pt x="521002" y="587922"/>
                  </a:lnTo>
                  <a:lnTo>
                    <a:pt x="521319" y="577774"/>
                  </a:lnTo>
                  <a:lnTo>
                    <a:pt x="521953" y="567943"/>
                  </a:lnTo>
                  <a:lnTo>
                    <a:pt x="522904" y="558429"/>
                  </a:lnTo>
                  <a:lnTo>
                    <a:pt x="524490" y="548916"/>
                  </a:lnTo>
                  <a:lnTo>
                    <a:pt x="526392" y="539402"/>
                  </a:lnTo>
                  <a:lnTo>
                    <a:pt x="528612" y="530523"/>
                  </a:lnTo>
                  <a:lnTo>
                    <a:pt x="531783" y="521643"/>
                  </a:lnTo>
                  <a:lnTo>
                    <a:pt x="534636" y="512764"/>
                  </a:lnTo>
                  <a:lnTo>
                    <a:pt x="538124" y="504202"/>
                  </a:lnTo>
                  <a:lnTo>
                    <a:pt x="541929" y="495956"/>
                  </a:lnTo>
                  <a:lnTo>
                    <a:pt x="546685" y="487711"/>
                  </a:lnTo>
                  <a:lnTo>
                    <a:pt x="551125" y="479783"/>
                  </a:lnTo>
                  <a:lnTo>
                    <a:pt x="556515" y="472489"/>
                  </a:lnTo>
                  <a:lnTo>
                    <a:pt x="561905" y="464879"/>
                  </a:lnTo>
                  <a:lnTo>
                    <a:pt x="567930" y="457585"/>
                  </a:lnTo>
                  <a:lnTo>
                    <a:pt x="573955" y="450925"/>
                  </a:lnTo>
                  <a:lnTo>
                    <a:pt x="580613" y="444266"/>
                  </a:lnTo>
                  <a:lnTo>
                    <a:pt x="587272" y="437923"/>
                  </a:lnTo>
                  <a:lnTo>
                    <a:pt x="594565" y="431581"/>
                  </a:lnTo>
                  <a:lnTo>
                    <a:pt x="602175" y="425873"/>
                  </a:lnTo>
                  <a:lnTo>
                    <a:pt x="609785" y="420165"/>
                  </a:lnTo>
                  <a:lnTo>
                    <a:pt x="618029" y="415091"/>
                  </a:lnTo>
                  <a:lnTo>
                    <a:pt x="626590" y="410017"/>
                  </a:lnTo>
                  <a:lnTo>
                    <a:pt x="635469" y="405577"/>
                  </a:lnTo>
                  <a:lnTo>
                    <a:pt x="644347" y="400820"/>
                  </a:lnTo>
                  <a:lnTo>
                    <a:pt x="653859" y="397015"/>
                  </a:lnTo>
                  <a:lnTo>
                    <a:pt x="663372" y="393526"/>
                  </a:lnTo>
                  <a:lnTo>
                    <a:pt x="673519" y="389721"/>
                  </a:lnTo>
                  <a:lnTo>
                    <a:pt x="683665" y="386867"/>
                  </a:lnTo>
                  <a:lnTo>
                    <a:pt x="694129" y="384330"/>
                  </a:lnTo>
                  <a:lnTo>
                    <a:pt x="704910" y="381793"/>
                  </a:lnTo>
                  <a:lnTo>
                    <a:pt x="716008" y="379890"/>
                  </a:lnTo>
                  <a:lnTo>
                    <a:pt x="716008" y="249237"/>
                  </a:lnTo>
                  <a:close/>
                  <a:moveTo>
                    <a:pt x="784828" y="0"/>
                  </a:moveTo>
                  <a:lnTo>
                    <a:pt x="808948" y="317"/>
                  </a:lnTo>
                  <a:lnTo>
                    <a:pt x="832750" y="1588"/>
                  </a:lnTo>
                  <a:lnTo>
                    <a:pt x="856551" y="3175"/>
                  </a:lnTo>
                  <a:lnTo>
                    <a:pt x="880036" y="5716"/>
                  </a:lnTo>
                  <a:lnTo>
                    <a:pt x="903203" y="9209"/>
                  </a:lnTo>
                  <a:lnTo>
                    <a:pt x="926370" y="13020"/>
                  </a:lnTo>
                  <a:lnTo>
                    <a:pt x="949538" y="17466"/>
                  </a:lnTo>
                  <a:lnTo>
                    <a:pt x="972387" y="22864"/>
                  </a:lnTo>
                  <a:lnTo>
                    <a:pt x="994920" y="28581"/>
                  </a:lnTo>
                  <a:lnTo>
                    <a:pt x="1017452" y="35249"/>
                  </a:lnTo>
                  <a:lnTo>
                    <a:pt x="1039668" y="42871"/>
                  </a:lnTo>
                  <a:lnTo>
                    <a:pt x="1061565" y="50493"/>
                  </a:lnTo>
                  <a:lnTo>
                    <a:pt x="1083146" y="59067"/>
                  </a:lnTo>
                  <a:lnTo>
                    <a:pt x="1104727" y="68276"/>
                  </a:lnTo>
                  <a:lnTo>
                    <a:pt x="1125990" y="78121"/>
                  </a:lnTo>
                  <a:lnTo>
                    <a:pt x="1146618" y="88283"/>
                  </a:lnTo>
                  <a:lnTo>
                    <a:pt x="1167246" y="99397"/>
                  </a:lnTo>
                  <a:lnTo>
                    <a:pt x="1187240" y="111147"/>
                  </a:lnTo>
                  <a:lnTo>
                    <a:pt x="1207233" y="123215"/>
                  </a:lnTo>
                  <a:lnTo>
                    <a:pt x="1226910" y="136553"/>
                  </a:lnTo>
                  <a:lnTo>
                    <a:pt x="1245634" y="149890"/>
                  </a:lnTo>
                  <a:lnTo>
                    <a:pt x="1264675" y="163863"/>
                  </a:lnTo>
                  <a:lnTo>
                    <a:pt x="1283082" y="178154"/>
                  </a:lnTo>
                  <a:lnTo>
                    <a:pt x="1300854" y="193714"/>
                  </a:lnTo>
                  <a:lnTo>
                    <a:pt x="1318309" y="209275"/>
                  </a:lnTo>
                  <a:lnTo>
                    <a:pt x="1335129" y="225153"/>
                  </a:lnTo>
                  <a:lnTo>
                    <a:pt x="1351949" y="242302"/>
                  </a:lnTo>
                  <a:lnTo>
                    <a:pt x="1368134" y="259450"/>
                  </a:lnTo>
                  <a:lnTo>
                    <a:pt x="1383368" y="277234"/>
                  </a:lnTo>
                  <a:lnTo>
                    <a:pt x="1398918" y="295335"/>
                  </a:lnTo>
                  <a:lnTo>
                    <a:pt x="1413199" y="314389"/>
                  </a:lnTo>
                  <a:lnTo>
                    <a:pt x="1427163" y="333760"/>
                  </a:lnTo>
                  <a:lnTo>
                    <a:pt x="1313549" y="414104"/>
                  </a:lnTo>
                  <a:lnTo>
                    <a:pt x="1301806" y="397908"/>
                  </a:lnTo>
                  <a:lnTo>
                    <a:pt x="1289747" y="382665"/>
                  </a:lnTo>
                  <a:lnTo>
                    <a:pt x="1277370" y="367740"/>
                  </a:lnTo>
                  <a:lnTo>
                    <a:pt x="1264675" y="352814"/>
                  </a:lnTo>
                  <a:lnTo>
                    <a:pt x="1251346" y="338524"/>
                  </a:lnTo>
                  <a:lnTo>
                    <a:pt x="1238017" y="324868"/>
                  </a:lnTo>
                  <a:lnTo>
                    <a:pt x="1223736" y="311531"/>
                  </a:lnTo>
                  <a:lnTo>
                    <a:pt x="1209455" y="298828"/>
                  </a:lnTo>
                  <a:lnTo>
                    <a:pt x="1194539" y="286126"/>
                  </a:lnTo>
                  <a:lnTo>
                    <a:pt x="1179623" y="274058"/>
                  </a:lnTo>
                  <a:lnTo>
                    <a:pt x="1164073" y="262308"/>
                  </a:lnTo>
                  <a:lnTo>
                    <a:pt x="1148522" y="251829"/>
                  </a:lnTo>
                  <a:lnTo>
                    <a:pt x="1132654" y="241031"/>
                  </a:lnTo>
                  <a:lnTo>
                    <a:pt x="1116151" y="230869"/>
                  </a:lnTo>
                  <a:lnTo>
                    <a:pt x="1099649" y="221342"/>
                  </a:lnTo>
                  <a:lnTo>
                    <a:pt x="1082511" y="212133"/>
                  </a:lnTo>
                  <a:lnTo>
                    <a:pt x="1065374" y="203559"/>
                  </a:lnTo>
                  <a:lnTo>
                    <a:pt x="1047919" y="195620"/>
                  </a:lnTo>
                  <a:lnTo>
                    <a:pt x="1030464" y="187998"/>
                  </a:lnTo>
                  <a:lnTo>
                    <a:pt x="1012375" y="180694"/>
                  </a:lnTo>
                  <a:lnTo>
                    <a:pt x="994603" y="174343"/>
                  </a:lnTo>
                  <a:lnTo>
                    <a:pt x="976196" y="168309"/>
                  </a:lnTo>
                  <a:lnTo>
                    <a:pt x="957472" y="162910"/>
                  </a:lnTo>
                  <a:lnTo>
                    <a:pt x="939065" y="157829"/>
                  </a:lnTo>
                  <a:lnTo>
                    <a:pt x="920341" y="153701"/>
                  </a:lnTo>
                  <a:lnTo>
                    <a:pt x="901616" y="150208"/>
                  </a:lnTo>
                  <a:lnTo>
                    <a:pt x="882258" y="146715"/>
                  </a:lnTo>
                  <a:lnTo>
                    <a:pt x="862899" y="144174"/>
                  </a:lnTo>
                  <a:lnTo>
                    <a:pt x="843857" y="141951"/>
                  </a:lnTo>
                  <a:lnTo>
                    <a:pt x="824181" y="140681"/>
                  </a:lnTo>
                  <a:lnTo>
                    <a:pt x="804505" y="139728"/>
                  </a:lnTo>
                  <a:lnTo>
                    <a:pt x="784828" y="139411"/>
                  </a:lnTo>
                  <a:lnTo>
                    <a:pt x="768326" y="139728"/>
                  </a:lnTo>
                  <a:lnTo>
                    <a:pt x="751823" y="140363"/>
                  </a:lnTo>
                  <a:lnTo>
                    <a:pt x="735320" y="141316"/>
                  </a:lnTo>
                  <a:lnTo>
                    <a:pt x="719135" y="142586"/>
                  </a:lnTo>
                  <a:lnTo>
                    <a:pt x="702632" y="144492"/>
                  </a:lnTo>
                  <a:lnTo>
                    <a:pt x="686764" y="146715"/>
                  </a:lnTo>
                  <a:lnTo>
                    <a:pt x="670897" y="149573"/>
                  </a:lnTo>
                  <a:lnTo>
                    <a:pt x="655029" y="152431"/>
                  </a:lnTo>
                  <a:lnTo>
                    <a:pt x="639478" y="155924"/>
                  </a:lnTo>
                  <a:lnTo>
                    <a:pt x="623927" y="160052"/>
                  </a:lnTo>
                  <a:lnTo>
                    <a:pt x="608377" y="163863"/>
                  </a:lnTo>
                  <a:lnTo>
                    <a:pt x="593144" y="168309"/>
                  </a:lnTo>
                  <a:lnTo>
                    <a:pt x="578228" y="173390"/>
                  </a:lnTo>
                  <a:lnTo>
                    <a:pt x="562994" y="178471"/>
                  </a:lnTo>
                  <a:lnTo>
                    <a:pt x="548396" y="184505"/>
                  </a:lnTo>
                  <a:lnTo>
                    <a:pt x="533797" y="190221"/>
                  </a:lnTo>
                  <a:lnTo>
                    <a:pt x="519516" y="196572"/>
                  </a:lnTo>
                  <a:lnTo>
                    <a:pt x="505235" y="203241"/>
                  </a:lnTo>
                  <a:lnTo>
                    <a:pt x="491271" y="210228"/>
                  </a:lnTo>
                  <a:lnTo>
                    <a:pt x="477308" y="217532"/>
                  </a:lnTo>
                  <a:lnTo>
                    <a:pt x="463978" y="225153"/>
                  </a:lnTo>
                  <a:lnTo>
                    <a:pt x="450332" y="233092"/>
                  </a:lnTo>
                  <a:lnTo>
                    <a:pt x="437003" y="241349"/>
                  </a:lnTo>
                  <a:lnTo>
                    <a:pt x="423991" y="249923"/>
                  </a:lnTo>
                  <a:lnTo>
                    <a:pt x="411297" y="258815"/>
                  </a:lnTo>
                  <a:lnTo>
                    <a:pt x="398603" y="268024"/>
                  </a:lnTo>
                  <a:lnTo>
                    <a:pt x="386543" y="277551"/>
                  </a:lnTo>
                  <a:lnTo>
                    <a:pt x="374483" y="287396"/>
                  </a:lnTo>
                  <a:lnTo>
                    <a:pt x="362424" y="296923"/>
                  </a:lnTo>
                  <a:lnTo>
                    <a:pt x="350999" y="307402"/>
                  </a:lnTo>
                  <a:lnTo>
                    <a:pt x="339574" y="317882"/>
                  </a:lnTo>
                  <a:lnTo>
                    <a:pt x="328466" y="328997"/>
                  </a:lnTo>
                  <a:lnTo>
                    <a:pt x="317676" y="340112"/>
                  </a:lnTo>
                  <a:lnTo>
                    <a:pt x="306886" y="351226"/>
                  </a:lnTo>
                  <a:lnTo>
                    <a:pt x="296730" y="362976"/>
                  </a:lnTo>
                  <a:lnTo>
                    <a:pt x="286575" y="374726"/>
                  </a:lnTo>
                  <a:lnTo>
                    <a:pt x="277054" y="386794"/>
                  </a:lnTo>
                  <a:lnTo>
                    <a:pt x="267533" y="399179"/>
                  </a:lnTo>
                  <a:lnTo>
                    <a:pt x="258330" y="411564"/>
                  </a:lnTo>
                  <a:lnTo>
                    <a:pt x="249444" y="424584"/>
                  </a:lnTo>
                  <a:lnTo>
                    <a:pt x="240875" y="437604"/>
                  </a:lnTo>
                  <a:lnTo>
                    <a:pt x="232624" y="450942"/>
                  </a:lnTo>
                  <a:lnTo>
                    <a:pt x="224690" y="464279"/>
                  </a:lnTo>
                  <a:lnTo>
                    <a:pt x="217073" y="477935"/>
                  </a:lnTo>
                  <a:lnTo>
                    <a:pt x="209774" y="491590"/>
                  </a:lnTo>
                  <a:lnTo>
                    <a:pt x="202792" y="505563"/>
                  </a:lnTo>
                  <a:lnTo>
                    <a:pt x="196445" y="520171"/>
                  </a:lnTo>
                  <a:lnTo>
                    <a:pt x="189780" y="534462"/>
                  </a:lnTo>
                  <a:lnTo>
                    <a:pt x="183751" y="548752"/>
                  </a:lnTo>
                  <a:lnTo>
                    <a:pt x="178355" y="563678"/>
                  </a:lnTo>
                  <a:lnTo>
                    <a:pt x="173278" y="578603"/>
                  </a:lnTo>
                  <a:lnTo>
                    <a:pt x="168200" y="593846"/>
                  </a:lnTo>
                  <a:lnTo>
                    <a:pt x="163757" y="608772"/>
                  </a:lnTo>
                  <a:lnTo>
                    <a:pt x="159314" y="624332"/>
                  </a:lnTo>
                  <a:lnTo>
                    <a:pt x="155506" y="639893"/>
                  </a:lnTo>
                  <a:lnTo>
                    <a:pt x="152332" y="655454"/>
                  </a:lnTo>
                  <a:lnTo>
                    <a:pt x="148841" y="671650"/>
                  </a:lnTo>
                  <a:lnTo>
                    <a:pt x="146302" y="687210"/>
                  </a:lnTo>
                  <a:lnTo>
                    <a:pt x="144081" y="703724"/>
                  </a:lnTo>
                  <a:lnTo>
                    <a:pt x="142494" y="719602"/>
                  </a:lnTo>
                  <a:lnTo>
                    <a:pt x="140907" y="735798"/>
                  </a:lnTo>
                  <a:lnTo>
                    <a:pt x="139955" y="752629"/>
                  </a:lnTo>
                  <a:lnTo>
                    <a:pt x="139320" y="769142"/>
                  </a:lnTo>
                  <a:lnTo>
                    <a:pt x="139003" y="785973"/>
                  </a:lnTo>
                  <a:lnTo>
                    <a:pt x="139320" y="800263"/>
                  </a:lnTo>
                  <a:lnTo>
                    <a:pt x="139638" y="814871"/>
                  </a:lnTo>
                  <a:lnTo>
                    <a:pt x="140590" y="829162"/>
                  </a:lnTo>
                  <a:lnTo>
                    <a:pt x="141542" y="844087"/>
                  </a:lnTo>
                  <a:lnTo>
                    <a:pt x="143129" y="858378"/>
                  </a:lnTo>
                  <a:lnTo>
                    <a:pt x="144715" y="872350"/>
                  </a:lnTo>
                  <a:lnTo>
                    <a:pt x="146620" y="886641"/>
                  </a:lnTo>
                  <a:lnTo>
                    <a:pt x="149158" y="900931"/>
                  </a:lnTo>
                  <a:lnTo>
                    <a:pt x="152015" y="914586"/>
                  </a:lnTo>
                  <a:lnTo>
                    <a:pt x="154871" y="928559"/>
                  </a:lnTo>
                  <a:lnTo>
                    <a:pt x="158044" y="942215"/>
                  </a:lnTo>
                  <a:lnTo>
                    <a:pt x="161853" y="955870"/>
                  </a:lnTo>
                  <a:lnTo>
                    <a:pt x="165661" y="969208"/>
                  </a:lnTo>
                  <a:lnTo>
                    <a:pt x="169469" y="983180"/>
                  </a:lnTo>
                  <a:lnTo>
                    <a:pt x="174230" y="996201"/>
                  </a:lnTo>
                  <a:lnTo>
                    <a:pt x="178673" y="1009538"/>
                  </a:lnTo>
                  <a:lnTo>
                    <a:pt x="183433" y="1022558"/>
                  </a:lnTo>
                  <a:lnTo>
                    <a:pt x="188828" y="1035261"/>
                  </a:lnTo>
                  <a:lnTo>
                    <a:pt x="194223" y="1047964"/>
                  </a:lnTo>
                  <a:lnTo>
                    <a:pt x="200253" y="1060666"/>
                  </a:lnTo>
                  <a:lnTo>
                    <a:pt x="205966" y="1073369"/>
                  </a:lnTo>
                  <a:lnTo>
                    <a:pt x="212630" y="1085754"/>
                  </a:lnTo>
                  <a:lnTo>
                    <a:pt x="219295" y="1098139"/>
                  </a:lnTo>
                  <a:lnTo>
                    <a:pt x="225642" y="1110206"/>
                  </a:lnTo>
                  <a:lnTo>
                    <a:pt x="232941" y="1121956"/>
                  </a:lnTo>
                  <a:lnTo>
                    <a:pt x="239923" y="1133706"/>
                  </a:lnTo>
                  <a:lnTo>
                    <a:pt x="247857" y="1145456"/>
                  </a:lnTo>
                  <a:lnTo>
                    <a:pt x="255474" y="1156571"/>
                  </a:lnTo>
                  <a:lnTo>
                    <a:pt x="263408" y="1168003"/>
                  </a:lnTo>
                  <a:lnTo>
                    <a:pt x="271659" y="1179118"/>
                  </a:lnTo>
                  <a:lnTo>
                    <a:pt x="280228" y="1189915"/>
                  </a:lnTo>
                  <a:lnTo>
                    <a:pt x="289114" y="1200395"/>
                  </a:lnTo>
                  <a:lnTo>
                    <a:pt x="297682" y="1210874"/>
                  </a:lnTo>
                  <a:lnTo>
                    <a:pt x="307203" y="1221036"/>
                  </a:lnTo>
                  <a:lnTo>
                    <a:pt x="316407" y="1231198"/>
                  </a:lnTo>
                  <a:lnTo>
                    <a:pt x="326245" y="1241361"/>
                  </a:lnTo>
                  <a:lnTo>
                    <a:pt x="336083" y="1250887"/>
                  </a:lnTo>
                  <a:lnTo>
                    <a:pt x="345604" y="1260414"/>
                  </a:lnTo>
                  <a:lnTo>
                    <a:pt x="356076" y="1269624"/>
                  </a:lnTo>
                  <a:lnTo>
                    <a:pt x="366549" y="1278833"/>
                  </a:lnTo>
                  <a:lnTo>
                    <a:pt x="377022" y="1287725"/>
                  </a:lnTo>
                  <a:lnTo>
                    <a:pt x="388130" y="1296299"/>
                  </a:lnTo>
                  <a:lnTo>
                    <a:pt x="398920" y="1304556"/>
                  </a:lnTo>
                  <a:lnTo>
                    <a:pt x="410345" y="1312813"/>
                  </a:lnTo>
                  <a:lnTo>
                    <a:pt x="421770" y="1320752"/>
                  </a:lnTo>
                  <a:lnTo>
                    <a:pt x="433195" y="1328373"/>
                  </a:lnTo>
                  <a:lnTo>
                    <a:pt x="444937" y="1335995"/>
                  </a:lnTo>
                  <a:lnTo>
                    <a:pt x="456997" y="1343299"/>
                  </a:lnTo>
                  <a:lnTo>
                    <a:pt x="469056" y="1349968"/>
                  </a:lnTo>
                  <a:lnTo>
                    <a:pt x="481116" y="1356636"/>
                  </a:lnTo>
                  <a:lnTo>
                    <a:pt x="493810" y="1362988"/>
                  </a:lnTo>
                  <a:lnTo>
                    <a:pt x="506187" y="1369339"/>
                  </a:lnTo>
                  <a:lnTo>
                    <a:pt x="518882" y="1375373"/>
                  </a:lnTo>
                  <a:lnTo>
                    <a:pt x="532211" y="1380771"/>
                  </a:lnTo>
                  <a:lnTo>
                    <a:pt x="545222" y="1386170"/>
                  </a:lnTo>
                  <a:lnTo>
                    <a:pt x="558551" y="1391569"/>
                  </a:lnTo>
                  <a:lnTo>
                    <a:pt x="571881" y="1396015"/>
                  </a:lnTo>
                  <a:lnTo>
                    <a:pt x="585210" y="1400778"/>
                  </a:lnTo>
                  <a:lnTo>
                    <a:pt x="598856" y="1404906"/>
                  </a:lnTo>
                  <a:lnTo>
                    <a:pt x="613137" y="1408717"/>
                  </a:lnTo>
                  <a:lnTo>
                    <a:pt x="626784" y="1412845"/>
                  </a:lnTo>
                  <a:lnTo>
                    <a:pt x="641065" y="1416021"/>
                  </a:lnTo>
                  <a:lnTo>
                    <a:pt x="655029" y="1418879"/>
                  </a:lnTo>
                  <a:lnTo>
                    <a:pt x="669627" y="1422055"/>
                  </a:lnTo>
                  <a:lnTo>
                    <a:pt x="644873" y="1558925"/>
                  </a:lnTo>
                  <a:lnTo>
                    <a:pt x="627418" y="1555432"/>
                  </a:lnTo>
                  <a:lnTo>
                    <a:pt x="609964" y="1551939"/>
                  </a:lnTo>
                  <a:lnTo>
                    <a:pt x="593144" y="1547493"/>
                  </a:lnTo>
                  <a:lnTo>
                    <a:pt x="576006" y="1543365"/>
                  </a:lnTo>
                  <a:lnTo>
                    <a:pt x="559186" y="1538601"/>
                  </a:lnTo>
                  <a:lnTo>
                    <a:pt x="542684" y="1533202"/>
                  </a:lnTo>
                  <a:lnTo>
                    <a:pt x="526181" y="1527804"/>
                  </a:lnTo>
                  <a:lnTo>
                    <a:pt x="509996" y="1521770"/>
                  </a:lnTo>
                  <a:lnTo>
                    <a:pt x="493493" y="1515736"/>
                  </a:lnTo>
                  <a:lnTo>
                    <a:pt x="477942" y="1509068"/>
                  </a:lnTo>
                  <a:lnTo>
                    <a:pt x="462074" y="1502081"/>
                  </a:lnTo>
                  <a:lnTo>
                    <a:pt x="446524" y="1495095"/>
                  </a:lnTo>
                  <a:lnTo>
                    <a:pt x="431291" y="1487473"/>
                  </a:lnTo>
                  <a:lnTo>
                    <a:pt x="416057" y="1479852"/>
                  </a:lnTo>
                  <a:lnTo>
                    <a:pt x="401141" y="1471595"/>
                  </a:lnTo>
                  <a:lnTo>
                    <a:pt x="386226" y="1463338"/>
                  </a:lnTo>
                  <a:lnTo>
                    <a:pt x="371944" y="1454446"/>
                  </a:lnTo>
                  <a:lnTo>
                    <a:pt x="357346" y="1445555"/>
                  </a:lnTo>
                  <a:lnTo>
                    <a:pt x="343382" y="1436028"/>
                  </a:lnTo>
                  <a:lnTo>
                    <a:pt x="329736" y="1426501"/>
                  </a:lnTo>
                  <a:lnTo>
                    <a:pt x="316089" y="1416339"/>
                  </a:lnTo>
                  <a:lnTo>
                    <a:pt x="302760" y="1406177"/>
                  </a:lnTo>
                  <a:lnTo>
                    <a:pt x="289431" y="1395697"/>
                  </a:lnTo>
                  <a:lnTo>
                    <a:pt x="276419" y="1384900"/>
                  </a:lnTo>
                  <a:lnTo>
                    <a:pt x="263725" y="1373785"/>
                  </a:lnTo>
                  <a:lnTo>
                    <a:pt x="251348" y="1362670"/>
                  </a:lnTo>
                  <a:lnTo>
                    <a:pt x="238971" y="1350920"/>
                  </a:lnTo>
                  <a:lnTo>
                    <a:pt x="227229" y="1339170"/>
                  </a:lnTo>
                  <a:lnTo>
                    <a:pt x="215486" y="1327103"/>
                  </a:lnTo>
                  <a:lnTo>
                    <a:pt x="204062" y="1315036"/>
                  </a:lnTo>
                  <a:lnTo>
                    <a:pt x="192954" y="1302333"/>
                  </a:lnTo>
                  <a:lnTo>
                    <a:pt x="182164" y="1289630"/>
                  </a:lnTo>
                  <a:lnTo>
                    <a:pt x="171374" y="1276928"/>
                  </a:lnTo>
                  <a:lnTo>
                    <a:pt x="161535" y="1263590"/>
                  </a:lnTo>
                  <a:lnTo>
                    <a:pt x="151380" y="1250252"/>
                  </a:lnTo>
                  <a:lnTo>
                    <a:pt x="141542" y="1236597"/>
                  </a:lnTo>
                  <a:lnTo>
                    <a:pt x="132021" y="1222624"/>
                  </a:lnTo>
                  <a:lnTo>
                    <a:pt x="122818" y="1208651"/>
                  </a:lnTo>
                  <a:lnTo>
                    <a:pt x="113932" y="1194361"/>
                  </a:lnTo>
                  <a:lnTo>
                    <a:pt x="105363" y="1180071"/>
                  </a:lnTo>
                  <a:lnTo>
                    <a:pt x="97112" y="1165145"/>
                  </a:lnTo>
                  <a:lnTo>
                    <a:pt x="89178" y="1150219"/>
                  </a:lnTo>
                  <a:lnTo>
                    <a:pt x="81561" y="1135294"/>
                  </a:lnTo>
                  <a:lnTo>
                    <a:pt x="74262" y="1120368"/>
                  </a:lnTo>
                  <a:lnTo>
                    <a:pt x="66962" y="1104808"/>
                  </a:lnTo>
                  <a:lnTo>
                    <a:pt x="60615" y="1089247"/>
                  </a:lnTo>
                  <a:lnTo>
                    <a:pt x="53951" y="1073369"/>
                  </a:lnTo>
                  <a:lnTo>
                    <a:pt x="48238" y="1057491"/>
                  </a:lnTo>
                  <a:lnTo>
                    <a:pt x="42208" y="1041612"/>
                  </a:lnTo>
                  <a:lnTo>
                    <a:pt x="37131" y="1025417"/>
                  </a:lnTo>
                  <a:lnTo>
                    <a:pt x="32053" y="1009221"/>
                  </a:lnTo>
                  <a:lnTo>
                    <a:pt x="27293" y="992390"/>
                  </a:lnTo>
                  <a:lnTo>
                    <a:pt x="23167" y="975876"/>
                  </a:lnTo>
                  <a:lnTo>
                    <a:pt x="19041" y="959363"/>
                  </a:lnTo>
                  <a:lnTo>
                    <a:pt x="15550" y="942532"/>
                  </a:lnTo>
                  <a:lnTo>
                    <a:pt x="12377" y="925701"/>
                  </a:lnTo>
                  <a:lnTo>
                    <a:pt x="9203" y="908235"/>
                  </a:lnTo>
                  <a:lnTo>
                    <a:pt x="6982" y="891087"/>
                  </a:lnTo>
                  <a:lnTo>
                    <a:pt x="4760" y="873621"/>
                  </a:lnTo>
                  <a:lnTo>
                    <a:pt x="3173" y="856472"/>
                  </a:lnTo>
                  <a:lnTo>
                    <a:pt x="1904" y="838689"/>
                  </a:lnTo>
                  <a:lnTo>
                    <a:pt x="952" y="821222"/>
                  </a:lnTo>
                  <a:lnTo>
                    <a:pt x="317" y="803439"/>
                  </a:lnTo>
                  <a:lnTo>
                    <a:pt x="0" y="785973"/>
                  </a:lnTo>
                  <a:lnTo>
                    <a:pt x="317" y="765649"/>
                  </a:lnTo>
                  <a:lnTo>
                    <a:pt x="952" y="745325"/>
                  </a:lnTo>
                  <a:lnTo>
                    <a:pt x="2221" y="725318"/>
                  </a:lnTo>
                  <a:lnTo>
                    <a:pt x="4125" y="705629"/>
                  </a:lnTo>
                  <a:lnTo>
                    <a:pt x="6030" y="685622"/>
                  </a:lnTo>
                  <a:lnTo>
                    <a:pt x="8886" y="666251"/>
                  </a:lnTo>
                  <a:lnTo>
                    <a:pt x="12377" y="646879"/>
                  </a:lnTo>
                  <a:lnTo>
                    <a:pt x="15868" y="627508"/>
                  </a:lnTo>
                  <a:lnTo>
                    <a:pt x="19993" y="608454"/>
                  </a:lnTo>
                  <a:lnTo>
                    <a:pt x="24754" y="589718"/>
                  </a:lnTo>
                  <a:lnTo>
                    <a:pt x="29831" y="570982"/>
                  </a:lnTo>
                  <a:lnTo>
                    <a:pt x="35227" y="552245"/>
                  </a:lnTo>
                  <a:lnTo>
                    <a:pt x="41256" y="534144"/>
                  </a:lnTo>
                  <a:lnTo>
                    <a:pt x="47604" y="515725"/>
                  </a:lnTo>
                  <a:lnTo>
                    <a:pt x="54268" y="497941"/>
                  </a:lnTo>
                  <a:lnTo>
                    <a:pt x="61567" y="480158"/>
                  </a:lnTo>
                  <a:lnTo>
                    <a:pt x="69501" y="462692"/>
                  </a:lnTo>
                  <a:lnTo>
                    <a:pt x="77435" y="445225"/>
                  </a:lnTo>
                  <a:lnTo>
                    <a:pt x="86004" y="428395"/>
                  </a:lnTo>
                  <a:lnTo>
                    <a:pt x="94890" y="411246"/>
                  </a:lnTo>
                  <a:lnTo>
                    <a:pt x="104093" y="395050"/>
                  </a:lnTo>
                  <a:lnTo>
                    <a:pt x="113614" y="378854"/>
                  </a:lnTo>
                  <a:lnTo>
                    <a:pt x="123770" y="362341"/>
                  </a:lnTo>
                  <a:lnTo>
                    <a:pt x="133925" y="346780"/>
                  </a:lnTo>
                  <a:lnTo>
                    <a:pt x="145033" y="330902"/>
                  </a:lnTo>
                  <a:lnTo>
                    <a:pt x="156140" y="315977"/>
                  </a:lnTo>
                  <a:lnTo>
                    <a:pt x="167565" y="301051"/>
                  </a:lnTo>
                  <a:lnTo>
                    <a:pt x="179308" y="286443"/>
                  </a:lnTo>
                  <a:lnTo>
                    <a:pt x="191367" y="271835"/>
                  </a:lnTo>
                  <a:lnTo>
                    <a:pt x="204062" y="257545"/>
                  </a:lnTo>
                  <a:lnTo>
                    <a:pt x="216756" y="243889"/>
                  </a:lnTo>
                  <a:lnTo>
                    <a:pt x="229768" y="230552"/>
                  </a:lnTo>
                  <a:lnTo>
                    <a:pt x="243731" y="217214"/>
                  </a:lnTo>
                  <a:lnTo>
                    <a:pt x="257378" y="204194"/>
                  </a:lnTo>
                  <a:lnTo>
                    <a:pt x="271342" y="191809"/>
                  </a:lnTo>
                  <a:lnTo>
                    <a:pt x="285623" y="179424"/>
                  </a:lnTo>
                  <a:lnTo>
                    <a:pt x="300539" y="167674"/>
                  </a:lnTo>
                  <a:lnTo>
                    <a:pt x="315455" y="156242"/>
                  </a:lnTo>
                  <a:lnTo>
                    <a:pt x="330688" y="145127"/>
                  </a:lnTo>
                  <a:lnTo>
                    <a:pt x="346556" y="134330"/>
                  </a:lnTo>
                  <a:lnTo>
                    <a:pt x="362106" y="124168"/>
                  </a:lnTo>
                  <a:lnTo>
                    <a:pt x="377974" y="114005"/>
                  </a:lnTo>
                  <a:lnTo>
                    <a:pt x="394477" y="104479"/>
                  </a:lnTo>
                  <a:lnTo>
                    <a:pt x="410980" y="94952"/>
                  </a:lnTo>
                  <a:lnTo>
                    <a:pt x="428117" y="86060"/>
                  </a:lnTo>
                  <a:lnTo>
                    <a:pt x="444937" y="77803"/>
                  </a:lnTo>
                  <a:lnTo>
                    <a:pt x="462392" y="69546"/>
                  </a:lnTo>
                  <a:lnTo>
                    <a:pt x="479529" y="61925"/>
                  </a:lnTo>
                  <a:lnTo>
                    <a:pt x="497619" y="54621"/>
                  </a:lnTo>
                  <a:lnTo>
                    <a:pt x="515391" y="47634"/>
                  </a:lnTo>
                  <a:lnTo>
                    <a:pt x="533480" y="41283"/>
                  </a:lnTo>
                  <a:lnTo>
                    <a:pt x="551570" y="35567"/>
                  </a:lnTo>
                  <a:lnTo>
                    <a:pt x="570294" y="29851"/>
                  </a:lnTo>
                  <a:lnTo>
                    <a:pt x="589018" y="24770"/>
                  </a:lnTo>
                  <a:lnTo>
                    <a:pt x="607742" y="20324"/>
                  </a:lnTo>
                  <a:lnTo>
                    <a:pt x="627101" y="15878"/>
                  </a:lnTo>
                  <a:lnTo>
                    <a:pt x="646143" y="12385"/>
                  </a:lnTo>
                  <a:lnTo>
                    <a:pt x="665501" y="9209"/>
                  </a:lnTo>
                  <a:lnTo>
                    <a:pt x="685178" y="6351"/>
                  </a:lnTo>
                  <a:lnTo>
                    <a:pt x="704854" y="4128"/>
                  </a:lnTo>
                  <a:lnTo>
                    <a:pt x="724530" y="2223"/>
                  </a:lnTo>
                  <a:lnTo>
                    <a:pt x="744524" y="952"/>
                  </a:lnTo>
                  <a:lnTo>
                    <a:pt x="764835" y="317"/>
                  </a:lnTo>
                  <a:lnTo>
                    <a:pt x="784828" y="0"/>
                  </a:lnTo>
                  <a:close/>
                </a:path>
              </a:pathLst>
            </a:custGeom>
            <a:solidFill>
              <a:schemeClr val="accent2"/>
            </a:solidFill>
            <a:ln>
              <a:noFill/>
            </a:ln>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grpSp>
      <p:sp>
        <p:nvSpPr>
          <p:cNvPr id="19" name="矩形 17"/>
          <p:cNvSpPr/>
          <p:nvPr/>
        </p:nvSpPr>
        <p:spPr>
          <a:xfrm>
            <a:off x="5616118" y="1864784"/>
            <a:ext cx="2804807" cy="1015663"/>
          </a:xfrm>
          <a:prstGeom prst="rect">
            <a:avLst/>
          </a:prstGeom>
        </p:spPr>
        <p:txBody>
          <a:bodyPr wrap="none">
            <a:spAutoFit/>
          </a:bodyPr>
          <a:lstStyle/>
          <a:p>
            <a:pPr>
              <a:defRPr/>
            </a:pPr>
            <a:r>
              <a:rPr lang="tr-TR" altLang="zh-CN" sz="6000" b="1" kern="100" dirty="0">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rPr>
              <a:t>ADVISE</a:t>
            </a:r>
            <a:endParaRPr lang="zh-CN" altLang="en-US" sz="6000" b="1" kern="100" dirty="0">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endParaRPr>
          </a:p>
        </p:txBody>
      </p:sp>
      <p:sp>
        <p:nvSpPr>
          <p:cNvPr id="26" name="TextBox 23"/>
          <p:cNvSpPr txBox="1">
            <a:spLocks noChangeArrowheads="1"/>
          </p:cNvSpPr>
          <p:nvPr/>
        </p:nvSpPr>
        <p:spPr bwMode="auto">
          <a:xfrm>
            <a:off x="5616118" y="2952751"/>
            <a:ext cx="17139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Occupation</a:t>
            </a:r>
            <a:endParaRPr lang="zh-CN" altLang="en-US" sz="2000" dirty="0">
              <a:gradFill>
                <a:gsLst>
                  <a:gs pos="0">
                    <a:srgbClr val="EDD5A5"/>
                  </a:gs>
                  <a:gs pos="83000">
                    <a:schemeClr val="accent1">
                      <a:lumMod val="50000"/>
                    </a:schemeClr>
                  </a:gs>
                </a:gsLst>
                <a:lin ang="5400000" scaled="0"/>
              </a:gradFill>
              <a:latin typeface="+mj-lt"/>
            </a:endParaRPr>
          </a:p>
        </p:txBody>
      </p:sp>
      <p:sp>
        <p:nvSpPr>
          <p:cNvPr id="28" name="TextBox 24"/>
          <p:cNvSpPr txBox="1">
            <a:spLocks noChangeArrowheads="1"/>
          </p:cNvSpPr>
          <p:nvPr/>
        </p:nvSpPr>
        <p:spPr bwMode="auto">
          <a:xfrm>
            <a:off x="5616118" y="3390900"/>
            <a:ext cx="12134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Accept</a:t>
            </a:r>
            <a:endParaRPr lang="zh-CN" altLang="en-US" sz="2000" dirty="0">
              <a:gradFill>
                <a:gsLst>
                  <a:gs pos="0">
                    <a:srgbClr val="EDD5A5"/>
                  </a:gs>
                  <a:gs pos="83000">
                    <a:schemeClr val="accent1">
                      <a:lumMod val="50000"/>
                    </a:schemeClr>
                  </a:gs>
                </a:gsLst>
                <a:lin ang="5400000" scaled="0"/>
              </a:gradFill>
              <a:latin typeface="+mj-lt"/>
            </a:endParaRPr>
          </a:p>
        </p:txBody>
      </p:sp>
      <p:sp>
        <p:nvSpPr>
          <p:cNvPr id="29" name="TextBox 25"/>
          <p:cNvSpPr txBox="1">
            <a:spLocks noChangeArrowheads="1"/>
          </p:cNvSpPr>
          <p:nvPr/>
        </p:nvSpPr>
        <p:spPr bwMode="auto">
          <a:xfrm>
            <a:off x="5616118" y="3856567"/>
            <a:ext cx="10102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Send</a:t>
            </a:r>
            <a:endParaRPr lang="zh-CN" altLang="en-US" sz="2000" dirty="0">
              <a:gradFill>
                <a:gsLst>
                  <a:gs pos="0">
                    <a:srgbClr val="EDD5A5"/>
                  </a:gs>
                  <a:gs pos="83000">
                    <a:schemeClr val="accent1">
                      <a:lumMod val="50000"/>
                    </a:schemeClr>
                  </a:gs>
                </a:gsLst>
                <a:lin ang="5400000" scaled="0"/>
              </a:gradFill>
              <a:latin typeface="+mj-lt"/>
            </a:endParaRPr>
          </a:p>
        </p:txBody>
      </p:sp>
      <p:sp>
        <p:nvSpPr>
          <p:cNvPr id="30" name="TextBox 23"/>
          <p:cNvSpPr txBox="1">
            <a:spLocks noChangeArrowheads="1"/>
          </p:cNvSpPr>
          <p:nvPr/>
        </p:nvSpPr>
        <p:spPr bwMode="auto">
          <a:xfrm>
            <a:off x="8113784" y="2999317"/>
            <a:ext cx="14574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a:gradFill>
                  <a:gsLst>
                    <a:gs pos="0">
                      <a:srgbClr val="EDD5A5"/>
                    </a:gs>
                    <a:gs pos="83000">
                      <a:schemeClr val="accent1">
                        <a:lumMod val="50000"/>
                      </a:schemeClr>
                    </a:gs>
                  </a:gsLst>
                  <a:lin ang="5400000" scaled="0"/>
                </a:gradFill>
                <a:latin typeface="+mj-lt"/>
              </a:rPr>
              <a:t>Schedule</a:t>
            </a:r>
            <a:endParaRPr lang="zh-CN" altLang="en-US" sz="2000" dirty="0">
              <a:gradFill>
                <a:gsLst>
                  <a:gs pos="0">
                    <a:srgbClr val="EDD5A5"/>
                  </a:gs>
                  <a:gs pos="83000">
                    <a:schemeClr val="accent1">
                      <a:lumMod val="50000"/>
                    </a:schemeClr>
                  </a:gs>
                </a:gsLst>
                <a:lin ang="5400000" scaled="0"/>
              </a:gradFill>
              <a:latin typeface="+mj-lt"/>
            </a:endParaRPr>
          </a:p>
        </p:txBody>
      </p:sp>
      <p:sp>
        <p:nvSpPr>
          <p:cNvPr id="31" name="TextBox 24"/>
          <p:cNvSpPr txBox="1">
            <a:spLocks noChangeArrowheads="1"/>
          </p:cNvSpPr>
          <p:nvPr/>
        </p:nvSpPr>
        <p:spPr bwMode="auto">
          <a:xfrm>
            <a:off x="8113784" y="3435351"/>
            <a:ext cx="12554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Lanage</a:t>
            </a:r>
            <a:endParaRPr lang="zh-CN" altLang="en-US" sz="2000" dirty="0">
              <a:gradFill>
                <a:gsLst>
                  <a:gs pos="0">
                    <a:srgbClr val="EDD5A5"/>
                  </a:gs>
                  <a:gs pos="83000">
                    <a:schemeClr val="accent1">
                      <a:lumMod val="50000"/>
                    </a:schemeClr>
                  </a:gs>
                </a:gsLst>
                <a:lin ang="5400000" scaled="0"/>
              </a:gradFill>
              <a:latin typeface="+mj-lt"/>
            </a:endParaRPr>
          </a:p>
        </p:txBody>
      </p:sp>
      <p:sp>
        <p:nvSpPr>
          <p:cNvPr id="32" name="TextBox 25"/>
          <p:cNvSpPr txBox="1">
            <a:spLocks noChangeArrowheads="1"/>
          </p:cNvSpPr>
          <p:nvPr/>
        </p:nvSpPr>
        <p:spPr bwMode="auto">
          <a:xfrm>
            <a:off x="8113784" y="3903133"/>
            <a:ext cx="11723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Lower</a:t>
            </a:r>
            <a:endParaRPr lang="zh-CN" altLang="en-US" sz="2000" dirty="0">
              <a:gradFill>
                <a:gsLst>
                  <a:gs pos="0">
                    <a:srgbClr val="EDD5A5"/>
                  </a:gs>
                  <a:gs pos="83000">
                    <a:schemeClr val="accent1">
                      <a:lumMod val="50000"/>
                    </a:schemeClr>
                  </a:gs>
                </a:gsLst>
                <a:lin ang="5400000" scaled="0"/>
              </a:gradFill>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600" fill="hold"/>
                                        <p:tgtEl>
                                          <p:spTgt spid="10"/>
                                        </p:tgtEl>
                                        <p:attrNameLst>
                                          <p:attrName>ppt_x</p:attrName>
                                        </p:attrNameLst>
                                      </p:cBhvr>
                                      <p:tavLst>
                                        <p:tav tm="0">
                                          <p:val>
                                            <p:strVal val="#ppt_x"/>
                                          </p:val>
                                        </p:tav>
                                        <p:tav tm="100000">
                                          <p:val>
                                            <p:strVal val="#ppt_x"/>
                                          </p:val>
                                        </p:tav>
                                      </p:tavLst>
                                    </p:anim>
                                    <p:anim calcmode="lin" valueType="num">
                                      <p:cBhvr additive="base">
                                        <p:cTn id="8" dur="60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par>
                          <p:cTn id="13" fill="hold">
                            <p:stCondLst>
                              <p:cond delay="1500"/>
                            </p:stCondLst>
                            <p:childTnLst>
                              <p:par>
                                <p:cTn id="14" presetID="2" presetClass="entr" presetSubtype="1" decel="10000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ppt_x"/>
                                          </p:val>
                                        </p:tav>
                                        <p:tav tm="100000">
                                          <p:val>
                                            <p:strVal val="#ppt_x"/>
                                          </p:val>
                                        </p:tav>
                                      </p:tavLst>
                                    </p:anim>
                                    <p:anim calcmode="lin" valueType="num">
                                      <p:cBhvr additive="base">
                                        <p:cTn id="17" dur="500" fill="hold"/>
                                        <p:tgtEl>
                                          <p:spTgt spid="20"/>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left)">
                                      <p:cBhvr>
                                        <p:cTn id="21" dur="500"/>
                                        <p:tgtEl>
                                          <p:spTgt spid="19"/>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750"/>
                                        <p:tgtEl>
                                          <p:spTgt spid="26"/>
                                        </p:tgtEl>
                                      </p:cBhvr>
                                    </p:animEffect>
                                    <p:anim calcmode="lin" valueType="num">
                                      <p:cBhvr>
                                        <p:cTn id="26" dur="750" fill="hold"/>
                                        <p:tgtEl>
                                          <p:spTgt spid="26"/>
                                        </p:tgtEl>
                                        <p:attrNameLst>
                                          <p:attrName>ppt_x</p:attrName>
                                        </p:attrNameLst>
                                      </p:cBhvr>
                                      <p:tavLst>
                                        <p:tav tm="0">
                                          <p:val>
                                            <p:strVal val="#ppt_x"/>
                                          </p:val>
                                        </p:tav>
                                        <p:tav tm="100000">
                                          <p:val>
                                            <p:strVal val="#ppt_x"/>
                                          </p:val>
                                        </p:tav>
                                      </p:tavLst>
                                    </p:anim>
                                    <p:anim calcmode="lin" valueType="num">
                                      <p:cBhvr>
                                        <p:cTn id="27" dur="750" fill="hold"/>
                                        <p:tgtEl>
                                          <p:spTgt spid="2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15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750"/>
                                        <p:tgtEl>
                                          <p:spTgt spid="28"/>
                                        </p:tgtEl>
                                      </p:cBhvr>
                                    </p:animEffect>
                                    <p:anim calcmode="lin" valueType="num">
                                      <p:cBhvr>
                                        <p:cTn id="31" dur="750" fill="hold"/>
                                        <p:tgtEl>
                                          <p:spTgt spid="28"/>
                                        </p:tgtEl>
                                        <p:attrNameLst>
                                          <p:attrName>ppt_x</p:attrName>
                                        </p:attrNameLst>
                                      </p:cBhvr>
                                      <p:tavLst>
                                        <p:tav tm="0">
                                          <p:val>
                                            <p:strVal val="#ppt_x"/>
                                          </p:val>
                                        </p:tav>
                                        <p:tav tm="100000">
                                          <p:val>
                                            <p:strVal val="#ppt_x"/>
                                          </p:val>
                                        </p:tav>
                                      </p:tavLst>
                                    </p:anim>
                                    <p:anim calcmode="lin" valueType="num">
                                      <p:cBhvr>
                                        <p:cTn id="32" dur="750" fill="hold"/>
                                        <p:tgtEl>
                                          <p:spTgt spid="28"/>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30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750"/>
                                        <p:tgtEl>
                                          <p:spTgt spid="29"/>
                                        </p:tgtEl>
                                      </p:cBhvr>
                                    </p:animEffect>
                                    <p:anim calcmode="lin" valueType="num">
                                      <p:cBhvr>
                                        <p:cTn id="36" dur="750" fill="hold"/>
                                        <p:tgtEl>
                                          <p:spTgt spid="29"/>
                                        </p:tgtEl>
                                        <p:attrNameLst>
                                          <p:attrName>ppt_x</p:attrName>
                                        </p:attrNameLst>
                                      </p:cBhvr>
                                      <p:tavLst>
                                        <p:tav tm="0">
                                          <p:val>
                                            <p:strVal val="#ppt_x"/>
                                          </p:val>
                                        </p:tav>
                                        <p:tav tm="100000">
                                          <p:val>
                                            <p:strVal val="#ppt_x"/>
                                          </p:val>
                                        </p:tav>
                                      </p:tavLst>
                                    </p:anim>
                                    <p:anim calcmode="lin" valueType="num">
                                      <p:cBhvr>
                                        <p:cTn id="37" dur="750" fill="hold"/>
                                        <p:tgtEl>
                                          <p:spTgt spid="29"/>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750"/>
                                        <p:tgtEl>
                                          <p:spTgt spid="30"/>
                                        </p:tgtEl>
                                      </p:cBhvr>
                                    </p:animEffect>
                                    <p:anim calcmode="lin" valueType="num">
                                      <p:cBhvr>
                                        <p:cTn id="41" dur="750" fill="hold"/>
                                        <p:tgtEl>
                                          <p:spTgt spid="30"/>
                                        </p:tgtEl>
                                        <p:attrNameLst>
                                          <p:attrName>ppt_x</p:attrName>
                                        </p:attrNameLst>
                                      </p:cBhvr>
                                      <p:tavLst>
                                        <p:tav tm="0">
                                          <p:val>
                                            <p:strVal val="#ppt_x"/>
                                          </p:val>
                                        </p:tav>
                                        <p:tav tm="100000">
                                          <p:val>
                                            <p:strVal val="#ppt_x"/>
                                          </p:val>
                                        </p:tav>
                                      </p:tavLst>
                                    </p:anim>
                                    <p:anim calcmode="lin" valueType="num">
                                      <p:cBhvr>
                                        <p:cTn id="42" dur="750" fill="hold"/>
                                        <p:tgtEl>
                                          <p:spTgt spid="3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15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750"/>
                                        <p:tgtEl>
                                          <p:spTgt spid="31"/>
                                        </p:tgtEl>
                                      </p:cBhvr>
                                    </p:animEffect>
                                    <p:anim calcmode="lin" valueType="num">
                                      <p:cBhvr>
                                        <p:cTn id="46" dur="750" fill="hold"/>
                                        <p:tgtEl>
                                          <p:spTgt spid="31"/>
                                        </p:tgtEl>
                                        <p:attrNameLst>
                                          <p:attrName>ppt_x</p:attrName>
                                        </p:attrNameLst>
                                      </p:cBhvr>
                                      <p:tavLst>
                                        <p:tav tm="0">
                                          <p:val>
                                            <p:strVal val="#ppt_x"/>
                                          </p:val>
                                        </p:tav>
                                        <p:tav tm="100000">
                                          <p:val>
                                            <p:strVal val="#ppt_x"/>
                                          </p:val>
                                        </p:tav>
                                      </p:tavLst>
                                    </p:anim>
                                    <p:anim calcmode="lin" valueType="num">
                                      <p:cBhvr>
                                        <p:cTn id="47" dur="750" fill="hold"/>
                                        <p:tgtEl>
                                          <p:spTgt spid="31"/>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30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750"/>
                                        <p:tgtEl>
                                          <p:spTgt spid="32"/>
                                        </p:tgtEl>
                                      </p:cBhvr>
                                    </p:animEffect>
                                    <p:anim calcmode="lin" valueType="num">
                                      <p:cBhvr>
                                        <p:cTn id="51" dur="750" fill="hold"/>
                                        <p:tgtEl>
                                          <p:spTgt spid="32"/>
                                        </p:tgtEl>
                                        <p:attrNameLst>
                                          <p:attrName>ppt_x</p:attrName>
                                        </p:attrNameLst>
                                      </p:cBhvr>
                                      <p:tavLst>
                                        <p:tav tm="0">
                                          <p:val>
                                            <p:strVal val="#ppt_x"/>
                                          </p:val>
                                        </p:tav>
                                        <p:tav tm="100000">
                                          <p:val>
                                            <p:strVal val="#ppt_x"/>
                                          </p:val>
                                        </p:tav>
                                      </p:tavLst>
                                    </p:anim>
                                    <p:anim calcmode="lin" valueType="num">
                                      <p:cBhvr>
                                        <p:cTn id="52" dur="75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9" grpId="0"/>
      <p:bldP spid="26" grpId="0"/>
      <p:bldP spid="28" grpId="0"/>
      <p:bldP spid="29" grpId="0"/>
      <p:bldP spid="30" grpId="0"/>
      <p:bldP spid="31" grpId="0"/>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736267" y="2214033"/>
            <a:ext cx="4286251" cy="3572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p:nvSpPr>
        <p:spPr>
          <a:xfrm>
            <a:off x="1867500" y="2328333"/>
            <a:ext cx="4030133" cy="2290233"/>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dirty="0">
              <a:gradFill>
                <a:gsLst>
                  <a:gs pos="0">
                    <a:schemeClr val="accent1"/>
                  </a:gs>
                  <a:gs pos="100000">
                    <a:schemeClr val="accent1">
                      <a:lumMod val="50000"/>
                    </a:schemeClr>
                  </a:gs>
                </a:gsLst>
                <a:lin ang="5400000" scaled="1"/>
              </a:gradFill>
              <a:latin typeface="+mj-lt"/>
            </a:endParaRPr>
          </a:p>
        </p:txBody>
      </p:sp>
      <p:pic>
        <p:nvPicPr>
          <p:cNvPr id="4" name="Picture 3"/>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8818" y="4002617"/>
            <a:ext cx="3640667"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9"/>
          <p:cNvSpPr/>
          <p:nvPr/>
        </p:nvSpPr>
        <p:spPr>
          <a:xfrm>
            <a:off x="1069518" y="4262967"/>
            <a:ext cx="2544233" cy="1631951"/>
          </a:xfrm>
          <a:prstGeom prst="rect">
            <a:avLst/>
          </a:prstGeom>
          <a:blipFill rotWithShape="1">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ndParaRPr>
          </a:p>
        </p:txBody>
      </p:sp>
      <p:grpSp>
        <p:nvGrpSpPr>
          <p:cNvPr id="6" name="组合 5"/>
          <p:cNvGrpSpPr/>
          <p:nvPr/>
        </p:nvGrpSpPr>
        <p:grpSpPr bwMode="auto">
          <a:xfrm>
            <a:off x="4881634" y="4178300"/>
            <a:ext cx="1445684" cy="1881717"/>
            <a:chOff x="915591" y="1453733"/>
            <a:chExt cx="2490788" cy="3242072"/>
          </a:xfrm>
        </p:grpSpPr>
        <p:pic>
          <p:nvPicPr>
            <p:cNvPr id="43028" name="Picture 1"/>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915591" y="1453733"/>
              <a:ext cx="2490788" cy="3242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ight Triangle 49"/>
            <p:cNvSpPr/>
            <p:nvPr/>
          </p:nvSpPr>
          <p:spPr bwMode="auto">
            <a:xfrm rot="10800000">
              <a:off x="2126340" y="1763718"/>
              <a:ext cx="1017468" cy="2107893"/>
            </a:xfrm>
            <a:prstGeom prst="rtTriangle">
              <a:avLst/>
            </a:prstGeom>
            <a:solidFill>
              <a:schemeClr val="bg1">
                <a:lumMod val="95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sz="1865" dirty="0">
                <a:gradFill>
                  <a:gsLst>
                    <a:gs pos="0">
                      <a:schemeClr val="accent1"/>
                    </a:gs>
                    <a:gs pos="100000">
                      <a:schemeClr val="accent1">
                        <a:lumMod val="50000"/>
                      </a:schemeClr>
                    </a:gs>
                  </a:gsLst>
                  <a:lin ang="5400000" scaled="1"/>
                </a:gradFill>
                <a:latin typeface="+mj-lt"/>
                <a:cs typeface="+mn-ea"/>
                <a:sym typeface="+mn-lt"/>
              </a:endParaRPr>
            </a:p>
          </p:txBody>
        </p:sp>
      </p:grpSp>
      <p:sp>
        <p:nvSpPr>
          <p:cNvPr id="9" name="圆角矩形 8"/>
          <p:cNvSpPr/>
          <p:nvPr/>
        </p:nvSpPr>
        <p:spPr bwMode="auto">
          <a:xfrm>
            <a:off x="5036151" y="4360333"/>
            <a:ext cx="1140883" cy="1530351"/>
          </a:xfrm>
          <a:prstGeom prst="roundRect">
            <a:avLst>
              <a:gd name="adj" fmla="val 758"/>
            </a:avLst>
          </a:prstGeom>
          <a:blipFill rotWithShape="1">
            <a:blip r:embed="rId8"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dirty="0">
              <a:gradFill>
                <a:gsLst>
                  <a:gs pos="0">
                    <a:schemeClr val="accent1"/>
                  </a:gs>
                  <a:gs pos="100000">
                    <a:schemeClr val="accent1">
                      <a:lumMod val="50000"/>
                    </a:schemeClr>
                  </a:gs>
                </a:gsLst>
                <a:lin ang="5400000" scaled="1"/>
              </a:gradFill>
              <a:latin typeface="+mj-lt"/>
              <a:cs typeface="+mn-ea"/>
              <a:sym typeface="+mn-lt"/>
            </a:endParaRPr>
          </a:p>
        </p:txBody>
      </p:sp>
      <p:sp>
        <p:nvSpPr>
          <p:cNvPr id="11" name="Content Placeholder 2"/>
          <p:cNvSpPr txBox="1"/>
          <p:nvPr/>
        </p:nvSpPr>
        <p:spPr>
          <a:xfrm>
            <a:off x="7021584" y="2730500"/>
            <a:ext cx="3972983" cy="70908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50000"/>
              </a:lnSpc>
              <a:spcBef>
                <a:spcPts val="0"/>
              </a:spcBef>
              <a:buNone/>
              <a:defRPr/>
            </a:pPr>
            <a:r>
              <a:rPr lang="en-US" altLang="zh-CN" sz="1200" dirty="0">
                <a:gradFill>
                  <a:gsLst>
                    <a:gs pos="0">
                      <a:schemeClr val="accent1"/>
                    </a:gs>
                    <a:gs pos="100000">
                      <a:schemeClr val="accent1">
                        <a:lumMod val="50000"/>
                      </a:schemeClr>
                    </a:gs>
                  </a:gsLst>
                  <a:lin ang="5400000" scaled="1"/>
                </a:gradFill>
                <a:latin typeface="+mj-lt"/>
              </a:rPr>
              <a:t> Simple &amp; Smooth, exactly how purchasing experiences should be. We align with your users need to build</a:t>
            </a:r>
            <a:endParaRPr lang="en-US" altLang="zh-CN" sz="1200" dirty="0">
              <a:gradFill>
                <a:gsLst>
                  <a:gs pos="0">
                    <a:schemeClr val="accent1"/>
                  </a:gs>
                  <a:gs pos="100000">
                    <a:schemeClr val="accent1">
                      <a:lumMod val="50000"/>
                    </a:schemeClr>
                  </a:gs>
                </a:gsLst>
                <a:lin ang="5400000" scaled="1"/>
              </a:gradFill>
              <a:latin typeface="+mj-lt"/>
              <a:cs typeface="Arial" panose="020B0604020202020204" pitchFamily="34" charset="0"/>
            </a:endParaRPr>
          </a:p>
        </p:txBody>
      </p:sp>
      <p:sp>
        <p:nvSpPr>
          <p:cNvPr id="12" name="Content Placeholder 2"/>
          <p:cNvSpPr txBox="1"/>
          <p:nvPr/>
        </p:nvSpPr>
        <p:spPr>
          <a:xfrm>
            <a:off x="7021584" y="3568700"/>
            <a:ext cx="3972983" cy="70908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50000"/>
              </a:lnSpc>
              <a:spcBef>
                <a:spcPts val="0"/>
              </a:spcBef>
              <a:buNone/>
              <a:defRPr/>
            </a:pPr>
            <a:r>
              <a:rPr lang="en-US" altLang="zh-CN" sz="1200" dirty="0">
                <a:gradFill>
                  <a:gsLst>
                    <a:gs pos="0">
                      <a:schemeClr val="accent1"/>
                    </a:gs>
                    <a:gs pos="100000">
                      <a:schemeClr val="accent1">
                        <a:lumMod val="50000"/>
                      </a:schemeClr>
                    </a:gs>
                  </a:gsLst>
                  <a:lin ang="5400000" scaled="1"/>
                </a:gradFill>
                <a:latin typeface="+mj-lt"/>
              </a:rPr>
              <a:t>Your audience relate and absorb information on different sensory levels. We know visual stories are amplified with the right words.</a:t>
            </a:r>
            <a:endParaRPr lang="en-US" altLang="zh-CN" sz="1200" dirty="0">
              <a:gradFill>
                <a:gsLst>
                  <a:gs pos="0">
                    <a:schemeClr val="accent1"/>
                  </a:gs>
                  <a:gs pos="100000">
                    <a:schemeClr val="accent1">
                      <a:lumMod val="50000"/>
                    </a:schemeClr>
                  </a:gs>
                </a:gsLst>
                <a:lin ang="5400000" scaled="1"/>
              </a:gradFill>
              <a:latin typeface="+mj-lt"/>
              <a:cs typeface="Arial" panose="020B0604020202020204" pitchFamily="34" charset="0"/>
            </a:endParaRPr>
          </a:p>
        </p:txBody>
      </p:sp>
      <p:sp>
        <p:nvSpPr>
          <p:cNvPr id="13" name="Content Placeholder 2"/>
          <p:cNvSpPr txBox="1"/>
          <p:nvPr/>
        </p:nvSpPr>
        <p:spPr>
          <a:xfrm>
            <a:off x="7021584" y="4387851"/>
            <a:ext cx="3972983" cy="7090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50000"/>
              </a:lnSpc>
              <a:spcBef>
                <a:spcPts val="0"/>
              </a:spcBef>
              <a:buNone/>
              <a:defRPr/>
            </a:pPr>
            <a:r>
              <a:rPr lang="en-US" altLang="zh-CN" sz="1200" dirty="0">
                <a:gradFill>
                  <a:gsLst>
                    <a:gs pos="0">
                      <a:schemeClr val="accent1"/>
                    </a:gs>
                    <a:gs pos="100000">
                      <a:schemeClr val="accent1">
                        <a:lumMod val="50000"/>
                      </a:schemeClr>
                    </a:gs>
                  </a:gsLst>
                  <a:lin ang="5400000" scaled="1"/>
                </a:gradFill>
                <a:latin typeface="+mj-lt"/>
              </a:rPr>
              <a:t>Your audience relate and absorb information on different sensory levels. We know visual stories are amplified with the right words.</a:t>
            </a:r>
            <a:endParaRPr lang="en-US" altLang="zh-CN" sz="1200" dirty="0">
              <a:gradFill>
                <a:gsLst>
                  <a:gs pos="0">
                    <a:schemeClr val="accent1"/>
                  </a:gs>
                  <a:gs pos="100000">
                    <a:schemeClr val="accent1">
                      <a:lumMod val="50000"/>
                    </a:schemeClr>
                  </a:gs>
                </a:gsLst>
                <a:lin ang="5400000" scaled="1"/>
              </a:gradFill>
              <a:latin typeface="+mj-lt"/>
              <a:cs typeface="Arial" panose="020B0604020202020204" pitchFamily="34" charset="0"/>
            </a:endParaRPr>
          </a:p>
        </p:txBody>
      </p:sp>
      <p:grpSp>
        <p:nvGrpSpPr>
          <p:cNvPr id="14" name="组合 13"/>
          <p:cNvGrpSpPr/>
          <p:nvPr/>
        </p:nvGrpSpPr>
        <p:grpSpPr bwMode="auto">
          <a:xfrm>
            <a:off x="7201500" y="5437717"/>
            <a:ext cx="1936751" cy="543983"/>
            <a:chOff x="5010707" y="3713018"/>
            <a:chExt cx="1452439" cy="408710"/>
          </a:xfrm>
        </p:grpSpPr>
        <p:sp>
          <p:nvSpPr>
            <p:cNvPr id="15" name="圆角矩形 14"/>
            <p:cNvSpPr/>
            <p:nvPr/>
          </p:nvSpPr>
          <p:spPr>
            <a:xfrm>
              <a:off x="5010707" y="3713018"/>
              <a:ext cx="1452439" cy="408710"/>
            </a:xfrm>
            <a:prstGeom prst="roundRect">
              <a:avLst>
                <a:gd name="adj" fmla="val 26503"/>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solidFill>
                  <a:schemeClr val="accent2"/>
                </a:solidFill>
                <a:latin typeface="+mj-lt"/>
              </a:endParaRPr>
            </a:p>
          </p:txBody>
        </p:sp>
        <p:sp>
          <p:nvSpPr>
            <p:cNvPr id="17" name="文本框 16"/>
            <p:cNvSpPr txBox="1"/>
            <p:nvPr/>
          </p:nvSpPr>
          <p:spPr>
            <a:xfrm>
              <a:off x="5255161" y="3805510"/>
              <a:ext cx="963531" cy="223726"/>
            </a:xfrm>
            <a:prstGeom prst="rect">
              <a:avLst/>
            </a:prstGeom>
            <a:noFill/>
          </p:spPr>
          <p:txBody>
            <a:bodyPr>
              <a:spAutoFit/>
            </a:bodyPr>
            <a:lstStyle/>
            <a:p>
              <a:pPr>
                <a:defRPr/>
              </a:pPr>
              <a:r>
                <a:rPr lang="tr-TR" altLang="zh-CN" sz="1335" dirty="0" err="1">
                  <a:solidFill>
                    <a:schemeClr val="accent2"/>
                  </a:solidFill>
                  <a:latin typeface="+mj-lt"/>
                </a:rPr>
                <a:t>Commission</a:t>
              </a:r>
              <a:endParaRPr lang="zh-CN" altLang="en-US" sz="1335" dirty="0">
                <a:solidFill>
                  <a:schemeClr val="accent2"/>
                </a:solidFill>
                <a:latin typeface="+mj-lt"/>
                <a:ea typeface="+mn-ea"/>
              </a:endParaRPr>
            </a:p>
          </p:txBody>
        </p:sp>
      </p:grpSp>
      <p:sp>
        <p:nvSpPr>
          <p:cNvPr id="19" name="文本框 18"/>
          <p:cNvSpPr txBox="1"/>
          <p:nvPr/>
        </p:nvSpPr>
        <p:spPr>
          <a:xfrm>
            <a:off x="7008884" y="2132856"/>
            <a:ext cx="3202516" cy="461665"/>
          </a:xfrm>
          <a:prstGeom prst="rect">
            <a:avLst/>
          </a:prstGeom>
          <a:noFill/>
        </p:spPr>
        <p:txBody>
          <a:bodyPr>
            <a:spAutoFit/>
          </a:bodyPr>
          <a:lstStyle/>
          <a:p>
            <a:pPr>
              <a:defRPr/>
            </a:pPr>
            <a:r>
              <a:rPr lang="tr-TR" altLang="zh-CN" sz="2400" b="1" dirty="0" err="1">
                <a:gradFill>
                  <a:gsLst>
                    <a:gs pos="0">
                      <a:schemeClr val="accent1"/>
                    </a:gs>
                    <a:gs pos="100000">
                      <a:schemeClr val="accent1">
                        <a:lumMod val="50000"/>
                      </a:schemeClr>
                    </a:gs>
                  </a:gsLst>
                  <a:lin ang="5400000" scaled="1"/>
                </a:gradFill>
                <a:latin typeface="+mj-lt"/>
              </a:rPr>
              <a:t>Choose</a:t>
            </a:r>
            <a:endParaRPr lang="zh-CN" altLang="en-US" sz="2400" b="1" dirty="0">
              <a:gradFill>
                <a:gsLst>
                  <a:gs pos="0">
                    <a:schemeClr val="accent1"/>
                  </a:gs>
                  <a:gs pos="100000">
                    <a:schemeClr val="accent1">
                      <a:lumMod val="50000"/>
                    </a:schemeClr>
                  </a:gs>
                </a:gsLst>
                <a:lin ang="5400000" scaled="1"/>
              </a:gradFill>
              <a:latin typeface="+mj-lt"/>
            </a:endParaRPr>
          </a:p>
        </p:txBody>
      </p:sp>
      <p:sp>
        <p:nvSpPr>
          <p:cNvPr id="23" name="文本框 48"/>
          <p:cNvSpPr txBox="1">
            <a:spLocks noChangeArrowheads="1"/>
          </p:cNvSpPr>
          <p:nvPr/>
        </p:nvSpPr>
        <p:spPr bwMode="auto">
          <a:xfrm>
            <a:off x="5152567" y="338667"/>
            <a:ext cx="18880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dirty="0" err="1">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rPr>
              <a:t>Advise</a:t>
            </a:r>
            <a:endParaRPr lang="zh-CN" altLang="en-US" sz="3200" b="1" dirty="0">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endParaRPr>
          </a:p>
        </p:txBody>
      </p:sp>
      <p:cxnSp>
        <p:nvCxnSpPr>
          <p:cNvPr id="25" name="直接连接符 24"/>
          <p:cNvCxnSpPr/>
          <p:nvPr/>
        </p:nvCxnSpPr>
        <p:spPr>
          <a:xfrm>
            <a:off x="7104134"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69630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par>
                                <p:cTn id="9" presetID="22" presetClass="entr" presetSubtype="8" fill="hold" nodeType="withEffect">
                                  <p:stCondLst>
                                    <p:cond delay="40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2" fill="hold" nodeType="withEffect">
                                  <p:stCondLst>
                                    <p:cond delay="400"/>
                                  </p:stCondLst>
                                  <p:childTnLst>
                                    <p:set>
                                      <p:cBhvr>
                                        <p:cTn id="13" dur="1" fill="hold">
                                          <p:stCondLst>
                                            <p:cond delay="0"/>
                                          </p:stCondLst>
                                        </p:cTn>
                                        <p:tgtEl>
                                          <p:spTgt spid="26"/>
                                        </p:tgtEl>
                                        <p:attrNameLst>
                                          <p:attrName>style.visibility</p:attrName>
                                        </p:attrNameLst>
                                      </p:cBhvr>
                                      <p:to>
                                        <p:strVal val="visible"/>
                                      </p:to>
                                    </p:set>
                                    <p:animEffect transition="in" filter="wipe(right)">
                                      <p:cBhvr>
                                        <p:cTn id="14" dur="500"/>
                                        <p:tgtEl>
                                          <p:spTgt spid="26"/>
                                        </p:tgtEl>
                                      </p:cBhvr>
                                    </p:animEffect>
                                  </p:childTnLst>
                                </p:cTn>
                              </p:par>
                            </p:childTnLst>
                          </p:cTn>
                        </p:par>
                        <p:par>
                          <p:cTn id="15" fill="hold">
                            <p:stCondLst>
                              <p:cond delay="9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750"/>
                                        <p:tgtEl>
                                          <p:spTgt spid="6"/>
                                        </p:tgtEl>
                                      </p:cBhvr>
                                    </p:animEffect>
                                    <p:anim calcmode="lin" valueType="num">
                                      <p:cBhvr>
                                        <p:cTn id="19" dur="750" fill="hold"/>
                                        <p:tgtEl>
                                          <p:spTgt spid="6"/>
                                        </p:tgtEl>
                                        <p:attrNameLst>
                                          <p:attrName>ppt_x</p:attrName>
                                        </p:attrNameLst>
                                      </p:cBhvr>
                                      <p:tavLst>
                                        <p:tav tm="0">
                                          <p:val>
                                            <p:strVal val="#ppt_x"/>
                                          </p:val>
                                        </p:tav>
                                        <p:tav tm="100000">
                                          <p:val>
                                            <p:strVal val="#ppt_x"/>
                                          </p:val>
                                        </p:tav>
                                      </p:tavLst>
                                    </p:anim>
                                    <p:anim calcmode="lin" valueType="num">
                                      <p:cBhvr>
                                        <p:cTn id="20" dur="75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750"/>
                                        <p:tgtEl>
                                          <p:spTgt spid="4"/>
                                        </p:tgtEl>
                                      </p:cBhvr>
                                    </p:animEffect>
                                    <p:anim calcmode="lin" valueType="num">
                                      <p:cBhvr>
                                        <p:cTn id="24" dur="750" fill="hold"/>
                                        <p:tgtEl>
                                          <p:spTgt spid="4"/>
                                        </p:tgtEl>
                                        <p:attrNameLst>
                                          <p:attrName>ppt_x</p:attrName>
                                        </p:attrNameLst>
                                      </p:cBhvr>
                                      <p:tavLst>
                                        <p:tav tm="0">
                                          <p:val>
                                            <p:strVal val="#ppt_x"/>
                                          </p:val>
                                        </p:tav>
                                        <p:tav tm="100000">
                                          <p:val>
                                            <p:strVal val="#ppt_x"/>
                                          </p:val>
                                        </p:tav>
                                      </p:tavLst>
                                    </p:anim>
                                    <p:anim calcmode="lin" valueType="num">
                                      <p:cBhvr>
                                        <p:cTn id="25" dur="750" fill="hold"/>
                                        <p:tgtEl>
                                          <p:spTgt spid="4"/>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1900"/>
                            </p:stCondLst>
                            <p:childTnLst>
                              <p:par>
                                <p:cTn id="32" presetID="22" presetClass="entr" presetSubtype="1"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up)">
                                      <p:cBhvr>
                                        <p:cTn id="34" dur="500"/>
                                        <p:tgtEl>
                                          <p:spTgt spid="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up)">
                                      <p:cBhvr>
                                        <p:cTn id="37" dur="500"/>
                                        <p:tgtEl>
                                          <p:spTgt spid="5"/>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up)">
                                      <p:cBhvr>
                                        <p:cTn id="40" dur="500"/>
                                        <p:tgtEl>
                                          <p:spTgt spid="9"/>
                                        </p:tgtEl>
                                      </p:cBhvr>
                                    </p:animEffect>
                                  </p:childTnLst>
                                </p:cTn>
                              </p:par>
                            </p:childTnLst>
                          </p:cTn>
                        </p:par>
                        <p:par>
                          <p:cTn id="41" fill="hold">
                            <p:stCondLst>
                              <p:cond delay="2400"/>
                            </p:stCondLst>
                            <p:childTnLst>
                              <p:par>
                                <p:cTn id="42" presetID="2" presetClass="entr" presetSubtype="2" decel="10000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par>
                                <p:cTn id="46" presetID="2" presetClass="entr" presetSubtype="2" decel="100000" fill="hold" grpId="0" nodeType="withEffect">
                                  <p:stCondLst>
                                    <p:cond delay="25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500" fill="hold"/>
                                        <p:tgtEl>
                                          <p:spTgt spid="11"/>
                                        </p:tgtEl>
                                        <p:attrNameLst>
                                          <p:attrName>ppt_x</p:attrName>
                                        </p:attrNameLst>
                                      </p:cBhvr>
                                      <p:tavLst>
                                        <p:tav tm="0">
                                          <p:val>
                                            <p:strVal val="1+#ppt_w/2"/>
                                          </p:val>
                                        </p:tav>
                                        <p:tav tm="100000">
                                          <p:val>
                                            <p:strVal val="#ppt_x"/>
                                          </p:val>
                                        </p:tav>
                                      </p:tavLst>
                                    </p:anim>
                                    <p:anim calcmode="lin" valueType="num">
                                      <p:cBhvr additive="base">
                                        <p:cTn id="49" dur="500" fill="hold"/>
                                        <p:tgtEl>
                                          <p:spTgt spid="11"/>
                                        </p:tgtEl>
                                        <p:attrNameLst>
                                          <p:attrName>ppt_y</p:attrName>
                                        </p:attrNameLst>
                                      </p:cBhvr>
                                      <p:tavLst>
                                        <p:tav tm="0">
                                          <p:val>
                                            <p:strVal val="#ppt_y"/>
                                          </p:val>
                                        </p:tav>
                                        <p:tav tm="100000">
                                          <p:val>
                                            <p:strVal val="#ppt_y"/>
                                          </p:val>
                                        </p:tav>
                                      </p:tavLst>
                                    </p:anim>
                                  </p:childTnLst>
                                </p:cTn>
                              </p:par>
                              <p:par>
                                <p:cTn id="50" presetID="2" presetClass="entr" presetSubtype="2" decel="100000" fill="hold" grpId="0" nodeType="withEffect">
                                  <p:stCondLst>
                                    <p:cond delay="50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1+#ppt_w/2"/>
                                          </p:val>
                                        </p:tav>
                                        <p:tav tm="100000">
                                          <p:val>
                                            <p:strVal val="#ppt_x"/>
                                          </p:val>
                                        </p:tav>
                                      </p:tavLst>
                                    </p:anim>
                                    <p:anim calcmode="lin" valueType="num">
                                      <p:cBhvr additive="base">
                                        <p:cTn id="53" dur="500" fill="hold"/>
                                        <p:tgtEl>
                                          <p:spTgt spid="12"/>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75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1+#ppt_w/2"/>
                                          </p:val>
                                        </p:tav>
                                        <p:tav tm="100000">
                                          <p:val>
                                            <p:strVal val="#ppt_x"/>
                                          </p:val>
                                        </p:tav>
                                      </p:tavLst>
                                    </p:anim>
                                    <p:anim calcmode="lin" valueType="num">
                                      <p:cBhvr additive="base">
                                        <p:cTn id="57" dur="500" fill="hold"/>
                                        <p:tgtEl>
                                          <p:spTgt spid="13"/>
                                        </p:tgtEl>
                                        <p:attrNameLst>
                                          <p:attrName>ppt_y</p:attrName>
                                        </p:attrNameLst>
                                      </p:cBhvr>
                                      <p:tavLst>
                                        <p:tav tm="0">
                                          <p:val>
                                            <p:strVal val="#ppt_y"/>
                                          </p:val>
                                        </p:tav>
                                        <p:tav tm="100000">
                                          <p:val>
                                            <p:strVal val="#ppt_y"/>
                                          </p:val>
                                        </p:tav>
                                      </p:tavLst>
                                    </p:anim>
                                  </p:childTnLst>
                                </p:cTn>
                              </p:par>
                              <p:par>
                                <p:cTn id="58" presetID="2" presetClass="entr" presetSubtype="2" decel="100000" fill="hold" nodeType="withEffect">
                                  <p:stCondLst>
                                    <p:cond delay="10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fill="hold"/>
                                        <p:tgtEl>
                                          <p:spTgt spid="14"/>
                                        </p:tgtEl>
                                        <p:attrNameLst>
                                          <p:attrName>ppt_x</p:attrName>
                                        </p:attrNameLst>
                                      </p:cBhvr>
                                      <p:tavLst>
                                        <p:tav tm="0">
                                          <p:val>
                                            <p:strVal val="1+#ppt_w/2"/>
                                          </p:val>
                                        </p:tav>
                                        <p:tav tm="100000">
                                          <p:val>
                                            <p:strVal val="#ppt_x"/>
                                          </p:val>
                                        </p:tav>
                                      </p:tavLst>
                                    </p:anim>
                                    <p:anim calcmode="lin" valueType="num">
                                      <p:cBhvr additive="base">
                                        <p:cTn id="61"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5" grpId="0" bldLvl="0" animBg="1"/>
      <p:bldP spid="9" grpId="0" bldLvl="0" animBg="1"/>
      <p:bldP spid="11" grpId="0"/>
      <p:bldP spid="12" grpId="0"/>
      <p:bldP spid="13" grpId="0"/>
      <p:bldP spid="19"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文本框 48"/>
          <p:cNvSpPr txBox="1"/>
          <p:nvPr/>
        </p:nvSpPr>
        <p:spPr>
          <a:xfrm>
            <a:off x="1611384" y="2996952"/>
            <a:ext cx="1665816" cy="461665"/>
          </a:xfrm>
          <a:prstGeom prst="rect">
            <a:avLst/>
          </a:prstGeom>
          <a:noFill/>
        </p:spPr>
        <p:txBody>
          <a:bodyPr>
            <a:spAutoFit/>
          </a:bodyPr>
          <a:lstStyle/>
          <a:p>
            <a:pPr algn="ctr">
              <a:defRPr/>
            </a:pPr>
            <a:r>
              <a:rPr lang="tr-TR" altLang="zh-CN" sz="2400" dirty="0" err="1">
                <a:gradFill>
                  <a:gsLst>
                    <a:gs pos="0">
                      <a:schemeClr val="accent1"/>
                    </a:gs>
                    <a:gs pos="100000">
                      <a:schemeClr val="accent1">
                        <a:lumMod val="50000"/>
                      </a:schemeClr>
                    </a:gs>
                  </a:gsLst>
                  <a:lin ang="5400000" scaled="1"/>
                </a:gradFill>
                <a:latin typeface="+mj-lt"/>
              </a:rPr>
              <a:t>Confirm</a:t>
            </a:r>
            <a:endParaRPr lang="zh-CN" altLang="en-US" sz="2400" dirty="0">
              <a:gradFill>
                <a:gsLst>
                  <a:gs pos="0">
                    <a:schemeClr val="accent1"/>
                  </a:gs>
                  <a:gs pos="100000">
                    <a:schemeClr val="accent1">
                      <a:lumMod val="50000"/>
                    </a:schemeClr>
                  </a:gs>
                </a:gsLst>
                <a:lin ang="5400000" scaled="1"/>
              </a:gradFill>
              <a:latin typeface="+mj-lt"/>
            </a:endParaRPr>
          </a:p>
        </p:txBody>
      </p:sp>
      <p:sp>
        <p:nvSpPr>
          <p:cNvPr id="50" name="Rectangle 37"/>
          <p:cNvSpPr/>
          <p:nvPr/>
        </p:nvSpPr>
        <p:spPr>
          <a:xfrm>
            <a:off x="817634" y="3471333"/>
            <a:ext cx="3155951" cy="640080"/>
          </a:xfrm>
          <a:prstGeom prst="rect">
            <a:avLst/>
          </a:prstGeom>
        </p:spPr>
        <p:txBody>
          <a:bodyPr>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The user can make a presentation on a projector or computer</a:t>
            </a:r>
            <a:endParaRPr lang="en-US" altLang="zh-CN"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Lao UI" panose="020B0502040204020203" pitchFamily="34" charset="0"/>
            </a:endParaRPr>
          </a:p>
        </p:txBody>
      </p:sp>
      <p:sp>
        <p:nvSpPr>
          <p:cNvPr id="52" name="文本框 51"/>
          <p:cNvSpPr txBox="1"/>
          <p:nvPr/>
        </p:nvSpPr>
        <p:spPr>
          <a:xfrm>
            <a:off x="5125051" y="2996952"/>
            <a:ext cx="1665816" cy="461665"/>
          </a:xfrm>
          <a:prstGeom prst="rect">
            <a:avLst/>
          </a:prstGeom>
          <a:noFill/>
        </p:spPr>
        <p:txBody>
          <a:bodyPr>
            <a:spAutoFit/>
          </a:bodyPr>
          <a:lstStyle/>
          <a:p>
            <a:pPr algn="ctr">
              <a:defRPr/>
            </a:pPr>
            <a:r>
              <a:rPr lang="tr-TR" altLang="zh-CN" sz="2400" dirty="0">
                <a:gradFill>
                  <a:gsLst>
                    <a:gs pos="0">
                      <a:schemeClr val="accent1"/>
                    </a:gs>
                    <a:gs pos="100000">
                      <a:schemeClr val="accent1">
                        <a:lumMod val="50000"/>
                      </a:schemeClr>
                    </a:gs>
                  </a:gsLst>
                  <a:lin ang="5400000" scaled="1"/>
                </a:gradFill>
                <a:latin typeface="+mj-lt"/>
              </a:rPr>
              <a:t>Complete</a:t>
            </a:r>
            <a:endParaRPr lang="zh-CN" altLang="en-US" sz="2400" dirty="0">
              <a:gradFill>
                <a:gsLst>
                  <a:gs pos="0">
                    <a:schemeClr val="accent1"/>
                  </a:gs>
                  <a:gs pos="100000">
                    <a:schemeClr val="accent1">
                      <a:lumMod val="50000"/>
                    </a:schemeClr>
                  </a:gs>
                </a:gsLst>
                <a:lin ang="5400000" scaled="1"/>
              </a:gradFill>
              <a:latin typeface="+mj-lt"/>
            </a:endParaRPr>
          </a:p>
        </p:txBody>
      </p:sp>
      <p:sp>
        <p:nvSpPr>
          <p:cNvPr id="53" name="Rectangle 37"/>
          <p:cNvSpPr/>
          <p:nvPr/>
        </p:nvSpPr>
        <p:spPr>
          <a:xfrm>
            <a:off x="4331300" y="3471333"/>
            <a:ext cx="3155951" cy="640080"/>
          </a:xfrm>
          <a:prstGeom prst="rect">
            <a:avLst/>
          </a:prstGeom>
        </p:spPr>
        <p:txBody>
          <a:bodyPr>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You can also print out the presentation to make a film</a:t>
            </a:r>
            <a:endParaRPr lang="en-US" altLang="zh-CN"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Lao UI" panose="020B0502040204020203" pitchFamily="34" charset="0"/>
            </a:endParaRPr>
          </a:p>
        </p:txBody>
      </p:sp>
      <p:sp>
        <p:nvSpPr>
          <p:cNvPr id="55" name="文本框 54"/>
          <p:cNvSpPr txBox="1"/>
          <p:nvPr/>
        </p:nvSpPr>
        <p:spPr>
          <a:xfrm>
            <a:off x="8443860" y="2996952"/>
            <a:ext cx="2116636" cy="461665"/>
          </a:xfrm>
          <a:prstGeom prst="rect">
            <a:avLst/>
          </a:prstGeom>
          <a:noFill/>
        </p:spPr>
        <p:txBody>
          <a:bodyPr wrap="square">
            <a:spAutoFit/>
          </a:bodyPr>
          <a:lstStyle/>
          <a:p>
            <a:pPr algn="ctr">
              <a:defRPr/>
            </a:pPr>
            <a:r>
              <a:rPr lang="tr-TR" altLang="zh-CN" sz="2400" dirty="0" err="1">
                <a:gradFill>
                  <a:gsLst>
                    <a:gs pos="0">
                      <a:schemeClr val="accent1"/>
                    </a:gs>
                    <a:gs pos="100000">
                      <a:schemeClr val="accent1">
                        <a:lumMod val="50000"/>
                      </a:schemeClr>
                    </a:gs>
                  </a:gsLst>
                  <a:lin ang="5400000" scaled="1"/>
                </a:gradFill>
                <a:latin typeface="+mj-lt"/>
              </a:rPr>
              <a:t>Comparison</a:t>
            </a:r>
            <a:endParaRPr lang="zh-CN" altLang="en-US" sz="2400" dirty="0">
              <a:gradFill>
                <a:gsLst>
                  <a:gs pos="0">
                    <a:schemeClr val="accent1"/>
                  </a:gs>
                  <a:gs pos="100000">
                    <a:schemeClr val="accent1">
                      <a:lumMod val="50000"/>
                    </a:schemeClr>
                  </a:gs>
                </a:gsLst>
                <a:lin ang="5400000" scaled="1"/>
              </a:gradFill>
              <a:latin typeface="+mj-lt"/>
            </a:endParaRPr>
          </a:p>
        </p:txBody>
      </p:sp>
      <p:sp>
        <p:nvSpPr>
          <p:cNvPr id="56" name="Rectangle 37"/>
          <p:cNvSpPr/>
          <p:nvPr/>
        </p:nvSpPr>
        <p:spPr>
          <a:xfrm>
            <a:off x="7866134" y="3471333"/>
            <a:ext cx="3153833" cy="923330"/>
          </a:xfrm>
          <a:prstGeom prst="rect">
            <a:avLst/>
          </a:prstGeom>
        </p:spPr>
        <p:txBody>
          <a:bodyPr>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The user can demonstrate on a projector or computer, or print the presentation and make it into a film to be used in a</a:t>
            </a:r>
            <a:endParaRPr lang="en-US" altLang="zh-CN"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Lao UI" panose="020B0502040204020203" pitchFamily="34" charset="0"/>
            </a:endParaRPr>
          </a:p>
        </p:txBody>
      </p:sp>
      <p:sp>
        <p:nvSpPr>
          <p:cNvPr id="58" name="文本框 57"/>
          <p:cNvSpPr txBox="1"/>
          <p:nvPr/>
        </p:nvSpPr>
        <p:spPr>
          <a:xfrm>
            <a:off x="6896575" y="5359152"/>
            <a:ext cx="2113947" cy="461665"/>
          </a:xfrm>
          <a:prstGeom prst="rect">
            <a:avLst/>
          </a:prstGeom>
          <a:noFill/>
        </p:spPr>
        <p:txBody>
          <a:bodyPr wrap="square">
            <a:spAutoFit/>
          </a:bodyPr>
          <a:lstStyle/>
          <a:p>
            <a:pPr algn="ctr">
              <a:defRPr/>
            </a:pPr>
            <a:r>
              <a:rPr lang="tr-TR" altLang="zh-CN" sz="2400" dirty="0" err="1">
                <a:gradFill>
                  <a:gsLst>
                    <a:gs pos="0">
                      <a:schemeClr val="accent1"/>
                    </a:gs>
                    <a:gs pos="100000">
                      <a:schemeClr val="accent1">
                        <a:lumMod val="50000"/>
                      </a:schemeClr>
                    </a:gs>
                  </a:gsLst>
                  <a:lin ang="5400000" scaled="1"/>
                </a:gradFill>
                <a:latin typeface="+mj-lt"/>
              </a:rPr>
              <a:t>Competition</a:t>
            </a:r>
            <a:endParaRPr lang="zh-CN" altLang="en-US" sz="2400" dirty="0">
              <a:gradFill>
                <a:gsLst>
                  <a:gs pos="0">
                    <a:schemeClr val="accent1"/>
                  </a:gs>
                  <a:gs pos="100000">
                    <a:schemeClr val="accent1">
                      <a:lumMod val="50000"/>
                    </a:schemeClr>
                  </a:gs>
                </a:gsLst>
                <a:lin ang="5400000" scaled="1"/>
              </a:gradFill>
              <a:latin typeface="+mj-lt"/>
            </a:endParaRPr>
          </a:p>
        </p:txBody>
      </p:sp>
      <p:sp>
        <p:nvSpPr>
          <p:cNvPr id="59" name="Rectangle 37"/>
          <p:cNvSpPr/>
          <p:nvPr/>
        </p:nvSpPr>
        <p:spPr>
          <a:xfrm>
            <a:off x="6316734" y="5831417"/>
            <a:ext cx="3155951" cy="640080"/>
          </a:xfrm>
          <a:prstGeom prst="rect">
            <a:avLst/>
          </a:prstGeom>
        </p:spPr>
        <p:txBody>
          <a:bodyPr>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The user can make a presentation on a projector or computer</a:t>
            </a:r>
            <a:endParaRPr lang="en-US" altLang="zh-CN"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Lao UI" panose="020B0502040204020203" pitchFamily="34" charset="0"/>
            </a:endParaRPr>
          </a:p>
        </p:txBody>
      </p:sp>
      <p:sp>
        <p:nvSpPr>
          <p:cNvPr id="61" name="文本框 60"/>
          <p:cNvSpPr txBox="1"/>
          <p:nvPr/>
        </p:nvSpPr>
        <p:spPr>
          <a:xfrm>
            <a:off x="3270851" y="5359152"/>
            <a:ext cx="1663700" cy="461665"/>
          </a:xfrm>
          <a:prstGeom prst="rect">
            <a:avLst/>
          </a:prstGeom>
          <a:noFill/>
        </p:spPr>
        <p:txBody>
          <a:bodyPr>
            <a:spAutoFit/>
          </a:bodyPr>
          <a:lstStyle/>
          <a:p>
            <a:pPr algn="ctr">
              <a:defRPr/>
            </a:pPr>
            <a:r>
              <a:rPr lang="tr-TR" altLang="zh-CN" sz="2400" dirty="0" err="1">
                <a:gradFill>
                  <a:gsLst>
                    <a:gs pos="0">
                      <a:schemeClr val="accent1"/>
                    </a:gs>
                    <a:gs pos="100000">
                      <a:schemeClr val="accent1">
                        <a:lumMod val="50000"/>
                      </a:schemeClr>
                    </a:gs>
                  </a:gsLst>
                  <a:lin ang="5400000" scaled="1"/>
                </a:gradFill>
                <a:latin typeface="+mj-lt"/>
              </a:rPr>
              <a:t>Complain</a:t>
            </a:r>
            <a:endParaRPr lang="zh-CN" altLang="en-US" sz="2400" dirty="0">
              <a:gradFill>
                <a:gsLst>
                  <a:gs pos="0">
                    <a:schemeClr val="accent1"/>
                  </a:gs>
                  <a:gs pos="100000">
                    <a:schemeClr val="accent1">
                      <a:lumMod val="50000"/>
                    </a:schemeClr>
                  </a:gs>
                </a:gsLst>
                <a:lin ang="5400000" scaled="1"/>
              </a:gradFill>
              <a:latin typeface="+mj-lt"/>
            </a:endParaRPr>
          </a:p>
        </p:txBody>
      </p:sp>
      <p:sp>
        <p:nvSpPr>
          <p:cNvPr id="62" name="Rectangle 37"/>
          <p:cNvSpPr/>
          <p:nvPr/>
        </p:nvSpPr>
        <p:spPr>
          <a:xfrm>
            <a:off x="2474984" y="5831417"/>
            <a:ext cx="3155949" cy="923330"/>
          </a:xfrm>
          <a:prstGeom prst="rect">
            <a:avLst/>
          </a:prstGeom>
        </p:spPr>
        <p:txBody>
          <a:bodyPr>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The user can demonstrate on a projector or computer, or print the presentation and make it into a film to be used in a</a:t>
            </a:r>
            <a:endParaRPr lang="en-US" altLang="zh-CN"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Lao UI" panose="020B0502040204020203" pitchFamily="34" charset="0"/>
            </a:endParaRPr>
          </a:p>
        </p:txBody>
      </p:sp>
      <p:grpSp>
        <p:nvGrpSpPr>
          <p:cNvPr id="3" name="组合 2"/>
          <p:cNvGrpSpPr/>
          <p:nvPr/>
        </p:nvGrpSpPr>
        <p:grpSpPr bwMode="auto">
          <a:xfrm>
            <a:off x="5478534" y="1981200"/>
            <a:ext cx="1020233" cy="1020233"/>
            <a:chOff x="4108882" y="1486287"/>
            <a:chExt cx="765423" cy="765385"/>
          </a:xfrm>
        </p:grpSpPr>
        <p:sp>
          <p:nvSpPr>
            <p:cNvPr id="36" name="Rectangle 22"/>
            <p:cNvSpPr/>
            <p:nvPr/>
          </p:nvSpPr>
          <p:spPr>
            <a:xfrm>
              <a:off x="4108882" y="1486287"/>
              <a:ext cx="765423" cy="765385"/>
            </a:xfrm>
            <a:prstGeom prst="ellipse">
              <a:avLst/>
            </a:prstGeom>
            <a:gradFill>
              <a:gsLst>
                <a:gs pos="0">
                  <a:schemeClr val="accent1"/>
                </a:gs>
                <a:gs pos="100000">
                  <a:schemeClr val="accent1">
                    <a:lumMod val="50000"/>
                  </a:schemeClr>
                </a:gs>
              </a:gsLst>
              <a:lin ang="5400000" scaled="1"/>
            </a:gradFill>
            <a:ln w="15875">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ndParaRPr>
            </a:p>
          </p:txBody>
        </p:sp>
        <p:sp>
          <p:nvSpPr>
            <p:cNvPr id="37" name="Freeform 23"/>
            <p:cNvSpPr>
              <a:spLocks noEditPoints="1"/>
            </p:cNvSpPr>
            <p:nvPr/>
          </p:nvSpPr>
          <p:spPr bwMode="auto">
            <a:xfrm>
              <a:off x="4253392" y="1680015"/>
              <a:ext cx="468464" cy="387456"/>
            </a:xfrm>
            <a:custGeom>
              <a:avLst/>
              <a:gdLst/>
              <a:ahLst/>
              <a:cxnLst>
                <a:cxn ang="0">
                  <a:pos x="312" y="110"/>
                </a:cxn>
                <a:cxn ang="0">
                  <a:pos x="323" y="138"/>
                </a:cxn>
                <a:cxn ang="0">
                  <a:pos x="350" y="127"/>
                </a:cxn>
                <a:cxn ang="0">
                  <a:pos x="339" y="100"/>
                </a:cxn>
                <a:cxn ang="0">
                  <a:pos x="25" y="100"/>
                </a:cxn>
                <a:cxn ang="0">
                  <a:pos x="15" y="127"/>
                </a:cxn>
                <a:cxn ang="0">
                  <a:pos x="42" y="138"/>
                </a:cxn>
                <a:cxn ang="0">
                  <a:pos x="53" y="110"/>
                </a:cxn>
                <a:cxn ang="0">
                  <a:pos x="270" y="60"/>
                </a:cxn>
                <a:cxn ang="0">
                  <a:pos x="248" y="69"/>
                </a:cxn>
                <a:cxn ang="0">
                  <a:pos x="239" y="91"/>
                </a:cxn>
                <a:cxn ang="0">
                  <a:pos x="252" y="116"/>
                </a:cxn>
                <a:cxn ang="0">
                  <a:pos x="276" y="121"/>
                </a:cxn>
                <a:cxn ang="0">
                  <a:pos x="297" y="103"/>
                </a:cxn>
                <a:cxn ang="0">
                  <a:pos x="297" y="80"/>
                </a:cxn>
                <a:cxn ang="0">
                  <a:pos x="276" y="62"/>
                </a:cxn>
                <a:cxn ang="0">
                  <a:pos x="330" y="183"/>
                </a:cxn>
                <a:cxn ang="0">
                  <a:pos x="321" y="152"/>
                </a:cxn>
                <a:cxn ang="0">
                  <a:pos x="350" y="158"/>
                </a:cxn>
                <a:cxn ang="0">
                  <a:pos x="364" y="185"/>
                </a:cxn>
                <a:cxn ang="0">
                  <a:pos x="83" y="63"/>
                </a:cxn>
                <a:cxn ang="0">
                  <a:pos x="65" y="85"/>
                </a:cxn>
                <a:cxn ang="0">
                  <a:pos x="71" y="109"/>
                </a:cxn>
                <a:cxn ang="0">
                  <a:pos x="96" y="121"/>
                </a:cxn>
                <a:cxn ang="0">
                  <a:pos x="118" y="112"/>
                </a:cxn>
                <a:cxn ang="0">
                  <a:pos x="127" y="91"/>
                </a:cxn>
                <a:cxn ang="0">
                  <a:pos x="112" y="65"/>
                </a:cxn>
                <a:cxn ang="0">
                  <a:pos x="35" y="150"/>
                </a:cxn>
                <a:cxn ang="0">
                  <a:pos x="36" y="176"/>
                </a:cxn>
                <a:cxn ang="0">
                  <a:pos x="0" y="185"/>
                </a:cxn>
                <a:cxn ang="0">
                  <a:pos x="15" y="158"/>
                </a:cxn>
                <a:cxn ang="0">
                  <a:pos x="183" y="0"/>
                </a:cxn>
                <a:cxn ang="0">
                  <a:pos x="151" y="13"/>
                </a:cxn>
                <a:cxn ang="0">
                  <a:pos x="138" y="45"/>
                </a:cxn>
                <a:cxn ang="0">
                  <a:pos x="158" y="81"/>
                </a:cxn>
                <a:cxn ang="0">
                  <a:pos x="192" y="89"/>
                </a:cxn>
                <a:cxn ang="0">
                  <a:pos x="225" y="62"/>
                </a:cxn>
                <a:cxn ang="0">
                  <a:pos x="225" y="27"/>
                </a:cxn>
                <a:cxn ang="0">
                  <a:pos x="192" y="0"/>
                </a:cxn>
                <a:cxn ang="0">
                  <a:pos x="265" y="174"/>
                </a:cxn>
                <a:cxn ang="0">
                  <a:pos x="256" y="136"/>
                </a:cxn>
                <a:cxn ang="0">
                  <a:pos x="279" y="136"/>
                </a:cxn>
                <a:cxn ang="0">
                  <a:pos x="316" y="165"/>
                </a:cxn>
                <a:cxn ang="0">
                  <a:pos x="100" y="272"/>
                </a:cxn>
                <a:cxn ang="0">
                  <a:pos x="51" y="165"/>
                </a:cxn>
                <a:cxn ang="0">
                  <a:pos x="85" y="136"/>
                </a:cxn>
                <a:cxn ang="0">
                  <a:pos x="109" y="136"/>
                </a:cxn>
                <a:cxn ang="0">
                  <a:pos x="100" y="174"/>
                </a:cxn>
                <a:cxn ang="0">
                  <a:pos x="252" y="159"/>
                </a:cxn>
                <a:cxn ang="0">
                  <a:pos x="210" y="109"/>
                </a:cxn>
                <a:cxn ang="0">
                  <a:pos x="154" y="109"/>
                </a:cxn>
                <a:cxn ang="0">
                  <a:pos x="112" y="159"/>
                </a:cxn>
              </a:cxnLst>
              <a:rect l="0" t="0" r="r" b="b"/>
              <a:pathLst>
                <a:path w="364" h="301">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chemeClr val="bg1"/>
            </a:solidFill>
            <a:ln w="9525">
              <a:noFill/>
              <a:round/>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cs typeface="Lao UI" panose="020B0502040204020203" pitchFamily="34" charset="0"/>
              </a:endParaRPr>
            </a:p>
          </p:txBody>
        </p:sp>
      </p:grpSp>
      <p:grpSp>
        <p:nvGrpSpPr>
          <p:cNvPr id="2" name="组合 1"/>
          <p:cNvGrpSpPr/>
          <p:nvPr/>
        </p:nvGrpSpPr>
        <p:grpSpPr bwMode="auto">
          <a:xfrm>
            <a:off x="1907718" y="1981200"/>
            <a:ext cx="1020233" cy="1020233"/>
            <a:chOff x="1430846" y="1486287"/>
            <a:chExt cx="765423" cy="765385"/>
          </a:xfrm>
        </p:grpSpPr>
        <p:sp>
          <p:nvSpPr>
            <p:cNvPr id="39" name="Rectangle 13"/>
            <p:cNvSpPr/>
            <p:nvPr/>
          </p:nvSpPr>
          <p:spPr>
            <a:xfrm>
              <a:off x="1430846" y="1486287"/>
              <a:ext cx="765423" cy="765385"/>
            </a:xfrm>
            <a:prstGeom prst="ellipse">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40" name="Freeform 100"/>
            <p:cNvSpPr/>
            <p:nvPr/>
          </p:nvSpPr>
          <p:spPr bwMode="auto">
            <a:xfrm>
              <a:off x="1602352" y="1657784"/>
              <a:ext cx="365243" cy="411276"/>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cs typeface="Lao UI" panose="020B0502040204020203" pitchFamily="34" charset="0"/>
              </a:endParaRPr>
            </a:p>
          </p:txBody>
        </p:sp>
      </p:grpSp>
      <p:grpSp>
        <p:nvGrpSpPr>
          <p:cNvPr id="5" name="组合 4"/>
          <p:cNvGrpSpPr/>
          <p:nvPr/>
        </p:nvGrpSpPr>
        <p:grpSpPr bwMode="auto">
          <a:xfrm>
            <a:off x="3543900" y="4409017"/>
            <a:ext cx="1020233" cy="1020233"/>
            <a:chOff x="2657114" y="3306918"/>
            <a:chExt cx="765423" cy="765385"/>
          </a:xfrm>
        </p:grpSpPr>
        <p:sp>
          <p:nvSpPr>
            <p:cNvPr id="42" name="Rectangle 26"/>
            <p:cNvSpPr/>
            <p:nvPr/>
          </p:nvSpPr>
          <p:spPr>
            <a:xfrm>
              <a:off x="2657114" y="3306918"/>
              <a:ext cx="765423" cy="765385"/>
            </a:xfrm>
            <a:prstGeom prst="ellipse">
              <a:avLst/>
            </a:prstGeom>
            <a:gradFill>
              <a:gsLst>
                <a:gs pos="0">
                  <a:schemeClr val="accent1"/>
                </a:gs>
                <a:gs pos="100000">
                  <a:schemeClr val="accent1">
                    <a:lumMod val="50000"/>
                  </a:schemeClr>
                </a:gs>
              </a:gsLst>
              <a:lin ang="5400000" scaled="1"/>
            </a:gradFill>
            <a:ln w="15875">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ndParaRPr>
            </a:p>
          </p:txBody>
        </p:sp>
        <p:grpSp>
          <p:nvGrpSpPr>
            <p:cNvPr id="43" name="Group 67"/>
            <p:cNvGrpSpPr/>
            <p:nvPr/>
          </p:nvGrpSpPr>
          <p:grpSpPr>
            <a:xfrm>
              <a:off x="2743063" y="3564765"/>
              <a:ext cx="605458" cy="213916"/>
              <a:chOff x="1441430" y="4357700"/>
              <a:chExt cx="503238" cy="177800"/>
            </a:xfrm>
            <a:solidFill>
              <a:schemeClr val="bg1"/>
            </a:solidFill>
          </p:grpSpPr>
          <p:sp>
            <p:nvSpPr>
              <p:cNvPr id="44" name="Freeform 19"/>
              <p:cNvSpPr/>
              <p:nvPr/>
            </p:nvSpPr>
            <p:spPr bwMode="auto">
              <a:xfrm>
                <a:off x="1441430" y="4357700"/>
                <a:ext cx="231775" cy="177800"/>
              </a:xfrm>
              <a:custGeom>
                <a:avLst/>
                <a:gdLst/>
                <a:ahLst/>
                <a:cxnLst>
                  <a:cxn ang="0">
                    <a:pos x="192" y="0"/>
                  </a:cxn>
                  <a:cxn ang="0">
                    <a:pos x="203" y="0"/>
                  </a:cxn>
                  <a:cxn ang="0">
                    <a:pos x="225" y="5"/>
                  </a:cxn>
                  <a:cxn ang="0">
                    <a:pos x="245" y="13"/>
                  </a:cxn>
                  <a:cxn ang="0">
                    <a:pos x="262" y="26"/>
                  </a:cxn>
                  <a:cxn ang="0">
                    <a:pos x="271" y="32"/>
                  </a:cxn>
                  <a:cxn ang="0">
                    <a:pos x="282" y="47"/>
                  </a:cxn>
                  <a:cxn ang="0">
                    <a:pos x="292" y="63"/>
                  </a:cxn>
                  <a:cxn ang="0">
                    <a:pos x="232" y="63"/>
                  </a:cxn>
                  <a:cxn ang="0">
                    <a:pos x="213" y="53"/>
                  </a:cxn>
                  <a:cxn ang="0">
                    <a:pos x="192" y="49"/>
                  </a:cxn>
                  <a:cxn ang="0">
                    <a:pos x="112" y="49"/>
                  </a:cxn>
                  <a:cxn ang="0">
                    <a:pos x="88" y="54"/>
                  </a:cxn>
                  <a:cxn ang="0">
                    <a:pos x="68" y="68"/>
                  </a:cxn>
                  <a:cxn ang="0">
                    <a:pos x="61" y="77"/>
                  </a:cxn>
                  <a:cxn ang="0">
                    <a:pos x="51" y="99"/>
                  </a:cxn>
                  <a:cxn ang="0">
                    <a:pos x="50" y="111"/>
                  </a:cxn>
                  <a:cxn ang="0">
                    <a:pos x="51" y="124"/>
                  </a:cxn>
                  <a:cxn ang="0">
                    <a:pos x="61" y="146"/>
                  </a:cxn>
                  <a:cxn ang="0">
                    <a:pos x="68" y="154"/>
                  </a:cxn>
                  <a:cxn ang="0">
                    <a:pos x="88" y="168"/>
                  </a:cxn>
                  <a:cxn ang="0">
                    <a:pos x="112" y="173"/>
                  </a:cxn>
                  <a:cxn ang="0">
                    <a:pos x="192" y="173"/>
                  </a:cxn>
                  <a:cxn ang="0">
                    <a:pos x="213" y="169"/>
                  </a:cxn>
                  <a:cxn ang="0">
                    <a:pos x="232" y="158"/>
                  </a:cxn>
                  <a:cxn ang="0">
                    <a:pos x="292" y="158"/>
                  </a:cxn>
                  <a:cxn ang="0">
                    <a:pos x="282" y="175"/>
                  </a:cxn>
                  <a:cxn ang="0">
                    <a:pos x="271" y="189"/>
                  </a:cxn>
                  <a:cxn ang="0">
                    <a:pos x="262" y="196"/>
                  </a:cxn>
                  <a:cxn ang="0">
                    <a:pos x="245" y="209"/>
                  </a:cxn>
                  <a:cxn ang="0">
                    <a:pos x="225" y="217"/>
                  </a:cxn>
                  <a:cxn ang="0">
                    <a:pos x="203" y="221"/>
                  </a:cxn>
                  <a:cxn ang="0">
                    <a:pos x="112" y="222"/>
                  </a:cxn>
                  <a:cxn ang="0">
                    <a:pos x="100" y="221"/>
                  </a:cxn>
                  <a:cxn ang="0">
                    <a:pos x="78" y="217"/>
                  </a:cxn>
                  <a:cxn ang="0">
                    <a:pos x="58" y="209"/>
                  </a:cxn>
                  <a:cxn ang="0">
                    <a:pos x="41" y="196"/>
                  </a:cxn>
                  <a:cxn ang="0">
                    <a:pos x="34" y="189"/>
                  </a:cxn>
                  <a:cxn ang="0">
                    <a:pos x="20" y="173"/>
                  </a:cxn>
                  <a:cxn ang="0">
                    <a:pos x="9" y="154"/>
                  </a:cxn>
                  <a:cxn ang="0">
                    <a:pos x="3" y="133"/>
                  </a:cxn>
                  <a:cxn ang="0">
                    <a:pos x="0" y="111"/>
                  </a:cxn>
                  <a:cxn ang="0">
                    <a:pos x="0" y="111"/>
                  </a:cxn>
                  <a:cxn ang="0">
                    <a:pos x="3" y="89"/>
                  </a:cxn>
                  <a:cxn ang="0">
                    <a:pos x="9" y="68"/>
                  </a:cxn>
                  <a:cxn ang="0">
                    <a:pos x="20" y="49"/>
                  </a:cxn>
                  <a:cxn ang="0">
                    <a:pos x="34" y="32"/>
                  </a:cxn>
                  <a:cxn ang="0">
                    <a:pos x="41" y="26"/>
                  </a:cxn>
                  <a:cxn ang="0">
                    <a:pos x="58" y="13"/>
                  </a:cxn>
                  <a:cxn ang="0">
                    <a:pos x="78" y="5"/>
                  </a:cxn>
                  <a:cxn ang="0">
                    <a:pos x="100" y="0"/>
                  </a:cxn>
                  <a:cxn ang="0">
                    <a:pos x="112" y="0"/>
                  </a:cxn>
                </a:cxnLst>
                <a:rect l="0" t="0" r="r" b="b"/>
                <a:pathLst>
                  <a:path w="292" h="222">
                    <a:moveTo>
                      <a:pt x="112" y="0"/>
                    </a:moveTo>
                    <a:lnTo>
                      <a:pt x="192" y="0"/>
                    </a:lnTo>
                    <a:lnTo>
                      <a:pt x="192" y="0"/>
                    </a:lnTo>
                    <a:lnTo>
                      <a:pt x="203" y="0"/>
                    </a:lnTo>
                    <a:lnTo>
                      <a:pt x="214" y="2"/>
                    </a:lnTo>
                    <a:lnTo>
                      <a:pt x="225" y="5"/>
                    </a:lnTo>
                    <a:lnTo>
                      <a:pt x="235" y="9"/>
                    </a:lnTo>
                    <a:lnTo>
                      <a:pt x="245" y="13"/>
                    </a:lnTo>
                    <a:lnTo>
                      <a:pt x="254" y="18"/>
                    </a:lnTo>
                    <a:lnTo>
                      <a:pt x="262" y="26"/>
                    </a:lnTo>
                    <a:lnTo>
                      <a:pt x="271" y="32"/>
                    </a:lnTo>
                    <a:lnTo>
                      <a:pt x="271" y="32"/>
                    </a:lnTo>
                    <a:lnTo>
                      <a:pt x="277" y="39"/>
                    </a:lnTo>
                    <a:lnTo>
                      <a:pt x="282" y="47"/>
                    </a:lnTo>
                    <a:lnTo>
                      <a:pt x="288" y="56"/>
                    </a:lnTo>
                    <a:lnTo>
                      <a:pt x="292" y="63"/>
                    </a:lnTo>
                    <a:lnTo>
                      <a:pt x="232" y="63"/>
                    </a:lnTo>
                    <a:lnTo>
                      <a:pt x="232" y="63"/>
                    </a:lnTo>
                    <a:lnTo>
                      <a:pt x="223" y="58"/>
                    </a:lnTo>
                    <a:lnTo>
                      <a:pt x="213" y="53"/>
                    </a:lnTo>
                    <a:lnTo>
                      <a:pt x="203" y="51"/>
                    </a:lnTo>
                    <a:lnTo>
                      <a:pt x="192" y="49"/>
                    </a:lnTo>
                    <a:lnTo>
                      <a:pt x="112" y="49"/>
                    </a:lnTo>
                    <a:lnTo>
                      <a:pt x="112" y="49"/>
                    </a:lnTo>
                    <a:lnTo>
                      <a:pt x="99" y="51"/>
                    </a:lnTo>
                    <a:lnTo>
                      <a:pt x="88" y="54"/>
                    </a:lnTo>
                    <a:lnTo>
                      <a:pt x="77" y="60"/>
                    </a:lnTo>
                    <a:lnTo>
                      <a:pt x="68" y="68"/>
                    </a:lnTo>
                    <a:lnTo>
                      <a:pt x="68" y="68"/>
                    </a:lnTo>
                    <a:lnTo>
                      <a:pt x="61" y="77"/>
                    </a:lnTo>
                    <a:lnTo>
                      <a:pt x="55" y="86"/>
                    </a:lnTo>
                    <a:lnTo>
                      <a:pt x="51" y="99"/>
                    </a:lnTo>
                    <a:lnTo>
                      <a:pt x="50" y="111"/>
                    </a:lnTo>
                    <a:lnTo>
                      <a:pt x="50" y="111"/>
                    </a:lnTo>
                    <a:lnTo>
                      <a:pt x="50" y="111"/>
                    </a:lnTo>
                    <a:lnTo>
                      <a:pt x="51" y="124"/>
                    </a:lnTo>
                    <a:lnTo>
                      <a:pt x="55" y="135"/>
                    </a:lnTo>
                    <a:lnTo>
                      <a:pt x="61" y="146"/>
                    </a:lnTo>
                    <a:lnTo>
                      <a:pt x="68" y="154"/>
                    </a:lnTo>
                    <a:lnTo>
                      <a:pt x="68" y="154"/>
                    </a:lnTo>
                    <a:lnTo>
                      <a:pt x="77" y="162"/>
                    </a:lnTo>
                    <a:lnTo>
                      <a:pt x="88" y="168"/>
                    </a:lnTo>
                    <a:lnTo>
                      <a:pt x="99" y="172"/>
                    </a:lnTo>
                    <a:lnTo>
                      <a:pt x="112" y="173"/>
                    </a:lnTo>
                    <a:lnTo>
                      <a:pt x="192" y="173"/>
                    </a:lnTo>
                    <a:lnTo>
                      <a:pt x="192" y="173"/>
                    </a:lnTo>
                    <a:lnTo>
                      <a:pt x="203" y="172"/>
                    </a:lnTo>
                    <a:lnTo>
                      <a:pt x="213" y="169"/>
                    </a:lnTo>
                    <a:lnTo>
                      <a:pt x="223" y="164"/>
                    </a:lnTo>
                    <a:lnTo>
                      <a:pt x="232" y="158"/>
                    </a:lnTo>
                    <a:lnTo>
                      <a:pt x="292" y="158"/>
                    </a:lnTo>
                    <a:lnTo>
                      <a:pt x="292" y="158"/>
                    </a:lnTo>
                    <a:lnTo>
                      <a:pt x="288" y="167"/>
                    </a:lnTo>
                    <a:lnTo>
                      <a:pt x="282" y="175"/>
                    </a:lnTo>
                    <a:lnTo>
                      <a:pt x="277" y="183"/>
                    </a:lnTo>
                    <a:lnTo>
                      <a:pt x="271" y="189"/>
                    </a:lnTo>
                    <a:lnTo>
                      <a:pt x="271" y="189"/>
                    </a:lnTo>
                    <a:lnTo>
                      <a:pt x="262" y="196"/>
                    </a:lnTo>
                    <a:lnTo>
                      <a:pt x="254" y="203"/>
                    </a:lnTo>
                    <a:lnTo>
                      <a:pt x="245" y="209"/>
                    </a:lnTo>
                    <a:lnTo>
                      <a:pt x="235" y="214"/>
                    </a:lnTo>
                    <a:lnTo>
                      <a:pt x="225" y="217"/>
                    </a:lnTo>
                    <a:lnTo>
                      <a:pt x="214" y="220"/>
                    </a:lnTo>
                    <a:lnTo>
                      <a:pt x="203" y="221"/>
                    </a:lnTo>
                    <a:lnTo>
                      <a:pt x="192" y="222"/>
                    </a:lnTo>
                    <a:lnTo>
                      <a:pt x="112" y="222"/>
                    </a:lnTo>
                    <a:lnTo>
                      <a:pt x="112" y="222"/>
                    </a:lnTo>
                    <a:lnTo>
                      <a:pt x="100" y="221"/>
                    </a:lnTo>
                    <a:lnTo>
                      <a:pt x="89" y="220"/>
                    </a:lnTo>
                    <a:lnTo>
                      <a:pt x="78" y="217"/>
                    </a:lnTo>
                    <a:lnTo>
                      <a:pt x="68" y="214"/>
                    </a:lnTo>
                    <a:lnTo>
                      <a:pt x="58" y="209"/>
                    </a:lnTo>
                    <a:lnTo>
                      <a:pt x="50" y="203"/>
                    </a:lnTo>
                    <a:lnTo>
                      <a:pt x="41" y="196"/>
                    </a:lnTo>
                    <a:lnTo>
                      <a:pt x="34" y="189"/>
                    </a:lnTo>
                    <a:lnTo>
                      <a:pt x="34" y="189"/>
                    </a:lnTo>
                    <a:lnTo>
                      <a:pt x="26" y="182"/>
                    </a:lnTo>
                    <a:lnTo>
                      <a:pt x="20" y="173"/>
                    </a:lnTo>
                    <a:lnTo>
                      <a:pt x="14" y="164"/>
                    </a:lnTo>
                    <a:lnTo>
                      <a:pt x="9" y="154"/>
                    </a:lnTo>
                    <a:lnTo>
                      <a:pt x="5" y="143"/>
                    </a:lnTo>
                    <a:lnTo>
                      <a:pt x="3" y="133"/>
                    </a:lnTo>
                    <a:lnTo>
                      <a:pt x="2" y="122"/>
                    </a:lnTo>
                    <a:lnTo>
                      <a:pt x="0" y="111"/>
                    </a:lnTo>
                    <a:lnTo>
                      <a:pt x="0" y="111"/>
                    </a:lnTo>
                    <a:lnTo>
                      <a:pt x="0" y="111"/>
                    </a:lnTo>
                    <a:lnTo>
                      <a:pt x="2" y="100"/>
                    </a:lnTo>
                    <a:lnTo>
                      <a:pt x="3" y="89"/>
                    </a:lnTo>
                    <a:lnTo>
                      <a:pt x="5" y="78"/>
                    </a:lnTo>
                    <a:lnTo>
                      <a:pt x="9" y="68"/>
                    </a:lnTo>
                    <a:lnTo>
                      <a:pt x="14" y="58"/>
                    </a:lnTo>
                    <a:lnTo>
                      <a:pt x="20" y="49"/>
                    </a:lnTo>
                    <a:lnTo>
                      <a:pt x="26" y="41"/>
                    </a:lnTo>
                    <a:lnTo>
                      <a:pt x="34" y="32"/>
                    </a:lnTo>
                    <a:lnTo>
                      <a:pt x="34" y="32"/>
                    </a:lnTo>
                    <a:lnTo>
                      <a:pt x="41" y="26"/>
                    </a:lnTo>
                    <a:lnTo>
                      <a:pt x="50" y="18"/>
                    </a:lnTo>
                    <a:lnTo>
                      <a:pt x="58" y="13"/>
                    </a:lnTo>
                    <a:lnTo>
                      <a:pt x="68" y="9"/>
                    </a:lnTo>
                    <a:lnTo>
                      <a:pt x="78" y="5"/>
                    </a:lnTo>
                    <a:lnTo>
                      <a:pt x="89" y="2"/>
                    </a:lnTo>
                    <a:lnTo>
                      <a:pt x="100" y="0"/>
                    </a:lnTo>
                    <a:lnTo>
                      <a:pt x="112" y="0"/>
                    </a:lnTo>
                    <a:lnTo>
                      <a:pt x="112" y="0"/>
                    </a:lnTo>
                    <a:close/>
                  </a:path>
                </a:pathLst>
              </a:custGeom>
              <a:grpFill/>
              <a:ln w="9525">
                <a:noFill/>
                <a:round/>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cs typeface="Lao UI" panose="020B0502040204020203" pitchFamily="34" charset="0"/>
                </a:endParaRPr>
              </a:p>
            </p:txBody>
          </p:sp>
          <p:sp>
            <p:nvSpPr>
              <p:cNvPr id="45" name="Freeform 20"/>
              <p:cNvSpPr/>
              <p:nvPr/>
            </p:nvSpPr>
            <p:spPr bwMode="auto">
              <a:xfrm>
                <a:off x="1714480" y="4357700"/>
                <a:ext cx="230188" cy="177800"/>
              </a:xfrm>
              <a:custGeom>
                <a:avLst/>
                <a:gdLst/>
                <a:ahLst/>
                <a:cxnLst>
                  <a:cxn ang="0">
                    <a:pos x="181" y="0"/>
                  </a:cxn>
                  <a:cxn ang="0">
                    <a:pos x="192" y="0"/>
                  </a:cxn>
                  <a:cxn ang="0">
                    <a:pos x="213" y="5"/>
                  </a:cxn>
                  <a:cxn ang="0">
                    <a:pos x="234" y="13"/>
                  </a:cxn>
                  <a:cxn ang="0">
                    <a:pos x="251" y="26"/>
                  </a:cxn>
                  <a:cxn ang="0">
                    <a:pos x="258" y="32"/>
                  </a:cxn>
                  <a:cxn ang="0">
                    <a:pos x="272" y="49"/>
                  </a:cxn>
                  <a:cxn ang="0">
                    <a:pos x="283" y="68"/>
                  </a:cxn>
                  <a:cxn ang="0">
                    <a:pos x="289" y="89"/>
                  </a:cxn>
                  <a:cxn ang="0">
                    <a:pos x="292" y="111"/>
                  </a:cxn>
                  <a:cxn ang="0">
                    <a:pos x="292" y="111"/>
                  </a:cxn>
                  <a:cxn ang="0">
                    <a:pos x="289" y="133"/>
                  </a:cxn>
                  <a:cxn ang="0">
                    <a:pos x="283" y="154"/>
                  </a:cxn>
                  <a:cxn ang="0">
                    <a:pos x="272" y="173"/>
                  </a:cxn>
                  <a:cxn ang="0">
                    <a:pos x="258" y="189"/>
                  </a:cxn>
                  <a:cxn ang="0">
                    <a:pos x="251" y="196"/>
                  </a:cxn>
                  <a:cxn ang="0">
                    <a:pos x="234" y="209"/>
                  </a:cxn>
                  <a:cxn ang="0">
                    <a:pos x="213" y="217"/>
                  </a:cxn>
                  <a:cxn ang="0">
                    <a:pos x="192" y="221"/>
                  </a:cxn>
                  <a:cxn ang="0">
                    <a:pos x="100" y="222"/>
                  </a:cxn>
                  <a:cxn ang="0">
                    <a:pos x="89" y="221"/>
                  </a:cxn>
                  <a:cxn ang="0">
                    <a:pos x="67" y="217"/>
                  </a:cxn>
                  <a:cxn ang="0">
                    <a:pos x="47" y="209"/>
                  </a:cxn>
                  <a:cxn ang="0">
                    <a:pos x="30" y="196"/>
                  </a:cxn>
                  <a:cxn ang="0">
                    <a:pos x="21" y="189"/>
                  </a:cxn>
                  <a:cxn ang="0">
                    <a:pos x="9" y="175"/>
                  </a:cxn>
                  <a:cxn ang="0">
                    <a:pos x="0" y="158"/>
                  </a:cxn>
                  <a:cxn ang="0">
                    <a:pos x="61" y="158"/>
                  </a:cxn>
                  <a:cxn ang="0">
                    <a:pos x="79" y="169"/>
                  </a:cxn>
                  <a:cxn ang="0">
                    <a:pos x="100" y="173"/>
                  </a:cxn>
                  <a:cxn ang="0">
                    <a:pos x="181" y="173"/>
                  </a:cxn>
                  <a:cxn ang="0">
                    <a:pos x="204" y="168"/>
                  </a:cxn>
                  <a:cxn ang="0">
                    <a:pos x="224" y="154"/>
                  </a:cxn>
                  <a:cxn ang="0">
                    <a:pos x="231" y="146"/>
                  </a:cxn>
                  <a:cxn ang="0">
                    <a:pos x="241" y="124"/>
                  </a:cxn>
                  <a:cxn ang="0">
                    <a:pos x="242" y="111"/>
                  </a:cxn>
                  <a:cxn ang="0">
                    <a:pos x="241" y="99"/>
                  </a:cxn>
                  <a:cxn ang="0">
                    <a:pos x="231" y="77"/>
                  </a:cxn>
                  <a:cxn ang="0">
                    <a:pos x="224" y="68"/>
                  </a:cxn>
                  <a:cxn ang="0">
                    <a:pos x="204" y="54"/>
                  </a:cxn>
                  <a:cxn ang="0">
                    <a:pos x="181" y="49"/>
                  </a:cxn>
                  <a:cxn ang="0">
                    <a:pos x="100" y="49"/>
                  </a:cxn>
                  <a:cxn ang="0">
                    <a:pos x="79" y="53"/>
                  </a:cxn>
                  <a:cxn ang="0">
                    <a:pos x="61" y="63"/>
                  </a:cxn>
                  <a:cxn ang="0">
                    <a:pos x="0" y="63"/>
                  </a:cxn>
                  <a:cxn ang="0">
                    <a:pos x="9" y="47"/>
                  </a:cxn>
                  <a:cxn ang="0">
                    <a:pos x="21" y="32"/>
                  </a:cxn>
                  <a:cxn ang="0">
                    <a:pos x="30" y="26"/>
                  </a:cxn>
                  <a:cxn ang="0">
                    <a:pos x="47" y="13"/>
                  </a:cxn>
                  <a:cxn ang="0">
                    <a:pos x="67" y="5"/>
                  </a:cxn>
                  <a:cxn ang="0">
                    <a:pos x="89" y="0"/>
                  </a:cxn>
                  <a:cxn ang="0">
                    <a:pos x="100" y="0"/>
                  </a:cxn>
                </a:cxnLst>
                <a:rect l="0" t="0" r="r" b="b"/>
                <a:pathLst>
                  <a:path w="292" h="222">
                    <a:moveTo>
                      <a:pt x="100" y="0"/>
                    </a:moveTo>
                    <a:lnTo>
                      <a:pt x="181" y="0"/>
                    </a:lnTo>
                    <a:lnTo>
                      <a:pt x="181" y="0"/>
                    </a:lnTo>
                    <a:lnTo>
                      <a:pt x="192" y="0"/>
                    </a:lnTo>
                    <a:lnTo>
                      <a:pt x="203" y="2"/>
                    </a:lnTo>
                    <a:lnTo>
                      <a:pt x="213" y="5"/>
                    </a:lnTo>
                    <a:lnTo>
                      <a:pt x="224" y="9"/>
                    </a:lnTo>
                    <a:lnTo>
                      <a:pt x="234" y="13"/>
                    </a:lnTo>
                    <a:lnTo>
                      <a:pt x="242" y="18"/>
                    </a:lnTo>
                    <a:lnTo>
                      <a:pt x="251" y="26"/>
                    </a:lnTo>
                    <a:lnTo>
                      <a:pt x="258" y="32"/>
                    </a:lnTo>
                    <a:lnTo>
                      <a:pt x="258" y="32"/>
                    </a:lnTo>
                    <a:lnTo>
                      <a:pt x="266" y="41"/>
                    </a:lnTo>
                    <a:lnTo>
                      <a:pt x="272" y="49"/>
                    </a:lnTo>
                    <a:lnTo>
                      <a:pt x="278" y="58"/>
                    </a:lnTo>
                    <a:lnTo>
                      <a:pt x="283" y="68"/>
                    </a:lnTo>
                    <a:lnTo>
                      <a:pt x="287" y="78"/>
                    </a:lnTo>
                    <a:lnTo>
                      <a:pt x="289" y="89"/>
                    </a:lnTo>
                    <a:lnTo>
                      <a:pt x="291" y="100"/>
                    </a:lnTo>
                    <a:lnTo>
                      <a:pt x="292" y="111"/>
                    </a:lnTo>
                    <a:lnTo>
                      <a:pt x="292" y="111"/>
                    </a:lnTo>
                    <a:lnTo>
                      <a:pt x="292" y="111"/>
                    </a:lnTo>
                    <a:lnTo>
                      <a:pt x="291" y="122"/>
                    </a:lnTo>
                    <a:lnTo>
                      <a:pt x="289" y="133"/>
                    </a:lnTo>
                    <a:lnTo>
                      <a:pt x="287" y="143"/>
                    </a:lnTo>
                    <a:lnTo>
                      <a:pt x="283" y="154"/>
                    </a:lnTo>
                    <a:lnTo>
                      <a:pt x="278" y="164"/>
                    </a:lnTo>
                    <a:lnTo>
                      <a:pt x="272" y="173"/>
                    </a:lnTo>
                    <a:lnTo>
                      <a:pt x="266" y="182"/>
                    </a:lnTo>
                    <a:lnTo>
                      <a:pt x="258" y="189"/>
                    </a:lnTo>
                    <a:lnTo>
                      <a:pt x="258" y="189"/>
                    </a:lnTo>
                    <a:lnTo>
                      <a:pt x="251" y="196"/>
                    </a:lnTo>
                    <a:lnTo>
                      <a:pt x="242" y="203"/>
                    </a:lnTo>
                    <a:lnTo>
                      <a:pt x="234" y="209"/>
                    </a:lnTo>
                    <a:lnTo>
                      <a:pt x="224" y="214"/>
                    </a:lnTo>
                    <a:lnTo>
                      <a:pt x="213" y="217"/>
                    </a:lnTo>
                    <a:lnTo>
                      <a:pt x="203" y="220"/>
                    </a:lnTo>
                    <a:lnTo>
                      <a:pt x="192" y="221"/>
                    </a:lnTo>
                    <a:lnTo>
                      <a:pt x="181" y="222"/>
                    </a:lnTo>
                    <a:lnTo>
                      <a:pt x="100" y="222"/>
                    </a:lnTo>
                    <a:lnTo>
                      <a:pt x="100" y="222"/>
                    </a:lnTo>
                    <a:lnTo>
                      <a:pt x="89" y="221"/>
                    </a:lnTo>
                    <a:lnTo>
                      <a:pt x="78" y="220"/>
                    </a:lnTo>
                    <a:lnTo>
                      <a:pt x="67" y="217"/>
                    </a:lnTo>
                    <a:lnTo>
                      <a:pt x="57" y="214"/>
                    </a:lnTo>
                    <a:lnTo>
                      <a:pt x="47" y="209"/>
                    </a:lnTo>
                    <a:lnTo>
                      <a:pt x="38" y="203"/>
                    </a:lnTo>
                    <a:lnTo>
                      <a:pt x="30" y="196"/>
                    </a:lnTo>
                    <a:lnTo>
                      <a:pt x="21" y="189"/>
                    </a:lnTo>
                    <a:lnTo>
                      <a:pt x="21" y="189"/>
                    </a:lnTo>
                    <a:lnTo>
                      <a:pt x="15" y="183"/>
                    </a:lnTo>
                    <a:lnTo>
                      <a:pt x="9" y="175"/>
                    </a:lnTo>
                    <a:lnTo>
                      <a:pt x="4" y="167"/>
                    </a:lnTo>
                    <a:lnTo>
                      <a:pt x="0" y="158"/>
                    </a:lnTo>
                    <a:lnTo>
                      <a:pt x="61" y="158"/>
                    </a:lnTo>
                    <a:lnTo>
                      <a:pt x="61" y="158"/>
                    </a:lnTo>
                    <a:lnTo>
                      <a:pt x="69" y="164"/>
                    </a:lnTo>
                    <a:lnTo>
                      <a:pt x="79" y="169"/>
                    </a:lnTo>
                    <a:lnTo>
                      <a:pt x="89" y="172"/>
                    </a:lnTo>
                    <a:lnTo>
                      <a:pt x="100" y="173"/>
                    </a:lnTo>
                    <a:lnTo>
                      <a:pt x="181" y="173"/>
                    </a:lnTo>
                    <a:lnTo>
                      <a:pt x="181" y="173"/>
                    </a:lnTo>
                    <a:lnTo>
                      <a:pt x="193" y="172"/>
                    </a:lnTo>
                    <a:lnTo>
                      <a:pt x="204" y="168"/>
                    </a:lnTo>
                    <a:lnTo>
                      <a:pt x="215" y="162"/>
                    </a:lnTo>
                    <a:lnTo>
                      <a:pt x="224" y="154"/>
                    </a:lnTo>
                    <a:lnTo>
                      <a:pt x="224" y="154"/>
                    </a:lnTo>
                    <a:lnTo>
                      <a:pt x="231" y="146"/>
                    </a:lnTo>
                    <a:lnTo>
                      <a:pt x="237" y="135"/>
                    </a:lnTo>
                    <a:lnTo>
                      <a:pt x="241" y="124"/>
                    </a:lnTo>
                    <a:lnTo>
                      <a:pt x="242" y="111"/>
                    </a:lnTo>
                    <a:lnTo>
                      <a:pt x="242" y="111"/>
                    </a:lnTo>
                    <a:lnTo>
                      <a:pt x="242" y="111"/>
                    </a:lnTo>
                    <a:lnTo>
                      <a:pt x="241" y="99"/>
                    </a:lnTo>
                    <a:lnTo>
                      <a:pt x="237" y="86"/>
                    </a:lnTo>
                    <a:lnTo>
                      <a:pt x="231" y="77"/>
                    </a:lnTo>
                    <a:lnTo>
                      <a:pt x="224" y="68"/>
                    </a:lnTo>
                    <a:lnTo>
                      <a:pt x="224" y="68"/>
                    </a:lnTo>
                    <a:lnTo>
                      <a:pt x="215" y="60"/>
                    </a:lnTo>
                    <a:lnTo>
                      <a:pt x="204" y="54"/>
                    </a:lnTo>
                    <a:lnTo>
                      <a:pt x="193" y="51"/>
                    </a:lnTo>
                    <a:lnTo>
                      <a:pt x="181" y="49"/>
                    </a:lnTo>
                    <a:lnTo>
                      <a:pt x="100" y="49"/>
                    </a:lnTo>
                    <a:lnTo>
                      <a:pt x="100" y="49"/>
                    </a:lnTo>
                    <a:lnTo>
                      <a:pt x="89" y="51"/>
                    </a:lnTo>
                    <a:lnTo>
                      <a:pt x="79" y="53"/>
                    </a:lnTo>
                    <a:lnTo>
                      <a:pt x="69" y="58"/>
                    </a:lnTo>
                    <a:lnTo>
                      <a:pt x="61" y="63"/>
                    </a:lnTo>
                    <a:lnTo>
                      <a:pt x="0" y="63"/>
                    </a:lnTo>
                    <a:lnTo>
                      <a:pt x="0" y="63"/>
                    </a:lnTo>
                    <a:lnTo>
                      <a:pt x="4" y="56"/>
                    </a:lnTo>
                    <a:lnTo>
                      <a:pt x="9" y="47"/>
                    </a:lnTo>
                    <a:lnTo>
                      <a:pt x="15" y="39"/>
                    </a:lnTo>
                    <a:lnTo>
                      <a:pt x="21" y="32"/>
                    </a:lnTo>
                    <a:lnTo>
                      <a:pt x="21" y="32"/>
                    </a:lnTo>
                    <a:lnTo>
                      <a:pt x="30" y="26"/>
                    </a:lnTo>
                    <a:lnTo>
                      <a:pt x="38" y="18"/>
                    </a:lnTo>
                    <a:lnTo>
                      <a:pt x="47" y="13"/>
                    </a:lnTo>
                    <a:lnTo>
                      <a:pt x="57" y="9"/>
                    </a:lnTo>
                    <a:lnTo>
                      <a:pt x="67" y="5"/>
                    </a:lnTo>
                    <a:lnTo>
                      <a:pt x="78" y="2"/>
                    </a:lnTo>
                    <a:lnTo>
                      <a:pt x="89" y="0"/>
                    </a:lnTo>
                    <a:lnTo>
                      <a:pt x="100" y="0"/>
                    </a:lnTo>
                    <a:lnTo>
                      <a:pt x="100" y="0"/>
                    </a:lnTo>
                    <a:close/>
                  </a:path>
                </a:pathLst>
              </a:custGeom>
              <a:grpFill/>
              <a:ln w="9525">
                <a:noFill/>
                <a:round/>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cs typeface="Lao UI" panose="020B0502040204020203" pitchFamily="34" charset="0"/>
                </a:endParaRPr>
              </a:p>
            </p:txBody>
          </p:sp>
          <p:sp>
            <p:nvSpPr>
              <p:cNvPr id="46" name="Freeform 21"/>
              <p:cNvSpPr/>
              <p:nvPr/>
            </p:nvSpPr>
            <p:spPr bwMode="auto">
              <a:xfrm>
                <a:off x="1601767" y="4427550"/>
                <a:ext cx="195263" cy="36513"/>
              </a:xfrm>
              <a:custGeom>
                <a:avLst/>
                <a:gdLst/>
                <a:ahLst/>
                <a:cxnLst>
                  <a:cxn ang="0">
                    <a:pos x="24" y="0"/>
                  </a:cxn>
                  <a:cxn ang="0">
                    <a:pos x="224" y="0"/>
                  </a:cxn>
                  <a:cxn ang="0">
                    <a:pos x="224" y="0"/>
                  </a:cxn>
                  <a:cxn ang="0">
                    <a:pos x="229" y="1"/>
                  </a:cxn>
                  <a:cxn ang="0">
                    <a:pos x="233" y="2"/>
                  </a:cxn>
                  <a:cxn ang="0">
                    <a:pos x="236" y="5"/>
                  </a:cxn>
                  <a:cxn ang="0">
                    <a:pos x="240" y="7"/>
                  </a:cxn>
                  <a:cxn ang="0">
                    <a:pos x="242" y="11"/>
                  </a:cxn>
                  <a:cxn ang="0">
                    <a:pos x="245" y="14"/>
                  </a:cxn>
                  <a:cxn ang="0">
                    <a:pos x="246" y="18"/>
                  </a:cxn>
                  <a:cxn ang="0">
                    <a:pos x="246" y="23"/>
                  </a:cxn>
                  <a:cxn ang="0">
                    <a:pos x="246" y="23"/>
                  </a:cxn>
                  <a:cxn ang="0">
                    <a:pos x="246" y="23"/>
                  </a:cxn>
                  <a:cxn ang="0">
                    <a:pos x="246" y="28"/>
                  </a:cxn>
                  <a:cxn ang="0">
                    <a:pos x="245" y="32"/>
                  </a:cxn>
                  <a:cxn ang="0">
                    <a:pos x="242" y="36"/>
                  </a:cxn>
                  <a:cxn ang="0">
                    <a:pos x="240" y="39"/>
                  </a:cxn>
                  <a:cxn ang="0">
                    <a:pos x="236" y="42"/>
                  </a:cxn>
                  <a:cxn ang="0">
                    <a:pos x="233" y="44"/>
                  </a:cxn>
                  <a:cxn ang="0">
                    <a:pos x="229" y="45"/>
                  </a:cxn>
                  <a:cxn ang="0">
                    <a:pos x="224" y="45"/>
                  </a:cxn>
                  <a:cxn ang="0">
                    <a:pos x="24" y="45"/>
                  </a:cxn>
                  <a:cxn ang="0">
                    <a:pos x="24" y="45"/>
                  </a:cxn>
                  <a:cxn ang="0">
                    <a:pos x="19" y="45"/>
                  </a:cxn>
                  <a:cxn ang="0">
                    <a:pos x="14" y="44"/>
                  </a:cxn>
                  <a:cxn ang="0">
                    <a:pos x="10" y="42"/>
                  </a:cxn>
                  <a:cxn ang="0">
                    <a:pos x="6" y="39"/>
                  </a:cxn>
                  <a:cxn ang="0">
                    <a:pos x="4" y="36"/>
                  </a:cxn>
                  <a:cxn ang="0">
                    <a:pos x="3" y="32"/>
                  </a:cxn>
                  <a:cxn ang="0">
                    <a:pos x="0" y="28"/>
                  </a:cxn>
                  <a:cxn ang="0">
                    <a:pos x="0" y="23"/>
                  </a:cxn>
                  <a:cxn ang="0">
                    <a:pos x="0" y="23"/>
                  </a:cxn>
                  <a:cxn ang="0">
                    <a:pos x="0" y="23"/>
                  </a:cxn>
                  <a:cxn ang="0">
                    <a:pos x="0" y="18"/>
                  </a:cxn>
                  <a:cxn ang="0">
                    <a:pos x="3" y="14"/>
                  </a:cxn>
                  <a:cxn ang="0">
                    <a:pos x="4" y="11"/>
                  </a:cxn>
                  <a:cxn ang="0">
                    <a:pos x="6" y="7"/>
                  </a:cxn>
                  <a:cxn ang="0">
                    <a:pos x="10" y="5"/>
                  </a:cxn>
                  <a:cxn ang="0">
                    <a:pos x="14" y="2"/>
                  </a:cxn>
                  <a:cxn ang="0">
                    <a:pos x="19" y="1"/>
                  </a:cxn>
                  <a:cxn ang="0">
                    <a:pos x="24" y="0"/>
                  </a:cxn>
                  <a:cxn ang="0">
                    <a:pos x="24" y="0"/>
                  </a:cxn>
                </a:cxnLst>
                <a:rect l="0" t="0" r="r" b="b"/>
                <a:pathLst>
                  <a:path w="246" h="45">
                    <a:moveTo>
                      <a:pt x="24" y="0"/>
                    </a:moveTo>
                    <a:lnTo>
                      <a:pt x="224" y="0"/>
                    </a:lnTo>
                    <a:lnTo>
                      <a:pt x="224" y="0"/>
                    </a:lnTo>
                    <a:lnTo>
                      <a:pt x="229" y="1"/>
                    </a:lnTo>
                    <a:lnTo>
                      <a:pt x="233" y="2"/>
                    </a:lnTo>
                    <a:lnTo>
                      <a:pt x="236" y="5"/>
                    </a:lnTo>
                    <a:lnTo>
                      <a:pt x="240" y="7"/>
                    </a:lnTo>
                    <a:lnTo>
                      <a:pt x="242" y="11"/>
                    </a:lnTo>
                    <a:lnTo>
                      <a:pt x="245" y="14"/>
                    </a:lnTo>
                    <a:lnTo>
                      <a:pt x="246" y="18"/>
                    </a:lnTo>
                    <a:lnTo>
                      <a:pt x="246" y="23"/>
                    </a:lnTo>
                    <a:lnTo>
                      <a:pt x="246" y="23"/>
                    </a:lnTo>
                    <a:lnTo>
                      <a:pt x="246" y="23"/>
                    </a:lnTo>
                    <a:lnTo>
                      <a:pt x="246" y="28"/>
                    </a:lnTo>
                    <a:lnTo>
                      <a:pt x="245" y="32"/>
                    </a:lnTo>
                    <a:lnTo>
                      <a:pt x="242" y="36"/>
                    </a:lnTo>
                    <a:lnTo>
                      <a:pt x="240" y="39"/>
                    </a:lnTo>
                    <a:lnTo>
                      <a:pt x="236" y="42"/>
                    </a:lnTo>
                    <a:lnTo>
                      <a:pt x="233" y="44"/>
                    </a:lnTo>
                    <a:lnTo>
                      <a:pt x="229" y="45"/>
                    </a:lnTo>
                    <a:lnTo>
                      <a:pt x="224" y="45"/>
                    </a:lnTo>
                    <a:lnTo>
                      <a:pt x="24" y="45"/>
                    </a:lnTo>
                    <a:lnTo>
                      <a:pt x="24" y="45"/>
                    </a:lnTo>
                    <a:lnTo>
                      <a:pt x="19" y="45"/>
                    </a:lnTo>
                    <a:lnTo>
                      <a:pt x="14" y="44"/>
                    </a:lnTo>
                    <a:lnTo>
                      <a:pt x="10" y="42"/>
                    </a:lnTo>
                    <a:lnTo>
                      <a:pt x="6" y="39"/>
                    </a:lnTo>
                    <a:lnTo>
                      <a:pt x="4" y="36"/>
                    </a:lnTo>
                    <a:lnTo>
                      <a:pt x="3" y="32"/>
                    </a:lnTo>
                    <a:lnTo>
                      <a:pt x="0" y="28"/>
                    </a:lnTo>
                    <a:lnTo>
                      <a:pt x="0" y="23"/>
                    </a:lnTo>
                    <a:lnTo>
                      <a:pt x="0" y="23"/>
                    </a:lnTo>
                    <a:lnTo>
                      <a:pt x="0" y="23"/>
                    </a:lnTo>
                    <a:lnTo>
                      <a:pt x="0" y="18"/>
                    </a:lnTo>
                    <a:lnTo>
                      <a:pt x="3" y="14"/>
                    </a:lnTo>
                    <a:lnTo>
                      <a:pt x="4" y="11"/>
                    </a:lnTo>
                    <a:lnTo>
                      <a:pt x="6" y="7"/>
                    </a:lnTo>
                    <a:lnTo>
                      <a:pt x="10" y="5"/>
                    </a:lnTo>
                    <a:lnTo>
                      <a:pt x="14" y="2"/>
                    </a:lnTo>
                    <a:lnTo>
                      <a:pt x="19" y="1"/>
                    </a:lnTo>
                    <a:lnTo>
                      <a:pt x="24" y="0"/>
                    </a:lnTo>
                    <a:lnTo>
                      <a:pt x="24" y="0"/>
                    </a:lnTo>
                    <a:close/>
                  </a:path>
                </a:pathLst>
              </a:custGeom>
              <a:grpFill/>
              <a:ln w="9525">
                <a:noFill/>
                <a:round/>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cs typeface="Lao UI" panose="020B0502040204020203" pitchFamily="34" charset="0"/>
                </a:endParaRPr>
              </a:p>
            </p:txBody>
          </p:sp>
        </p:grpSp>
      </p:grpSp>
      <p:grpSp>
        <p:nvGrpSpPr>
          <p:cNvPr id="4" name="组合 3"/>
          <p:cNvGrpSpPr/>
          <p:nvPr/>
        </p:nvGrpSpPr>
        <p:grpSpPr bwMode="auto">
          <a:xfrm>
            <a:off x="8962567" y="1981200"/>
            <a:ext cx="1020233" cy="1020233"/>
            <a:chOff x="6721309" y="1486287"/>
            <a:chExt cx="765423" cy="765385"/>
          </a:xfrm>
        </p:grpSpPr>
        <p:sp>
          <p:nvSpPr>
            <p:cNvPr id="63" name="Rectangle 16"/>
            <p:cNvSpPr/>
            <p:nvPr/>
          </p:nvSpPr>
          <p:spPr>
            <a:xfrm>
              <a:off x="6721309" y="1486287"/>
              <a:ext cx="765423" cy="765385"/>
            </a:xfrm>
            <a:prstGeom prst="ellipse">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grpSp>
          <p:nvGrpSpPr>
            <p:cNvPr id="64" name="Group 68"/>
            <p:cNvGrpSpPr/>
            <p:nvPr/>
          </p:nvGrpSpPr>
          <p:grpSpPr>
            <a:xfrm>
              <a:off x="6911180" y="1670021"/>
              <a:ext cx="405503" cy="406194"/>
              <a:chOff x="6998061" y="3496249"/>
              <a:chExt cx="366051" cy="366676"/>
            </a:xfrm>
            <a:solidFill>
              <a:schemeClr val="bg1"/>
            </a:solidFill>
          </p:grpSpPr>
          <p:sp>
            <p:nvSpPr>
              <p:cNvPr id="65" name="AutoShape 7"/>
              <p:cNvSpPr/>
              <p:nvPr/>
            </p:nvSpPr>
            <p:spPr bwMode="auto">
              <a:xfrm>
                <a:off x="6998061" y="3496249"/>
                <a:ext cx="366051" cy="366676"/>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66" name="AutoShape 8"/>
              <p:cNvSpPr/>
              <p:nvPr/>
            </p:nvSpPr>
            <p:spPr bwMode="auto">
              <a:xfrm>
                <a:off x="7158247" y="3656437"/>
                <a:ext cx="45678" cy="45678"/>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67" name="AutoShape 9"/>
              <p:cNvSpPr/>
              <p:nvPr/>
            </p:nvSpPr>
            <p:spPr bwMode="auto">
              <a:xfrm>
                <a:off x="7111943" y="3610758"/>
                <a:ext cx="137660" cy="13766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68" name="AutoShape 10"/>
              <p:cNvSpPr/>
              <p:nvPr/>
            </p:nvSpPr>
            <p:spPr bwMode="auto">
              <a:xfrm>
                <a:off x="7203927" y="3702114"/>
                <a:ext cx="56941" cy="58818"/>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69" name="AutoShape 11"/>
              <p:cNvSpPr/>
              <p:nvPr/>
            </p:nvSpPr>
            <p:spPr bwMode="auto">
              <a:xfrm>
                <a:off x="7226451" y="3725267"/>
                <a:ext cx="81970" cy="83847"/>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70" name="AutoShape 12"/>
              <p:cNvSpPr/>
              <p:nvPr/>
            </p:nvSpPr>
            <p:spPr bwMode="auto">
              <a:xfrm>
                <a:off x="7215188" y="3714003"/>
                <a:ext cx="69456" cy="70707"/>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71" name="AutoShape 13"/>
              <p:cNvSpPr/>
              <p:nvPr/>
            </p:nvSpPr>
            <p:spPr bwMode="auto">
              <a:xfrm>
                <a:off x="7100682" y="3599495"/>
                <a:ext cx="57567" cy="58192"/>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72" name="AutoShape 14"/>
              <p:cNvSpPr/>
              <p:nvPr/>
            </p:nvSpPr>
            <p:spPr bwMode="auto">
              <a:xfrm>
                <a:off x="7055002" y="3553816"/>
                <a:ext cx="81970" cy="83222"/>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73" name="AutoShape 15"/>
              <p:cNvSpPr/>
              <p:nvPr/>
            </p:nvSpPr>
            <p:spPr bwMode="auto">
              <a:xfrm>
                <a:off x="7078154" y="3576343"/>
                <a:ext cx="69456" cy="71333"/>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grpSp>
      </p:grpSp>
      <p:grpSp>
        <p:nvGrpSpPr>
          <p:cNvPr id="6" name="组合 5"/>
          <p:cNvGrpSpPr/>
          <p:nvPr/>
        </p:nvGrpSpPr>
        <p:grpSpPr bwMode="auto">
          <a:xfrm>
            <a:off x="7421634" y="4409017"/>
            <a:ext cx="1020233" cy="1020233"/>
            <a:chOff x="5566317" y="3306918"/>
            <a:chExt cx="765423" cy="765385"/>
          </a:xfrm>
        </p:grpSpPr>
        <p:sp>
          <p:nvSpPr>
            <p:cNvPr id="75" name="Rectangle 23"/>
            <p:cNvSpPr/>
            <p:nvPr/>
          </p:nvSpPr>
          <p:spPr>
            <a:xfrm>
              <a:off x="5566317" y="3306918"/>
              <a:ext cx="765423" cy="765385"/>
            </a:xfrm>
            <a:prstGeom prst="ellipse">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grpSp>
          <p:nvGrpSpPr>
            <p:cNvPr id="76" name="Group 78"/>
            <p:cNvGrpSpPr/>
            <p:nvPr/>
          </p:nvGrpSpPr>
          <p:grpSpPr>
            <a:xfrm>
              <a:off x="5794464" y="3478816"/>
              <a:ext cx="327796" cy="437560"/>
              <a:chOff x="1868971" y="2767277"/>
              <a:chExt cx="274694" cy="366676"/>
            </a:xfrm>
            <a:solidFill>
              <a:schemeClr val="bg1"/>
            </a:solidFill>
          </p:grpSpPr>
          <p:sp>
            <p:nvSpPr>
              <p:cNvPr id="77" name="AutoShape 115"/>
              <p:cNvSpPr/>
              <p:nvPr/>
            </p:nvSpPr>
            <p:spPr bwMode="auto">
              <a:xfrm>
                <a:off x="1868971" y="2767277"/>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78" name="AutoShape 116"/>
              <p:cNvSpPr/>
              <p:nvPr/>
            </p:nvSpPr>
            <p:spPr bwMode="auto">
              <a:xfrm>
                <a:off x="1983479" y="2985030"/>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grpSp>
      </p:grpSp>
      <p:sp>
        <p:nvSpPr>
          <p:cNvPr id="47" name="文本框 48"/>
          <p:cNvSpPr txBox="1">
            <a:spLocks noChangeArrowheads="1"/>
          </p:cNvSpPr>
          <p:nvPr/>
        </p:nvSpPr>
        <p:spPr bwMode="auto">
          <a:xfrm>
            <a:off x="5152567" y="338667"/>
            <a:ext cx="18880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dirty="0" err="1">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rPr>
              <a:t>Advise</a:t>
            </a:r>
            <a:endParaRPr lang="zh-CN" altLang="en-US" sz="3200" b="1" dirty="0">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endParaRPr>
          </a:p>
        </p:txBody>
      </p:sp>
      <p:cxnSp>
        <p:nvCxnSpPr>
          <p:cNvPr id="60" name="直接连接符 24"/>
          <p:cNvCxnSpPr/>
          <p:nvPr/>
        </p:nvCxnSpPr>
        <p:spPr>
          <a:xfrm>
            <a:off x="7104134"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74" name="直接连接符 25"/>
          <p:cNvCxnSpPr/>
          <p:nvPr/>
        </p:nvCxnSpPr>
        <p:spPr>
          <a:xfrm>
            <a:off x="369630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 calcmode="lin" valueType="num">
                                      <p:cBhvr>
                                        <p:cTn id="33" dur="500" fill="hold"/>
                                        <p:tgtEl>
                                          <p:spTgt spid="6"/>
                                        </p:tgtEl>
                                        <p:attrNameLst>
                                          <p:attrName>style.rotation</p:attrName>
                                        </p:attrNameLst>
                                      </p:cBhvr>
                                      <p:tavLst>
                                        <p:tav tm="0">
                                          <p:val>
                                            <p:fltVal val="360"/>
                                          </p:val>
                                        </p:tav>
                                        <p:tav tm="100000">
                                          <p:val>
                                            <p:fltVal val="0"/>
                                          </p:val>
                                        </p:tav>
                                      </p:tavLst>
                                    </p:anim>
                                    <p:animEffect transition="in" filter="fade">
                                      <p:cBhvr>
                                        <p:cTn id="34" dur="500"/>
                                        <p:tgtEl>
                                          <p:spTgt spid="6"/>
                                        </p:tgtEl>
                                      </p:cBhvr>
                                    </p:animEffec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wipe(left)">
                                      <p:cBhvr>
                                        <p:cTn id="38" dur="500"/>
                                        <p:tgtEl>
                                          <p:spTgt spid="4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wipe(left)">
                                      <p:cBhvr>
                                        <p:cTn id="41" dur="500"/>
                                        <p:tgtEl>
                                          <p:spTgt spid="5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wipe(left)">
                                      <p:cBhvr>
                                        <p:cTn id="47" dur="500"/>
                                        <p:tgtEl>
                                          <p:spTgt spid="58"/>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wipe(left)">
                                      <p:cBhvr>
                                        <p:cTn id="50" dur="500"/>
                                        <p:tgtEl>
                                          <p:spTgt spid="61"/>
                                        </p:tgtEl>
                                      </p:cBhvr>
                                    </p:animEffect>
                                  </p:childTnLst>
                                </p:cTn>
                              </p:par>
                            </p:childTnLst>
                          </p:cTn>
                        </p:par>
                        <p:par>
                          <p:cTn id="51" fill="hold">
                            <p:stCondLst>
                              <p:cond delay="1000"/>
                            </p:stCondLst>
                            <p:childTnLst>
                              <p:par>
                                <p:cTn id="52" presetID="10" presetClass="entr" presetSubtype="0" fill="hold" grpId="0" nodeType="afterEffect">
                                  <p:stCondLst>
                                    <p:cond delay="0"/>
                                  </p:stCondLst>
                                  <p:iterate type="lt">
                                    <p:tmPct val="15000"/>
                                  </p:iterate>
                                  <p:childTnLst>
                                    <p:set>
                                      <p:cBhvr>
                                        <p:cTn id="53" dur="1" fill="hold">
                                          <p:stCondLst>
                                            <p:cond delay="0"/>
                                          </p:stCondLst>
                                        </p:cTn>
                                        <p:tgtEl>
                                          <p:spTgt spid="50"/>
                                        </p:tgtEl>
                                        <p:attrNameLst>
                                          <p:attrName>style.visibility</p:attrName>
                                        </p:attrNameLst>
                                      </p:cBhvr>
                                      <p:to>
                                        <p:strVal val="visible"/>
                                      </p:to>
                                    </p:set>
                                    <p:animEffect transition="in" filter="fade">
                                      <p:cBhvr>
                                        <p:cTn id="54" dur="250"/>
                                        <p:tgtEl>
                                          <p:spTgt spid="50"/>
                                        </p:tgtEl>
                                      </p:cBhvr>
                                    </p:animEffect>
                                  </p:childTnLst>
                                </p:cTn>
                              </p:par>
                              <p:par>
                                <p:cTn id="55" presetID="10" presetClass="entr" presetSubtype="0" fill="hold" grpId="0" nodeType="withEffect">
                                  <p:stCondLst>
                                    <p:cond delay="0"/>
                                  </p:stCondLst>
                                  <p:iterate type="lt">
                                    <p:tmPct val="15000"/>
                                  </p:iterate>
                                  <p:childTnLst>
                                    <p:set>
                                      <p:cBhvr>
                                        <p:cTn id="56" dur="1" fill="hold">
                                          <p:stCondLst>
                                            <p:cond delay="0"/>
                                          </p:stCondLst>
                                        </p:cTn>
                                        <p:tgtEl>
                                          <p:spTgt spid="53"/>
                                        </p:tgtEl>
                                        <p:attrNameLst>
                                          <p:attrName>style.visibility</p:attrName>
                                        </p:attrNameLst>
                                      </p:cBhvr>
                                      <p:to>
                                        <p:strVal val="visible"/>
                                      </p:to>
                                    </p:set>
                                    <p:animEffect transition="in" filter="fade">
                                      <p:cBhvr>
                                        <p:cTn id="57" dur="250"/>
                                        <p:tgtEl>
                                          <p:spTgt spid="53"/>
                                        </p:tgtEl>
                                      </p:cBhvr>
                                    </p:animEffect>
                                  </p:childTnLst>
                                </p:cTn>
                              </p:par>
                              <p:par>
                                <p:cTn id="58" presetID="10" presetClass="entr" presetSubtype="0" fill="hold" grpId="0" nodeType="withEffect">
                                  <p:stCondLst>
                                    <p:cond delay="0"/>
                                  </p:stCondLst>
                                  <p:iterate type="lt">
                                    <p:tmPct val="15000"/>
                                  </p:iterate>
                                  <p:childTnLst>
                                    <p:set>
                                      <p:cBhvr>
                                        <p:cTn id="59" dur="1" fill="hold">
                                          <p:stCondLst>
                                            <p:cond delay="0"/>
                                          </p:stCondLst>
                                        </p:cTn>
                                        <p:tgtEl>
                                          <p:spTgt spid="56"/>
                                        </p:tgtEl>
                                        <p:attrNameLst>
                                          <p:attrName>style.visibility</p:attrName>
                                        </p:attrNameLst>
                                      </p:cBhvr>
                                      <p:to>
                                        <p:strVal val="visible"/>
                                      </p:to>
                                    </p:set>
                                    <p:animEffect transition="in" filter="fade">
                                      <p:cBhvr>
                                        <p:cTn id="60" dur="250"/>
                                        <p:tgtEl>
                                          <p:spTgt spid="56"/>
                                        </p:tgtEl>
                                      </p:cBhvr>
                                    </p:animEffect>
                                  </p:childTnLst>
                                </p:cTn>
                              </p:par>
                              <p:par>
                                <p:cTn id="61" presetID="10" presetClass="entr" presetSubtype="0" fill="hold" grpId="0" nodeType="withEffect">
                                  <p:stCondLst>
                                    <p:cond delay="0"/>
                                  </p:stCondLst>
                                  <p:iterate type="lt">
                                    <p:tmPct val="15000"/>
                                  </p:iterate>
                                  <p:childTnLst>
                                    <p:set>
                                      <p:cBhvr>
                                        <p:cTn id="62" dur="1" fill="hold">
                                          <p:stCondLst>
                                            <p:cond delay="0"/>
                                          </p:stCondLst>
                                        </p:cTn>
                                        <p:tgtEl>
                                          <p:spTgt spid="62"/>
                                        </p:tgtEl>
                                        <p:attrNameLst>
                                          <p:attrName>style.visibility</p:attrName>
                                        </p:attrNameLst>
                                      </p:cBhvr>
                                      <p:to>
                                        <p:strVal val="visible"/>
                                      </p:to>
                                    </p:set>
                                    <p:animEffect transition="in" filter="fade">
                                      <p:cBhvr>
                                        <p:cTn id="63" dur="250"/>
                                        <p:tgtEl>
                                          <p:spTgt spid="62"/>
                                        </p:tgtEl>
                                      </p:cBhvr>
                                    </p:animEffect>
                                  </p:childTnLst>
                                </p:cTn>
                              </p:par>
                              <p:par>
                                <p:cTn id="64" presetID="10" presetClass="entr" presetSubtype="0" fill="hold" grpId="0" nodeType="withEffect">
                                  <p:stCondLst>
                                    <p:cond delay="0"/>
                                  </p:stCondLst>
                                  <p:iterate type="lt">
                                    <p:tmPct val="15000"/>
                                  </p:iterate>
                                  <p:childTnLst>
                                    <p:set>
                                      <p:cBhvr>
                                        <p:cTn id="65" dur="1" fill="hold">
                                          <p:stCondLst>
                                            <p:cond delay="0"/>
                                          </p:stCondLst>
                                        </p:cTn>
                                        <p:tgtEl>
                                          <p:spTgt spid="59"/>
                                        </p:tgtEl>
                                        <p:attrNameLst>
                                          <p:attrName>style.visibility</p:attrName>
                                        </p:attrNameLst>
                                      </p:cBhvr>
                                      <p:to>
                                        <p:strVal val="visible"/>
                                      </p:to>
                                    </p:set>
                                    <p:animEffect transition="in" filter="fade">
                                      <p:cBhvr>
                                        <p:cTn id="66" dur="250"/>
                                        <p:tgtEl>
                                          <p:spTgt spid="59"/>
                                        </p:tgtEl>
                                      </p:cBhvr>
                                    </p:animEffect>
                                  </p:childTnLst>
                                </p:cTn>
                              </p:par>
                            </p:childTnLst>
                          </p:cTn>
                        </p:par>
                        <p:par>
                          <p:cTn id="67" fill="hold">
                            <p:stCondLst>
                              <p:cond delay="4775"/>
                            </p:stCondLst>
                            <p:childTnLst>
                              <p:par>
                                <p:cTn id="68" presetID="2" presetClass="entr" presetSubtype="1" decel="100000" fill="hold" grpId="0" nodeType="afterEffect">
                                  <p:stCondLst>
                                    <p:cond delay="0"/>
                                  </p:stCondLst>
                                  <p:childTnLst>
                                    <p:set>
                                      <p:cBhvr>
                                        <p:cTn id="69" dur="1" fill="hold">
                                          <p:stCondLst>
                                            <p:cond delay="0"/>
                                          </p:stCondLst>
                                        </p:cTn>
                                        <p:tgtEl>
                                          <p:spTgt spid="47"/>
                                        </p:tgtEl>
                                        <p:attrNameLst>
                                          <p:attrName>style.visibility</p:attrName>
                                        </p:attrNameLst>
                                      </p:cBhvr>
                                      <p:to>
                                        <p:strVal val="visible"/>
                                      </p:to>
                                    </p:set>
                                    <p:anim calcmode="lin" valueType="num">
                                      <p:cBhvr additive="base">
                                        <p:cTn id="70" dur="500" fill="hold"/>
                                        <p:tgtEl>
                                          <p:spTgt spid="47"/>
                                        </p:tgtEl>
                                        <p:attrNameLst>
                                          <p:attrName>ppt_x</p:attrName>
                                        </p:attrNameLst>
                                      </p:cBhvr>
                                      <p:tavLst>
                                        <p:tav tm="0">
                                          <p:val>
                                            <p:strVal val="#ppt_x"/>
                                          </p:val>
                                        </p:tav>
                                        <p:tav tm="100000">
                                          <p:val>
                                            <p:strVal val="#ppt_x"/>
                                          </p:val>
                                        </p:tav>
                                      </p:tavLst>
                                    </p:anim>
                                    <p:anim calcmode="lin" valueType="num">
                                      <p:cBhvr additive="base">
                                        <p:cTn id="71" dur="500" fill="hold"/>
                                        <p:tgtEl>
                                          <p:spTgt spid="47"/>
                                        </p:tgtEl>
                                        <p:attrNameLst>
                                          <p:attrName>ppt_y</p:attrName>
                                        </p:attrNameLst>
                                      </p:cBhvr>
                                      <p:tavLst>
                                        <p:tav tm="0">
                                          <p:val>
                                            <p:strVal val="0-#ppt_h/2"/>
                                          </p:val>
                                        </p:tav>
                                        <p:tav tm="100000">
                                          <p:val>
                                            <p:strVal val="#ppt_y"/>
                                          </p:val>
                                        </p:tav>
                                      </p:tavLst>
                                    </p:anim>
                                  </p:childTnLst>
                                </p:cTn>
                              </p:par>
                              <p:par>
                                <p:cTn id="72" presetID="22" presetClass="entr" presetSubtype="8" fill="hold" nodeType="withEffect">
                                  <p:stCondLst>
                                    <p:cond delay="400"/>
                                  </p:stCondLst>
                                  <p:childTnLst>
                                    <p:set>
                                      <p:cBhvr>
                                        <p:cTn id="73" dur="1" fill="hold">
                                          <p:stCondLst>
                                            <p:cond delay="0"/>
                                          </p:stCondLst>
                                        </p:cTn>
                                        <p:tgtEl>
                                          <p:spTgt spid="60"/>
                                        </p:tgtEl>
                                        <p:attrNameLst>
                                          <p:attrName>style.visibility</p:attrName>
                                        </p:attrNameLst>
                                      </p:cBhvr>
                                      <p:to>
                                        <p:strVal val="visible"/>
                                      </p:to>
                                    </p:set>
                                    <p:animEffect transition="in" filter="wipe(left)">
                                      <p:cBhvr>
                                        <p:cTn id="74" dur="500"/>
                                        <p:tgtEl>
                                          <p:spTgt spid="60"/>
                                        </p:tgtEl>
                                      </p:cBhvr>
                                    </p:animEffect>
                                  </p:childTnLst>
                                </p:cTn>
                              </p:par>
                              <p:par>
                                <p:cTn id="75" presetID="22" presetClass="entr" presetSubtype="2" fill="hold" nodeType="withEffect">
                                  <p:stCondLst>
                                    <p:cond delay="400"/>
                                  </p:stCondLst>
                                  <p:childTnLst>
                                    <p:set>
                                      <p:cBhvr>
                                        <p:cTn id="76" dur="1" fill="hold">
                                          <p:stCondLst>
                                            <p:cond delay="0"/>
                                          </p:stCondLst>
                                        </p:cTn>
                                        <p:tgtEl>
                                          <p:spTgt spid="74"/>
                                        </p:tgtEl>
                                        <p:attrNameLst>
                                          <p:attrName>style.visibility</p:attrName>
                                        </p:attrNameLst>
                                      </p:cBhvr>
                                      <p:to>
                                        <p:strVal val="visible"/>
                                      </p:to>
                                    </p:set>
                                    <p:animEffect transition="in" filter="wipe(right)">
                                      <p:cBhvr>
                                        <p:cTn id="7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2" grpId="0"/>
      <p:bldP spid="53" grpId="0"/>
      <p:bldP spid="55" grpId="0"/>
      <p:bldP spid="56" grpId="0"/>
      <p:bldP spid="58" grpId="0"/>
      <p:bldP spid="59" grpId="0"/>
      <p:bldP spid="61" grpId="0"/>
      <p:bldP spid="62" grpId="0"/>
      <p:bldP spid="4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1298118" y="1839384"/>
            <a:ext cx="2870200" cy="3003549"/>
            <a:chOff x="973148" y="1379560"/>
            <a:chExt cx="2152196" cy="2252462"/>
          </a:xfrm>
        </p:grpSpPr>
        <p:sp>
          <p:nvSpPr>
            <p:cNvPr id="8" name="MH_Other_1"/>
            <p:cNvSpPr/>
            <p:nvPr>
              <p:custDataLst>
                <p:tags r:id="rId8"/>
              </p:custDataLst>
            </p:nvPr>
          </p:nvSpPr>
          <p:spPr>
            <a:xfrm>
              <a:off x="1052506" y="1562106"/>
              <a:ext cx="1966497" cy="1973088"/>
            </a:xfrm>
            <a:custGeom>
              <a:avLst/>
              <a:gdLst>
                <a:gd name="connsiteX0" fmla="*/ 0 w 8242300"/>
                <a:gd name="connsiteY0" fmla="*/ 927100 h 8267700"/>
                <a:gd name="connsiteX1" fmla="*/ 787400 w 8242300"/>
                <a:gd name="connsiteY1" fmla="*/ 8267700 h 8267700"/>
                <a:gd name="connsiteX2" fmla="*/ 8242300 w 8242300"/>
                <a:gd name="connsiteY2" fmla="*/ 7200900 h 8267700"/>
                <a:gd name="connsiteX3" fmla="*/ 7251700 w 8242300"/>
                <a:gd name="connsiteY3" fmla="*/ 0 h 8267700"/>
                <a:gd name="connsiteX4" fmla="*/ 0 w 8242300"/>
                <a:gd name="connsiteY4" fmla="*/ 927100 h 826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300" h="8267700">
                  <a:moveTo>
                    <a:pt x="0" y="927100"/>
                  </a:moveTo>
                  <a:lnTo>
                    <a:pt x="787400" y="8267700"/>
                  </a:lnTo>
                  <a:lnTo>
                    <a:pt x="8242300" y="7200900"/>
                  </a:lnTo>
                  <a:lnTo>
                    <a:pt x="7251700" y="0"/>
                  </a:lnTo>
                  <a:lnTo>
                    <a:pt x="0" y="92710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accent2"/>
                </a:solidFill>
                <a:latin typeface="+mj-lt"/>
              </a:endParaRPr>
            </a:p>
          </p:txBody>
        </p:sp>
        <p:sp>
          <p:nvSpPr>
            <p:cNvPr id="7" name="MH_SubTitle_1"/>
            <p:cNvSpPr/>
            <p:nvPr>
              <p:custDataLst>
                <p:tags r:id="rId9"/>
              </p:custDataLst>
            </p:nvPr>
          </p:nvSpPr>
          <p:spPr>
            <a:xfrm>
              <a:off x="973148" y="1379560"/>
              <a:ext cx="2152196" cy="2252462"/>
            </a:xfrm>
            <a:custGeom>
              <a:avLst/>
              <a:gdLst>
                <a:gd name="connsiteX0" fmla="*/ 0 w 8915400"/>
                <a:gd name="connsiteY0" fmla="*/ 2438400 h 9436100"/>
                <a:gd name="connsiteX1" fmla="*/ 2438400 w 8915400"/>
                <a:gd name="connsiteY1" fmla="*/ 9436100 h 9436100"/>
                <a:gd name="connsiteX2" fmla="*/ 6921500 w 8915400"/>
                <a:gd name="connsiteY2" fmla="*/ 7683500 h 9436100"/>
                <a:gd name="connsiteX3" fmla="*/ 8915400 w 8915400"/>
                <a:gd name="connsiteY3" fmla="*/ 6464300 h 9436100"/>
                <a:gd name="connsiteX4" fmla="*/ 8636000 w 8915400"/>
                <a:gd name="connsiteY4" fmla="*/ 4508500 h 9436100"/>
                <a:gd name="connsiteX5" fmla="*/ 6896100 w 8915400"/>
                <a:gd name="connsiteY5" fmla="*/ 0 h 9436100"/>
                <a:gd name="connsiteX6" fmla="*/ 0 w 8915400"/>
                <a:gd name="connsiteY6" fmla="*/ 2438400 h 9436100"/>
                <a:gd name="connsiteX0-1" fmla="*/ 0 w 8915400"/>
                <a:gd name="connsiteY0-2" fmla="*/ 2438400 h 9436100"/>
                <a:gd name="connsiteX1-3" fmla="*/ 2438400 w 8915400"/>
                <a:gd name="connsiteY1-4" fmla="*/ 9436100 h 9436100"/>
                <a:gd name="connsiteX2-5" fmla="*/ 6921500 w 8915400"/>
                <a:gd name="connsiteY2-6" fmla="*/ 7683500 h 9436100"/>
                <a:gd name="connsiteX3-7" fmla="*/ 8915400 w 8915400"/>
                <a:gd name="connsiteY3-8" fmla="*/ 6464300 h 9436100"/>
                <a:gd name="connsiteX4-9" fmla="*/ 8636000 w 8915400"/>
                <a:gd name="connsiteY4-10" fmla="*/ 4508500 h 9436100"/>
                <a:gd name="connsiteX5-11" fmla="*/ 6896100 w 8915400"/>
                <a:gd name="connsiteY5-12" fmla="*/ 0 h 9436100"/>
                <a:gd name="connsiteX6-13" fmla="*/ 0 w 8915400"/>
                <a:gd name="connsiteY6-14" fmla="*/ 2438400 h 9436100"/>
                <a:gd name="connsiteX0-15" fmla="*/ 0 w 8921390"/>
                <a:gd name="connsiteY0-16" fmla="*/ 2438400 h 9436100"/>
                <a:gd name="connsiteX1-17" fmla="*/ 2438400 w 8921390"/>
                <a:gd name="connsiteY1-18" fmla="*/ 9436100 h 9436100"/>
                <a:gd name="connsiteX2-19" fmla="*/ 6921500 w 8921390"/>
                <a:gd name="connsiteY2-20" fmla="*/ 7683500 h 9436100"/>
                <a:gd name="connsiteX3-21" fmla="*/ 8915400 w 8921390"/>
                <a:gd name="connsiteY3-22" fmla="*/ 6464300 h 9436100"/>
                <a:gd name="connsiteX4-23" fmla="*/ 8636000 w 8921390"/>
                <a:gd name="connsiteY4-24" fmla="*/ 4508500 h 9436100"/>
                <a:gd name="connsiteX5-25" fmla="*/ 6896100 w 8921390"/>
                <a:gd name="connsiteY5-26" fmla="*/ 0 h 9436100"/>
                <a:gd name="connsiteX6-27" fmla="*/ 0 w 8921390"/>
                <a:gd name="connsiteY6-28" fmla="*/ 2438400 h 9436100"/>
                <a:gd name="connsiteX0-29" fmla="*/ 0 w 8939563"/>
                <a:gd name="connsiteY0-30" fmla="*/ 2438400 h 9436100"/>
                <a:gd name="connsiteX1-31" fmla="*/ 2438400 w 8939563"/>
                <a:gd name="connsiteY1-32" fmla="*/ 9436100 h 9436100"/>
                <a:gd name="connsiteX2-33" fmla="*/ 6921500 w 8939563"/>
                <a:gd name="connsiteY2-34" fmla="*/ 7683500 h 9436100"/>
                <a:gd name="connsiteX3-35" fmla="*/ 8915400 w 8939563"/>
                <a:gd name="connsiteY3-36" fmla="*/ 6464300 h 9436100"/>
                <a:gd name="connsiteX4-37" fmla="*/ 8636000 w 8939563"/>
                <a:gd name="connsiteY4-38" fmla="*/ 4508500 h 9436100"/>
                <a:gd name="connsiteX5-39" fmla="*/ 6896100 w 8939563"/>
                <a:gd name="connsiteY5-40" fmla="*/ 0 h 9436100"/>
                <a:gd name="connsiteX6-41" fmla="*/ 0 w 8939563"/>
                <a:gd name="connsiteY6-42" fmla="*/ 2438400 h 9436100"/>
                <a:gd name="connsiteX0-43" fmla="*/ 0 w 8947302"/>
                <a:gd name="connsiteY0-44" fmla="*/ 2438400 h 9436100"/>
                <a:gd name="connsiteX1-45" fmla="*/ 2438400 w 8947302"/>
                <a:gd name="connsiteY1-46" fmla="*/ 9436100 h 9436100"/>
                <a:gd name="connsiteX2-47" fmla="*/ 6921500 w 8947302"/>
                <a:gd name="connsiteY2-48" fmla="*/ 7683500 h 9436100"/>
                <a:gd name="connsiteX3-49" fmla="*/ 8915400 w 8947302"/>
                <a:gd name="connsiteY3-50" fmla="*/ 6464300 h 9436100"/>
                <a:gd name="connsiteX4-51" fmla="*/ 8636000 w 8947302"/>
                <a:gd name="connsiteY4-52" fmla="*/ 4508500 h 9436100"/>
                <a:gd name="connsiteX5-53" fmla="*/ 6896100 w 8947302"/>
                <a:gd name="connsiteY5-54" fmla="*/ 0 h 9436100"/>
                <a:gd name="connsiteX6-55" fmla="*/ 0 w 8947302"/>
                <a:gd name="connsiteY6-56" fmla="*/ 2438400 h 9436100"/>
                <a:gd name="connsiteX0-57" fmla="*/ 0 w 8967474"/>
                <a:gd name="connsiteY0-58" fmla="*/ 2438400 h 9436100"/>
                <a:gd name="connsiteX1-59" fmla="*/ 2438400 w 8967474"/>
                <a:gd name="connsiteY1-60" fmla="*/ 9436100 h 9436100"/>
                <a:gd name="connsiteX2-61" fmla="*/ 6921500 w 8967474"/>
                <a:gd name="connsiteY2-62" fmla="*/ 7683500 h 9436100"/>
                <a:gd name="connsiteX3-63" fmla="*/ 8915400 w 8967474"/>
                <a:gd name="connsiteY3-64" fmla="*/ 6464300 h 9436100"/>
                <a:gd name="connsiteX4-65" fmla="*/ 8636000 w 8967474"/>
                <a:gd name="connsiteY4-66" fmla="*/ 4508500 h 9436100"/>
                <a:gd name="connsiteX5-67" fmla="*/ 6896100 w 8967474"/>
                <a:gd name="connsiteY5-68" fmla="*/ 0 h 9436100"/>
                <a:gd name="connsiteX6-69" fmla="*/ 0 w 8967474"/>
                <a:gd name="connsiteY6-70" fmla="*/ 2438400 h 9436100"/>
                <a:gd name="connsiteX0-71" fmla="*/ 0 w 8967474"/>
                <a:gd name="connsiteY0-72" fmla="*/ 2438400 h 9436100"/>
                <a:gd name="connsiteX1-73" fmla="*/ 2438400 w 8967474"/>
                <a:gd name="connsiteY1-74" fmla="*/ 9436100 h 9436100"/>
                <a:gd name="connsiteX2-75" fmla="*/ 6921500 w 8967474"/>
                <a:gd name="connsiteY2-76" fmla="*/ 7683500 h 9436100"/>
                <a:gd name="connsiteX3-77" fmla="*/ 8915400 w 8967474"/>
                <a:gd name="connsiteY3-78" fmla="*/ 6464300 h 9436100"/>
                <a:gd name="connsiteX4-79" fmla="*/ 8636000 w 8967474"/>
                <a:gd name="connsiteY4-80" fmla="*/ 4508500 h 9436100"/>
                <a:gd name="connsiteX5-81" fmla="*/ 6896100 w 8967474"/>
                <a:gd name="connsiteY5-82" fmla="*/ 0 h 9436100"/>
                <a:gd name="connsiteX6-83" fmla="*/ 0 w 8967474"/>
                <a:gd name="connsiteY6-84" fmla="*/ 2438400 h 9436100"/>
                <a:gd name="connsiteX0-85" fmla="*/ 0 w 8967474"/>
                <a:gd name="connsiteY0-86" fmla="*/ 2438400 h 9436100"/>
                <a:gd name="connsiteX1-87" fmla="*/ 2438400 w 8967474"/>
                <a:gd name="connsiteY1-88" fmla="*/ 9436100 h 9436100"/>
                <a:gd name="connsiteX2-89" fmla="*/ 6921500 w 8967474"/>
                <a:gd name="connsiteY2-90" fmla="*/ 7683500 h 9436100"/>
                <a:gd name="connsiteX3-91" fmla="*/ 8915400 w 8967474"/>
                <a:gd name="connsiteY3-92" fmla="*/ 6464300 h 9436100"/>
                <a:gd name="connsiteX4-93" fmla="*/ 8636000 w 8967474"/>
                <a:gd name="connsiteY4-94" fmla="*/ 4508500 h 9436100"/>
                <a:gd name="connsiteX5-95" fmla="*/ 6896100 w 8967474"/>
                <a:gd name="connsiteY5-96" fmla="*/ 0 h 9436100"/>
                <a:gd name="connsiteX6-97" fmla="*/ 0 w 8967474"/>
                <a:gd name="connsiteY6-98" fmla="*/ 2438400 h 9436100"/>
                <a:gd name="connsiteX0-99" fmla="*/ 0 w 8967474"/>
                <a:gd name="connsiteY0-100" fmla="*/ 2438400 h 9436100"/>
                <a:gd name="connsiteX1-101" fmla="*/ 2438400 w 8967474"/>
                <a:gd name="connsiteY1-102" fmla="*/ 9436100 h 9436100"/>
                <a:gd name="connsiteX2-103" fmla="*/ 6921500 w 8967474"/>
                <a:gd name="connsiteY2-104" fmla="*/ 7683500 h 9436100"/>
                <a:gd name="connsiteX3-105" fmla="*/ 8915400 w 8967474"/>
                <a:gd name="connsiteY3-106" fmla="*/ 6464300 h 9436100"/>
                <a:gd name="connsiteX4-107" fmla="*/ 8636000 w 8967474"/>
                <a:gd name="connsiteY4-108" fmla="*/ 4508500 h 9436100"/>
                <a:gd name="connsiteX5-109" fmla="*/ 6896100 w 8967474"/>
                <a:gd name="connsiteY5-110" fmla="*/ 0 h 9436100"/>
                <a:gd name="connsiteX6-111" fmla="*/ 0 w 8967474"/>
                <a:gd name="connsiteY6-112" fmla="*/ 2438400 h 9436100"/>
                <a:gd name="connsiteX0-113" fmla="*/ 0 w 9017122"/>
                <a:gd name="connsiteY0-114" fmla="*/ 2438400 h 9436100"/>
                <a:gd name="connsiteX1-115" fmla="*/ 2438400 w 9017122"/>
                <a:gd name="connsiteY1-116" fmla="*/ 9436100 h 9436100"/>
                <a:gd name="connsiteX2-117" fmla="*/ 6959600 w 9017122"/>
                <a:gd name="connsiteY2-118" fmla="*/ 7708900 h 9436100"/>
                <a:gd name="connsiteX3-119" fmla="*/ 8915400 w 9017122"/>
                <a:gd name="connsiteY3-120" fmla="*/ 6464300 h 9436100"/>
                <a:gd name="connsiteX4-121" fmla="*/ 8636000 w 9017122"/>
                <a:gd name="connsiteY4-122" fmla="*/ 4508500 h 9436100"/>
                <a:gd name="connsiteX5-123" fmla="*/ 6896100 w 9017122"/>
                <a:gd name="connsiteY5-124" fmla="*/ 0 h 9436100"/>
                <a:gd name="connsiteX6-125" fmla="*/ 0 w 9017122"/>
                <a:gd name="connsiteY6-126" fmla="*/ 2438400 h 9436100"/>
                <a:gd name="connsiteX0-127" fmla="*/ 0 w 9017122"/>
                <a:gd name="connsiteY0-128" fmla="*/ 2438400 h 9436100"/>
                <a:gd name="connsiteX1-129" fmla="*/ 2438400 w 9017122"/>
                <a:gd name="connsiteY1-130" fmla="*/ 9436100 h 9436100"/>
                <a:gd name="connsiteX2-131" fmla="*/ 6959600 w 9017122"/>
                <a:gd name="connsiteY2-132" fmla="*/ 7708900 h 9436100"/>
                <a:gd name="connsiteX3-133" fmla="*/ 8915400 w 9017122"/>
                <a:gd name="connsiteY3-134" fmla="*/ 6464300 h 9436100"/>
                <a:gd name="connsiteX4-135" fmla="*/ 8636000 w 9017122"/>
                <a:gd name="connsiteY4-136" fmla="*/ 4508500 h 9436100"/>
                <a:gd name="connsiteX5-137" fmla="*/ 6896100 w 9017122"/>
                <a:gd name="connsiteY5-138" fmla="*/ 0 h 9436100"/>
                <a:gd name="connsiteX6-139" fmla="*/ 0 w 9017122"/>
                <a:gd name="connsiteY6-140" fmla="*/ 2438400 h 9436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9017122" h="9436100">
                  <a:moveTo>
                    <a:pt x="0" y="2438400"/>
                  </a:moveTo>
                  <a:lnTo>
                    <a:pt x="2438400" y="9436100"/>
                  </a:lnTo>
                  <a:lnTo>
                    <a:pt x="6959600" y="7708900"/>
                  </a:lnTo>
                  <a:cubicBezTo>
                    <a:pt x="7632700" y="7480300"/>
                    <a:pt x="8636000" y="6997700"/>
                    <a:pt x="8915400" y="6464300"/>
                  </a:cubicBezTo>
                  <a:cubicBezTo>
                    <a:pt x="9194800" y="5930900"/>
                    <a:pt x="8830733" y="5173133"/>
                    <a:pt x="8636000" y="4508500"/>
                  </a:cubicBezTo>
                  <a:lnTo>
                    <a:pt x="6896100" y="0"/>
                  </a:lnTo>
                  <a:lnTo>
                    <a:pt x="0" y="2438400"/>
                  </a:lnTo>
                  <a:close/>
                </a:path>
              </a:pathLst>
            </a:custGeom>
            <a:gradFill>
              <a:gsLst>
                <a:gs pos="0">
                  <a:schemeClr val="accent1"/>
                </a:gs>
                <a:gs pos="100000">
                  <a:schemeClr val="accent1">
                    <a:lumMod val="50000"/>
                  </a:schemeClr>
                </a:gs>
              </a:gsLst>
              <a:lin ang="5400000" scaled="1"/>
            </a:gradFill>
            <a:ln w="15875">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dirty="0">
                <a:solidFill>
                  <a:schemeClr val="accent2"/>
                </a:solidFill>
                <a:latin typeface="+mj-lt"/>
              </a:endParaRPr>
            </a:p>
          </p:txBody>
        </p:sp>
        <p:pic>
          <p:nvPicPr>
            <p:cNvPr id="40980" name="MH_Other_5"/>
            <p:cNvPicPr>
              <a:picLocks noChangeAspect="1"/>
            </p:cNvPicPr>
            <p:nvPr>
              <p:custDataLst>
                <p:tags r:id="rId10"/>
              </p:custDataLst>
            </p:nvPr>
          </p:nvPicPr>
          <p:blipFill>
            <a:blip r:embed="rId13" cstate="screen">
              <a:extLst>
                <a:ext uri="{28A0092B-C50C-407E-A947-70E740481C1C}">
                  <a14:useLocalDpi xmlns:a14="http://schemas.microsoft.com/office/drawing/2010/main"/>
                </a:ext>
              </a:extLst>
            </a:blip>
            <a:srcRect/>
            <a:stretch>
              <a:fillRect/>
            </a:stretch>
          </p:blipFill>
          <p:spPr bwMode="auto">
            <a:xfrm>
              <a:off x="1145438" y="1725549"/>
              <a:ext cx="264082" cy="35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51"/>
            <p:cNvSpPr txBox="1"/>
            <p:nvPr/>
          </p:nvSpPr>
          <p:spPr bwMode="auto">
            <a:xfrm rot="20417445">
              <a:off x="1401683" y="1868304"/>
              <a:ext cx="1450669" cy="1281006"/>
            </a:xfrm>
            <a:prstGeom prst="rect">
              <a:avLst/>
            </a:prstGeom>
            <a:noFill/>
          </p:spPr>
          <p:txBody>
            <a:bodyPr>
              <a:spAutoFit/>
            </a:bodyPr>
            <a:lstStyle/>
            <a:p>
              <a:pPr>
                <a:lnSpc>
                  <a:spcPct val="150000"/>
                </a:lnSpc>
                <a:defRPr/>
              </a:pPr>
              <a:r>
                <a:rPr lang="en-US" altLang="zh-CN" sz="1400" dirty="0">
                  <a:solidFill>
                    <a:schemeClr val="accent2"/>
                  </a:solidFill>
                  <a:latin typeface="+mj-lt"/>
                </a:rPr>
                <a:t>We certainly do not forget you as soon as you forget us. It is, perhaps, our fate rather than our merit.</a:t>
              </a:r>
              <a:endParaRPr lang="en-US" altLang="zh-CN" sz="1400" b="1" dirty="0">
                <a:solidFill>
                  <a:schemeClr val="accent2"/>
                </a:solidFill>
                <a:latin typeface="+mj-lt"/>
              </a:endParaRPr>
            </a:p>
          </p:txBody>
        </p:sp>
      </p:grpSp>
      <p:grpSp>
        <p:nvGrpSpPr>
          <p:cNvPr id="3" name="组合 2"/>
          <p:cNvGrpSpPr/>
          <p:nvPr/>
        </p:nvGrpSpPr>
        <p:grpSpPr bwMode="auto">
          <a:xfrm>
            <a:off x="4598000" y="1839384"/>
            <a:ext cx="2868084" cy="3003549"/>
            <a:chOff x="3447325" y="1379560"/>
            <a:chExt cx="2152196" cy="2252462"/>
          </a:xfrm>
        </p:grpSpPr>
        <p:sp>
          <p:nvSpPr>
            <p:cNvPr id="22" name="MH_Other_2"/>
            <p:cNvSpPr/>
            <p:nvPr>
              <p:custDataLst>
                <p:tags r:id="rId5"/>
              </p:custDataLst>
            </p:nvPr>
          </p:nvSpPr>
          <p:spPr>
            <a:xfrm>
              <a:off x="3526742" y="1562106"/>
              <a:ext cx="1966360" cy="1973088"/>
            </a:xfrm>
            <a:custGeom>
              <a:avLst/>
              <a:gdLst>
                <a:gd name="connsiteX0" fmla="*/ 0 w 8242300"/>
                <a:gd name="connsiteY0" fmla="*/ 927100 h 8267700"/>
                <a:gd name="connsiteX1" fmla="*/ 787400 w 8242300"/>
                <a:gd name="connsiteY1" fmla="*/ 8267700 h 8267700"/>
                <a:gd name="connsiteX2" fmla="*/ 8242300 w 8242300"/>
                <a:gd name="connsiteY2" fmla="*/ 7200900 h 8267700"/>
                <a:gd name="connsiteX3" fmla="*/ 7251700 w 8242300"/>
                <a:gd name="connsiteY3" fmla="*/ 0 h 8267700"/>
                <a:gd name="connsiteX4" fmla="*/ 0 w 8242300"/>
                <a:gd name="connsiteY4" fmla="*/ 927100 h 826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300" h="8267700">
                  <a:moveTo>
                    <a:pt x="0" y="927100"/>
                  </a:moveTo>
                  <a:lnTo>
                    <a:pt x="787400" y="8267700"/>
                  </a:lnTo>
                  <a:lnTo>
                    <a:pt x="8242300" y="7200900"/>
                  </a:lnTo>
                  <a:lnTo>
                    <a:pt x="7251700" y="0"/>
                  </a:lnTo>
                  <a:lnTo>
                    <a:pt x="0" y="92710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solidFill>
                  <a:schemeClr val="accent2"/>
                </a:solidFill>
                <a:latin typeface="+mj-lt"/>
              </a:endParaRPr>
            </a:p>
          </p:txBody>
        </p:sp>
        <p:sp>
          <p:nvSpPr>
            <p:cNvPr id="23" name="MH_SubTitle_2"/>
            <p:cNvSpPr/>
            <p:nvPr>
              <p:custDataLst>
                <p:tags r:id="rId6"/>
              </p:custDataLst>
            </p:nvPr>
          </p:nvSpPr>
          <p:spPr>
            <a:xfrm>
              <a:off x="3447325" y="1379560"/>
              <a:ext cx="2152196" cy="2252462"/>
            </a:xfrm>
            <a:custGeom>
              <a:avLst/>
              <a:gdLst>
                <a:gd name="connsiteX0" fmla="*/ 0 w 8915400"/>
                <a:gd name="connsiteY0" fmla="*/ 2438400 h 9436100"/>
                <a:gd name="connsiteX1" fmla="*/ 2438400 w 8915400"/>
                <a:gd name="connsiteY1" fmla="*/ 9436100 h 9436100"/>
                <a:gd name="connsiteX2" fmla="*/ 6921500 w 8915400"/>
                <a:gd name="connsiteY2" fmla="*/ 7683500 h 9436100"/>
                <a:gd name="connsiteX3" fmla="*/ 8915400 w 8915400"/>
                <a:gd name="connsiteY3" fmla="*/ 6464300 h 9436100"/>
                <a:gd name="connsiteX4" fmla="*/ 8636000 w 8915400"/>
                <a:gd name="connsiteY4" fmla="*/ 4508500 h 9436100"/>
                <a:gd name="connsiteX5" fmla="*/ 6896100 w 8915400"/>
                <a:gd name="connsiteY5" fmla="*/ 0 h 9436100"/>
                <a:gd name="connsiteX6" fmla="*/ 0 w 8915400"/>
                <a:gd name="connsiteY6" fmla="*/ 2438400 h 9436100"/>
                <a:gd name="connsiteX0-1" fmla="*/ 0 w 8915400"/>
                <a:gd name="connsiteY0-2" fmla="*/ 2438400 h 9436100"/>
                <a:gd name="connsiteX1-3" fmla="*/ 2438400 w 8915400"/>
                <a:gd name="connsiteY1-4" fmla="*/ 9436100 h 9436100"/>
                <a:gd name="connsiteX2-5" fmla="*/ 6921500 w 8915400"/>
                <a:gd name="connsiteY2-6" fmla="*/ 7683500 h 9436100"/>
                <a:gd name="connsiteX3-7" fmla="*/ 8915400 w 8915400"/>
                <a:gd name="connsiteY3-8" fmla="*/ 6464300 h 9436100"/>
                <a:gd name="connsiteX4-9" fmla="*/ 8636000 w 8915400"/>
                <a:gd name="connsiteY4-10" fmla="*/ 4508500 h 9436100"/>
                <a:gd name="connsiteX5-11" fmla="*/ 6896100 w 8915400"/>
                <a:gd name="connsiteY5-12" fmla="*/ 0 h 9436100"/>
                <a:gd name="connsiteX6-13" fmla="*/ 0 w 8915400"/>
                <a:gd name="connsiteY6-14" fmla="*/ 2438400 h 9436100"/>
                <a:gd name="connsiteX0-15" fmla="*/ 0 w 8921390"/>
                <a:gd name="connsiteY0-16" fmla="*/ 2438400 h 9436100"/>
                <a:gd name="connsiteX1-17" fmla="*/ 2438400 w 8921390"/>
                <a:gd name="connsiteY1-18" fmla="*/ 9436100 h 9436100"/>
                <a:gd name="connsiteX2-19" fmla="*/ 6921500 w 8921390"/>
                <a:gd name="connsiteY2-20" fmla="*/ 7683500 h 9436100"/>
                <a:gd name="connsiteX3-21" fmla="*/ 8915400 w 8921390"/>
                <a:gd name="connsiteY3-22" fmla="*/ 6464300 h 9436100"/>
                <a:gd name="connsiteX4-23" fmla="*/ 8636000 w 8921390"/>
                <a:gd name="connsiteY4-24" fmla="*/ 4508500 h 9436100"/>
                <a:gd name="connsiteX5-25" fmla="*/ 6896100 w 8921390"/>
                <a:gd name="connsiteY5-26" fmla="*/ 0 h 9436100"/>
                <a:gd name="connsiteX6-27" fmla="*/ 0 w 8921390"/>
                <a:gd name="connsiteY6-28" fmla="*/ 2438400 h 9436100"/>
                <a:gd name="connsiteX0-29" fmla="*/ 0 w 8939563"/>
                <a:gd name="connsiteY0-30" fmla="*/ 2438400 h 9436100"/>
                <a:gd name="connsiteX1-31" fmla="*/ 2438400 w 8939563"/>
                <a:gd name="connsiteY1-32" fmla="*/ 9436100 h 9436100"/>
                <a:gd name="connsiteX2-33" fmla="*/ 6921500 w 8939563"/>
                <a:gd name="connsiteY2-34" fmla="*/ 7683500 h 9436100"/>
                <a:gd name="connsiteX3-35" fmla="*/ 8915400 w 8939563"/>
                <a:gd name="connsiteY3-36" fmla="*/ 6464300 h 9436100"/>
                <a:gd name="connsiteX4-37" fmla="*/ 8636000 w 8939563"/>
                <a:gd name="connsiteY4-38" fmla="*/ 4508500 h 9436100"/>
                <a:gd name="connsiteX5-39" fmla="*/ 6896100 w 8939563"/>
                <a:gd name="connsiteY5-40" fmla="*/ 0 h 9436100"/>
                <a:gd name="connsiteX6-41" fmla="*/ 0 w 8939563"/>
                <a:gd name="connsiteY6-42" fmla="*/ 2438400 h 9436100"/>
                <a:gd name="connsiteX0-43" fmla="*/ 0 w 8947302"/>
                <a:gd name="connsiteY0-44" fmla="*/ 2438400 h 9436100"/>
                <a:gd name="connsiteX1-45" fmla="*/ 2438400 w 8947302"/>
                <a:gd name="connsiteY1-46" fmla="*/ 9436100 h 9436100"/>
                <a:gd name="connsiteX2-47" fmla="*/ 6921500 w 8947302"/>
                <a:gd name="connsiteY2-48" fmla="*/ 7683500 h 9436100"/>
                <a:gd name="connsiteX3-49" fmla="*/ 8915400 w 8947302"/>
                <a:gd name="connsiteY3-50" fmla="*/ 6464300 h 9436100"/>
                <a:gd name="connsiteX4-51" fmla="*/ 8636000 w 8947302"/>
                <a:gd name="connsiteY4-52" fmla="*/ 4508500 h 9436100"/>
                <a:gd name="connsiteX5-53" fmla="*/ 6896100 w 8947302"/>
                <a:gd name="connsiteY5-54" fmla="*/ 0 h 9436100"/>
                <a:gd name="connsiteX6-55" fmla="*/ 0 w 8947302"/>
                <a:gd name="connsiteY6-56" fmla="*/ 2438400 h 9436100"/>
                <a:gd name="connsiteX0-57" fmla="*/ 0 w 8967474"/>
                <a:gd name="connsiteY0-58" fmla="*/ 2438400 h 9436100"/>
                <a:gd name="connsiteX1-59" fmla="*/ 2438400 w 8967474"/>
                <a:gd name="connsiteY1-60" fmla="*/ 9436100 h 9436100"/>
                <a:gd name="connsiteX2-61" fmla="*/ 6921500 w 8967474"/>
                <a:gd name="connsiteY2-62" fmla="*/ 7683500 h 9436100"/>
                <a:gd name="connsiteX3-63" fmla="*/ 8915400 w 8967474"/>
                <a:gd name="connsiteY3-64" fmla="*/ 6464300 h 9436100"/>
                <a:gd name="connsiteX4-65" fmla="*/ 8636000 w 8967474"/>
                <a:gd name="connsiteY4-66" fmla="*/ 4508500 h 9436100"/>
                <a:gd name="connsiteX5-67" fmla="*/ 6896100 w 8967474"/>
                <a:gd name="connsiteY5-68" fmla="*/ 0 h 9436100"/>
                <a:gd name="connsiteX6-69" fmla="*/ 0 w 8967474"/>
                <a:gd name="connsiteY6-70" fmla="*/ 2438400 h 9436100"/>
                <a:gd name="connsiteX0-71" fmla="*/ 0 w 8967474"/>
                <a:gd name="connsiteY0-72" fmla="*/ 2438400 h 9436100"/>
                <a:gd name="connsiteX1-73" fmla="*/ 2438400 w 8967474"/>
                <a:gd name="connsiteY1-74" fmla="*/ 9436100 h 9436100"/>
                <a:gd name="connsiteX2-75" fmla="*/ 6921500 w 8967474"/>
                <a:gd name="connsiteY2-76" fmla="*/ 7683500 h 9436100"/>
                <a:gd name="connsiteX3-77" fmla="*/ 8915400 w 8967474"/>
                <a:gd name="connsiteY3-78" fmla="*/ 6464300 h 9436100"/>
                <a:gd name="connsiteX4-79" fmla="*/ 8636000 w 8967474"/>
                <a:gd name="connsiteY4-80" fmla="*/ 4508500 h 9436100"/>
                <a:gd name="connsiteX5-81" fmla="*/ 6896100 w 8967474"/>
                <a:gd name="connsiteY5-82" fmla="*/ 0 h 9436100"/>
                <a:gd name="connsiteX6-83" fmla="*/ 0 w 8967474"/>
                <a:gd name="connsiteY6-84" fmla="*/ 2438400 h 9436100"/>
                <a:gd name="connsiteX0-85" fmla="*/ 0 w 8967474"/>
                <a:gd name="connsiteY0-86" fmla="*/ 2438400 h 9436100"/>
                <a:gd name="connsiteX1-87" fmla="*/ 2438400 w 8967474"/>
                <a:gd name="connsiteY1-88" fmla="*/ 9436100 h 9436100"/>
                <a:gd name="connsiteX2-89" fmla="*/ 6921500 w 8967474"/>
                <a:gd name="connsiteY2-90" fmla="*/ 7683500 h 9436100"/>
                <a:gd name="connsiteX3-91" fmla="*/ 8915400 w 8967474"/>
                <a:gd name="connsiteY3-92" fmla="*/ 6464300 h 9436100"/>
                <a:gd name="connsiteX4-93" fmla="*/ 8636000 w 8967474"/>
                <a:gd name="connsiteY4-94" fmla="*/ 4508500 h 9436100"/>
                <a:gd name="connsiteX5-95" fmla="*/ 6896100 w 8967474"/>
                <a:gd name="connsiteY5-96" fmla="*/ 0 h 9436100"/>
                <a:gd name="connsiteX6-97" fmla="*/ 0 w 8967474"/>
                <a:gd name="connsiteY6-98" fmla="*/ 2438400 h 9436100"/>
                <a:gd name="connsiteX0-99" fmla="*/ 0 w 8967474"/>
                <a:gd name="connsiteY0-100" fmla="*/ 2438400 h 9436100"/>
                <a:gd name="connsiteX1-101" fmla="*/ 2438400 w 8967474"/>
                <a:gd name="connsiteY1-102" fmla="*/ 9436100 h 9436100"/>
                <a:gd name="connsiteX2-103" fmla="*/ 6921500 w 8967474"/>
                <a:gd name="connsiteY2-104" fmla="*/ 7683500 h 9436100"/>
                <a:gd name="connsiteX3-105" fmla="*/ 8915400 w 8967474"/>
                <a:gd name="connsiteY3-106" fmla="*/ 6464300 h 9436100"/>
                <a:gd name="connsiteX4-107" fmla="*/ 8636000 w 8967474"/>
                <a:gd name="connsiteY4-108" fmla="*/ 4508500 h 9436100"/>
                <a:gd name="connsiteX5-109" fmla="*/ 6896100 w 8967474"/>
                <a:gd name="connsiteY5-110" fmla="*/ 0 h 9436100"/>
                <a:gd name="connsiteX6-111" fmla="*/ 0 w 8967474"/>
                <a:gd name="connsiteY6-112" fmla="*/ 2438400 h 9436100"/>
                <a:gd name="connsiteX0-113" fmla="*/ 0 w 9017122"/>
                <a:gd name="connsiteY0-114" fmla="*/ 2438400 h 9436100"/>
                <a:gd name="connsiteX1-115" fmla="*/ 2438400 w 9017122"/>
                <a:gd name="connsiteY1-116" fmla="*/ 9436100 h 9436100"/>
                <a:gd name="connsiteX2-117" fmla="*/ 6959600 w 9017122"/>
                <a:gd name="connsiteY2-118" fmla="*/ 7708900 h 9436100"/>
                <a:gd name="connsiteX3-119" fmla="*/ 8915400 w 9017122"/>
                <a:gd name="connsiteY3-120" fmla="*/ 6464300 h 9436100"/>
                <a:gd name="connsiteX4-121" fmla="*/ 8636000 w 9017122"/>
                <a:gd name="connsiteY4-122" fmla="*/ 4508500 h 9436100"/>
                <a:gd name="connsiteX5-123" fmla="*/ 6896100 w 9017122"/>
                <a:gd name="connsiteY5-124" fmla="*/ 0 h 9436100"/>
                <a:gd name="connsiteX6-125" fmla="*/ 0 w 9017122"/>
                <a:gd name="connsiteY6-126" fmla="*/ 2438400 h 9436100"/>
                <a:gd name="connsiteX0-127" fmla="*/ 0 w 9017122"/>
                <a:gd name="connsiteY0-128" fmla="*/ 2438400 h 9436100"/>
                <a:gd name="connsiteX1-129" fmla="*/ 2438400 w 9017122"/>
                <a:gd name="connsiteY1-130" fmla="*/ 9436100 h 9436100"/>
                <a:gd name="connsiteX2-131" fmla="*/ 6959600 w 9017122"/>
                <a:gd name="connsiteY2-132" fmla="*/ 7708900 h 9436100"/>
                <a:gd name="connsiteX3-133" fmla="*/ 8915400 w 9017122"/>
                <a:gd name="connsiteY3-134" fmla="*/ 6464300 h 9436100"/>
                <a:gd name="connsiteX4-135" fmla="*/ 8636000 w 9017122"/>
                <a:gd name="connsiteY4-136" fmla="*/ 4508500 h 9436100"/>
                <a:gd name="connsiteX5-137" fmla="*/ 6896100 w 9017122"/>
                <a:gd name="connsiteY5-138" fmla="*/ 0 h 9436100"/>
                <a:gd name="connsiteX6-139" fmla="*/ 0 w 9017122"/>
                <a:gd name="connsiteY6-140" fmla="*/ 2438400 h 9436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9017122" h="9436100">
                  <a:moveTo>
                    <a:pt x="0" y="2438400"/>
                  </a:moveTo>
                  <a:lnTo>
                    <a:pt x="2438400" y="9436100"/>
                  </a:lnTo>
                  <a:lnTo>
                    <a:pt x="6959600" y="7708900"/>
                  </a:lnTo>
                  <a:cubicBezTo>
                    <a:pt x="7632700" y="7480300"/>
                    <a:pt x="8636000" y="6997700"/>
                    <a:pt x="8915400" y="6464300"/>
                  </a:cubicBezTo>
                  <a:cubicBezTo>
                    <a:pt x="9194800" y="5930900"/>
                    <a:pt x="8830733" y="5173133"/>
                    <a:pt x="8636000" y="4508500"/>
                  </a:cubicBezTo>
                  <a:lnTo>
                    <a:pt x="6896100" y="0"/>
                  </a:lnTo>
                  <a:lnTo>
                    <a:pt x="0" y="2438400"/>
                  </a:lnTo>
                  <a:close/>
                </a:path>
              </a:pathLst>
            </a:cu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zh-CN" altLang="en-US" sz="2800" dirty="0">
                <a:solidFill>
                  <a:schemeClr val="accent2"/>
                </a:solidFill>
                <a:latin typeface="+mj-lt"/>
              </a:endParaRPr>
            </a:p>
          </p:txBody>
        </p:sp>
        <p:pic>
          <p:nvPicPr>
            <p:cNvPr id="40976" name="MH_Other_6"/>
            <p:cNvPicPr>
              <a:picLocks noChangeAspect="1"/>
            </p:cNvPicPr>
            <p:nvPr>
              <p:custDataLst>
                <p:tags r:id="rId7"/>
              </p:custDataLst>
            </p:nvPr>
          </p:nvPicPr>
          <p:blipFill>
            <a:blip r:embed="rId13" cstate="screen">
              <a:extLst>
                <a:ext uri="{28A0092B-C50C-407E-A947-70E740481C1C}">
                  <a14:useLocalDpi xmlns:a14="http://schemas.microsoft.com/office/drawing/2010/main"/>
                </a:ext>
              </a:extLst>
            </a:blip>
            <a:srcRect/>
            <a:stretch>
              <a:fillRect/>
            </a:stretch>
          </p:blipFill>
          <p:spPr bwMode="auto">
            <a:xfrm>
              <a:off x="3619615" y="1725549"/>
              <a:ext cx="264082" cy="35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51"/>
            <p:cNvSpPr txBox="1"/>
            <p:nvPr/>
          </p:nvSpPr>
          <p:spPr bwMode="auto">
            <a:xfrm rot="20417445">
              <a:off x="3858705" y="1888941"/>
              <a:ext cx="1451739" cy="1281006"/>
            </a:xfrm>
            <a:prstGeom prst="rect">
              <a:avLst/>
            </a:prstGeom>
            <a:noFill/>
          </p:spPr>
          <p:txBody>
            <a:bodyPr>
              <a:spAutoFit/>
            </a:bodyPr>
            <a:lstStyle/>
            <a:p>
              <a:pPr>
                <a:lnSpc>
                  <a:spcPct val="150000"/>
                </a:lnSpc>
                <a:defRPr/>
              </a:pPr>
              <a:r>
                <a:rPr lang="en-US" altLang="zh-CN" sz="1400" dirty="0">
                  <a:solidFill>
                    <a:schemeClr val="accent2"/>
                  </a:solidFill>
                  <a:latin typeface="+mj-lt"/>
                </a:rPr>
                <a:t>It is a very sad thing that nowadays there is so little useless information. Oscar Wilde</a:t>
              </a:r>
              <a:endParaRPr lang="en-US" altLang="zh-CN" sz="1400" b="1" dirty="0">
                <a:solidFill>
                  <a:schemeClr val="accent2"/>
                </a:solidFill>
                <a:latin typeface="+mj-lt"/>
              </a:endParaRPr>
            </a:p>
          </p:txBody>
        </p:sp>
      </p:grpSp>
      <p:grpSp>
        <p:nvGrpSpPr>
          <p:cNvPr id="4" name="组合 3"/>
          <p:cNvGrpSpPr/>
          <p:nvPr/>
        </p:nvGrpSpPr>
        <p:grpSpPr bwMode="auto">
          <a:xfrm>
            <a:off x="7895767" y="1839384"/>
            <a:ext cx="2870200" cy="3003549"/>
            <a:chOff x="5921503" y="1379560"/>
            <a:chExt cx="2152196" cy="2252462"/>
          </a:xfrm>
        </p:grpSpPr>
        <p:sp>
          <p:nvSpPr>
            <p:cNvPr id="26" name="MH_Other_3"/>
            <p:cNvSpPr/>
            <p:nvPr>
              <p:custDataLst>
                <p:tags r:id="rId2"/>
              </p:custDataLst>
            </p:nvPr>
          </p:nvSpPr>
          <p:spPr>
            <a:xfrm>
              <a:off x="6000861" y="1562106"/>
              <a:ext cx="1966498" cy="1973088"/>
            </a:xfrm>
            <a:custGeom>
              <a:avLst/>
              <a:gdLst>
                <a:gd name="connsiteX0" fmla="*/ 0 w 8242300"/>
                <a:gd name="connsiteY0" fmla="*/ 927100 h 8267700"/>
                <a:gd name="connsiteX1" fmla="*/ 787400 w 8242300"/>
                <a:gd name="connsiteY1" fmla="*/ 8267700 h 8267700"/>
                <a:gd name="connsiteX2" fmla="*/ 8242300 w 8242300"/>
                <a:gd name="connsiteY2" fmla="*/ 7200900 h 8267700"/>
                <a:gd name="connsiteX3" fmla="*/ 7251700 w 8242300"/>
                <a:gd name="connsiteY3" fmla="*/ 0 h 8267700"/>
                <a:gd name="connsiteX4" fmla="*/ 0 w 8242300"/>
                <a:gd name="connsiteY4" fmla="*/ 927100 h 826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300" h="8267700">
                  <a:moveTo>
                    <a:pt x="0" y="927100"/>
                  </a:moveTo>
                  <a:lnTo>
                    <a:pt x="787400" y="8267700"/>
                  </a:lnTo>
                  <a:lnTo>
                    <a:pt x="8242300" y="7200900"/>
                  </a:lnTo>
                  <a:lnTo>
                    <a:pt x="7251700" y="0"/>
                  </a:lnTo>
                  <a:lnTo>
                    <a:pt x="0" y="92710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a:gradFill>
                  <a:gsLst>
                    <a:gs pos="0">
                      <a:schemeClr val="accent1"/>
                    </a:gs>
                    <a:gs pos="100000">
                      <a:schemeClr val="accent1">
                        <a:lumMod val="50000"/>
                      </a:schemeClr>
                    </a:gs>
                  </a:gsLst>
                  <a:lin ang="5400000" scaled="1"/>
                </a:gradFill>
                <a:latin typeface="+mj-lt"/>
              </a:endParaRPr>
            </a:p>
          </p:txBody>
        </p:sp>
        <p:sp>
          <p:nvSpPr>
            <p:cNvPr id="27" name="MH_SubTitle_3"/>
            <p:cNvSpPr/>
            <p:nvPr>
              <p:custDataLst>
                <p:tags r:id="rId3"/>
              </p:custDataLst>
            </p:nvPr>
          </p:nvSpPr>
          <p:spPr>
            <a:xfrm>
              <a:off x="5921503" y="1379560"/>
              <a:ext cx="2152196" cy="2252462"/>
            </a:xfrm>
            <a:custGeom>
              <a:avLst/>
              <a:gdLst>
                <a:gd name="connsiteX0" fmla="*/ 0 w 8915400"/>
                <a:gd name="connsiteY0" fmla="*/ 2438400 h 9436100"/>
                <a:gd name="connsiteX1" fmla="*/ 2438400 w 8915400"/>
                <a:gd name="connsiteY1" fmla="*/ 9436100 h 9436100"/>
                <a:gd name="connsiteX2" fmla="*/ 6921500 w 8915400"/>
                <a:gd name="connsiteY2" fmla="*/ 7683500 h 9436100"/>
                <a:gd name="connsiteX3" fmla="*/ 8915400 w 8915400"/>
                <a:gd name="connsiteY3" fmla="*/ 6464300 h 9436100"/>
                <a:gd name="connsiteX4" fmla="*/ 8636000 w 8915400"/>
                <a:gd name="connsiteY4" fmla="*/ 4508500 h 9436100"/>
                <a:gd name="connsiteX5" fmla="*/ 6896100 w 8915400"/>
                <a:gd name="connsiteY5" fmla="*/ 0 h 9436100"/>
                <a:gd name="connsiteX6" fmla="*/ 0 w 8915400"/>
                <a:gd name="connsiteY6" fmla="*/ 2438400 h 9436100"/>
                <a:gd name="connsiteX0-1" fmla="*/ 0 w 8915400"/>
                <a:gd name="connsiteY0-2" fmla="*/ 2438400 h 9436100"/>
                <a:gd name="connsiteX1-3" fmla="*/ 2438400 w 8915400"/>
                <a:gd name="connsiteY1-4" fmla="*/ 9436100 h 9436100"/>
                <a:gd name="connsiteX2-5" fmla="*/ 6921500 w 8915400"/>
                <a:gd name="connsiteY2-6" fmla="*/ 7683500 h 9436100"/>
                <a:gd name="connsiteX3-7" fmla="*/ 8915400 w 8915400"/>
                <a:gd name="connsiteY3-8" fmla="*/ 6464300 h 9436100"/>
                <a:gd name="connsiteX4-9" fmla="*/ 8636000 w 8915400"/>
                <a:gd name="connsiteY4-10" fmla="*/ 4508500 h 9436100"/>
                <a:gd name="connsiteX5-11" fmla="*/ 6896100 w 8915400"/>
                <a:gd name="connsiteY5-12" fmla="*/ 0 h 9436100"/>
                <a:gd name="connsiteX6-13" fmla="*/ 0 w 8915400"/>
                <a:gd name="connsiteY6-14" fmla="*/ 2438400 h 9436100"/>
                <a:gd name="connsiteX0-15" fmla="*/ 0 w 8921390"/>
                <a:gd name="connsiteY0-16" fmla="*/ 2438400 h 9436100"/>
                <a:gd name="connsiteX1-17" fmla="*/ 2438400 w 8921390"/>
                <a:gd name="connsiteY1-18" fmla="*/ 9436100 h 9436100"/>
                <a:gd name="connsiteX2-19" fmla="*/ 6921500 w 8921390"/>
                <a:gd name="connsiteY2-20" fmla="*/ 7683500 h 9436100"/>
                <a:gd name="connsiteX3-21" fmla="*/ 8915400 w 8921390"/>
                <a:gd name="connsiteY3-22" fmla="*/ 6464300 h 9436100"/>
                <a:gd name="connsiteX4-23" fmla="*/ 8636000 w 8921390"/>
                <a:gd name="connsiteY4-24" fmla="*/ 4508500 h 9436100"/>
                <a:gd name="connsiteX5-25" fmla="*/ 6896100 w 8921390"/>
                <a:gd name="connsiteY5-26" fmla="*/ 0 h 9436100"/>
                <a:gd name="connsiteX6-27" fmla="*/ 0 w 8921390"/>
                <a:gd name="connsiteY6-28" fmla="*/ 2438400 h 9436100"/>
                <a:gd name="connsiteX0-29" fmla="*/ 0 w 8939563"/>
                <a:gd name="connsiteY0-30" fmla="*/ 2438400 h 9436100"/>
                <a:gd name="connsiteX1-31" fmla="*/ 2438400 w 8939563"/>
                <a:gd name="connsiteY1-32" fmla="*/ 9436100 h 9436100"/>
                <a:gd name="connsiteX2-33" fmla="*/ 6921500 w 8939563"/>
                <a:gd name="connsiteY2-34" fmla="*/ 7683500 h 9436100"/>
                <a:gd name="connsiteX3-35" fmla="*/ 8915400 w 8939563"/>
                <a:gd name="connsiteY3-36" fmla="*/ 6464300 h 9436100"/>
                <a:gd name="connsiteX4-37" fmla="*/ 8636000 w 8939563"/>
                <a:gd name="connsiteY4-38" fmla="*/ 4508500 h 9436100"/>
                <a:gd name="connsiteX5-39" fmla="*/ 6896100 w 8939563"/>
                <a:gd name="connsiteY5-40" fmla="*/ 0 h 9436100"/>
                <a:gd name="connsiteX6-41" fmla="*/ 0 w 8939563"/>
                <a:gd name="connsiteY6-42" fmla="*/ 2438400 h 9436100"/>
                <a:gd name="connsiteX0-43" fmla="*/ 0 w 8947302"/>
                <a:gd name="connsiteY0-44" fmla="*/ 2438400 h 9436100"/>
                <a:gd name="connsiteX1-45" fmla="*/ 2438400 w 8947302"/>
                <a:gd name="connsiteY1-46" fmla="*/ 9436100 h 9436100"/>
                <a:gd name="connsiteX2-47" fmla="*/ 6921500 w 8947302"/>
                <a:gd name="connsiteY2-48" fmla="*/ 7683500 h 9436100"/>
                <a:gd name="connsiteX3-49" fmla="*/ 8915400 w 8947302"/>
                <a:gd name="connsiteY3-50" fmla="*/ 6464300 h 9436100"/>
                <a:gd name="connsiteX4-51" fmla="*/ 8636000 w 8947302"/>
                <a:gd name="connsiteY4-52" fmla="*/ 4508500 h 9436100"/>
                <a:gd name="connsiteX5-53" fmla="*/ 6896100 w 8947302"/>
                <a:gd name="connsiteY5-54" fmla="*/ 0 h 9436100"/>
                <a:gd name="connsiteX6-55" fmla="*/ 0 w 8947302"/>
                <a:gd name="connsiteY6-56" fmla="*/ 2438400 h 9436100"/>
                <a:gd name="connsiteX0-57" fmla="*/ 0 w 8967474"/>
                <a:gd name="connsiteY0-58" fmla="*/ 2438400 h 9436100"/>
                <a:gd name="connsiteX1-59" fmla="*/ 2438400 w 8967474"/>
                <a:gd name="connsiteY1-60" fmla="*/ 9436100 h 9436100"/>
                <a:gd name="connsiteX2-61" fmla="*/ 6921500 w 8967474"/>
                <a:gd name="connsiteY2-62" fmla="*/ 7683500 h 9436100"/>
                <a:gd name="connsiteX3-63" fmla="*/ 8915400 w 8967474"/>
                <a:gd name="connsiteY3-64" fmla="*/ 6464300 h 9436100"/>
                <a:gd name="connsiteX4-65" fmla="*/ 8636000 w 8967474"/>
                <a:gd name="connsiteY4-66" fmla="*/ 4508500 h 9436100"/>
                <a:gd name="connsiteX5-67" fmla="*/ 6896100 w 8967474"/>
                <a:gd name="connsiteY5-68" fmla="*/ 0 h 9436100"/>
                <a:gd name="connsiteX6-69" fmla="*/ 0 w 8967474"/>
                <a:gd name="connsiteY6-70" fmla="*/ 2438400 h 9436100"/>
                <a:gd name="connsiteX0-71" fmla="*/ 0 w 8967474"/>
                <a:gd name="connsiteY0-72" fmla="*/ 2438400 h 9436100"/>
                <a:gd name="connsiteX1-73" fmla="*/ 2438400 w 8967474"/>
                <a:gd name="connsiteY1-74" fmla="*/ 9436100 h 9436100"/>
                <a:gd name="connsiteX2-75" fmla="*/ 6921500 w 8967474"/>
                <a:gd name="connsiteY2-76" fmla="*/ 7683500 h 9436100"/>
                <a:gd name="connsiteX3-77" fmla="*/ 8915400 w 8967474"/>
                <a:gd name="connsiteY3-78" fmla="*/ 6464300 h 9436100"/>
                <a:gd name="connsiteX4-79" fmla="*/ 8636000 w 8967474"/>
                <a:gd name="connsiteY4-80" fmla="*/ 4508500 h 9436100"/>
                <a:gd name="connsiteX5-81" fmla="*/ 6896100 w 8967474"/>
                <a:gd name="connsiteY5-82" fmla="*/ 0 h 9436100"/>
                <a:gd name="connsiteX6-83" fmla="*/ 0 w 8967474"/>
                <a:gd name="connsiteY6-84" fmla="*/ 2438400 h 9436100"/>
                <a:gd name="connsiteX0-85" fmla="*/ 0 w 8967474"/>
                <a:gd name="connsiteY0-86" fmla="*/ 2438400 h 9436100"/>
                <a:gd name="connsiteX1-87" fmla="*/ 2438400 w 8967474"/>
                <a:gd name="connsiteY1-88" fmla="*/ 9436100 h 9436100"/>
                <a:gd name="connsiteX2-89" fmla="*/ 6921500 w 8967474"/>
                <a:gd name="connsiteY2-90" fmla="*/ 7683500 h 9436100"/>
                <a:gd name="connsiteX3-91" fmla="*/ 8915400 w 8967474"/>
                <a:gd name="connsiteY3-92" fmla="*/ 6464300 h 9436100"/>
                <a:gd name="connsiteX4-93" fmla="*/ 8636000 w 8967474"/>
                <a:gd name="connsiteY4-94" fmla="*/ 4508500 h 9436100"/>
                <a:gd name="connsiteX5-95" fmla="*/ 6896100 w 8967474"/>
                <a:gd name="connsiteY5-96" fmla="*/ 0 h 9436100"/>
                <a:gd name="connsiteX6-97" fmla="*/ 0 w 8967474"/>
                <a:gd name="connsiteY6-98" fmla="*/ 2438400 h 9436100"/>
                <a:gd name="connsiteX0-99" fmla="*/ 0 w 8967474"/>
                <a:gd name="connsiteY0-100" fmla="*/ 2438400 h 9436100"/>
                <a:gd name="connsiteX1-101" fmla="*/ 2438400 w 8967474"/>
                <a:gd name="connsiteY1-102" fmla="*/ 9436100 h 9436100"/>
                <a:gd name="connsiteX2-103" fmla="*/ 6921500 w 8967474"/>
                <a:gd name="connsiteY2-104" fmla="*/ 7683500 h 9436100"/>
                <a:gd name="connsiteX3-105" fmla="*/ 8915400 w 8967474"/>
                <a:gd name="connsiteY3-106" fmla="*/ 6464300 h 9436100"/>
                <a:gd name="connsiteX4-107" fmla="*/ 8636000 w 8967474"/>
                <a:gd name="connsiteY4-108" fmla="*/ 4508500 h 9436100"/>
                <a:gd name="connsiteX5-109" fmla="*/ 6896100 w 8967474"/>
                <a:gd name="connsiteY5-110" fmla="*/ 0 h 9436100"/>
                <a:gd name="connsiteX6-111" fmla="*/ 0 w 8967474"/>
                <a:gd name="connsiteY6-112" fmla="*/ 2438400 h 9436100"/>
                <a:gd name="connsiteX0-113" fmla="*/ 0 w 9017122"/>
                <a:gd name="connsiteY0-114" fmla="*/ 2438400 h 9436100"/>
                <a:gd name="connsiteX1-115" fmla="*/ 2438400 w 9017122"/>
                <a:gd name="connsiteY1-116" fmla="*/ 9436100 h 9436100"/>
                <a:gd name="connsiteX2-117" fmla="*/ 6959600 w 9017122"/>
                <a:gd name="connsiteY2-118" fmla="*/ 7708900 h 9436100"/>
                <a:gd name="connsiteX3-119" fmla="*/ 8915400 w 9017122"/>
                <a:gd name="connsiteY3-120" fmla="*/ 6464300 h 9436100"/>
                <a:gd name="connsiteX4-121" fmla="*/ 8636000 w 9017122"/>
                <a:gd name="connsiteY4-122" fmla="*/ 4508500 h 9436100"/>
                <a:gd name="connsiteX5-123" fmla="*/ 6896100 w 9017122"/>
                <a:gd name="connsiteY5-124" fmla="*/ 0 h 9436100"/>
                <a:gd name="connsiteX6-125" fmla="*/ 0 w 9017122"/>
                <a:gd name="connsiteY6-126" fmla="*/ 2438400 h 9436100"/>
                <a:gd name="connsiteX0-127" fmla="*/ 0 w 9017122"/>
                <a:gd name="connsiteY0-128" fmla="*/ 2438400 h 9436100"/>
                <a:gd name="connsiteX1-129" fmla="*/ 2438400 w 9017122"/>
                <a:gd name="connsiteY1-130" fmla="*/ 9436100 h 9436100"/>
                <a:gd name="connsiteX2-131" fmla="*/ 6959600 w 9017122"/>
                <a:gd name="connsiteY2-132" fmla="*/ 7708900 h 9436100"/>
                <a:gd name="connsiteX3-133" fmla="*/ 8915400 w 9017122"/>
                <a:gd name="connsiteY3-134" fmla="*/ 6464300 h 9436100"/>
                <a:gd name="connsiteX4-135" fmla="*/ 8636000 w 9017122"/>
                <a:gd name="connsiteY4-136" fmla="*/ 4508500 h 9436100"/>
                <a:gd name="connsiteX5-137" fmla="*/ 6896100 w 9017122"/>
                <a:gd name="connsiteY5-138" fmla="*/ 0 h 9436100"/>
                <a:gd name="connsiteX6-139" fmla="*/ 0 w 9017122"/>
                <a:gd name="connsiteY6-140" fmla="*/ 2438400 h 94361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9017122" h="9436100">
                  <a:moveTo>
                    <a:pt x="0" y="2438400"/>
                  </a:moveTo>
                  <a:lnTo>
                    <a:pt x="2438400" y="9436100"/>
                  </a:lnTo>
                  <a:lnTo>
                    <a:pt x="6959600" y="7708900"/>
                  </a:lnTo>
                  <a:cubicBezTo>
                    <a:pt x="7632700" y="7480300"/>
                    <a:pt x="8636000" y="6997700"/>
                    <a:pt x="8915400" y="6464300"/>
                  </a:cubicBezTo>
                  <a:cubicBezTo>
                    <a:pt x="9194800" y="5930900"/>
                    <a:pt x="8830733" y="5173133"/>
                    <a:pt x="8636000" y="4508500"/>
                  </a:cubicBezTo>
                  <a:lnTo>
                    <a:pt x="6896100" y="0"/>
                  </a:lnTo>
                  <a:lnTo>
                    <a:pt x="0" y="2438400"/>
                  </a:lnTo>
                  <a:close/>
                </a:path>
              </a:pathLst>
            </a:custGeom>
            <a:gradFill>
              <a:gsLst>
                <a:gs pos="0">
                  <a:schemeClr val="accent1"/>
                </a:gs>
                <a:gs pos="100000">
                  <a:schemeClr val="accent1">
                    <a:lumMod val="50000"/>
                  </a:schemeClr>
                </a:gs>
              </a:gsLst>
              <a:lin ang="5400000" scaled="1"/>
            </a:gradFill>
            <a:ln w="15875">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dirty="0">
                <a:gradFill>
                  <a:gsLst>
                    <a:gs pos="0">
                      <a:schemeClr val="accent1"/>
                    </a:gs>
                    <a:gs pos="100000">
                      <a:schemeClr val="accent1">
                        <a:lumMod val="50000"/>
                      </a:schemeClr>
                    </a:gs>
                  </a:gsLst>
                  <a:lin ang="5400000" scaled="1"/>
                </a:gradFill>
                <a:latin typeface="+mj-lt"/>
              </a:endParaRPr>
            </a:p>
          </p:txBody>
        </p:sp>
        <p:pic>
          <p:nvPicPr>
            <p:cNvPr id="40972" name="MH_Other_4"/>
            <p:cNvPicPr>
              <a:picLocks noChangeAspect="1"/>
            </p:cNvPicPr>
            <p:nvPr>
              <p:custDataLst>
                <p:tags r:id="rId4"/>
              </p:custDataLst>
            </p:nvPr>
          </p:nvPicPr>
          <p:blipFill>
            <a:blip r:embed="rId13" cstate="screen">
              <a:extLst>
                <a:ext uri="{28A0092B-C50C-407E-A947-70E740481C1C}">
                  <a14:useLocalDpi xmlns:a14="http://schemas.microsoft.com/office/drawing/2010/main"/>
                </a:ext>
              </a:extLst>
            </a:blip>
            <a:srcRect/>
            <a:stretch>
              <a:fillRect/>
            </a:stretch>
          </p:blipFill>
          <p:spPr bwMode="auto">
            <a:xfrm>
              <a:off x="6093792" y="1725549"/>
              <a:ext cx="264082" cy="35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51"/>
            <p:cNvSpPr txBox="1"/>
            <p:nvPr/>
          </p:nvSpPr>
          <p:spPr bwMode="auto">
            <a:xfrm rot="20417445">
              <a:off x="6332579" y="1646587"/>
              <a:ext cx="1452256" cy="1765712"/>
            </a:xfrm>
            <a:prstGeom prst="rect">
              <a:avLst/>
            </a:prstGeom>
            <a:noFill/>
          </p:spPr>
          <p:txBody>
            <a:bodyPr>
              <a:spAutoFit/>
            </a:bodyPr>
            <a:lstStyle/>
            <a:p>
              <a:pPr>
                <a:lnSpc>
                  <a:spcPct val="150000"/>
                </a:lnSpc>
                <a:defRPr/>
              </a:pPr>
              <a:r>
                <a:rPr lang="en-US" altLang="zh-CN" sz="1400" dirty="0">
                  <a:solidFill>
                    <a:schemeClr val="accent2"/>
                  </a:solidFill>
                  <a:latin typeface="+mj-lt"/>
                </a:rPr>
                <a:t>Enter the comprehensive description of the above chart here, enter the comprehensive description of the above chart here</a:t>
              </a:r>
              <a:endParaRPr lang="en-US" altLang="zh-CN" sz="1400" b="1" dirty="0">
                <a:solidFill>
                  <a:schemeClr val="accent2"/>
                </a:solidFill>
                <a:latin typeface="+mj-lt"/>
              </a:endParaRPr>
            </a:p>
          </p:txBody>
        </p:sp>
      </p:grpSp>
      <p:sp>
        <p:nvSpPr>
          <p:cNvPr id="25" name="TextBox 36"/>
          <p:cNvSpPr txBox="1"/>
          <p:nvPr/>
        </p:nvSpPr>
        <p:spPr>
          <a:xfrm>
            <a:off x="1528834" y="5541433"/>
            <a:ext cx="9560984" cy="1061829"/>
          </a:xfrm>
          <a:prstGeom prst="rect">
            <a:avLst/>
          </a:prstGeom>
          <a:noFill/>
        </p:spPr>
        <p:txBody>
          <a:bodyPr>
            <a:spAutoFit/>
          </a:bodyPr>
          <a:lstStyle/>
          <a:p>
            <a:pPr algn="ctr" defTabSz="683895">
              <a:lnSpc>
                <a:spcPct val="150000"/>
              </a:lnSpc>
              <a:defRPr/>
            </a:pPr>
            <a:r>
              <a:rPr lang="en-US" altLang="zh-CN" sz="1400" dirty="0">
                <a:gradFill>
                  <a:gsLst>
                    <a:gs pos="0">
                      <a:schemeClr val="accent1"/>
                    </a:gs>
                    <a:gs pos="100000">
                      <a:schemeClr val="accent1">
                        <a:lumMod val="50000"/>
                      </a:schemeClr>
                    </a:gs>
                  </a:gsLst>
                  <a:lin ang="5400000" scaled="1"/>
                </a:gradFill>
                <a:latin typeface="+mj-lt"/>
              </a:rPr>
              <a:t>We cannot help ourselves. We live at home, quiet, confined, and our feelings prey upon us.</a:t>
            </a:r>
            <a:endParaRPr lang="tr-TR" altLang="zh-CN" sz="1400" dirty="0">
              <a:gradFill>
                <a:gsLst>
                  <a:gs pos="0">
                    <a:schemeClr val="accent1"/>
                  </a:gs>
                  <a:gs pos="100000">
                    <a:schemeClr val="accent1">
                      <a:lumMod val="50000"/>
                    </a:schemeClr>
                  </a:gs>
                </a:gsLst>
                <a:lin ang="5400000" scaled="1"/>
              </a:gradFill>
              <a:latin typeface="+mj-lt"/>
            </a:endParaRPr>
          </a:p>
          <a:p>
            <a:pPr algn="ctr" defTabSz="683895">
              <a:lnSpc>
                <a:spcPct val="150000"/>
              </a:lnSpc>
              <a:defRPr/>
            </a:pPr>
            <a:r>
              <a:rPr lang="en-US" altLang="zh-CN" sz="1400" dirty="0">
                <a:gradFill>
                  <a:gsLst>
                    <a:gs pos="0">
                      <a:schemeClr val="accent1"/>
                    </a:gs>
                    <a:gs pos="100000">
                      <a:schemeClr val="accent1">
                        <a:lumMod val="50000"/>
                      </a:schemeClr>
                    </a:gs>
                  </a:gsLst>
                  <a:lin ang="5400000" scaled="1"/>
                </a:gradFill>
                <a:latin typeface="+mj-lt"/>
                <a:sym typeface="Arial" panose="020B0604020202020204" pitchFamily="34" charset="0"/>
              </a:rPr>
              <a:t>We cannot help ourselves. We live at home, quiet, confined, and our feelings prey upon us.</a:t>
            </a:r>
            <a:endParaRPr lang="tr-TR" altLang="zh-CN" sz="1400" dirty="0">
              <a:gradFill>
                <a:gsLst>
                  <a:gs pos="0">
                    <a:schemeClr val="accent1"/>
                  </a:gs>
                  <a:gs pos="100000">
                    <a:schemeClr val="accent1">
                      <a:lumMod val="50000"/>
                    </a:schemeClr>
                  </a:gs>
                </a:gsLst>
                <a:lin ang="5400000" scaled="1"/>
              </a:gradFill>
              <a:latin typeface="+mj-lt"/>
              <a:sym typeface="Arial" panose="020B0604020202020204" pitchFamily="34" charset="0"/>
            </a:endParaRPr>
          </a:p>
          <a:p>
            <a:pPr algn="ctr" defTabSz="683895">
              <a:lnSpc>
                <a:spcPct val="150000"/>
              </a:lnSpc>
              <a:defRPr/>
            </a:pPr>
            <a:r>
              <a:rPr lang="en-US" altLang="zh-CN" sz="1400" dirty="0">
                <a:gradFill>
                  <a:gsLst>
                    <a:gs pos="0">
                      <a:schemeClr val="accent1"/>
                    </a:gs>
                    <a:gs pos="100000">
                      <a:schemeClr val="accent1">
                        <a:lumMod val="50000"/>
                      </a:schemeClr>
                    </a:gs>
                  </a:gsLst>
                  <a:lin ang="5400000" scaled="1"/>
                </a:gradFill>
                <a:latin typeface="+mj-lt"/>
                <a:sym typeface="Arial" panose="020B0604020202020204" pitchFamily="34" charset="0"/>
              </a:rPr>
              <a:t>We cannot help ourselves. We live at home, quiet, confined, and our feelings prey upon us.</a:t>
            </a:r>
            <a:endParaRPr lang="zh-CN" altLang="en-US" sz="1400" dirty="0">
              <a:gradFill>
                <a:gsLst>
                  <a:gs pos="0">
                    <a:schemeClr val="accent1"/>
                  </a:gs>
                  <a:gs pos="100000">
                    <a:schemeClr val="accent1">
                      <a:lumMod val="50000"/>
                    </a:schemeClr>
                  </a:gs>
                </a:gsLst>
                <a:lin ang="5400000" scaled="1"/>
              </a:gradFill>
              <a:latin typeface="+mj-lt"/>
              <a:sym typeface="Arial" panose="020B0604020202020204" pitchFamily="34" charset="0"/>
            </a:endParaRPr>
          </a:p>
        </p:txBody>
      </p:sp>
      <p:sp>
        <p:nvSpPr>
          <p:cNvPr id="28" name="文本框 48"/>
          <p:cNvSpPr txBox="1">
            <a:spLocks noChangeArrowheads="1"/>
          </p:cNvSpPr>
          <p:nvPr/>
        </p:nvSpPr>
        <p:spPr bwMode="auto">
          <a:xfrm>
            <a:off x="5152567" y="338667"/>
            <a:ext cx="18880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dirty="0" err="1">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rPr>
              <a:t>Advise</a:t>
            </a:r>
            <a:endParaRPr lang="zh-CN" altLang="en-US" sz="3200" b="1" dirty="0">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endParaRPr>
          </a:p>
        </p:txBody>
      </p:sp>
      <p:cxnSp>
        <p:nvCxnSpPr>
          <p:cNvPr id="29" name="直接连接符 24"/>
          <p:cNvCxnSpPr/>
          <p:nvPr/>
        </p:nvCxnSpPr>
        <p:spPr>
          <a:xfrm>
            <a:off x="7104134"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25"/>
          <p:cNvCxnSpPr/>
          <p:nvPr/>
        </p:nvCxnSpPr>
        <p:spPr>
          <a:xfrm>
            <a:off x="369630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par>
                                <p:cTn id="10" presetID="52" presetClass="entr" presetSubtype="0"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Scale>
                                      <p:cBhvr>
                                        <p:cTn id="12"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gtEl>
                                        <p:attrNameLst>
                                          <p:attrName>ppt_x</p:attrName>
                                          <p:attrName>ppt_y</p:attrName>
                                        </p:attrNameLst>
                                      </p:cBhvr>
                                    </p:animMotion>
                                    <p:animEffect transition="in" filter="fade">
                                      <p:cBhvr>
                                        <p:cTn id="14" dur="1000"/>
                                        <p:tgtEl>
                                          <p:spTgt spid="3"/>
                                        </p:tgtEl>
                                      </p:cBhvr>
                                    </p:animEffect>
                                  </p:childTnLst>
                                </p:cTn>
                              </p:par>
                              <p:par>
                                <p:cTn id="15" presetID="52" presetClass="entr" presetSubtype="0"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Scale>
                                      <p:cBhvr>
                                        <p:cTn id="1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
                                        </p:tgtEl>
                                        <p:attrNameLst>
                                          <p:attrName>ppt_x</p:attrName>
                                          <p:attrName>ppt_y</p:attrName>
                                        </p:attrNameLst>
                                      </p:cBhvr>
                                    </p:animMotion>
                                    <p:animEffect transition="in" filter="fade">
                                      <p:cBhvr>
                                        <p:cTn id="19" dur="1000"/>
                                        <p:tgtEl>
                                          <p:spTgt spid="4"/>
                                        </p:tgtEl>
                                      </p:cBhvr>
                                    </p:animEffect>
                                  </p:childTnLst>
                                </p:cTn>
                              </p:par>
                            </p:childTnLst>
                          </p:cTn>
                        </p:par>
                        <p:par>
                          <p:cTn id="20" fill="hold">
                            <p:stCondLst>
                              <p:cond delay="1500"/>
                            </p:stCondLst>
                            <p:childTnLst>
                              <p:par>
                                <p:cTn id="21" presetID="10" presetClass="entr" presetSubtype="0" fill="hold" grpId="0" nodeType="afterEffect">
                                  <p:stCondLst>
                                    <p:cond delay="0"/>
                                  </p:stCondLst>
                                  <p:iterate type="lt">
                                    <p:tmPct val="15000"/>
                                  </p:iterate>
                                  <p:childTnLst>
                                    <p:set>
                                      <p:cBhvr>
                                        <p:cTn id="22" dur="1" fill="hold">
                                          <p:stCondLst>
                                            <p:cond delay="0"/>
                                          </p:stCondLst>
                                        </p:cTn>
                                        <p:tgtEl>
                                          <p:spTgt spid="25"/>
                                        </p:tgtEl>
                                        <p:attrNameLst>
                                          <p:attrName>style.visibility</p:attrName>
                                        </p:attrNameLst>
                                      </p:cBhvr>
                                      <p:to>
                                        <p:strVal val="visible"/>
                                      </p:to>
                                    </p:set>
                                    <p:animEffect transition="in" filter="fade">
                                      <p:cBhvr>
                                        <p:cTn id="23" dur="200"/>
                                        <p:tgtEl>
                                          <p:spTgt spid="25"/>
                                        </p:tgtEl>
                                      </p:cBhvr>
                                    </p:animEffect>
                                  </p:childTnLst>
                                </p:cTn>
                              </p:par>
                            </p:childTnLst>
                          </p:cTn>
                        </p:par>
                        <p:par>
                          <p:cTn id="24" fill="hold">
                            <p:stCondLst>
                              <p:cond delay="8420"/>
                            </p:stCondLst>
                            <p:childTnLst>
                              <p:par>
                                <p:cTn id="25" presetID="2" presetClass="entr" presetSubtype="1" decel="100000"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0-#ppt_h/2"/>
                                          </p:val>
                                        </p:tav>
                                        <p:tav tm="100000">
                                          <p:val>
                                            <p:strVal val="#ppt_y"/>
                                          </p:val>
                                        </p:tav>
                                      </p:tavLst>
                                    </p:anim>
                                  </p:childTnLst>
                                </p:cTn>
                              </p:par>
                              <p:par>
                                <p:cTn id="29" presetID="22" presetClass="entr" presetSubtype="8" fill="hold" nodeType="withEffect">
                                  <p:stCondLst>
                                    <p:cond delay="400"/>
                                  </p:stCondLst>
                                  <p:childTnLst>
                                    <p:set>
                                      <p:cBhvr>
                                        <p:cTn id="30" dur="1" fill="hold">
                                          <p:stCondLst>
                                            <p:cond delay="0"/>
                                          </p:stCondLst>
                                        </p:cTn>
                                        <p:tgtEl>
                                          <p:spTgt spid="29"/>
                                        </p:tgtEl>
                                        <p:attrNameLst>
                                          <p:attrName>style.visibility</p:attrName>
                                        </p:attrNameLst>
                                      </p:cBhvr>
                                      <p:to>
                                        <p:strVal val="visible"/>
                                      </p:to>
                                    </p:set>
                                    <p:animEffect transition="in" filter="wipe(left)">
                                      <p:cBhvr>
                                        <p:cTn id="31" dur="500"/>
                                        <p:tgtEl>
                                          <p:spTgt spid="29"/>
                                        </p:tgtEl>
                                      </p:cBhvr>
                                    </p:animEffect>
                                  </p:childTnLst>
                                </p:cTn>
                              </p:par>
                              <p:par>
                                <p:cTn id="32" presetID="22" presetClass="entr" presetSubtype="2" fill="hold" nodeType="withEffect">
                                  <p:stCondLst>
                                    <p:cond delay="400"/>
                                  </p:stCondLst>
                                  <p:childTnLst>
                                    <p:set>
                                      <p:cBhvr>
                                        <p:cTn id="33" dur="1" fill="hold">
                                          <p:stCondLst>
                                            <p:cond delay="0"/>
                                          </p:stCondLst>
                                        </p:cTn>
                                        <p:tgtEl>
                                          <p:spTgt spid="34"/>
                                        </p:tgtEl>
                                        <p:attrNameLst>
                                          <p:attrName>style.visibility</p:attrName>
                                        </p:attrNameLst>
                                      </p:cBhvr>
                                      <p:to>
                                        <p:strVal val="visible"/>
                                      </p:to>
                                    </p:set>
                                    <p:animEffect transition="in" filter="wipe(right)">
                                      <p:cBhvr>
                                        <p:cTn id="3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bwMode="auto">
          <a:xfrm>
            <a:off x="4238167" y="4165600"/>
            <a:ext cx="1265767" cy="1540933"/>
            <a:chOff x="3178461" y="3124342"/>
            <a:chExt cx="949325" cy="1155700"/>
          </a:xfrm>
        </p:grpSpPr>
        <p:sp>
          <p:nvSpPr>
            <p:cNvPr id="4" name="Freeform 7"/>
            <p:cNvSpPr/>
            <p:nvPr/>
          </p:nvSpPr>
          <p:spPr bwMode="auto">
            <a:xfrm>
              <a:off x="3178461" y="3124342"/>
              <a:ext cx="949325" cy="1155700"/>
            </a:xfrm>
            <a:custGeom>
              <a:avLst/>
              <a:gdLst>
                <a:gd name="T0" fmla="*/ 389 w 573"/>
                <a:gd name="T1" fmla="*/ 198 h 697"/>
                <a:gd name="T2" fmla="*/ 487 w 573"/>
                <a:gd name="T3" fmla="*/ 194 h 697"/>
                <a:gd name="T4" fmla="*/ 436 w 573"/>
                <a:gd name="T5" fmla="*/ 277 h 697"/>
                <a:gd name="T6" fmla="*/ 573 w 573"/>
                <a:gd name="T7" fmla="*/ 404 h 697"/>
                <a:gd name="T8" fmla="*/ 394 w 573"/>
                <a:gd name="T9" fmla="*/ 697 h 697"/>
                <a:gd name="T10" fmla="*/ 0 w 573"/>
                <a:gd name="T11" fmla="*/ 3 h 697"/>
                <a:gd name="T12" fmla="*/ 344 w 573"/>
                <a:gd name="T13" fmla="*/ 0 h 697"/>
                <a:gd name="T14" fmla="*/ 389 w 573"/>
                <a:gd name="T15" fmla="*/ 198 h 6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3" h="697">
                  <a:moveTo>
                    <a:pt x="389" y="198"/>
                  </a:moveTo>
                  <a:cubicBezTo>
                    <a:pt x="487" y="194"/>
                    <a:pt x="487" y="194"/>
                    <a:pt x="487" y="194"/>
                  </a:cubicBezTo>
                  <a:cubicBezTo>
                    <a:pt x="436" y="277"/>
                    <a:pt x="436" y="277"/>
                    <a:pt x="436" y="277"/>
                  </a:cubicBezTo>
                  <a:cubicBezTo>
                    <a:pt x="473" y="328"/>
                    <a:pt x="520" y="371"/>
                    <a:pt x="573" y="404"/>
                  </a:cubicBezTo>
                  <a:cubicBezTo>
                    <a:pt x="394" y="697"/>
                    <a:pt x="394" y="697"/>
                    <a:pt x="394" y="697"/>
                  </a:cubicBezTo>
                  <a:cubicBezTo>
                    <a:pt x="152" y="549"/>
                    <a:pt x="3" y="287"/>
                    <a:pt x="0" y="3"/>
                  </a:cubicBezTo>
                  <a:cubicBezTo>
                    <a:pt x="344" y="0"/>
                    <a:pt x="344" y="0"/>
                    <a:pt x="344" y="0"/>
                  </a:cubicBezTo>
                  <a:cubicBezTo>
                    <a:pt x="345" y="71"/>
                    <a:pt x="361" y="138"/>
                    <a:pt x="389" y="198"/>
                  </a:cubicBezTo>
                  <a:close/>
                </a:path>
              </a:pathLst>
            </a:custGeom>
            <a:gradFill>
              <a:gsLst>
                <a:gs pos="0">
                  <a:schemeClr val="accent1"/>
                </a:gs>
                <a:gs pos="100000">
                  <a:schemeClr val="accent1">
                    <a:lumMod val="50000"/>
                  </a:schemeClr>
                </a:gs>
              </a:gsLst>
              <a:lin ang="5400000" scaled="1"/>
            </a:gradFill>
            <a:ln>
              <a:noFill/>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grpSp>
          <p:nvGrpSpPr>
            <p:cNvPr id="8" name="Group 12"/>
            <p:cNvGrpSpPr>
              <a:grpSpLocks noChangeAspect="1"/>
            </p:cNvGrpSpPr>
            <p:nvPr/>
          </p:nvGrpSpPr>
          <p:grpSpPr>
            <a:xfrm>
              <a:off x="3500701" y="3533708"/>
              <a:ext cx="216000" cy="175766"/>
              <a:chOff x="1550139" y="1314466"/>
              <a:chExt cx="509139" cy="414300"/>
            </a:xfrm>
            <a:solidFill>
              <a:schemeClr val="bg1"/>
            </a:solidFill>
          </p:grpSpPr>
          <p:sp>
            <p:nvSpPr>
              <p:cNvPr id="9"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10"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11"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grpSp>
      </p:grpSp>
      <p:grpSp>
        <p:nvGrpSpPr>
          <p:cNvPr id="35" name="组合 34"/>
          <p:cNvGrpSpPr/>
          <p:nvPr/>
        </p:nvGrpSpPr>
        <p:grpSpPr bwMode="auto">
          <a:xfrm>
            <a:off x="6606718" y="2601384"/>
            <a:ext cx="1267883" cy="1540933"/>
            <a:chOff x="4954873" y="1951179"/>
            <a:chExt cx="950913" cy="1155700"/>
          </a:xfrm>
        </p:grpSpPr>
        <p:sp>
          <p:nvSpPr>
            <p:cNvPr id="7" name="Freeform 10"/>
            <p:cNvSpPr/>
            <p:nvPr/>
          </p:nvSpPr>
          <p:spPr bwMode="auto">
            <a:xfrm>
              <a:off x="4954873" y="1951179"/>
              <a:ext cx="950913" cy="1155700"/>
            </a:xfrm>
            <a:custGeom>
              <a:avLst/>
              <a:gdLst>
                <a:gd name="T0" fmla="*/ 0 w 574"/>
                <a:gd name="T1" fmla="*/ 293 h 697"/>
                <a:gd name="T2" fmla="*/ 178 w 574"/>
                <a:gd name="T3" fmla="*/ 0 h 697"/>
                <a:gd name="T4" fmla="*/ 574 w 574"/>
                <a:gd name="T5" fmla="*/ 692 h 697"/>
                <a:gd name="T6" fmla="*/ 231 w 574"/>
                <a:gd name="T7" fmla="*/ 697 h 697"/>
                <a:gd name="T8" fmla="*/ 190 w 574"/>
                <a:gd name="T9" fmla="*/ 508 h 697"/>
                <a:gd name="T10" fmla="*/ 91 w 574"/>
                <a:gd name="T11" fmla="*/ 511 h 697"/>
                <a:gd name="T12" fmla="*/ 144 w 574"/>
                <a:gd name="T13" fmla="*/ 428 h 697"/>
                <a:gd name="T14" fmla="*/ 0 w 574"/>
                <a:gd name="T15" fmla="*/ 293 h 6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 h="697">
                  <a:moveTo>
                    <a:pt x="0" y="293"/>
                  </a:moveTo>
                  <a:cubicBezTo>
                    <a:pt x="178" y="0"/>
                    <a:pt x="178" y="0"/>
                    <a:pt x="178" y="0"/>
                  </a:cubicBezTo>
                  <a:cubicBezTo>
                    <a:pt x="421" y="147"/>
                    <a:pt x="571" y="409"/>
                    <a:pt x="574" y="692"/>
                  </a:cubicBezTo>
                  <a:cubicBezTo>
                    <a:pt x="231" y="697"/>
                    <a:pt x="231" y="697"/>
                    <a:pt x="231" y="697"/>
                  </a:cubicBezTo>
                  <a:cubicBezTo>
                    <a:pt x="230" y="630"/>
                    <a:pt x="215" y="566"/>
                    <a:pt x="190" y="508"/>
                  </a:cubicBezTo>
                  <a:cubicBezTo>
                    <a:pt x="91" y="511"/>
                    <a:pt x="91" y="511"/>
                    <a:pt x="91" y="511"/>
                  </a:cubicBezTo>
                  <a:cubicBezTo>
                    <a:pt x="144" y="428"/>
                    <a:pt x="144" y="428"/>
                    <a:pt x="144" y="428"/>
                  </a:cubicBezTo>
                  <a:cubicBezTo>
                    <a:pt x="106" y="374"/>
                    <a:pt x="57" y="328"/>
                    <a:pt x="0" y="293"/>
                  </a:cubicBezTo>
                  <a:close/>
                </a:path>
              </a:pathLst>
            </a:custGeom>
            <a:gradFill>
              <a:gsLst>
                <a:gs pos="0">
                  <a:schemeClr val="accent1"/>
                </a:gs>
                <a:gs pos="100000">
                  <a:schemeClr val="accent1">
                    <a:lumMod val="50000"/>
                  </a:schemeClr>
                </a:gs>
              </a:gsLst>
              <a:lin ang="5400000" scaled="1"/>
            </a:gradFill>
            <a:ln>
              <a:noFill/>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19" name="Freeform 34"/>
            <p:cNvSpPr>
              <a:spLocks noChangeAspect="1"/>
            </p:cNvSpPr>
            <p:nvPr/>
          </p:nvSpPr>
          <p:spPr bwMode="auto">
            <a:xfrm>
              <a:off x="5346985" y="2525854"/>
              <a:ext cx="215900" cy="190500"/>
            </a:xfrm>
            <a:custGeom>
              <a:avLst/>
              <a:gdLst>
                <a:gd name="T0" fmla="*/ 136 w 136"/>
                <a:gd name="T1" fmla="*/ 48 h 120"/>
                <a:gd name="T2" fmla="*/ 68 w 136"/>
                <a:gd name="T3" fmla="*/ 0 h 120"/>
                <a:gd name="T4" fmla="*/ 0 w 136"/>
                <a:gd name="T5" fmla="*/ 48 h 120"/>
                <a:gd name="T6" fmla="*/ 37 w 136"/>
                <a:gd name="T7" fmla="*/ 91 h 120"/>
                <a:gd name="T8" fmla="*/ 22 w 136"/>
                <a:gd name="T9" fmla="*/ 120 h 120"/>
                <a:gd name="T10" fmla="*/ 73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6" y="0"/>
                    <a:pt x="68" y="0"/>
                  </a:cubicBezTo>
                  <a:cubicBezTo>
                    <a:pt x="31" y="0"/>
                    <a:pt x="0" y="22"/>
                    <a:pt x="0" y="48"/>
                  </a:cubicBezTo>
                  <a:cubicBezTo>
                    <a:pt x="0" y="67"/>
                    <a:pt x="15" y="83"/>
                    <a:pt x="37" y="91"/>
                  </a:cubicBezTo>
                  <a:cubicBezTo>
                    <a:pt x="38" y="96"/>
                    <a:pt x="37" y="106"/>
                    <a:pt x="22" y="120"/>
                  </a:cubicBezTo>
                  <a:cubicBezTo>
                    <a:pt x="22" y="120"/>
                    <a:pt x="54" y="111"/>
                    <a:pt x="73" y="96"/>
                  </a:cubicBezTo>
                  <a:cubicBezTo>
                    <a:pt x="108" y="94"/>
                    <a:pt x="136" y="73"/>
                    <a:pt x="136" y="48"/>
                  </a:cubicBezTo>
                  <a:close/>
                </a:path>
              </a:pathLst>
            </a:custGeom>
            <a:solidFill>
              <a:schemeClr val="bg1"/>
            </a:solidFill>
            <a:ln>
              <a:noFill/>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grpSp>
      <p:grpSp>
        <p:nvGrpSpPr>
          <p:cNvPr id="38" name="组合 37"/>
          <p:cNvGrpSpPr/>
          <p:nvPr/>
        </p:nvGrpSpPr>
        <p:grpSpPr bwMode="auto">
          <a:xfrm>
            <a:off x="5161034" y="5018617"/>
            <a:ext cx="1763184" cy="1035049"/>
            <a:chOff x="3870611" y="3764104"/>
            <a:chExt cx="1322388" cy="776288"/>
          </a:xfrm>
        </p:grpSpPr>
        <p:sp>
          <p:nvSpPr>
            <p:cNvPr id="3" name="Freeform 6"/>
            <p:cNvSpPr/>
            <p:nvPr/>
          </p:nvSpPr>
          <p:spPr bwMode="auto">
            <a:xfrm>
              <a:off x="3870611" y="3764104"/>
              <a:ext cx="1322388" cy="776288"/>
            </a:xfrm>
            <a:custGeom>
              <a:avLst/>
              <a:gdLst>
                <a:gd name="T0" fmla="*/ 359 w 798"/>
                <a:gd name="T1" fmla="*/ 87 h 468"/>
                <a:gd name="T2" fmla="*/ 406 w 798"/>
                <a:gd name="T3" fmla="*/ 0 h 468"/>
                <a:gd name="T4" fmla="*/ 451 w 798"/>
                <a:gd name="T5" fmla="*/ 87 h 468"/>
                <a:gd name="T6" fmla="*/ 634 w 798"/>
                <a:gd name="T7" fmla="*/ 31 h 468"/>
                <a:gd name="T8" fmla="*/ 798 w 798"/>
                <a:gd name="T9" fmla="*/ 333 h 468"/>
                <a:gd name="T10" fmla="*/ 0 w 798"/>
                <a:gd name="T11" fmla="*/ 325 h 468"/>
                <a:gd name="T12" fmla="*/ 169 w 798"/>
                <a:gd name="T13" fmla="*/ 26 h 468"/>
                <a:gd name="T14" fmla="*/ 359 w 798"/>
                <a:gd name="T15" fmla="*/ 87 h 4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8" h="468">
                  <a:moveTo>
                    <a:pt x="359" y="87"/>
                  </a:moveTo>
                  <a:cubicBezTo>
                    <a:pt x="406" y="0"/>
                    <a:pt x="406" y="0"/>
                    <a:pt x="406" y="0"/>
                  </a:cubicBezTo>
                  <a:cubicBezTo>
                    <a:pt x="451" y="87"/>
                    <a:pt x="451" y="87"/>
                    <a:pt x="451" y="87"/>
                  </a:cubicBezTo>
                  <a:cubicBezTo>
                    <a:pt x="517" y="80"/>
                    <a:pt x="579" y="61"/>
                    <a:pt x="634" y="31"/>
                  </a:cubicBezTo>
                  <a:cubicBezTo>
                    <a:pt x="798" y="333"/>
                    <a:pt x="798" y="333"/>
                    <a:pt x="798" y="333"/>
                  </a:cubicBezTo>
                  <a:cubicBezTo>
                    <a:pt x="548" y="468"/>
                    <a:pt x="246" y="465"/>
                    <a:pt x="0" y="325"/>
                  </a:cubicBezTo>
                  <a:cubicBezTo>
                    <a:pt x="169" y="26"/>
                    <a:pt x="169" y="26"/>
                    <a:pt x="169" y="26"/>
                  </a:cubicBezTo>
                  <a:cubicBezTo>
                    <a:pt x="226" y="59"/>
                    <a:pt x="291" y="80"/>
                    <a:pt x="359" y="87"/>
                  </a:cubicBezTo>
                  <a:close/>
                </a:path>
              </a:pathLst>
            </a:custGeom>
            <a:gradFill>
              <a:gsLst>
                <a:gs pos="0">
                  <a:schemeClr val="accent1"/>
                </a:gs>
                <a:gs pos="100000">
                  <a:schemeClr val="accent1">
                    <a:lumMod val="50000"/>
                  </a:schemeClr>
                </a:gs>
              </a:gsLst>
              <a:lin ang="5400000" scaled="1"/>
            </a:gradFill>
            <a:ln>
              <a:noFill/>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20" name="Freeform 55"/>
            <p:cNvSpPr>
              <a:spLocks noChangeAspect="1" noEditPoints="1"/>
            </p:cNvSpPr>
            <p:nvPr/>
          </p:nvSpPr>
          <p:spPr bwMode="auto">
            <a:xfrm>
              <a:off x="4426236" y="4073666"/>
              <a:ext cx="215900" cy="225425"/>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grpSp>
      <p:grpSp>
        <p:nvGrpSpPr>
          <p:cNvPr id="45" name="组合 44"/>
          <p:cNvGrpSpPr/>
          <p:nvPr/>
        </p:nvGrpSpPr>
        <p:grpSpPr bwMode="auto">
          <a:xfrm>
            <a:off x="4240284" y="2592917"/>
            <a:ext cx="1274233" cy="1540933"/>
            <a:chOff x="3180048" y="1944829"/>
            <a:chExt cx="955675" cy="1155700"/>
          </a:xfrm>
        </p:grpSpPr>
        <p:sp>
          <p:nvSpPr>
            <p:cNvPr id="5" name="Freeform 8"/>
            <p:cNvSpPr/>
            <p:nvPr/>
          </p:nvSpPr>
          <p:spPr bwMode="auto">
            <a:xfrm>
              <a:off x="3180048" y="1944829"/>
              <a:ext cx="955675" cy="1155700"/>
            </a:xfrm>
            <a:custGeom>
              <a:avLst/>
              <a:gdLst>
                <a:gd name="T0" fmla="*/ 422 w 577"/>
                <a:gd name="T1" fmla="*/ 443 h 697"/>
                <a:gd name="T2" fmla="*/ 477 w 577"/>
                <a:gd name="T3" fmla="*/ 524 h 697"/>
                <a:gd name="T4" fmla="*/ 379 w 577"/>
                <a:gd name="T5" fmla="*/ 524 h 697"/>
                <a:gd name="T6" fmla="*/ 343 w 577"/>
                <a:gd name="T7" fmla="*/ 697 h 697"/>
                <a:gd name="T8" fmla="*/ 0 w 577"/>
                <a:gd name="T9" fmla="*/ 689 h 697"/>
                <a:gd name="T10" fmla="*/ 402 w 577"/>
                <a:gd name="T11" fmla="*/ 0 h 697"/>
                <a:gd name="T12" fmla="*/ 577 w 577"/>
                <a:gd name="T13" fmla="*/ 295 h 697"/>
                <a:gd name="T14" fmla="*/ 422 w 577"/>
                <a:gd name="T15" fmla="*/ 443 h 6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7" h="697">
                  <a:moveTo>
                    <a:pt x="422" y="443"/>
                  </a:moveTo>
                  <a:cubicBezTo>
                    <a:pt x="477" y="524"/>
                    <a:pt x="477" y="524"/>
                    <a:pt x="477" y="524"/>
                  </a:cubicBezTo>
                  <a:cubicBezTo>
                    <a:pt x="379" y="524"/>
                    <a:pt x="379" y="524"/>
                    <a:pt x="379" y="524"/>
                  </a:cubicBezTo>
                  <a:cubicBezTo>
                    <a:pt x="357" y="578"/>
                    <a:pt x="344" y="636"/>
                    <a:pt x="343" y="697"/>
                  </a:cubicBezTo>
                  <a:cubicBezTo>
                    <a:pt x="0" y="689"/>
                    <a:pt x="0" y="689"/>
                    <a:pt x="0" y="689"/>
                  </a:cubicBezTo>
                  <a:cubicBezTo>
                    <a:pt x="6" y="406"/>
                    <a:pt x="158" y="145"/>
                    <a:pt x="402" y="0"/>
                  </a:cubicBezTo>
                  <a:cubicBezTo>
                    <a:pt x="577" y="295"/>
                    <a:pt x="577" y="295"/>
                    <a:pt x="577" y="295"/>
                  </a:cubicBezTo>
                  <a:cubicBezTo>
                    <a:pt x="515" y="332"/>
                    <a:pt x="462" y="383"/>
                    <a:pt x="422" y="443"/>
                  </a:cubicBezTo>
                  <a:close/>
                </a:path>
              </a:pathLst>
            </a:custGeom>
            <a:gradFill>
              <a:gsLst>
                <a:gs pos="0">
                  <a:schemeClr val="accent1"/>
                </a:gs>
                <a:gs pos="100000">
                  <a:schemeClr val="accent1">
                    <a:lumMod val="50000"/>
                  </a:schemeClr>
                </a:gs>
              </a:gsLst>
              <a:lin ang="5400000" scaled="1"/>
            </a:gradFill>
            <a:ln>
              <a:noFill/>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grpSp>
          <p:nvGrpSpPr>
            <p:cNvPr id="21" name="Group 25"/>
            <p:cNvGrpSpPr>
              <a:grpSpLocks noChangeAspect="1"/>
            </p:cNvGrpSpPr>
            <p:nvPr/>
          </p:nvGrpSpPr>
          <p:grpSpPr>
            <a:xfrm>
              <a:off x="3474889" y="2434485"/>
              <a:ext cx="252000" cy="248000"/>
              <a:chOff x="1587575" y="2265358"/>
              <a:chExt cx="314468" cy="309477"/>
            </a:xfrm>
            <a:solidFill>
              <a:schemeClr val="bg1"/>
            </a:solidFill>
          </p:grpSpPr>
          <p:sp>
            <p:nvSpPr>
              <p:cNvPr id="22"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23" name="Oval 60"/>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grpSp>
      </p:grpSp>
      <p:grpSp>
        <p:nvGrpSpPr>
          <p:cNvPr id="37" name="组合 36"/>
          <p:cNvGrpSpPr/>
          <p:nvPr/>
        </p:nvGrpSpPr>
        <p:grpSpPr bwMode="auto">
          <a:xfrm>
            <a:off x="6600367" y="4178300"/>
            <a:ext cx="1274233" cy="1540933"/>
            <a:chOff x="4950111" y="3133867"/>
            <a:chExt cx="955675" cy="1155700"/>
          </a:xfrm>
        </p:grpSpPr>
        <p:sp>
          <p:nvSpPr>
            <p:cNvPr id="6" name="Freeform 9"/>
            <p:cNvSpPr/>
            <p:nvPr/>
          </p:nvSpPr>
          <p:spPr bwMode="auto">
            <a:xfrm>
              <a:off x="4950111" y="3133867"/>
              <a:ext cx="955675" cy="1155700"/>
            </a:xfrm>
            <a:custGeom>
              <a:avLst/>
              <a:gdLst>
                <a:gd name="T0" fmla="*/ 155 w 577"/>
                <a:gd name="T1" fmla="*/ 253 h 697"/>
                <a:gd name="T2" fmla="*/ 100 w 577"/>
                <a:gd name="T3" fmla="*/ 172 h 697"/>
                <a:gd name="T4" fmla="*/ 198 w 577"/>
                <a:gd name="T5" fmla="*/ 172 h 697"/>
                <a:gd name="T6" fmla="*/ 234 w 577"/>
                <a:gd name="T7" fmla="*/ 0 h 697"/>
                <a:gd name="T8" fmla="*/ 577 w 577"/>
                <a:gd name="T9" fmla="*/ 7 h 697"/>
                <a:gd name="T10" fmla="*/ 175 w 577"/>
                <a:gd name="T11" fmla="*/ 697 h 697"/>
                <a:gd name="T12" fmla="*/ 0 w 577"/>
                <a:gd name="T13" fmla="*/ 401 h 697"/>
                <a:gd name="T14" fmla="*/ 155 w 577"/>
                <a:gd name="T15" fmla="*/ 253 h 6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7" h="697">
                  <a:moveTo>
                    <a:pt x="155" y="253"/>
                  </a:moveTo>
                  <a:cubicBezTo>
                    <a:pt x="100" y="172"/>
                    <a:pt x="100" y="172"/>
                    <a:pt x="100" y="172"/>
                  </a:cubicBezTo>
                  <a:cubicBezTo>
                    <a:pt x="198" y="172"/>
                    <a:pt x="198" y="172"/>
                    <a:pt x="198" y="172"/>
                  </a:cubicBezTo>
                  <a:cubicBezTo>
                    <a:pt x="220" y="119"/>
                    <a:pt x="233" y="61"/>
                    <a:pt x="234" y="0"/>
                  </a:cubicBezTo>
                  <a:cubicBezTo>
                    <a:pt x="577" y="7"/>
                    <a:pt x="577" y="7"/>
                    <a:pt x="577" y="7"/>
                  </a:cubicBezTo>
                  <a:cubicBezTo>
                    <a:pt x="571" y="291"/>
                    <a:pt x="419" y="551"/>
                    <a:pt x="175" y="697"/>
                  </a:cubicBezTo>
                  <a:cubicBezTo>
                    <a:pt x="0" y="401"/>
                    <a:pt x="0" y="401"/>
                    <a:pt x="0" y="401"/>
                  </a:cubicBezTo>
                  <a:cubicBezTo>
                    <a:pt x="62" y="364"/>
                    <a:pt x="115" y="314"/>
                    <a:pt x="155" y="253"/>
                  </a:cubicBezTo>
                  <a:close/>
                </a:path>
              </a:pathLst>
            </a:custGeom>
            <a:gradFill>
              <a:gsLst>
                <a:gs pos="0">
                  <a:schemeClr val="accent1"/>
                </a:gs>
                <a:gs pos="100000">
                  <a:schemeClr val="accent1">
                    <a:lumMod val="50000"/>
                  </a:schemeClr>
                </a:gs>
              </a:gsLst>
              <a:lin ang="5400000" scaled="1"/>
            </a:gradFill>
            <a:ln>
              <a:noFill/>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grpSp>
          <p:nvGrpSpPr>
            <p:cNvPr id="24" name="Group 28"/>
            <p:cNvGrpSpPr>
              <a:grpSpLocks noChangeAspect="1"/>
            </p:cNvGrpSpPr>
            <p:nvPr/>
          </p:nvGrpSpPr>
          <p:grpSpPr>
            <a:xfrm>
              <a:off x="5409895" y="3555438"/>
              <a:ext cx="180000" cy="225693"/>
              <a:chOff x="5106627" y="2260366"/>
              <a:chExt cx="324452" cy="406813"/>
            </a:xfrm>
            <a:solidFill>
              <a:schemeClr val="bg1"/>
            </a:solidFill>
          </p:grpSpPr>
          <p:sp>
            <p:nvSpPr>
              <p:cNvPr id="25" name="Freeform 80"/>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26" name="Freeform 81"/>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27" name="Freeform 82"/>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28"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grpSp>
      </p:grpSp>
      <p:grpSp>
        <p:nvGrpSpPr>
          <p:cNvPr id="34" name="组合 33"/>
          <p:cNvGrpSpPr/>
          <p:nvPr/>
        </p:nvGrpSpPr>
        <p:grpSpPr bwMode="auto">
          <a:xfrm>
            <a:off x="5180084" y="2258484"/>
            <a:ext cx="1763183" cy="1039283"/>
            <a:chOff x="3884898" y="1694004"/>
            <a:chExt cx="1322388" cy="779463"/>
          </a:xfrm>
        </p:grpSpPr>
        <p:sp>
          <p:nvSpPr>
            <p:cNvPr id="2" name="Freeform 5"/>
            <p:cNvSpPr/>
            <p:nvPr/>
          </p:nvSpPr>
          <p:spPr bwMode="auto">
            <a:xfrm>
              <a:off x="3884898" y="1694004"/>
              <a:ext cx="1322388" cy="779463"/>
            </a:xfrm>
            <a:custGeom>
              <a:avLst/>
              <a:gdLst>
                <a:gd name="T0" fmla="*/ 350 w 798"/>
                <a:gd name="T1" fmla="*/ 381 h 470"/>
                <a:gd name="T2" fmla="*/ 398 w 798"/>
                <a:gd name="T3" fmla="*/ 470 h 470"/>
                <a:gd name="T4" fmla="*/ 445 w 798"/>
                <a:gd name="T5" fmla="*/ 381 h 470"/>
                <a:gd name="T6" fmla="*/ 631 w 798"/>
                <a:gd name="T7" fmla="*/ 439 h 470"/>
                <a:gd name="T8" fmla="*/ 798 w 798"/>
                <a:gd name="T9" fmla="*/ 139 h 470"/>
                <a:gd name="T10" fmla="*/ 0 w 798"/>
                <a:gd name="T11" fmla="*/ 137 h 470"/>
                <a:gd name="T12" fmla="*/ 166 w 798"/>
                <a:gd name="T13" fmla="*/ 438 h 470"/>
                <a:gd name="T14" fmla="*/ 350 w 798"/>
                <a:gd name="T15" fmla="*/ 381 h 4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8" h="470">
                  <a:moveTo>
                    <a:pt x="350" y="381"/>
                  </a:moveTo>
                  <a:cubicBezTo>
                    <a:pt x="398" y="470"/>
                    <a:pt x="398" y="470"/>
                    <a:pt x="398" y="470"/>
                  </a:cubicBezTo>
                  <a:cubicBezTo>
                    <a:pt x="445" y="381"/>
                    <a:pt x="445" y="381"/>
                    <a:pt x="445" y="381"/>
                  </a:cubicBezTo>
                  <a:cubicBezTo>
                    <a:pt x="512" y="388"/>
                    <a:pt x="575" y="408"/>
                    <a:pt x="631" y="439"/>
                  </a:cubicBezTo>
                  <a:cubicBezTo>
                    <a:pt x="798" y="139"/>
                    <a:pt x="798" y="139"/>
                    <a:pt x="798" y="139"/>
                  </a:cubicBezTo>
                  <a:cubicBezTo>
                    <a:pt x="550" y="1"/>
                    <a:pt x="249" y="0"/>
                    <a:pt x="0" y="137"/>
                  </a:cubicBezTo>
                  <a:cubicBezTo>
                    <a:pt x="166" y="438"/>
                    <a:pt x="166" y="438"/>
                    <a:pt x="166" y="438"/>
                  </a:cubicBezTo>
                  <a:cubicBezTo>
                    <a:pt x="222" y="407"/>
                    <a:pt x="284" y="387"/>
                    <a:pt x="350" y="381"/>
                  </a:cubicBezTo>
                  <a:close/>
                </a:path>
              </a:pathLst>
            </a:custGeom>
            <a:gradFill>
              <a:gsLst>
                <a:gs pos="0">
                  <a:schemeClr val="accent1"/>
                </a:gs>
                <a:gs pos="100000">
                  <a:schemeClr val="accent1">
                    <a:lumMod val="50000"/>
                  </a:schemeClr>
                </a:gs>
              </a:gsLst>
              <a:lin ang="5400000" scaled="1"/>
            </a:gradFill>
            <a:ln>
              <a:noFill/>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grpSp>
          <p:nvGrpSpPr>
            <p:cNvPr id="29" name="Group 33"/>
            <p:cNvGrpSpPr>
              <a:grpSpLocks noChangeAspect="1"/>
            </p:cNvGrpSpPr>
            <p:nvPr/>
          </p:nvGrpSpPr>
          <p:grpSpPr>
            <a:xfrm>
              <a:off x="4436641" y="1925369"/>
              <a:ext cx="216000" cy="243629"/>
              <a:chOff x="5513440" y="1766202"/>
              <a:chExt cx="429274" cy="484183"/>
            </a:xfrm>
            <a:solidFill>
              <a:schemeClr val="bg1"/>
            </a:solidFill>
          </p:grpSpPr>
          <p:sp>
            <p:nvSpPr>
              <p:cNvPr id="30" name="Freeform 147"/>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31"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32" name="Freeform 149"/>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grpSp>
      </p:grpSp>
      <p:grpSp>
        <p:nvGrpSpPr>
          <p:cNvPr id="46" name="组合 45"/>
          <p:cNvGrpSpPr/>
          <p:nvPr/>
        </p:nvGrpSpPr>
        <p:grpSpPr>
          <a:xfrm>
            <a:off x="5277914" y="3742080"/>
            <a:ext cx="1568285" cy="863004"/>
            <a:chOff x="3957985" y="2806560"/>
            <a:chExt cx="1176214" cy="647253"/>
          </a:xfrm>
          <a:solidFill>
            <a:schemeClr val="bg1">
              <a:alpha val="60000"/>
            </a:schemeClr>
          </a:solidFill>
        </p:grpSpPr>
        <p:grpSp>
          <p:nvGrpSpPr>
            <p:cNvPr id="12" name="Group 16"/>
            <p:cNvGrpSpPr>
              <a:grpSpLocks noChangeAspect="1"/>
            </p:cNvGrpSpPr>
            <p:nvPr/>
          </p:nvGrpSpPr>
          <p:grpSpPr>
            <a:xfrm>
              <a:off x="4396161" y="2806560"/>
              <a:ext cx="360000" cy="305729"/>
              <a:chOff x="2950272" y="1314466"/>
              <a:chExt cx="496661" cy="421788"/>
            </a:xfrm>
            <a:grpFill/>
          </p:grpSpPr>
          <p:sp>
            <p:nvSpPr>
              <p:cNvPr id="13" name="Freeform 12"/>
              <p:cNvSpPr/>
              <p:nvPr/>
            </p:nvSpPr>
            <p:spPr bwMode="auto">
              <a:xfrm>
                <a:off x="3107507" y="1559052"/>
                <a:ext cx="89848" cy="89848"/>
              </a:xfrm>
              <a:custGeom>
                <a:avLst/>
                <a:gdLst>
                  <a:gd name="T0" fmla="*/ 36 w 36"/>
                  <a:gd name="T1" fmla="*/ 20 h 36"/>
                  <a:gd name="T2" fmla="*/ 16 w 36"/>
                  <a:gd name="T3" fmla="*/ 0 h 36"/>
                  <a:gd name="T4" fmla="*/ 16 w 36"/>
                  <a:gd name="T5" fmla="*/ 0 h 36"/>
                  <a:gd name="T6" fmla="*/ 0 w 36"/>
                  <a:gd name="T7" fmla="*/ 36 h 36"/>
                  <a:gd name="T8" fmla="*/ 36 w 36"/>
                  <a:gd name="T9" fmla="*/ 20 h 36"/>
                </a:gdLst>
                <a:ahLst/>
                <a:cxnLst>
                  <a:cxn ang="0">
                    <a:pos x="T0" y="T1"/>
                  </a:cxn>
                  <a:cxn ang="0">
                    <a:pos x="T2" y="T3"/>
                  </a:cxn>
                  <a:cxn ang="0">
                    <a:pos x="T4" y="T5"/>
                  </a:cxn>
                  <a:cxn ang="0">
                    <a:pos x="T6" y="T7"/>
                  </a:cxn>
                  <a:cxn ang="0">
                    <a:pos x="T8" y="T9"/>
                  </a:cxn>
                </a:cxnLst>
                <a:rect l="0" t="0" r="r" b="b"/>
                <a:pathLst>
                  <a:path w="36" h="36">
                    <a:moveTo>
                      <a:pt x="36" y="20"/>
                    </a:moveTo>
                    <a:lnTo>
                      <a:pt x="16" y="0"/>
                    </a:lnTo>
                    <a:lnTo>
                      <a:pt x="16" y="0"/>
                    </a:lnTo>
                    <a:lnTo>
                      <a:pt x="0" y="36"/>
                    </a:lnTo>
                    <a:lnTo>
                      <a:pt x="36" y="20"/>
                    </a:lnTo>
                    <a:close/>
                  </a:path>
                </a:pathLst>
              </a:custGeom>
              <a:gradFill>
                <a:gsLst>
                  <a:gs pos="0">
                    <a:schemeClr val="accent1"/>
                  </a:gs>
                  <a:gs pos="100000">
                    <a:schemeClr val="accent1">
                      <a:lumMod val="50000"/>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14" name="Rectangle 13"/>
              <p:cNvSpPr>
                <a:spLocks noChangeArrowheads="1"/>
              </p:cNvSpPr>
              <p:nvPr/>
            </p:nvSpPr>
            <p:spPr bwMode="auto">
              <a:xfrm>
                <a:off x="3197355" y="1608968"/>
                <a:ext cx="2497" cy="24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15" name="Freeform 14"/>
              <p:cNvSpPr/>
              <p:nvPr/>
            </p:nvSpPr>
            <p:spPr bwMode="auto">
              <a:xfrm>
                <a:off x="3159917" y="1344415"/>
                <a:ext cx="227117" cy="222125"/>
              </a:xfrm>
              <a:custGeom>
                <a:avLst/>
                <a:gdLst>
                  <a:gd name="T0" fmla="*/ 81 w 91"/>
                  <a:gd name="T1" fmla="*/ 0 h 89"/>
                  <a:gd name="T2" fmla="*/ 0 w 91"/>
                  <a:gd name="T3" fmla="*/ 81 h 89"/>
                  <a:gd name="T4" fmla="*/ 8 w 91"/>
                  <a:gd name="T5" fmla="*/ 89 h 89"/>
                  <a:gd name="T6" fmla="*/ 91 w 91"/>
                  <a:gd name="T7" fmla="*/ 8 h 89"/>
                  <a:gd name="T8" fmla="*/ 81 w 91"/>
                  <a:gd name="T9" fmla="*/ 0 h 89"/>
                </a:gdLst>
                <a:ahLst/>
                <a:cxnLst>
                  <a:cxn ang="0">
                    <a:pos x="T0" y="T1"/>
                  </a:cxn>
                  <a:cxn ang="0">
                    <a:pos x="T2" y="T3"/>
                  </a:cxn>
                  <a:cxn ang="0">
                    <a:pos x="T4" y="T5"/>
                  </a:cxn>
                  <a:cxn ang="0">
                    <a:pos x="T6" y="T7"/>
                  </a:cxn>
                  <a:cxn ang="0">
                    <a:pos x="T8" y="T9"/>
                  </a:cxn>
                </a:cxnLst>
                <a:rect l="0" t="0" r="r" b="b"/>
                <a:pathLst>
                  <a:path w="91" h="89">
                    <a:moveTo>
                      <a:pt x="81" y="0"/>
                    </a:moveTo>
                    <a:lnTo>
                      <a:pt x="0" y="81"/>
                    </a:lnTo>
                    <a:lnTo>
                      <a:pt x="8" y="89"/>
                    </a:lnTo>
                    <a:lnTo>
                      <a:pt x="91" y="8"/>
                    </a:lnTo>
                    <a:lnTo>
                      <a:pt x="81" y="0"/>
                    </a:lnTo>
                    <a:close/>
                  </a:path>
                </a:pathLst>
              </a:custGeom>
              <a:gradFill>
                <a:gsLst>
                  <a:gs pos="0">
                    <a:schemeClr val="accent1"/>
                  </a:gs>
                  <a:gs pos="100000">
                    <a:schemeClr val="accent1">
                      <a:lumMod val="50000"/>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16" name="Freeform 15"/>
              <p:cNvSpPr/>
              <p:nvPr/>
            </p:nvSpPr>
            <p:spPr bwMode="auto">
              <a:xfrm>
                <a:off x="3189867" y="1374365"/>
                <a:ext cx="227117" cy="224620"/>
              </a:xfrm>
              <a:custGeom>
                <a:avLst/>
                <a:gdLst>
                  <a:gd name="T0" fmla="*/ 0 w 91"/>
                  <a:gd name="T1" fmla="*/ 82 h 90"/>
                  <a:gd name="T2" fmla="*/ 8 w 91"/>
                  <a:gd name="T3" fmla="*/ 90 h 90"/>
                  <a:gd name="T4" fmla="*/ 91 w 91"/>
                  <a:gd name="T5" fmla="*/ 8 h 90"/>
                  <a:gd name="T6" fmla="*/ 83 w 91"/>
                  <a:gd name="T7" fmla="*/ 0 h 90"/>
                  <a:gd name="T8" fmla="*/ 0 w 91"/>
                  <a:gd name="T9" fmla="*/ 82 h 90"/>
                </a:gdLst>
                <a:ahLst/>
                <a:cxnLst>
                  <a:cxn ang="0">
                    <a:pos x="T0" y="T1"/>
                  </a:cxn>
                  <a:cxn ang="0">
                    <a:pos x="T2" y="T3"/>
                  </a:cxn>
                  <a:cxn ang="0">
                    <a:pos x="T4" y="T5"/>
                  </a:cxn>
                  <a:cxn ang="0">
                    <a:pos x="T6" y="T7"/>
                  </a:cxn>
                  <a:cxn ang="0">
                    <a:pos x="T8" y="T9"/>
                  </a:cxn>
                </a:cxnLst>
                <a:rect l="0" t="0" r="r" b="b"/>
                <a:pathLst>
                  <a:path w="91" h="90">
                    <a:moveTo>
                      <a:pt x="0" y="82"/>
                    </a:moveTo>
                    <a:lnTo>
                      <a:pt x="8" y="90"/>
                    </a:lnTo>
                    <a:lnTo>
                      <a:pt x="91" y="8"/>
                    </a:lnTo>
                    <a:lnTo>
                      <a:pt x="83" y="0"/>
                    </a:lnTo>
                    <a:lnTo>
                      <a:pt x="0" y="82"/>
                    </a:lnTo>
                    <a:close/>
                  </a:path>
                </a:pathLst>
              </a:custGeom>
              <a:gradFill>
                <a:gsLst>
                  <a:gs pos="0">
                    <a:schemeClr val="accent1"/>
                  </a:gs>
                  <a:gs pos="100000">
                    <a:schemeClr val="accent1">
                      <a:lumMod val="50000"/>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17" name="Freeform 16"/>
              <p:cNvSpPr/>
              <p:nvPr/>
            </p:nvSpPr>
            <p:spPr bwMode="auto">
              <a:xfrm>
                <a:off x="3377051" y="1314466"/>
                <a:ext cx="69882" cy="6489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3"/>
                      <a:pt x="14" y="6"/>
                    </a:cubicBezTo>
                    <a:close/>
                  </a:path>
                </a:pathLst>
              </a:custGeom>
              <a:gradFill>
                <a:gsLst>
                  <a:gs pos="0">
                    <a:schemeClr val="accent1"/>
                  </a:gs>
                  <a:gs pos="100000">
                    <a:schemeClr val="accent1">
                      <a:lumMod val="50000"/>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18" name="Freeform 17"/>
              <p:cNvSpPr/>
              <p:nvPr/>
            </p:nvSpPr>
            <p:spPr bwMode="auto">
              <a:xfrm>
                <a:off x="2950272" y="1324449"/>
                <a:ext cx="416796" cy="411805"/>
              </a:xfrm>
              <a:custGeom>
                <a:avLst/>
                <a:gdLst>
                  <a:gd name="T0" fmla="*/ 147 w 167"/>
                  <a:gd name="T1" fmla="*/ 145 h 165"/>
                  <a:gd name="T2" fmla="*/ 20 w 167"/>
                  <a:gd name="T3" fmla="*/ 145 h 165"/>
                  <a:gd name="T4" fmla="*/ 20 w 167"/>
                  <a:gd name="T5" fmla="*/ 20 h 165"/>
                  <a:gd name="T6" fmla="*/ 139 w 167"/>
                  <a:gd name="T7" fmla="*/ 20 h 165"/>
                  <a:gd name="T8" fmla="*/ 160 w 167"/>
                  <a:gd name="T9" fmla="*/ 0 h 165"/>
                  <a:gd name="T10" fmla="*/ 0 w 167"/>
                  <a:gd name="T11" fmla="*/ 0 h 165"/>
                  <a:gd name="T12" fmla="*/ 0 w 167"/>
                  <a:gd name="T13" fmla="*/ 165 h 165"/>
                  <a:gd name="T14" fmla="*/ 167 w 167"/>
                  <a:gd name="T15" fmla="*/ 165 h 165"/>
                  <a:gd name="T16" fmla="*/ 167 w 167"/>
                  <a:gd name="T17" fmla="*/ 61 h 165"/>
                  <a:gd name="T18" fmla="*/ 147 w 167"/>
                  <a:gd name="T19" fmla="*/ 81 h 165"/>
                  <a:gd name="T20" fmla="*/ 147 w 167"/>
                  <a:gd name="T21" fmla="*/ 14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gradFill>
                <a:gsLst>
                  <a:gs pos="0">
                    <a:schemeClr val="accent1"/>
                  </a:gs>
                  <a:gs pos="100000">
                    <a:schemeClr val="accent1">
                      <a:lumMod val="50000"/>
                    </a:schemeClr>
                  </a:gs>
                </a:gsLst>
                <a:lin ang="5400000" scaled="1"/>
              </a:gra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grpSp>
        <p:sp>
          <p:nvSpPr>
            <p:cNvPr id="33" name="Text Box 10"/>
            <p:cNvSpPr txBox="1">
              <a:spLocks noChangeArrowheads="1"/>
            </p:cNvSpPr>
            <p:nvPr/>
          </p:nvSpPr>
          <p:spPr bwMode="auto">
            <a:xfrm>
              <a:off x="3957985" y="3222980"/>
              <a:ext cx="1176214" cy="230833"/>
            </a:xfrm>
            <a:prstGeom prst="rect">
              <a:avLst/>
            </a:prstGeom>
            <a:noFill/>
            <a:ln w="9525">
              <a:noFill/>
              <a:miter lim="800000"/>
            </a:ln>
          </p:spPr>
          <p:txBody>
            <a:bodyPr lIns="60960" tIns="30480" rIns="60960" bIns="30480">
              <a:spAutoFit/>
            </a:bodyPr>
            <a:lstStyle/>
            <a:p>
              <a:pPr algn="ctr" defTabSz="1087755">
                <a:defRPr/>
              </a:pPr>
              <a:r>
                <a:rPr lang="tr-TR" altLang="zh-CN" sz="1600" dirty="0" err="1">
                  <a:gradFill>
                    <a:gsLst>
                      <a:gs pos="0">
                        <a:schemeClr val="accent1"/>
                      </a:gs>
                      <a:gs pos="100000">
                        <a:schemeClr val="accent1">
                          <a:lumMod val="50000"/>
                        </a:schemeClr>
                      </a:gs>
                    </a:gsLst>
                    <a:lin ang="5400000" scaled="1"/>
                  </a:gradFill>
                  <a:latin typeface="+mj-lt"/>
                  <a:cs typeface="Open Sans" panose="020B0606030504020204" pitchFamily="34" charset="0"/>
                </a:rPr>
                <a:t>Deadline</a:t>
              </a:r>
              <a:endParaRPr lang="en-US" sz="1600" dirty="0">
                <a:gradFill>
                  <a:gsLst>
                    <a:gs pos="0">
                      <a:schemeClr val="accent1"/>
                    </a:gs>
                    <a:gs pos="100000">
                      <a:schemeClr val="accent1">
                        <a:lumMod val="50000"/>
                      </a:schemeClr>
                    </a:gs>
                  </a:gsLst>
                  <a:lin ang="5400000" scaled="1"/>
                </a:gradFill>
                <a:latin typeface="+mj-lt"/>
                <a:cs typeface="Open Sans" panose="020B0606030504020204" pitchFamily="34" charset="0"/>
              </a:endParaRPr>
            </a:p>
          </p:txBody>
        </p:sp>
      </p:grpSp>
      <p:grpSp>
        <p:nvGrpSpPr>
          <p:cNvPr id="41" name="组合 40"/>
          <p:cNvGrpSpPr/>
          <p:nvPr/>
        </p:nvGrpSpPr>
        <p:grpSpPr bwMode="auto">
          <a:xfrm>
            <a:off x="8566751" y="3577167"/>
            <a:ext cx="2865967" cy="1189567"/>
            <a:chOff x="5984874" y="2257364"/>
            <a:chExt cx="2150631" cy="892001"/>
          </a:xfrm>
        </p:grpSpPr>
        <p:sp>
          <p:nvSpPr>
            <p:cNvPr id="36" name="Text Box 10"/>
            <p:cNvSpPr txBox="1">
              <a:spLocks noChangeArrowheads="1"/>
            </p:cNvSpPr>
            <p:nvPr/>
          </p:nvSpPr>
          <p:spPr bwMode="auto">
            <a:xfrm>
              <a:off x="6026171" y="2257364"/>
              <a:ext cx="2109334" cy="230788"/>
            </a:xfrm>
            <a:prstGeom prst="rect">
              <a:avLst/>
            </a:prstGeom>
            <a:noFill/>
            <a:ln w="9525">
              <a:noFill/>
              <a:miter lim="800000"/>
            </a:ln>
          </p:spPr>
          <p:txBody>
            <a:bodyPr lIns="60960" tIns="30480" rIns="60960" bIns="30480">
              <a:spAutoFit/>
            </a:bodyPr>
            <a:lstStyle>
              <a:lvl1pPr defTabSz="1087120">
                <a:defRPr>
                  <a:solidFill>
                    <a:schemeClr val="tx1"/>
                  </a:solidFill>
                  <a:latin typeface="Lao UI" panose="020B0502040204020203" pitchFamily="34" charset="0"/>
                  <a:ea typeface="微软雅黑" panose="020B0503020204020204" pitchFamily="34" charset="-122"/>
                </a:defRPr>
              </a:lvl1pPr>
              <a:lvl2pPr marL="742950" indent="-285750" defTabSz="1087120">
                <a:defRPr>
                  <a:solidFill>
                    <a:schemeClr val="tx1"/>
                  </a:solidFill>
                  <a:latin typeface="Lao UI" panose="020B0502040204020203" pitchFamily="34" charset="0"/>
                  <a:ea typeface="微软雅黑" panose="020B0503020204020204" pitchFamily="34" charset="-122"/>
                </a:defRPr>
              </a:lvl2pPr>
              <a:lvl3pPr marL="1143000" indent="-228600" defTabSz="1087120">
                <a:defRPr>
                  <a:solidFill>
                    <a:schemeClr val="tx1"/>
                  </a:solidFill>
                  <a:latin typeface="Lao UI" panose="020B0502040204020203" pitchFamily="34" charset="0"/>
                  <a:ea typeface="微软雅黑" panose="020B0503020204020204" pitchFamily="34" charset="-122"/>
                </a:defRPr>
              </a:lvl3pPr>
              <a:lvl4pPr marL="1600200" indent="-228600" defTabSz="1087120">
                <a:defRPr>
                  <a:solidFill>
                    <a:schemeClr val="tx1"/>
                  </a:solidFill>
                  <a:latin typeface="Lao UI" panose="020B0502040204020203" pitchFamily="34" charset="0"/>
                  <a:ea typeface="微软雅黑" panose="020B0503020204020204" pitchFamily="34" charset="-122"/>
                </a:defRPr>
              </a:lvl4pPr>
              <a:lvl5pPr marL="2057400" indent="-228600" defTabSz="1087120">
                <a:defRPr>
                  <a:solidFill>
                    <a:schemeClr val="tx1"/>
                  </a:solidFill>
                  <a:latin typeface="Lao UI" panose="020B0502040204020203" pitchFamily="34" charset="0"/>
                  <a:ea typeface="微软雅黑" panose="020B0503020204020204" pitchFamily="34" charset="-122"/>
                </a:defRPr>
              </a:lvl5pPr>
              <a:lvl6pPr marL="25146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r>
                <a:rPr lang="tr-TR" altLang="zh-CN" sz="1600" dirty="0" err="1">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rPr>
                <a:t>Customer</a:t>
              </a:r>
              <a:endParaRPr lang="en-US" sz="1600" dirty="0">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endParaRPr>
            </a:p>
          </p:txBody>
        </p:sp>
        <p:sp>
          <p:nvSpPr>
            <p:cNvPr id="40" name="Rectangle 380"/>
            <p:cNvSpPr/>
            <p:nvPr/>
          </p:nvSpPr>
          <p:spPr>
            <a:xfrm>
              <a:off x="5984874" y="2463699"/>
              <a:ext cx="2150631" cy="685666"/>
            </a:xfrm>
            <a:prstGeom prst="rect">
              <a:avLst/>
            </a:prstGeom>
          </p:spPr>
          <p:txBody>
            <a:bodyPr>
              <a:spAutoFit/>
            </a:bodyPr>
            <a:lstStyle/>
            <a:p>
              <a:pPr defTabSz="1087755">
                <a:lnSpc>
                  <a:spcPct val="150000"/>
                </a:lnSpc>
                <a:defRPr/>
              </a:pPr>
              <a:r>
                <a:rPr lang="en-US" altLang="zh-CN" sz="1200" dirty="0">
                  <a:gradFill>
                    <a:gsLst>
                      <a:gs pos="0">
                        <a:schemeClr val="accent1"/>
                      </a:gs>
                      <a:gs pos="100000">
                        <a:schemeClr val="accent1">
                          <a:lumMod val="50000"/>
                        </a:schemeClr>
                      </a:gs>
                    </a:gsLst>
                    <a:lin ang="5400000" scaled="1"/>
                  </a:gradFill>
                  <a:latin typeface="+mj-lt"/>
                </a:rPr>
                <a:t>All the privilege I claim for my own sex (it is not a very enviable one; you need not covet it)</a:t>
              </a:r>
              <a:endParaRPr lang="en-US" altLang="zh-CN" sz="1200" dirty="0">
                <a:gradFill>
                  <a:gsLst>
                    <a:gs pos="0">
                      <a:schemeClr val="accent1"/>
                    </a:gs>
                    <a:gs pos="100000">
                      <a:schemeClr val="accent1">
                        <a:lumMod val="50000"/>
                      </a:schemeClr>
                    </a:gs>
                  </a:gsLst>
                  <a:lin ang="5400000" scaled="1"/>
                </a:gradFill>
                <a:latin typeface="+mj-lt"/>
                <a:cs typeface="Arial" panose="020B0604020202020204" pitchFamily="34" charset="0"/>
              </a:endParaRPr>
            </a:p>
          </p:txBody>
        </p:sp>
      </p:grpSp>
      <p:grpSp>
        <p:nvGrpSpPr>
          <p:cNvPr id="42" name="组合 41"/>
          <p:cNvGrpSpPr/>
          <p:nvPr/>
        </p:nvGrpSpPr>
        <p:grpSpPr bwMode="auto">
          <a:xfrm>
            <a:off x="8566751" y="5232399"/>
            <a:ext cx="2865967" cy="921497"/>
            <a:chOff x="5984874" y="2257364"/>
            <a:chExt cx="2150631" cy="690410"/>
          </a:xfrm>
        </p:grpSpPr>
        <p:sp>
          <p:nvSpPr>
            <p:cNvPr id="43" name="Text Box 10"/>
            <p:cNvSpPr txBox="1">
              <a:spLocks noChangeArrowheads="1"/>
            </p:cNvSpPr>
            <p:nvPr/>
          </p:nvSpPr>
          <p:spPr bwMode="auto">
            <a:xfrm>
              <a:off x="6026171" y="2257364"/>
              <a:ext cx="2109334" cy="230595"/>
            </a:xfrm>
            <a:prstGeom prst="rect">
              <a:avLst/>
            </a:prstGeom>
            <a:noFill/>
            <a:ln w="9525">
              <a:noFill/>
              <a:miter lim="800000"/>
            </a:ln>
          </p:spPr>
          <p:txBody>
            <a:bodyPr lIns="60960" tIns="30480" rIns="60960" bIns="30480">
              <a:spAutoFit/>
            </a:bodyPr>
            <a:lstStyle>
              <a:lvl1pPr defTabSz="1087120">
                <a:defRPr>
                  <a:solidFill>
                    <a:schemeClr val="tx1"/>
                  </a:solidFill>
                  <a:latin typeface="Lao UI" panose="020B0502040204020203" pitchFamily="34" charset="0"/>
                  <a:ea typeface="微软雅黑" panose="020B0503020204020204" pitchFamily="34" charset="-122"/>
                </a:defRPr>
              </a:lvl1pPr>
              <a:lvl2pPr marL="742950" indent="-285750" defTabSz="1087120">
                <a:defRPr>
                  <a:solidFill>
                    <a:schemeClr val="tx1"/>
                  </a:solidFill>
                  <a:latin typeface="Lao UI" panose="020B0502040204020203" pitchFamily="34" charset="0"/>
                  <a:ea typeface="微软雅黑" panose="020B0503020204020204" pitchFamily="34" charset="-122"/>
                </a:defRPr>
              </a:lvl2pPr>
              <a:lvl3pPr marL="1143000" indent="-228600" defTabSz="1087120">
                <a:defRPr>
                  <a:solidFill>
                    <a:schemeClr val="tx1"/>
                  </a:solidFill>
                  <a:latin typeface="Lao UI" panose="020B0502040204020203" pitchFamily="34" charset="0"/>
                  <a:ea typeface="微软雅黑" panose="020B0503020204020204" pitchFamily="34" charset="-122"/>
                </a:defRPr>
              </a:lvl3pPr>
              <a:lvl4pPr marL="1600200" indent="-228600" defTabSz="1087120">
                <a:defRPr>
                  <a:solidFill>
                    <a:schemeClr val="tx1"/>
                  </a:solidFill>
                  <a:latin typeface="Lao UI" panose="020B0502040204020203" pitchFamily="34" charset="0"/>
                  <a:ea typeface="微软雅黑" panose="020B0503020204020204" pitchFamily="34" charset="-122"/>
                </a:defRPr>
              </a:lvl4pPr>
              <a:lvl5pPr marL="2057400" indent="-228600" defTabSz="1087120">
                <a:defRPr>
                  <a:solidFill>
                    <a:schemeClr val="tx1"/>
                  </a:solidFill>
                  <a:latin typeface="Lao UI" panose="020B0502040204020203" pitchFamily="34" charset="0"/>
                  <a:ea typeface="微软雅黑" panose="020B0503020204020204" pitchFamily="34" charset="-122"/>
                </a:defRPr>
              </a:lvl5pPr>
              <a:lvl6pPr marL="25146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r>
                <a:rPr lang="tr-TR" altLang="zh-CN" sz="1600" dirty="0" err="1">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rPr>
                <a:t>Convince</a:t>
              </a:r>
              <a:endParaRPr lang="en-US" sz="1600" dirty="0">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endParaRPr>
            </a:p>
          </p:txBody>
        </p:sp>
        <p:sp>
          <p:nvSpPr>
            <p:cNvPr id="44" name="Rectangle 380"/>
            <p:cNvSpPr/>
            <p:nvPr/>
          </p:nvSpPr>
          <p:spPr>
            <a:xfrm>
              <a:off x="5984874" y="2463526"/>
              <a:ext cx="2150631" cy="484248"/>
            </a:xfrm>
            <a:prstGeom prst="rect">
              <a:avLst/>
            </a:prstGeom>
          </p:spPr>
          <p:txBody>
            <a:bodyPr>
              <a:spAutoFit/>
            </a:bodyPr>
            <a:lstStyle/>
            <a:p>
              <a:pPr defTabSz="1087755">
                <a:lnSpc>
                  <a:spcPct val="150000"/>
                </a:lnSpc>
                <a:defRPr/>
              </a:pPr>
              <a:r>
                <a:rPr lang="en-US" altLang="zh-CN" sz="1200" dirty="0">
                  <a:gradFill>
                    <a:gsLst>
                      <a:gs pos="0">
                        <a:schemeClr val="accent1"/>
                      </a:gs>
                      <a:gs pos="100000">
                        <a:schemeClr val="accent1">
                          <a:lumMod val="50000"/>
                        </a:schemeClr>
                      </a:gs>
                    </a:gsLst>
                    <a:lin ang="5400000" scaled="1"/>
                  </a:gradFill>
                  <a:latin typeface="+mj-lt"/>
                </a:rPr>
                <a:t>I believe that people would be alive today if there were a death penalty.</a:t>
              </a:r>
              <a:endParaRPr lang="en-US" altLang="zh-CN" sz="1200" dirty="0">
                <a:gradFill>
                  <a:gsLst>
                    <a:gs pos="0">
                      <a:schemeClr val="accent1"/>
                    </a:gs>
                    <a:gs pos="100000">
                      <a:schemeClr val="accent1">
                        <a:lumMod val="50000"/>
                      </a:schemeClr>
                    </a:gs>
                  </a:gsLst>
                  <a:lin ang="5400000" scaled="1"/>
                </a:gradFill>
                <a:latin typeface="+mj-lt"/>
                <a:cs typeface="Arial" panose="020B0604020202020204" pitchFamily="34" charset="0"/>
              </a:endParaRPr>
            </a:p>
          </p:txBody>
        </p:sp>
      </p:grpSp>
      <p:grpSp>
        <p:nvGrpSpPr>
          <p:cNvPr id="51" name="组合 50"/>
          <p:cNvGrpSpPr/>
          <p:nvPr/>
        </p:nvGrpSpPr>
        <p:grpSpPr bwMode="auto">
          <a:xfrm>
            <a:off x="8566751" y="1883833"/>
            <a:ext cx="2865967" cy="1189568"/>
            <a:chOff x="5984874" y="2257364"/>
            <a:chExt cx="2150631" cy="892792"/>
          </a:xfrm>
        </p:grpSpPr>
        <p:sp>
          <p:nvSpPr>
            <p:cNvPr id="52" name="Text Box 10"/>
            <p:cNvSpPr txBox="1">
              <a:spLocks noChangeArrowheads="1"/>
            </p:cNvSpPr>
            <p:nvPr/>
          </p:nvSpPr>
          <p:spPr bwMode="auto">
            <a:xfrm>
              <a:off x="6026171" y="2257364"/>
              <a:ext cx="2109334" cy="230992"/>
            </a:xfrm>
            <a:prstGeom prst="rect">
              <a:avLst/>
            </a:prstGeom>
            <a:noFill/>
            <a:ln w="9525">
              <a:noFill/>
              <a:miter lim="800000"/>
            </a:ln>
          </p:spPr>
          <p:txBody>
            <a:bodyPr lIns="60960" tIns="30480" rIns="60960" bIns="30480">
              <a:spAutoFit/>
            </a:bodyPr>
            <a:lstStyle>
              <a:lvl1pPr defTabSz="1087120">
                <a:defRPr>
                  <a:solidFill>
                    <a:schemeClr val="tx1"/>
                  </a:solidFill>
                  <a:latin typeface="Lao UI" panose="020B0502040204020203" pitchFamily="34" charset="0"/>
                  <a:ea typeface="微软雅黑" panose="020B0503020204020204" pitchFamily="34" charset="-122"/>
                </a:defRPr>
              </a:lvl1pPr>
              <a:lvl2pPr marL="742950" indent="-285750" defTabSz="1087120">
                <a:defRPr>
                  <a:solidFill>
                    <a:schemeClr val="tx1"/>
                  </a:solidFill>
                  <a:latin typeface="Lao UI" panose="020B0502040204020203" pitchFamily="34" charset="0"/>
                  <a:ea typeface="微软雅黑" panose="020B0503020204020204" pitchFamily="34" charset="-122"/>
                </a:defRPr>
              </a:lvl2pPr>
              <a:lvl3pPr marL="1143000" indent="-228600" defTabSz="1087120">
                <a:defRPr>
                  <a:solidFill>
                    <a:schemeClr val="tx1"/>
                  </a:solidFill>
                  <a:latin typeface="Lao UI" panose="020B0502040204020203" pitchFamily="34" charset="0"/>
                  <a:ea typeface="微软雅黑" panose="020B0503020204020204" pitchFamily="34" charset="-122"/>
                </a:defRPr>
              </a:lvl3pPr>
              <a:lvl4pPr marL="1600200" indent="-228600" defTabSz="1087120">
                <a:defRPr>
                  <a:solidFill>
                    <a:schemeClr val="tx1"/>
                  </a:solidFill>
                  <a:latin typeface="Lao UI" panose="020B0502040204020203" pitchFamily="34" charset="0"/>
                  <a:ea typeface="微软雅黑" panose="020B0503020204020204" pitchFamily="34" charset="-122"/>
                </a:defRPr>
              </a:lvl4pPr>
              <a:lvl5pPr marL="2057400" indent="-228600" defTabSz="1087120">
                <a:defRPr>
                  <a:solidFill>
                    <a:schemeClr val="tx1"/>
                  </a:solidFill>
                  <a:latin typeface="Lao UI" panose="020B0502040204020203" pitchFamily="34" charset="0"/>
                  <a:ea typeface="微软雅黑" panose="020B0503020204020204" pitchFamily="34" charset="-122"/>
                </a:defRPr>
              </a:lvl5pPr>
              <a:lvl6pPr marL="25146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r>
                <a:rPr lang="tr-TR" altLang="zh-CN" sz="1600" dirty="0" err="1">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rPr>
                <a:t>Date</a:t>
              </a:r>
              <a:endParaRPr lang="en-US" sz="1200" b="1" dirty="0">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endParaRPr>
            </a:p>
          </p:txBody>
        </p:sp>
        <p:sp>
          <p:nvSpPr>
            <p:cNvPr id="53" name="Rectangle 380"/>
            <p:cNvSpPr/>
            <p:nvPr/>
          </p:nvSpPr>
          <p:spPr>
            <a:xfrm>
              <a:off x="5984874" y="2463882"/>
              <a:ext cx="2150631" cy="686274"/>
            </a:xfrm>
            <a:prstGeom prst="rect">
              <a:avLst/>
            </a:prstGeom>
          </p:spPr>
          <p:txBody>
            <a:bodyPr>
              <a:spAutoFit/>
            </a:bodyPr>
            <a:lstStyle/>
            <a:p>
              <a:pPr defTabSz="1087755">
                <a:lnSpc>
                  <a:spcPct val="150000"/>
                </a:lnSpc>
                <a:defRPr/>
              </a:pPr>
              <a:r>
                <a:rPr lang="en-US" altLang="zh-CN" sz="1200" dirty="0">
                  <a:gradFill>
                    <a:gsLst>
                      <a:gs pos="0">
                        <a:schemeClr val="accent1"/>
                      </a:gs>
                      <a:gs pos="100000">
                        <a:schemeClr val="accent1">
                          <a:lumMod val="50000"/>
                        </a:schemeClr>
                      </a:gs>
                    </a:gsLst>
                    <a:lin ang="5400000" scaled="1"/>
                  </a:gradFill>
                  <a:latin typeface="+mj-lt"/>
                </a:rPr>
                <a:t>You are forced on exertion. You have always a profession, pursuits, business of some sort or other</a:t>
              </a:r>
              <a:endParaRPr lang="en-US" altLang="zh-CN" sz="1200" dirty="0">
                <a:gradFill>
                  <a:gsLst>
                    <a:gs pos="0">
                      <a:schemeClr val="accent1"/>
                    </a:gs>
                    <a:gs pos="100000">
                      <a:schemeClr val="accent1">
                        <a:lumMod val="50000"/>
                      </a:schemeClr>
                    </a:gs>
                  </a:gsLst>
                  <a:lin ang="5400000" scaled="1"/>
                </a:gradFill>
                <a:latin typeface="+mj-lt"/>
                <a:cs typeface="Arial" panose="020B0604020202020204" pitchFamily="34" charset="0"/>
              </a:endParaRPr>
            </a:p>
          </p:txBody>
        </p:sp>
      </p:grpSp>
      <p:grpSp>
        <p:nvGrpSpPr>
          <p:cNvPr id="54" name="组合 53"/>
          <p:cNvGrpSpPr/>
          <p:nvPr/>
        </p:nvGrpSpPr>
        <p:grpSpPr bwMode="auto">
          <a:xfrm>
            <a:off x="785884" y="3642783"/>
            <a:ext cx="2865967" cy="921497"/>
            <a:chOff x="5984874" y="2257364"/>
            <a:chExt cx="2150631" cy="690410"/>
          </a:xfrm>
        </p:grpSpPr>
        <p:sp>
          <p:nvSpPr>
            <p:cNvPr id="55" name="Text Box 10"/>
            <p:cNvSpPr txBox="1">
              <a:spLocks noChangeArrowheads="1"/>
            </p:cNvSpPr>
            <p:nvPr/>
          </p:nvSpPr>
          <p:spPr bwMode="auto">
            <a:xfrm>
              <a:off x="6026171" y="2257364"/>
              <a:ext cx="2109334" cy="230595"/>
            </a:xfrm>
            <a:prstGeom prst="rect">
              <a:avLst/>
            </a:prstGeom>
            <a:noFill/>
            <a:ln w="9525">
              <a:noFill/>
              <a:miter lim="800000"/>
            </a:ln>
          </p:spPr>
          <p:txBody>
            <a:bodyPr lIns="60960" tIns="30480" rIns="60960" bIns="30480">
              <a:spAutoFit/>
            </a:bodyPr>
            <a:lstStyle>
              <a:lvl1pPr defTabSz="1087120">
                <a:defRPr>
                  <a:solidFill>
                    <a:schemeClr val="tx1"/>
                  </a:solidFill>
                  <a:latin typeface="Lao UI" panose="020B0502040204020203" pitchFamily="34" charset="0"/>
                  <a:ea typeface="微软雅黑" panose="020B0503020204020204" pitchFamily="34" charset="-122"/>
                </a:defRPr>
              </a:lvl1pPr>
              <a:lvl2pPr marL="742950" indent="-285750" defTabSz="1087120">
                <a:defRPr>
                  <a:solidFill>
                    <a:schemeClr val="tx1"/>
                  </a:solidFill>
                  <a:latin typeface="Lao UI" panose="020B0502040204020203" pitchFamily="34" charset="0"/>
                  <a:ea typeface="微软雅黑" panose="020B0503020204020204" pitchFamily="34" charset="-122"/>
                </a:defRPr>
              </a:lvl2pPr>
              <a:lvl3pPr marL="1143000" indent="-228600" defTabSz="1087120">
                <a:defRPr>
                  <a:solidFill>
                    <a:schemeClr val="tx1"/>
                  </a:solidFill>
                  <a:latin typeface="Lao UI" panose="020B0502040204020203" pitchFamily="34" charset="0"/>
                  <a:ea typeface="微软雅黑" panose="020B0503020204020204" pitchFamily="34" charset="-122"/>
                </a:defRPr>
              </a:lvl3pPr>
              <a:lvl4pPr marL="1600200" indent="-228600" defTabSz="1087120">
                <a:defRPr>
                  <a:solidFill>
                    <a:schemeClr val="tx1"/>
                  </a:solidFill>
                  <a:latin typeface="Lao UI" panose="020B0502040204020203" pitchFamily="34" charset="0"/>
                  <a:ea typeface="微软雅黑" panose="020B0503020204020204" pitchFamily="34" charset="-122"/>
                </a:defRPr>
              </a:lvl4pPr>
              <a:lvl5pPr marL="2057400" indent="-228600" defTabSz="1087120">
                <a:defRPr>
                  <a:solidFill>
                    <a:schemeClr val="tx1"/>
                  </a:solidFill>
                  <a:latin typeface="Lao UI" panose="020B0502040204020203" pitchFamily="34" charset="0"/>
                  <a:ea typeface="微软雅黑" panose="020B0503020204020204" pitchFamily="34" charset="-122"/>
                </a:defRPr>
              </a:lvl5pPr>
              <a:lvl6pPr marL="25146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r"/>
              <a:r>
                <a:rPr lang="tr-TR" altLang="zh-CN" sz="1600" dirty="0" err="1">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rPr>
                <a:t>Convince</a:t>
              </a:r>
              <a:endParaRPr lang="en-US" sz="1600" dirty="0">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endParaRPr>
            </a:p>
          </p:txBody>
        </p:sp>
        <p:sp>
          <p:nvSpPr>
            <p:cNvPr id="56" name="Rectangle 380"/>
            <p:cNvSpPr/>
            <p:nvPr/>
          </p:nvSpPr>
          <p:spPr>
            <a:xfrm>
              <a:off x="5984874" y="2463526"/>
              <a:ext cx="2150631" cy="484248"/>
            </a:xfrm>
            <a:prstGeom prst="rect">
              <a:avLst/>
            </a:prstGeom>
          </p:spPr>
          <p:txBody>
            <a:bodyPr>
              <a:spAutoFit/>
            </a:bodyPr>
            <a:lstStyle/>
            <a:p>
              <a:pPr algn="r" defTabSz="1087755">
                <a:lnSpc>
                  <a:spcPct val="150000"/>
                </a:lnSpc>
                <a:defRPr/>
              </a:pPr>
              <a:r>
                <a:rPr lang="en-US" altLang="zh-CN" sz="1200" dirty="0">
                  <a:gradFill>
                    <a:gsLst>
                      <a:gs pos="0">
                        <a:schemeClr val="accent1"/>
                      </a:gs>
                      <a:gs pos="100000">
                        <a:schemeClr val="accent1">
                          <a:lumMod val="50000"/>
                        </a:schemeClr>
                      </a:gs>
                    </a:gsLst>
                    <a:lin ang="5400000" scaled="1"/>
                  </a:gradFill>
                  <a:latin typeface="+mj-lt"/>
                </a:rPr>
                <a:t>I believe that people would be alive today if there were a death penalty.</a:t>
              </a:r>
              <a:endParaRPr lang="en-US" altLang="zh-CN" sz="1200" dirty="0">
                <a:gradFill>
                  <a:gsLst>
                    <a:gs pos="0">
                      <a:schemeClr val="accent1"/>
                    </a:gs>
                    <a:gs pos="100000">
                      <a:schemeClr val="accent1">
                        <a:lumMod val="50000"/>
                      </a:schemeClr>
                    </a:gs>
                  </a:gsLst>
                  <a:lin ang="5400000" scaled="1"/>
                </a:gradFill>
                <a:latin typeface="+mj-lt"/>
                <a:cs typeface="Arial" panose="020B0604020202020204" pitchFamily="34" charset="0"/>
              </a:endParaRPr>
            </a:p>
          </p:txBody>
        </p:sp>
      </p:grpSp>
      <p:grpSp>
        <p:nvGrpSpPr>
          <p:cNvPr id="57" name="组合 56"/>
          <p:cNvGrpSpPr/>
          <p:nvPr/>
        </p:nvGrpSpPr>
        <p:grpSpPr bwMode="auto">
          <a:xfrm>
            <a:off x="785884" y="5300133"/>
            <a:ext cx="2865967" cy="1189568"/>
            <a:chOff x="5984874" y="2257364"/>
            <a:chExt cx="2150631" cy="892792"/>
          </a:xfrm>
        </p:grpSpPr>
        <p:sp>
          <p:nvSpPr>
            <p:cNvPr id="58" name="Text Box 10"/>
            <p:cNvSpPr txBox="1">
              <a:spLocks noChangeArrowheads="1"/>
            </p:cNvSpPr>
            <p:nvPr/>
          </p:nvSpPr>
          <p:spPr bwMode="auto">
            <a:xfrm>
              <a:off x="6026171" y="2257364"/>
              <a:ext cx="2109334" cy="230992"/>
            </a:xfrm>
            <a:prstGeom prst="rect">
              <a:avLst/>
            </a:prstGeom>
            <a:noFill/>
            <a:ln w="9525">
              <a:noFill/>
              <a:miter lim="800000"/>
            </a:ln>
          </p:spPr>
          <p:txBody>
            <a:bodyPr lIns="60960" tIns="30480" rIns="60960" bIns="30480">
              <a:spAutoFit/>
            </a:bodyPr>
            <a:lstStyle>
              <a:lvl1pPr defTabSz="1087120">
                <a:defRPr>
                  <a:solidFill>
                    <a:schemeClr val="tx1"/>
                  </a:solidFill>
                  <a:latin typeface="Lao UI" panose="020B0502040204020203" pitchFamily="34" charset="0"/>
                  <a:ea typeface="微软雅黑" panose="020B0503020204020204" pitchFamily="34" charset="-122"/>
                </a:defRPr>
              </a:lvl1pPr>
              <a:lvl2pPr marL="742950" indent="-285750" defTabSz="1087120">
                <a:defRPr>
                  <a:solidFill>
                    <a:schemeClr val="tx1"/>
                  </a:solidFill>
                  <a:latin typeface="Lao UI" panose="020B0502040204020203" pitchFamily="34" charset="0"/>
                  <a:ea typeface="微软雅黑" panose="020B0503020204020204" pitchFamily="34" charset="-122"/>
                </a:defRPr>
              </a:lvl2pPr>
              <a:lvl3pPr marL="1143000" indent="-228600" defTabSz="1087120">
                <a:defRPr>
                  <a:solidFill>
                    <a:schemeClr val="tx1"/>
                  </a:solidFill>
                  <a:latin typeface="Lao UI" panose="020B0502040204020203" pitchFamily="34" charset="0"/>
                  <a:ea typeface="微软雅黑" panose="020B0503020204020204" pitchFamily="34" charset="-122"/>
                </a:defRPr>
              </a:lvl3pPr>
              <a:lvl4pPr marL="1600200" indent="-228600" defTabSz="1087120">
                <a:defRPr>
                  <a:solidFill>
                    <a:schemeClr val="tx1"/>
                  </a:solidFill>
                  <a:latin typeface="Lao UI" panose="020B0502040204020203" pitchFamily="34" charset="0"/>
                  <a:ea typeface="微软雅黑" panose="020B0503020204020204" pitchFamily="34" charset="-122"/>
                </a:defRPr>
              </a:lvl4pPr>
              <a:lvl5pPr marL="2057400" indent="-228600" defTabSz="1087120">
                <a:defRPr>
                  <a:solidFill>
                    <a:schemeClr val="tx1"/>
                  </a:solidFill>
                  <a:latin typeface="Lao UI" panose="020B0502040204020203" pitchFamily="34" charset="0"/>
                  <a:ea typeface="微软雅黑" panose="020B0503020204020204" pitchFamily="34" charset="-122"/>
                </a:defRPr>
              </a:lvl5pPr>
              <a:lvl6pPr marL="25146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r"/>
              <a:r>
                <a:rPr lang="tr-TR" altLang="zh-CN" sz="1600" dirty="0" err="1">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rPr>
                <a:t>Date</a:t>
              </a:r>
              <a:endParaRPr lang="en-US" sz="1600" dirty="0">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endParaRPr>
            </a:p>
          </p:txBody>
        </p:sp>
        <p:sp>
          <p:nvSpPr>
            <p:cNvPr id="59" name="Rectangle 380"/>
            <p:cNvSpPr/>
            <p:nvPr/>
          </p:nvSpPr>
          <p:spPr>
            <a:xfrm>
              <a:off x="5984874" y="2463882"/>
              <a:ext cx="2150631" cy="686274"/>
            </a:xfrm>
            <a:prstGeom prst="rect">
              <a:avLst/>
            </a:prstGeom>
          </p:spPr>
          <p:txBody>
            <a:bodyPr>
              <a:spAutoFit/>
            </a:bodyPr>
            <a:lstStyle/>
            <a:p>
              <a:pPr algn="r" defTabSz="1087755">
                <a:lnSpc>
                  <a:spcPct val="150000"/>
                </a:lnSpc>
                <a:defRPr/>
              </a:pPr>
              <a:r>
                <a:rPr lang="en-US" altLang="zh-CN" sz="1200" dirty="0">
                  <a:gradFill>
                    <a:gsLst>
                      <a:gs pos="0">
                        <a:schemeClr val="accent1"/>
                      </a:gs>
                      <a:gs pos="100000">
                        <a:schemeClr val="accent1">
                          <a:lumMod val="50000"/>
                        </a:schemeClr>
                      </a:gs>
                    </a:gsLst>
                    <a:lin ang="5400000" scaled="1"/>
                  </a:gradFill>
                  <a:latin typeface="+mj-lt"/>
                </a:rPr>
                <a:t>You are forced on exertion. You have always a profession, pursuits, business of some sort or other</a:t>
              </a:r>
              <a:endParaRPr lang="en-US" altLang="zh-CN" sz="1200" dirty="0">
                <a:gradFill>
                  <a:gsLst>
                    <a:gs pos="0">
                      <a:schemeClr val="accent1"/>
                    </a:gs>
                    <a:gs pos="100000">
                      <a:schemeClr val="accent1">
                        <a:lumMod val="50000"/>
                      </a:schemeClr>
                    </a:gs>
                  </a:gsLst>
                  <a:lin ang="5400000" scaled="1"/>
                </a:gradFill>
                <a:latin typeface="+mj-lt"/>
                <a:cs typeface="Arial" panose="020B0604020202020204" pitchFamily="34" charset="0"/>
              </a:endParaRPr>
            </a:p>
          </p:txBody>
        </p:sp>
      </p:grpSp>
      <p:grpSp>
        <p:nvGrpSpPr>
          <p:cNvPr id="60" name="组合 59"/>
          <p:cNvGrpSpPr/>
          <p:nvPr/>
        </p:nvGrpSpPr>
        <p:grpSpPr bwMode="auto">
          <a:xfrm>
            <a:off x="785884" y="1987551"/>
            <a:ext cx="2865967" cy="1189568"/>
            <a:chOff x="5984874" y="2257364"/>
            <a:chExt cx="2150631" cy="892792"/>
          </a:xfrm>
        </p:grpSpPr>
        <p:sp>
          <p:nvSpPr>
            <p:cNvPr id="61" name="Text Box 10"/>
            <p:cNvSpPr txBox="1">
              <a:spLocks noChangeArrowheads="1"/>
            </p:cNvSpPr>
            <p:nvPr/>
          </p:nvSpPr>
          <p:spPr bwMode="auto">
            <a:xfrm>
              <a:off x="6026171" y="2257364"/>
              <a:ext cx="2109334" cy="230992"/>
            </a:xfrm>
            <a:prstGeom prst="rect">
              <a:avLst/>
            </a:prstGeom>
            <a:noFill/>
            <a:ln w="9525">
              <a:noFill/>
              <a:miter lim="800000"/>
            </a:ln>
          </p:spPr>
          <p:txBody>
            <a:bodyPr lIns="60960" tIns="30480" rIns="60960" bIns="30480">
              <a:spAutoFit/>
            </a:bodyPr>
            <a:lstStyle>
              <a:lvl1pPr defTabSz="1087120">
                <a:defRPr>
                  <a:solidFill>
                    <a:schemeClr val="tx1"/>
                  </a:solidFill>
                  <a:latin typeface="Lao UI" panose="020B0502040204020203" pitchFamily="34" charset="0"/>
                  <a:ea typeface="微软雅黑" panose="020B0503020204020204" pitchFamily="34" charset="-122"/>
                </a:defRPr>
              </a:lvl1pPr>
              <a:lvl2pPr marL="742950" indent="-285750" defTabSz="1087120">
                <a:defRPr>
                  <a:solidFill>
                    <a:schemeClr val="tx1"/>
                  </a:solidFill>
                  <a:latin typeface="Lao UI" panose="020B0502040204020203" pitchFamily="34" charset="0"/>
                  <a:ea typeface="微软雅黑" panose="020B0503020204020204" pitchFamily="34" charset="-122"/>
                </a:defRPr>
              </a:lvl2pPr>
              <a:lvl3pPr marL="1143000" indent="-228600" defTabSz="1087120">
                <a:defRPr>
                  <a:solidFill>
                    <a:schemeClr val="tx1"/>
                  </a:solidFill>
                  <a:latin typeface="Lao UI" panose="020B0502040204020203" pitchFamily="34" charset="0"/>
                  <a:ea typeface="微软雅黑" panose="020B0503020204020204" pitchFamily="34" charset="-122"/>
                </a:defRPr>
              </a:lvl3pPr>
              <a:lvl4pPr marL="1600200" indent="-228600" defTabSz="1087120">
                <a:defRPr>
                  <a:solidFill>
                    <a:schemeClr val="tx1"/>
                  </a:solidFill>
                  <a:latin typeface="Lao UI" panose="020B0502040204020203" pitchFamily="34" charset="0"/>
                  <a:ea typeface="微软雅黑" panose="020B0503020204020204" pitchFamily="34" charset="-122"/>
                </a:defRPr>
              </a:lvl4pPr>
              <a:lvl5pPr marL="2057400" indent="-228600" defTabSz="1087120">
                <a:defRPr>
                  <a:solidFill>
                    <a:schemeClr val="tx1"/>
                  </a:solidFill>
                  <a:latin typeface="Lao UI" panose="020B0502040204020203" pitchFamily="34" charset="0"/>
                  <a:ea typeface="微软雅黑" panose="020B0503020204020204" pitchFamily="34" charset="-122"/>
                </a:defRPr>
              </a:lvl5pPr>
              <a:lvl6pPr marL="25146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r"/>
              <a:r>
                <a:rPr lang="tr-TR" altLang="zh-CN" sz="1600" dirty="0" err="1">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rPr>
                <a:t>Customer</a:t>
              </a:r>
              <a:endParaRPr lang="en-US" sz="1600" dirty="0">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endParaRPr>
            </a:p>
          </p:txBody>
        </p:sp>
        <p:sp>
          <p:nvSpPr>
            <p:cNvPr id="62" name="Rectangle 380"/>
            <p:cNvSpPr/>
            <p:nvPr/>
          </p:nvSpPr>
          <p:spPr>
            <a:xfrm>
              <a:off x="5984874" y="2463882"/>
              <a:ext cx="2150631" cy="686274"/>
            </a:xfrm>
            <a:prstGeom prst="rect">
              <a:avLst/>
            </a:prstGeom>
          </p:spPr>
          <p:txBody>
            <a:bodyPr>
              <a:spAutoFit/>
            </a:bodyPr>
            <a:lstStyle/>
            <a:p>
              <a:pPr algn="r" defTabSz="1087755">
                <a:lnSpc>
                  <a:spcPct val="150000"/>
                </a:lnSpc>
                <a:defRPr/>
              </a:pPr>
              <a:r>
                <a:rPr lang="en-US" altLang="zh-CN" sz="1200" dirty="0">
                  <a:gradFill>
                    <a:gsLst>
                      <a:gs pos="0">
                        <a:schemeClr val="accent1"/>
                      </a:gs>
                      <a:gs pos="100000">
                        <a:schemeClr val="accent1">
                          <a:lumMod val="50000"/>
                        </a:schemeClr>
                      </a:gs>
                    </a:gsLst>
                    <a:lin ang="5400000" scaled="1"/>
                  </a:gradFill>
                  <a:latin typeface="+mj-lt"/>
                </a:rPr>
                <a:t>All the privilege I claim for my own sex (it is not a very enviable one; you need not covet it)</a:t>
              </a:r>
              <a:endParaRPr lang="en-US" altLang="zh-CN" sz="1200" dirty="0">
                <a:gradFill>
                  <a:gsLst>
                    <a:gs pos="0">
                      <a:schemeClr val="accent1"/>
                    </a:gs>
                    <a:gs pos="100000">
                      <a:schemeClr val="accent1">
                        <a:lumMod val="50000"/>
                      </a:schemeClr>
                    </a:gs>
                  </a:gsLst>
                  <a:lin ang="5400000" scaled="1"/>
                </a:gradFill>
                <a:latin typeface="+mj-lt"/>
                <a:cs typeface="Arial" panose="020B0604020202020204" pitchFamily="34" charset="0"/>
              </a:endParaRPr>
            </a:p>
          </p:txBody>
        </p:sp>
      </p:grpSp>
      <p:sp>
        <p:nvSpPr>
          <p:cNvPr id="63" name="文本框 48"/>
          <p:cNvSpPr txBox="1">
            <a:spLocks noChangeArrowheads="1"/>
          </p:cNvSpPr>
          <p:nvPr/>
        </p:nvSpPr>
        <p:spPr bwMode="auto">
          <a:xfrm>
            <a:off x="5152567" y="338667"/>
            <a:ext cx="18880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dirty="0" err="1">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rPr>
              <a:t>Advise</a:t>
            </a:r>
            <a:endParaRPr lang="zh-CN" altLang="en-US" sz="3200" b="1" dirty="0">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endParaRPr>
          </a:p>
        </p:txBody>
      </p:sp>
      <p:cxnSp>
        <p:nvCxnSpPr>
          <p:cNvPr id="64" name="直接连接符 24"/>
          <p:cNvCxnSpPr/>
          <p:nvPr/>
        </p:nvCxnSpPr>
        <p:spPr>
          <a:xfrm>
            <a:off x="7104134"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65" name="直接连接符 25"/>
          <p:cNvCxnSpPr/>
          <p:nvPr/>
        </p:nvCxnSpPr>
        <p:spPr>
          <a:xfrm>
            <a:off x="369630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 calcmode="lin" valueType="num">
                                      <p:cBhvr>
                                        <p:cTn id="9" dur="500" fill="hold"/>
                                        <p:tgtEl>
                                          <p:spTgt spid="46"/>
                                        </p:tgtEl>
                                        <p:attrNameLst>
                                          <p:attrName>style.rotation</p:attrName>
                                        </p:attrNameLst>
                                      </p:cBhvr>
                                      <p:tavLst>
                                        <p:tav tm="0">
                                          <p:val>
                                            <p:fltVal val="360"/>
                                          </p:val>
                                        </p:tav>
                                        <p:tav tm="100000">
                                          <p:val>
                                            <p:fltVal val="0"/>
                                          </p:val>
                                        </p:tav>
                                      </p:tavLst>
                                    </p:anim>
                                    <p:animEffect transition="in" filter="fade">
                                      <p:cBhvr>
                                        <p:cTn id="10" dur="500"/>
                                        <p:tgtEl>
                                          <p:spTgt spid="46"/>
                                        </p:tgtEl>
                                      </p:cBhvr>
                                    </p:animEffect>
                                  </p:childTnLst>
                                </p:cTn>
                              </p:par>
                            </p:childTnLst>
                          </p:cTn>
                        </p:par>
                        <p:par>
                          <p:cTn id="11" fill="hold">
                            <p:stCondLst>
                              <p:cond delay="500"/>
                            </p:stCondLst>
                            <p:childTnLst>
                              <p:par>
                                <p:cTn id="12" presetID="2" presetClass="entr" presetSubtype="1" decel="100000" fill="hold" nodeType="afterEffect">
                                  <p:stCondLst>
                                    <p:cond delay="0"/>
                                  </p:stCondLst>
                                  <p:childTnLst>
                                    <p:set>
                                      <p:cBhvr>
                                        <p:cTn id="13" dur="1" fill="hold">
                                          <p:stCondLst>
                                            <p:cond delay="0"/>
                                          </p:stCondLst>
                                        </p:cTn>
                                        <p:tgtEl>
                                          <p:spTgt spid="34"/>
                                        </p:tgtEl>
                                        <p:attrNameLst>
                                          <p:attrName>style.visibility</p:attrName>
                                        </p:attrNameLst>
                                      </p:cBhvr>
                                      <p:to>
                                        <p:strVal val="visible"/>
                                      </p:to>
                                    </p:set>
                                    <p:anim calcmode="lin" valueType="num">
                                      <p:cBhvr additive="base">
                                        <p:cTn id="14" dur="500" fill="hold"/>
                                        <p:tgtEl>
                                          <p:spTgt spid="34"/>
                                        </p:tgtEl>
                                        <p:attrNameLst>
                                          <p:attrName>ppt_x</p:attrName>
                                        </p:attrNameLst>
                                      </p:cBhvr>
                                      <p:tavLst>
                                        <p:tav tm="0">
                                          <p:val>
                                            <p:strVal val="#ppt_x"/>
                                          </p:val>
                                        </p:tav>
                                        <p:tav tm="100000">
                                          <p:val>
                                            <p:strVal val="#ppt_x"/>
                                          </p:val>
                                        </p:tav>
                                      </p:tavLst>
                                    </p:anim>
                                    <p:anim calcmode="lin" valueType="num">
                                      <p:cBhvr additive="base">
                                        <p:cTn id="15" dur="500" fill="hold"/>
                                        <p:tgtEl>
                                          <p:spTgt spid="34"/>
                                        </p:tgtEl>
                                        <p:attrNameLst>
                                          <p:attrName>ppt_y</p:attrName>
                                        </p:attrNameLst>
                                      </p:cBhvr>
                                      <p:tavLst>
                                        <p:tav tm="0">
                                          <p:val>
                                            <p:strVal val="0-#ppt_h/2"/>
                                          </p:val>
                                        </p:tav>
                                        <p:tav tm="100000">
                                          <p:val>
                                            <p:strVal val="#ppt_y"/>
                                          </p:val>
                                        </p:tav>
                                      </p:tavLst>
                                    </p:anim>
                                  </p:childTnLst>
                                </p:cTn>
                              </p:par>
                              <p:par>
                                <p:cTn id="16" presetID="2" presetClass="entr" presetSubtype="3" decel="100000" fill="hold" nodeType="withEffect">
                                  <p:stCondLst>
                                    <p:cond delay="100"/>
                                  </p:stCondLst>
                                  <p:childTnLst>
                                    <p:set>
                                      <p:cBhvr>
                                        <p:cTn id="17" dur="1" fill="hold">
                                          <p:stCondLst>
                                            <p:cond delay="0"/>
                                          </p:stCondLst>
                                        </p:cTn>
                                        <p:tgtEl>
                                          <p:spTgt spid="35"/>
                                        </p:tgtEl>
                                        <p:attrNameLst>
                                          <p:attrName>style.visibility</p:attrName>
                                        </p:attrNameLst>
                                      </p:cBhvr>
                                      <p:to>
                                        <p:strVal val="visible"/>
                                      </p:to>
                                    </p:set>
                                    <p:anim calcmode="lin" valueType="num">
                                      <p:cBhvr additive="base">
                                        <p:cTn id="18" dur="500" fill="hold"/>
                                        <p:tgtEl>
                                          <p:spTgt spid="35"/>
                                        </p:tgtEl>
                                        <p:attrNameLst>
                                          <p:attrName>ppt_x</p:attrName>
                                        </p:attrNameLst>
                                      </p:cBhvr>
                                      <p:tavLst>
                                        <p:tav tm="0">
                                          <p:val>
                                            <p:strVal val="1+#ppt_w/2"/>
                                          </p:val>
                                        </p:tav>
                                        <p:tav tm="100000">
                                          <p:val>
                                            <p:strVal val="#ppt_x"/>
                                          </p:val>
                                        </p:tav>
                                      </p:tavLst>
                                    </p:anim>
                                    <p:anim calcmode="lin" valueType="num">
                                      <p:cBhvr additive="base">
                                        <p:cTn id="19" dur="500" fill="hold"/>
                                        <p:tgtEl>
                                          <p:spTgt spid="35"/>
                                        </p:tgtEl>
                                        <p:attrNameLst>
                                          <p:attrName>ppt_y</p:attrName>
                                        </p:attrNameLst>
                                      </p:cBhvr>
                                      <p:tavLst>
                                        <p:tav tm="0">
                                          <p:val>
                                            <p:strVal val="0-#ppt_h/2"/>
                                          </p:val>
                                        </p:tav>
                                        <p:tav tm="100000">
                                          <p:val>
                                            <p:strVal val="#ppt_y"/>
                                          </p:val>
                                        </p:tav>
                                      </p:tavLst>
                                    </p:anim>
                                  </p:childTnLst>
                                </p:cTn>
                              </p:par>
                              <p:par>
                                <p:cTn id="20" presetID="2" presetClass="entr" presetSubtype="6" decel="100000" fill="hold" nodeType="withEffect">
                                  <p:stCondLst>
                                    <p:cond delay="20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1+#ppt_w/2"/>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500" fill="hold"/>
                                        <p:tgtEl>
                                          <p:spTgt spid="38"/>
                                        </p:tgtEl>
                                        <p:attrNameLst>
                                          <p:attrName>ppt_x</p:attrName>
                                        </p:attrNameLst>
                                      </p:cBhvr>
                                      <p:tavLst>
                                        <p:tav tm="0">
                                          <p:val>
                                            <p:strVal val="#ppt_x"/>
                                          </p:val>
                                        </p:tav>
                                        <p:tav tm="100000">
                                          <p:val>
                                            <p:strVal val="#ppt_x"/>
                                          </p:val>
                                        </p:tav>
                                      </p:tavLst>
                                    </p:anim>
                                    <p:anim calcmode="lin" valueType="num">
                                      <p:cBhvr additive="base">
                                        <p:cTn id="27" dur="500" fill="hold"/>
                                        <p:tgtEl>
                                          <p:spTgt spid="38"/>
                                        </p:tgtEl>
                                        <p:attrNameLst>
                                          <p:attrName>ppt_y</p:attrName>
                                        </p:attrNameLst>
                                      </p:cBhvr>
                                      <p:tavLst>
                                        <p:tav tm="0">
                                          <p:val>
                                            <p:strVal val="1+#ppt_h/2"/>
                                          </p:val>
                                        </p:tav>
                                        <p:tav tm="100000">
                                          <p:val>
                                            <p:strVal val="#ppt_y"/>
                                          </p:val>
                                        </p:tav>
                                      </p:tavLst>
                                    </p:anim>
                                  </p:childTnLst>
                                </p:cTn>
                              </p:par>
                              <p:par>
                                <p:cTn id="28" presetID="2" presetClass="entr" presetSubtype="12" decel="100000" fill="hold" nodeType="withEffect">
                                  <p:stCondLst>
                                    <p:cond delay="40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500" fill="hold"/>
                                        <p:tgtEl>
                                          <p:spTgt spid="39"/>
                                        </p:tgtEl>
                                        <p:attrNameLst>
                                          <p:attrName>ppt_x</p:attrName>
                                        </p:attrNameLst>
                                      </p:cBhvr>
                                      <p:tavLst>
                                        <p:tav tm="0">
                                          <p:val>
                                            <p:strVal val="0-#ppt_w/2"/>
                                          </p:val>
                                        </p:tav>
                                        <p:tav tm="100000">
                                          <p:val>
                                            <p:strVal val="#ppt_x"/>
                                          </p:val>
                                        </p:tav>
                                      </p:tavLst>
                                    </p:anim>
                                    <p:anim calcmode="lin" valueType="num">
                                      <p:cBhvr additive="base">
                                        <p:cTn id="31" dur="500" fill="hold"/>
                                        <p:tgtEl>
                                          <p:spTgt spid="39"/>
                                        </p:tgtEl>
                                        <p:attrNameLst>
                                          <p:attrName>ppt_y</p:attrName>
                                        </p:attrNameLst>
                                      </p:cBhvr>
                                      <p:tavLst>
                                        <p:tav tm="0">
                                          <p:val>
                                            <p:strVal val="1+#ppt_h/2"/>
                                          </p:val>
                                        </p:tav>
                                        <p:tav tm="100000">
                                          <p:val>
                                            <p:strVal val="#ppt_y"/>
                                          </p:val>
                                        </p:tav>
                                      </p:tavLst>
                                    </p:anim>
                                  </p:childTnLst>
                                </p:cTn>
                              </p:par>
                              <p:par>
                                <p:cTn id="32" presetID="2" presetClass="entr" presetSubtype="9" decel="100000" fill="hold" nodeType="withEffect">
                                  <p:stCondLst>
                                    <p:cond delay="500"/>
                                  </p:stCondLst>
                                  <p:childTnLst>
                                    <p:set>
                                      <p:cBhvr>
                                        <p:cTn id="33" dur="1" fill="hold">
                                          <p:stCondLst>
                                            <p:cond delay="0"/>
                                          </p:stCondLst>
                                        </p:cTn>
                                        <p:tgtEl>
                                          <p:spTgt spid="45"/>
                                        </p:tgtEl>
                                        <p:attrNameLst>
                                          <p:attrName>style.visibility</p:attrName>
                                        </p:attrNameLst>
                                      </p:cBhvr>
                                      <p:to>
                                        <p:strVal val="visible"/>
                                      </p:to>
                                    </p:set>
                                    <p:anim calcmode="lin" valueType="num">
                                      <p:cBhvr additive="base">
                                        <p:cTn id="34" dur="500" fill="hold"/>
                                        <p:tgtEl>
                                          <p:spTgt spid="45"/>
                                        </p:tgtEl>
                                        <p:attrNameLst>
                                          <p:attrName>ppt_x</p:attrName>
                                        </p:attrNameLst>
                                      </p:cBhvr>
                                      <p:tavLst>
                                        <p:tav tm="0">
                                          <p:val>
                                            <p:strVal val="0-#ppt_w/2"/>
                                          </p:val>
                                        </p:tav>
                                        <p:tav tm="100000">
                                          <p:val>
                                            <p:strVal val="#ppt_x"/>
                                          </p:val>
                                        </p:tav>
                                      </p:tavLst>
                                    </p:anim>
                                    <p:anim calcmode="lin" valueType="num">
                                      <p:cBhvr additive="base">
                                        <p:cTn id="35" dur="500" fill="hold"/>
                                        <p:tgtEl>
                                          <p:spTgt spid="45"/>
                                        </p:tgtEl>
                                        <p:attrNameLst>
                                          <p:attrName>ppt_y</p:attrName>
                                        </p:attrNameLst>
                                      </p:cBhvr>
                                      <p:tavLst>
                                        <p:tav tm="0">
                                          <p:val>
                                            <p:strVal val="0-#ppt_h/2"/>
                                          </p:val>
                                        </p:tav>
                                        <p:tav tm="100000">
                                          <p:val>
                                            <p:strVal val="#ppt_y"/>
                                          </p:val>
                                        </p:tav>
                                      </p:tavLst>
                                    </p:anim>
                                  </p:childTnLst>
                                </p:cTn>
                              </p:par>
                            </p:childTnLst>
                          </p:cTn>
                        </p:par>
                        <p:par>
                          <p:cTn id="36" fill="hold">
                            <p:stCondLst>
                              <p:cond delay="1500"/>
                            </p:stCondLst>
                            <p:childTnLst>
                              <p:par>
                                <p:cTn id="37" presetID="2" presetClass="entr" presetSubtype="2" decel="100000" fill="hold" nodeType="after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additive="base">
                                        <p:cTn id="39" dur="500" fill="hold"/>
                                        <p:tgtEl>
                                          <p:spTgt spid="51"/>
                                        </p:tgtEl>
                                        <p:attrNameLst>
                                          <p:attrName>ppt_x</p:attrName>
                                        </p:attrNameLst>
                                      </p:cBhvr>
                                      <p:tavLst>
                                        <p:tav tm="0">
                                          <p:val>
                                            <p:strVal val="1+#ppt_w/2"/>
                                          </p:val>
                                        </p:tav>
                                        <p:tav tm="100000">
                                          <p:val>
                                            <p:strVal val="#ppt_x"/>
                                          </p:val>
                                        </p:tav>
                                      </p:tavLst>
                                    </p:anim>
                                    <p:anim calcmode="lin" valueType="num">
                                      <p:cBhvr additive="base">
                                        <p:cTn id="40" dur="500" fill="hold"/>
                                        <p:tgtEl>
                                          <p:spTgt spid="51"/>
                                        </p:tgtEl>
                                        <p:attrNameLst>
                                          <p:attrName>ppt_y</p:attrName>
                                        </p:attrNameLst>
                                      </p:cBhvr>
                                      <p:tavLst>
                                        <p:tav tm="0">
                                          <p:val>
                                            <p:strVal val="#ppt_y"/>
                                          </p:val>
                                        </p:tav>
                                        <p:tav tm="100000">
                                          <p:val>
                                            <p:strVal val="#ppt_y"/>
                                          </p:val>
                                        </p:tav>
                                      </p:tavLst>
                                    </p:anim>
                                  </p:childTnLst>
                                </p:cTn>
                              </p:par>
                              <p:par>
                                <p:cTn id="41" presetID="2" presetClass="entr" presetSubtype="8" decel="100000" fill="hold" nodeType="withEffect">
                                  <p:stCondLst>
                                    <p:cond delay="100"/>
                                  </p:stCondLst>
                                  <p:childTnLst>
                                    <p:set>
                                      <p:cBhvr>
                                        <p:cTn id="42" dur="1" fill="hold">
                                          <p:stCondLst>
                                            <p:cond delay="0"/>
                                          </p:stCondLst>
                                        </p:cTn>
                                        <p:tgtEl>
                                          <p:spTgt spid="60"/>
                                        </p:tgtEl>
                                        <p:attrNameLst>
                                          <p:attrName>style.visibility</p:attrName>
                                        </p:attrNameLst>
                                      </p:cBhvr>
                                      <p:to>
                                        <p:strVal val="visible"/>
                                      </p:to>
                                    </p:set>
                                    <p:anim calcmode="lin" valueType="num">
                                      <p:cBhvr additive="base">
                                        <p:cTn id="43" dur="500" fill="hold"/>
                                        <p:tgtEl>
                                          <p:spTgt spid="60"/>
                                        </p:tgtEl>
                                        <p:attrNameLst>
                                          <p:attrName>ppt_x</p:attrName>
                                        </p:attrNameLst>
                                      </p:cBhvr>
                                      <p:tavLst>
                                        <p:tav tm="0">
                                          <p:val>
                                            <p:strVal val="0-#ppt_w/2"/>
                                          </p:val>
                                        </p:tav>
                                        <p:tav tm="100000">
                                          <p:val>
                                            <p:strVal val="#ppt_x"/>
                                          </p:val>
                                        </p:tav>
                                      </p:tavLst>
                                    </p:anim>
                                    <p:anim calcmode="lin" valueType="num">
                                      <p:cBhvr additive="base">
                                        <p:cTn id="44" dur="500" fill="hold"/>
                                        <p:tgtEl>
                                          <p:spTgt spid="60"/>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00"/>
                                  </p:stCondLst>
                                  <p:childTnLst>
                                    <p:set>
                                      <p:cBhvr>
                                        <p:cTn id="46" dur="1" fill="hold">
                                          <p:stCondLst>
                                            <p:cond delay="0"/>
                                          </p:stCondLst>
                                        </p:cTn>
                                        <p:tgtEl>
                                          <p:spTgt spid="41"/>
                                        </p:tgtEl>
                                        <p:attrNameLst>
                                          <p:attrName>style.visibility</p:attrName>
                                        </p:attrNameLst>
                                      </p:cBhvr>
                                      <p:to>
                                        <p:strVal val="visible"/>
                                      </p:to>
                                    </p:set>
                                    <p:anim calcmode="lin" valueType="num">
                                      <p:cBhvr additive="base">
                                        <p:cTn id="47" dur="500" fill="hold"/>
                                        <p:tgtEl>
                                          <p:spTgt spid="41"/>
                                        </p:tgtEl>
                                        <p:attrNameLst>
                                          <p:attrName>ppt_x</p:attrName>
                                        </p:attrNameLst>
                                      </p:cBhvr>
                                      <p:tavLst>
                                        <p:tav tm="0">
                                          <p:val>
                                            <p:strVal val="1+#ppt_w/2"/>
                                          </p:val>
                                        </p:tav>
                                        <p:tav tm="100000">
                                          <p:val>
                                            <p:strVal val="#ppt_x"/>
                                          </p:val>
                                        </p:tav>
                                      </p:tavLst>
                                    </p:anim>
                                    <p:anim calcmode="lin" valueType="num">
                                      <p:cBhvr additive="base">
                                        <p:cTn id="48" dur="500" fill="hold"/>
                                        <p:tgtEl>
                                          <p:spTgt spid="41"/>
                                        </p:tgtEl>
                                        <p:attrNameLst>
                                          <p:attrName>ppt_y</p:attrName>
                                        </p:attrNameLst>
                                      </p:cBhvr>
                                      <p:tavLst>
                                        <p:tav tm="0">
                                          <p:val>
                                            <p:strVal val="#ppt_y"/>
                                          </p:val>
                                        </p:tav>
                                        <p:tav tm="100000">
                                          <p:val>
                                            <p:strVal val="#ppt_y"/>
                                          </p:val>
                                        </p:tav>
                                      </p:tavLst>
                                    </p:anim>
                                  </p:childTnLst>
                                </p:cTn>
                              </p:par>
                              <p:par>
                                <p:cTn id="49" presetID="2" presetClass="entr" presetSubtype="8" decel="100000" fill="hold" nodeType="withEffect">
                                  <p:stCondLst>
                                    <p:cond delay="300"/>
                                  </p:stCondLst>
                                  <p:childTnLst>
                                    <p:set>
                                      <p:cBhvr>
                                        <p:cTn id="50" dur="1" fill="hold">
                                          <p:stCondLst>
                                            <p:cond delay="0"/>
                                          </p:stCondLst>
                                        </p:cTn>
                                        <p:tgtEl>
                                          <p:spTgt spid="54"/>
                                        </p:tgtEl>
                                        <p:attrNameLst>
                                          <p:attrName>style.visibility</p:attrName>
                                        </p:attrNameLst>
                                      </p:cBhvr>
                                      <p:to>
                                        <p:strVal val="visible"/>
                                      </p:to>
                                    </p:set>
                                    <p:anim calcmode="lin" valueType="num">
                                      <p:cBhvr additive="base">
                                        <p:cTn id="51" dur="500" fill="hold"/>
                                        <p:tgtEl>
                                          <p:spTgt spid="54"/>
                                        </p:tgtEl>
                                        <p:attrNameLst>
                                          <p:attrName>ppt_x</p:attrName>
                                        </p:attrNameLst>
                                      </p:cBhvr>
                                      <p:tavLst>
                                        <p:tav tm="0">
                                          <p:val>
                                            <p:strVal val="0-#ppt_w/2"/>
                                          </p:val>
                                        </p:tav>
                                        <p:tav tm="100000">
                                          <p:val>
                                            <p:strVal val="#ppt_x"/>
                                          </p:val>
                                        </p:tav>
                                      </p:tavLst>
                                    </p:anim>
                                    <p:anim calcmode="lin" valueType="num">
                                      <p:cBhvr additive="base">
                                        <p:cTn id="52" dur="500" fill="hold"/>
                                        <p:tgtEl>
                                          <p:spTgt spid="54"/>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400"/>
                                  </p:stCondLst>
                                  <p:childTnLst>
                                    <p:set>
                                      <p:cBhvr>
                                        <p:cTn id="54" dur="1" fill="hold">
                                          <p:stCondLst>
                                            <p:cond delay="0"/>
                                          </p:stCondLst>
                                        </p:cTn>
                                        <p:tgtEl>
                                          <p:spTgt spid="42"/>
                                        </p:tgtEl>
                                        <p:attrNameLst>
                                          <p:attrName>style.visibility</p:attrName>
                                        </p:attrNameLst>
                                      </p:cBhvr>
                                      <p:to>
                                        <p:strVal val="visible"/>
                                      </p:to>
                                    </p:set>
                                    <p:anim calcmode="lin" valueType="num">
                                      <p:cBhvr additive="base">
                                        <p:cTn id="55" dur="500" fill="hold"/>
                                        <p:tgtEl>
                                          <p:spTgt spid="42"/>
                                        </p:tgtEl>
                                        <p:attrNameLst>
                                          <p:attrName>ppt_x</p:attrName>
                                        </p:attrNameLst>
                                      </p:cBhvr>
                                      <p:tavLst>
                                        <p:tav tm="0">
                                          <p:val>
                                            <p:strVal val="1+#ppt_w/2"/>
                                          </p:val>
                                        </p:tav>
                                        <p:tav tm="100000">
                                          <p:val>
                                            <p:strVal val="#ppt_x"/>
                                          </p:val>
                                        </p:tav>
                                      </p:tavLst>
                                    </p:anim>
                                    <p:anim calcmode="lin" valueType="num">
                                      <p:cBhvr additive="base">
                                        <p:cTn id="56" dur="500" fill="hold"/>
                                        <p:tgtEl>
                                          <p:spTgt spid="42"/>
                                        </p:tgtEl>
                                        <p:attrNameLst>
                                          <p:attrName>ppt_y</p:attrName>
                                        </p:attrNameLst>
                                      </p:cBhvr>
                                      <p:tavLst>
                                        <p:tav tm="0">
                                          <p:val>
                                            <p:strVal val="#ppt_y"/>
                                          </p:val>
                                        </p:tav>
                                        <p:tav tm="100000">
                                          <p:val>
                                            <p:strVal val="#ppt_y"/>
                                          </p:val>
                                        </p:tav>
                                      </p:tavLst>
                                    </p:anim>
                                  </p:childTnLst>
                                </p:cTn>
                              </p:par>
                              <p:par>
                                <p:cTn id="57" presetID="2" presetClass="entr" presetSubtype="8" decel="100000" fill="hold" nodeType="withEffect">
                                  <p:stCondLst>
                                    <p:cond delay="500"/>
                                  </p:stCondLst>
                                  <p:childTnLst>
                                    <p:set>
                                      <p:cBhvr>
                                        <p:cTn id="58" dur="1" fill="hold">
                                          <p:stCondLst>
                                            <p:cond delay="0"/>
                                          </p:stCondLst>
                                        </p:cTn>
                                        <p:tgtEl>
                                          <p:spTgt spid="57"/>
                                        </p:tgtEl>
                                        <p:attrNameLst>
                                          <p:attrName>style.visibility</p:attrName>
                                        </p:attrNameLst>
                                      </p:cBhvr>
                                      <p:to>
                                        <p:strVal val="visible"/>
                                      </p:to>
                                    </p:set>
                                    <p:anim calcmode="lin" valueType="num">
                                      <p:cBhvr additive="base">
                                        <p:cTn id="59" dur="500" fill="hold"/>
                                        <p:tgtEl>
                                          <p:spTgt spid="57"/>
                                        </p:tgtEl>
                                        <p:attrNameLst>
                                          <p:attrName>ppt_x</p:attrName>
                                        </p:attrNameLst>
                                      </p:cBhvr>
                                      <p:tavLst>
                                        <p:tav tm="0">
                                          <p:val>
                                            <p:strVal val="0-#ppt_w/2"/>
                                          </p:val>
                                        </p:tav>
                                        <p:tav tm="100000">
                                          <p:val>
                                            <p:strVal val="#ppt_x"/>
                                          </p:val>
                                        </p:tav>
                                      </p:tavLst>
                                    </p:anim>
                                    <p:anim calcmode="lin" valueType="num">
                                      <p:cBhvr additive="base">
                                        <p:cTn id="60" dur="500" fill="hold"/>
                                        <p:tgtEl>
                                          <p:spTgt spid="57"/>
                                        </p:tgtEl>
                                        <p:attrNameLst>
                                          <p:attrName>ppt_y</p:attrName>
                                        </p:attrNameLst>
                                      </p:cBhvr>
                                      <p:tavLst>
                                        <p:tav tm="0">
                                          <p:val>
                                            <p:strVal val="#ppt_y"/>
                                          </p:val>
                                        </p:tav>
                                        <p:tav tm="100000">
                                          <p:val>
                                            <p:strVal val="#ppt_y"/>
                                          </p:val>
                                        </p:tav>
                                      </p:tavLst>
                                    </p:anim>
                                  </p:childTnLst>
                                </p:cTn>
                              </p:par>
                            </p:childTnLst>
                          </p:cTn>
                        </p:par>
                        <p:par>
                          <p:cTn id="61" fill="hold">
                            <p:stCondLst>
                              <p:cond delay="2500"/>
                            </p:stCondLst>
                            <p:childTnLst>
                              <p:par>
                                <p:cTn id="62" presetID="2" presetClass="entr" presetSubtype="1" decel="100000" fill="hold" grpId="0" nodeType="afterEffect">
                                  <p:stCondLst>
                                    <p:cond delay="0"/>
                                  </p:stCondLst>
                                  <p:childTnLst>
                                    <p:set>
                                      <p:cBhvr>
                                        <p:cTn id="63" dur="1" fill="hold">
                                          <p:stCondLst>
                                            <p:cond delay="0"/>
                                          </p:stCondLst>
                                        </p:cTn>
                                        <p:tgtEl>
                                          <p:spTgt spid="63"/>
                                        </p:tgtEl>
                                        <p:attrNameLst>
                                          <p:attrName>style.visibility</p:attrName>
                                        </p:attrNameLst>
                                      </p:cBhvr>
                                      <p:to>
                                        <p:strVal val="visible"/>
                                      </p:to>
                                    </p:set>
                                    <p:anim calcmode="lin" valueType="num">
                                      <p:cBhvr additive="base">
                                        <p:cTn id="64" dur="500" fill="hold"/>
                                        <p:tgtEl>
                                          <p:spTgt spid="63"/>
                                        </p:tgtEl>
                                        <p:attrNameLst>
                                          <p:attrName>ppt_x</p:attrName>
                                        </p:attrNameLst>
                                      </p:cBhvr>
                                      <p:tavLst>
                                        <p:tav tm="0">
                                          <p:val>
                                            <p:strVal val="#ppt_x"/>
                                          </p:val>
                                        </p:tav>
                                        <p:tav tm="100000">
                                          <p:val>
                                            <p:strVal val="#ppt_x"/>
                                          </p:val>
                                        </p:tav>
                                      </p:tavLst>
                                    </p:anim>
                                    <p:anim calcmode="lin" valueType="num">
                                      <p:cBhvr additive="base">
                                        <p:cTn id="65" dur="500" fill="hold"/>
                                        <p:tgtEl>
                                          <p:spTgt spid="63"/>
                                        </p:tgtEl>
                                        <p:attrNameLst>
                                          <p:attrName>ppt_y</p:attrName>
                                        </p:attrNameLst>
                                      </p:cBhvr>
                                      <p:tavLst>
                                        <p:tav tm="0">
                                          <p:val>
                                            <p:strVal val="0-#ppt_h/2"/>
                                          </p:val>
                                        </p:tav>
                                        <p:tav tm="100000">
                                          <p:val>
                                            <p:strVal val="#ppt_y"/>
                                          </p:val>
                                        </p:tav>
                                      </p:tavLst>
                                    </p:anim>
                                  </p:childTnLst>
                                </p:cTn>
                              </p:par>
                              <p:par>
                                <p:cTn id="66" presetID="22" presetClass="entr" presetSubtype="8" fill="hold" nodeType="withEffect">
                                  <p:stCondLst>
                                    <p:cond delay="400"/>
                                  </p:stCondLst>
                                  <p:childTnLst>
                                    <p:set>
                                      <p:cBhvr>
                                        <p:cTn id="67" dur="1" fill="hold">
                                          <p:stCondLst>
                                            <p:cond delay="0"/>
                                          </p:stCondLst>
                                        </p:cTn>
                                        <p:tgtEl>
                                          <p:spTgt spid="64"/>
                                        </p:tgtEl>
                                        <p:attrNameLst>
                                          <p:attrName>style.visibility</p:attrName>
                                        </p:attrNameLst>
                                      </p:cBhvr>
                                      <p:to>
                                        <p:strVal val="visible"/>
                                      </p:to>
                                    </p:set>
                                    <p:animEffect transition="in" filter="wipe(left)">
                                      <p:cBhvr>
                                        <p:cTn id="68" dur="500"/>
                                        <p:tgtEl>
                                          <p:spTgt spid="64"/>
                                        </p:tgtEl>
                                      </p:cBhvr>
                                    </p:animEffect>
                                  </p:childTnLst>
                                </p:cTn>
                              </p:par>
                              <p:par>
                                <p:cTn id="69" presetID="22" presetClass="entr" presetSubtype="2" fill="hold" nodeType="withEffect">
                                  <p:stCondLst>
                                    <p:cond delay="400"/>
                                  </p:stCondLst>
                                  <p:childTnLst>
                                    <p:set>
                                      <p:cBhvr>
                                        <p:cTn id="70" dur="1" fill="hold">
                                          <p:stCondLst>
                                            <p:cond delay="0"/>
                                          </p:stCondLst>
                                        </p:cTn>
                                        <p:tgtEl>
                                          <p:spTgt spid="65"/>
                                        </p:tgtEl>
                                        <p:attrNameLst>
                                          <p:attrName>style.visibility</p:attrName>
                                        </p:attrNameLst>
                                      </p:cBhvr>
                                      <p:to>
                                        <p:strVal val="visible"/>
                                      </p:to>
                                    </p:set>
                                    <p:animEffect transition="in" filter="wipe(right)">
                                      <p:cBhvr>
                                        <p:cTn id="7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直接连接符 19"/>
          <p:cNvCxnSpPr/>
          <p:nvPr/>
        </p:nvCxnSpPr>
        <p:spPr>
          <a:xfrm>
            <a:off x="5328251" y="1892300"/>
            <a:ext cx="0" cy="2785533"/>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7" name="TextBox 4"/>
          <p:cNvSpPr txBox="1"/>
          <p:nvPr/>
        </p:nvSpPr>
        <p:spPr>
          <a:xfrm>
            <a:off x="2447467" y="3807884"/>
            <a:ext cx="2315057" cy="420884"/>
          </a:xfrm>
          <a:prstGeom prst="rect">
            <a:avLst/>
          </a:prstGeom>
          <a:noFill/>
        </p:spPr>
        <p:txBody>
          <a:bodyPr wrap="none" lIns="91440" tIns="45720" rIns="91440" bIns="45720">
            <a:spAutoFit/>
          </a:bodyPr>
          <a:lstStyle/>
          <a:p>
            <a:pPr eaLnBrk="1" fontAlgn="auto" hangingPunct="1">
              <a:spcBef>
                <a:spcPts val="0"/>
              </a:spcBef>
              <a:spcAft>
                <a:spcPts val="0"/>
              </a:spcAft>
              <a:defRPr/>
            </a:pPr>
            <a:r>
              <a:rPr lang="en-US" altLang="zh-CN" sz="2135" dirty="0">
                <a:gradFill>
                  <a:gsLst>
                    <a:gs pos="0">
                      <a:schemeClr val="accent1"/>
                    </a:gs>
                    <a:gs pos="100000">
                      <a:schemeClr val="accent1">
                        <a:lumMod val="50000"/>
                      </a:schemeClr>
                    </a:gs>
                  </a:gsLst>
                  <a:lin ang="5400000" scaled="1"/>
                </a:gradFill>
                <a:latin typeface="+mj-lt"/>
                <a:ea typeface="华文细黑" panose="02010600040101010101" pitchFamily="2" charset="-122"/>
              </a:rPr>
              <a:t>Development Plan</a:t>
            </a:r>
            <a:endParaRPr lang="zh-CN" altLang="en-US" sz="2135" dirty="0">
              <a:gradFill>
                <a:gsLst>
                  <a:gs pos="0">
                    <a:schemeClr val="accent1"/>
                  </a:gs>
                  <a:gs pos="100000">
                    <a:schemeClr val="accent1">
                      <a:lumMod val="50000"/>
                    </a:schemeClr>
                  </a:gs>
                </a:gsLst>
                <a:lin ang="5400000" scaled="1"/>
              </a:gradFill>
              <a:latin typeface="+mj-lt"/>
              <a:ea typeface="华文细黑" panose="02010600040101010101" pitchFamily="2" charset="-122"/>
            </a:endParaRPr>
          </a:p>
        </p:txBody>
      </p:sp>
      <p:grpSp>
        <p:nvGrpSpPr>
          <p:cNvPr id="19" name="组合 18"/>
          <p:cNvGrpSpPr/>
          <p:nvPr/>
        </p:nvGrpSpPr>
        <p:grpSpPr bwMode="auto">
          <a:xfrm>
            <a:off x="3025318" y="2059517"/>
            <a:ext cx="1392767" cy="1392767"/>
            <a:chOff x="5681572" y="2104851"/>
            <a:chExt cx="1044500" cy="1044500"/>
          </a:xfrm>
        </p:grpSpPr>
        <p:sp>
          <p:nvSpPr>
            <p:cNvPr id="26" name="椭圆 25"/>
            <p:cNvSpPr/>
            <p:nvPr/>
          </p:nvSpPr>
          <p:spPr>
            <a:xfrm>
              <a:off x="5681572" y="2104851"/>
              <a:ext cx="1044500" cy="1044500"/>
            </a:xfrm>
            <a:prstGeom prst="ellipse">
              <a:avLst/>
            </a:prstGeom>
            <a:gradFill>
              <a:gsLst>
                <a:gs pos="0">
                  <a:schemeClr val="accent1"/>
                </a:gs>
                <a:gs pos="100000">
                  <a:schemeClr val="accent1">
                    <a:lumMod val="50000"/>
                  </a:schemeClr>
                </a:gs>
              </a:gsLst>
              <a:lin ang="540000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ndParaRPr>
            </a:p>
          </p:txBody>
        </p:sp>
        <p:sp>
          <p:nvSpPr>
            <p:cNvPr id="28" name="KSO_Shape"/>
            <p:cNvSpPr>
              <a:spLocks noChangeAspect="1"/>
            </p:cNvSpPr>
            <p:nvPr/>
          </p:nvSpPr>
          <p:spPr bwMode="auto">
            <a:xfrm>
              <a:off x="5886344" y="2331847"/>
              <a:ext cx="611144" cy="520663"/>
            </a:xfrm>
            <a:custGeom>
              <a:avLst/>
              <a:gdLst>
                <a:gd name="T0" fmla="*/ 751859 w 3897313"/>
                <a:gd name="T1" fmla="*/ 3070865 h 3311525"/>
                <a:gd name="T2" fmla="*/ 255585 w 3897313"/>
                <a:gd name="T3" fmla="*/ 3040088 h 3311525"/>
                <a:gd name="T4" fmla="*/ 743927 w 3897313"/>
                <a:gd name="T5" fmla="*/ 2593335 h 3311525"/>
                <a:gd name="T6" fmla="*/ 1413894 w 3897313"/>
                <a:gd name="T7" fmla="*/ 3077845 h 3311525"/>
                <a:gd name="T8" fmla="*/ 936625 w 3897313"/>
                <a:gd name="T9" fmla="*/ 3015560 h 3311525"/>
                <a:gd name="T10" fmla="*/ 2154553 w 3897313"/>
                <a:gd name="T11" fmla="*/ 3028286 h 3311525"/>
                <a:gd name="T12" fmla="*/ 1664757 w 3897313"/>
                <a:gd name="T13" fmla="*/ 3075622 h 3311525"/>
                <a:gd name="T14" fmla="*/ 1758006 w 3897313"/>
                <a:gd name="T15" fmla="*/ 2237553 h 3311525"/>
                <a:gd name="T16" fmla="*/ 2834647 w 3897313"/>
                <a:gd name="T17" fmla="*/ 3040063 h 3311525"/>
                <a:gd name="T18" fmla="*/ 2339302 w 3897313"/>
                <a:gd name="T19" fmla="*/ 3070861 h 3311525"/>
                <a:gd name="T20" fmla="*/ 2569533 w 3897313"/>
                <a:gd name="T21" fmla="*/ 1738630 h 3311525"/>
                <a:gd name="T22" fmla="*/ 3498851 w 3897313"/>
                <a:gd name="T23" fmla="*/ 3067687 h 3311525"/>
                <a:gd name="T24" fmla="*/ 2999741 w 3897313"/>
                <a:gd name="T25" fmla="*/ 3045465 h 3311525"/>
                <a:gd name="T26" fmla="*/ 3400426 w 3897313"/>
                <a:gd name="T27" fmla="*/ 924221 h 3311525"/>
                <a:gd name="T28" fmla="*/ 684213 w 3897313"/>
                <a:gd name="T29" fmla="*/ 392109 h 3311525"/>
                <a:gd name="T30" fmla="*/ 907734 w 3897313"/>
                <a:gd name="T31" fmla="*/ 594315 h 3311525"/>
                <a:gd name="T32" fmla="*/ 1026479 w 3897313"/>
                <a:gd name="T33" fmla="*/ 723193 h 3311525"/>
                <a:gd name="T34" fmla="*/ 975996 w 3897313"/>
                <a:gd name="T35" fmla="*/ 832073 h 3311525"/>
                <a:gd name="T36" fmla="*/ 863919 w 3897313"/>
                <a:gd name="T37" fmla="*/ 848262 h 3311525"/>
                <a:gd name="T38" fmla="*/ 730251 w 3897313"/>
                <a:gd name="T39" fmla="*/ 739382 h 3311525"/>
                <a:gd name="T40" fmla="*/ 539433 w 3897313"/>
                <a:gd name="T41" fmla="*/ 721606 h 3311525"/>
                <a:gd name="T42" fmla="*/ 414656 w 3897313"/>
                <a:gd name="T43" fmla="*/ 828264 h 3311525"/>
                <a:gd name="T44" fmla="*/ 476886 w 3897313"/>
                <a:gd name="T45" fmla="*/ 961586 h 3311525"/>
                <a:gd name="T46" fmla="*/ 899479 w 3897313"/>
                <a:gd name="T47" fmla="*/ 1159030 h 3311525"/>
                <a:gd name="T48" fmla="*/ 1054101 w 3897313"/>
                <a:gd name="T49" fmla="*/ 1345364 h 3311525"/>
                <a:gd name="T50" fmla="*/ 1035369 w 3897313"/>
                <a:gd name="T51" fmla="*/ 1555187 h 3311525"/>
                <a:gd name="T52" fmla="*/ 868999 w 3897313"/>
                <a:gd name="T53" fmla="*/ 1723110 h 3311525"/>
                <a:gd name="T54" fmla="*/ 679451 w 3897313"/>
                <a:gd name="T55" fmla="*/ 1888811 h 3311525"/>
                <a:gd name="T56" fmla="*/ 528003 w 3897313"/>
                <a:gd name="T57" fmla="*/ 1891033 h 3311525"/>
                <a:gd name="T58" fmla="*/ 367666 w 3897313"/>
                <a:gd name="T59" fmla="*/ 1718349 h 3311525"/>
                <a:gd name="T60" fmla="*/ 191136 w 3897313"/>
                <a:gd name="T61" fmla="*/ 1594867 h 3311525"/>
                <a:gd name="T62" fmla="*/ 180341 w 3897313"/>
                <a:gd name="T63" fmla="*/ 1485987 h 3311525"/>
                <a:gd name="T64" fmla="*/ 300038 w 3897313"/>
                <a:gd name="T65" fmla="*/ 1414247 h 3311525"/>
                <a:gd name="T66" fmla="*/ 369253 w 3897313"/>
                <a:gd name="T67" fmla="*/ 1467258 h 3311525"/>
                <a:gd name="T68" fmla="*/ 645478 w 3897313"/>
                <a:gd name="T69" fmla="*/ 1564393 h 3311525"/>
                <a:gd name="T70" fmla="*/ 785496 w 3897313"/>
                <a:gd name="T71" fmla="*/ 1520905 h 3311525"/>
                <a:gd name="T72" fmla="*/ 793434 w 3897313"/>
                <a:gd name="T73" fmla="*/ 1370123 h 3311525"/>
                <a:gd name="T74" fmla="*/ 334328 w 3897313"/>
                <a:gd name="T75" fmla="*/ 1127604 h 3311525"/>
                <a:gd name="T76" fmla="*/ 199073 w 3897313"/>
                <a:gd name="T77" fmla="*/ 972061 h 3311525"/>
                <a:gd name="T78" fmla="*/ 197803 w 3897313"/>
                <a:gd name="T79" fmla="*/ 758428 h 3311525"/>
                <a:gd name="T80" fmla="*/ 356553 w 3897313"/>
                <a:gd name="T81" fmla="*/ 575903 h 3311525"/>
                <a:gd name="T82" fmla="*/ 525781 w 3897313"/>
                <a:gd name="T83" fmla="*/ 384491 h 3311525"/>
                <a:gd name="T84" fmla="*/ 3649008 w 3897313"/>
                <a:gd name="T85" fmla="*/ 6033 h 3311525"/>
                <a:gd name="T86" fmla="*/ 3716323 w 3897313"/>
                <a:gd name="T87" fmla="*/ 71764 h 3311525"/>
                <a:gd name="T88" fmla="*/ 3884930 w 3897313"/>
                <a:gd name="T89" fmla="*/ 709702 h 3311525"/>
                <a:gd name="T90" fmla="*/ 3809358 w 3897313"/>
                <a:gd name="T91" fmla="*/ 766859 h 3311525"/>
                <a:gd name="T92" fmla="*/ 3717911 w 3897313"/>
                <a:gd name="T93" fmla="*/ 745584 h 3311525"/>
                <a:gd name="T94" fmla="*/ 3455952 w 3897313"/>
                <a:gd name="T95" fmla="*/ 648099 h 3311525"/>
                <a:gd name="T96" fmla="*/ 2896154 w 3897313"/>
                <a:gd name="T97" fmla="*/ 1275241 h 3311525"/>
                <a:gd name="T98" fmla="*/ 2256022 w 3897313"/>
                <a:gd name="T99" fmla="*/ 1779812 h 3311525"/>
                <a:gd name="T100" fmla="*/ 1575246 w 3897313"/>
                <a:gd name="T101" fmla="*/ 2148158 h 3311525"/>
                <a:gd name="T102" fmla="*/ 927493 w 3897313"/>
                <a:gd name="T103" fmla="*/ 2376787 h 3311525"/>
                <a:gd name="T104" fmla="*/ 113356 w 3897313"/>
                <a:gd name="T105" fmla="*/ 2517140 h 3311525"/>
                <a:gd name="T106" fmla="*/ 384206 w 3897313"/>
                <a:gd name="T107" fmla="*/ 2221192 h 3311525"/>
                <a:gd name="T108" fmla="*/ 1118644 w 3897313"/>
                <a:gd name="T109" fmla="*/ 2040830 h 3311525"/>
                <a:gd name="T110" fmla="*/ 2028673 w 3897313"/>
                <a:gd name="T111" fmla="*/ 1609610 h 3311525"/>
                <a:gd name="T112" fmla="*/ 2530999 w 3897313"/>
                <a:gd name="T113" fmla="*/ 1244757 h 3311525"/>
                <a:gd name="T114" fmla="*/ 3068570 w 3897313"/>
                <a:gd name="T115" fmla="*/ 708114 h 3311525"/>
                <a:gd name="T116" fmla="*/ 3069841 w 3897313"/>
                <a:gd name="T117" fmla="*/ 393750 h 3311525"/>
                <a:gd name="T118" fmla="*/ 2984744 w 3897313"/>
                <a:gd name="T119" fmla="*/ 355010 h 3311525"/>
                <a:gd name="T120" fmla="*/ 2960294 w 3897313"/>
                <a:gd name="T121" fmla="*/ 262288 h 3311525"/>
                <a:gd name="T122" fmla="*/ 3015226 w 3897313"/>
                <a:gd name="T123" fmla="*/ 186713 h 3311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97313" h="3311525">
                  <a:moveTo>
                    <a:pt x="0" y="3178175"/>
                  </a:moveTo>
                  <a:lnTo>
                    <a:pt x="3803650" y="3178175"/>
                  </a:lnTo>
                  <a:lnTo>
                    <a:pt x="3803650" y="3311525"/>
                  </a:lnTo>
                  <a:lnTo>
                    <a:pt x="0" y="3311525"/>
                  </a:lnTo>
                  <a:lnTo>
                    <a:pt x="0" y="3178175"/>
                  </a:lnTo>
                  <a:close/>
                  <a:moveTo>
                    <a:pt x="784225" y="2584450"/>
                  </a:moveTo>
                  <a:lnTo>
                    <a:pt x="784225" y="3015656"/>
                  </a:lnTo>
                  <a:lnTo>
                    <a:pt x="783908" y="3022002"/>
                  </a:lnTo>
                  <a:lnTo>
                    <a:pt x="782956" y="3028348"/>
                  </a:lnTo>
                  <a:lnTo>
                    <a:pt x="781369" y="3034059"/>
                  </a:lnTo>
                  <a:lnTo>
                    <a:pt x="779465" y="3040088"/>
                  </a:lnTo>
                  <a:lnTo>
                    <a:pt x="776610" y="3045482"/>
                  </a:lnTo>
                  <a:lnTo>
                    <a:pt x="773437" y="3050558"/>
                  </a:lnTo>
                  <a:lnTo>
                    <a:pt x="769946" y="3055318"/>
                  </a:lnTo>
                  <a:lnTo>
                    <a:pt x="766138" y="3059760"/>
                  </a:lnTo>
                  <a:lnTo>
                    <a:pt x="761696" y="3064202"/>
                  </a:lnTo>
                  <a:lnTo>
                    <a:pt x="756936" y="3067692"/>
                  </a:lnTo>
                  <a:lnTo>
                    <a:pt x="751859" y="3070865"/>
                  </a:lnTo>
                  <a:lnTo>
                    <a:pt x="746465" y="3073086"/>
                  </a:lnTo>
                  <a:lnTo>
                    <a:pt x="740436" y="3075625"/>
                  </a:lnTo>
                  <a:lnTo>
                    <a:pt x="734407" y="3077211"/>
                  </a:lnTo>
                  <a:lnTo>
                    <a:pt x="728696" y="3077846"/>
                  </a:lnTo>
                  <a:lnTo>
                    <a:pt x="722349" y="3078163"/>
                  </a:lnTo>
                  <a:lnTo>
                    <a:pt x="312701" y="3078163"/>
                  </a:lnTo>
                  <a:lnTo>
                    <a:pt x="306355" y="3077846"/>
                  </a:lnTo>
                  <a:lnTo>
                    <a:pt x="300643" y="3077211"/>
                  </a:lnTo>
                  <a:lnTo>
                    <a:pt x="294614" y="3075625"/>
                  </a:lnTo>
                  <a:lnTo>
                    <a:pt x="288585" y="3073086"/>
                  </a:lnTo>
                  <a:lnTo>
                    <a:pt x="283191" y="3070865"/>
                  </a:lnTo>
                  <a:lnTo>
                    <a:pt x="278114" y="3067692"/>
                  </a:lnTo>
                  <a:lnTo>
                    <a:pt x="273354" y="3064202"/>
                  </a:lnTo>
                  <a:lnTo>
                    <a:pt x="268912" y="3059760"/>
                  </a:lnTo>
                  <a:lnTo>
                    <a:pt x="265104" y="3055318"/>
                  </a:lnTo>
                  <a:lnTo>
                    <a:pt x="261614" y="3050558"/>
                  </a:lnTo>
                  <a:lnTo>
                    <a:pt x="258441" y="3045482"/>
                  </a:lnTo>
                  <a:lnTo>
                    <a:pt x="255585" y="3040088"/>
                  </a:lnTo>
                  <a:lnTo>
                    <a:pt x="253681" y="3034059"/>
                  </a:lnTo>
                  <a:lnTo>
                    <a:pt x="252094" y="3028348"/>
                  </a:lnTo>
                  <a:lnTo>
                    <a:pt x="251142" y="3022002"/>
                  </a:lnTo>
                  <a:lnTo>
                    <a:pt x="250825" y="3015656"/>
                  </a:lnTo>
                  <a:lnTo>
                    <a:pt x="250825" y="2675514"/>
                  </a:lnTo>
                  <a:lnTo>
                    <a:pt x="303181" y="2669486"/>
                  </a:lnTo>
                  <a:lnTo>
                    <a:pt x="359980" y="2662505"/>
                  </a:lnTo>
                  <a:lnTo>
                    <a:pt x="390125" y="2658380"/>
                  </a:lnTo>
                  <a:lnTo>
                    <a:pt x="421221" y="2653621"/>
                  </a:lnTo>
                  <a:lnTo>
                    <a:pt x="453587" y="2648861"/>
                  </a:lnTo>
                  <a:lnTo>
                    <a:pt x="486587" y="2643785"/>
                  </a:lnTo>
                  <a:lnTo>
                    <a:pt x="520540" y="2638073"/>
                  </a:lnTo>
                  <a:lnTo>
                    <a:pt x="555444" y="2631727"/>
                  </a:lnTo>
                  <a:lnTo>
                    <a:pt x="591300" y="2625381"/>
                  </a:lnTo>
                  <a:lnTo>
                    <a:pt x="628425" y="2618401"/>
                  </a:lnTo>
                  <a:lnTo>
                    <a:pt x="665868" y="2610469"/>
                  </a:lnTo>
                  <a:lnTo>
                    <a:pt x="704580" y="2602219"/>
                  </a:lnTo>
                  <a:lnTo>
                    <a:pt x="743927" y="2593335"/>
                  </a:lnTo>
                  <a:lnTo>
                    <a:pt x="784225" y="2584450"/>
                  </a:lnTo>
                  <a:close/>
                  <a:moveTo>
                    <a:pt x="1470025" y="2365375"/>
                  </a:moveTo>
                  <a:lnTo>
                    <a:pt x="1470025" y="3015560"/>
                  </a:lnTo>
                  <a:lnTo>
                    <a:pt x="1469708" y="3021916"/>
                  </a:lnTo>
                  <a:lnTo>
                    <a:pt x="1468757" y="3028271"/>
                  </a:lnTo>
                  <a:lnTo>
                    <a:pt x="1467171" y="3033991"/>
                  </a:lnTo>
                  <a:lnTo>
                    <a:pt x="1464951" y="3040029"/>
                  </a:lnTo>
                  <a:lnTo>
                    <a:pt x="1462414" y="3045432"/>
                  </a:lnTo>
                  <a:lnTo>
                    <a:pt x="1459243" y="3050516"/>
                  </a:lnTo>
                  <a:lnTo>
                    <a:pt x="1455755" y="3055283"/>
                  </a:lnTo>
                  <a:lnTo>
                    <a:pt x="1451949" y="3059732"/>
                  </a:lnTo>
                  <a:lnTo>
                    <a:pt x="1447192" y="3064181"/>
                  </a:lnTo>
                  <a:lnTo>
                    <a:pt x="1442435" y="3067676"/>
                  </a:lnTo>
                  <a:lnTo>
                    <a:pt x="1437362" y="3070854"/>
                  </a:lnTo>
                  <a:lnTo>
                    <a:pt x="1431653" y="3073079"/>
                  </a:lnTo>
                  <a:lnTo>
                    <a:pt x="1426262" y="3075621"/>
                  </a:lnTo>
                  <a:lnTo>
                    <a:pt x="1420237" y="3077210"/>
                  </a:lnTo>
                  <a:lnTo>
                    <a:pt x="1413894" y="3077845"/>
                  </a:lnTo>
                  <a:lnTo>
                    <a:pt x="1407869" y="3078163"/>
                  </a:lnTo>
                  <a:lnTo>
                    <a:pt x="998781" y="3078163"/>
                  </a:lnTo>
                  <a:lnTo>
                    <a:pt x="992439" y="3077845"/>
                  </a:lnTo>
                  <a:lnTo>
                    <a:pt x="986096" y="3077210"/>
                  </a:lnTo>
                  <a:lnTo>
                    <a:pt x="980388" y="3075621"/>
                  </a:lnTo>
                  <a:lnTo>
                    <a:pt x="974680" y="3073079"/>
                  </a:lnTo>
                  <a:lnTo>
                    <a:pt x="969289" y="3070854"/>
                  </a:lnTo>
                  <a:lnTo>
                    <a:pt x="964215" y="3067676"/>
                  </a:lnTo>
                  <a:lnTo>
                    <a:pt x="959458" y="3064181"/>
                  </a:lnTo>
                  <a:lnTo>
                    <a:pt x="955018" y="3059732"/>
                  </a:lnTo>
                  <a:lnTo>
                    <a:pt x="950896" y="3055283"/>
                  </a:lnTo>
                  <a:lnTo>
                    <a:pt x="947090" y="3050516"/>
                  </a:lnTo>
                  <a:lnTo>
                    <a:pt x="943919" y="3045432"/>
                  </a:lnTo>
                  <a:lnTo>
                    <a:pt x="941699" y="3040029"/>
                  </a:lnTo>
                  <a:lnTo>
                    <a:pt x="939479" y="3033991"/>
                  </a:lnTo>
                  <a:lnTo>
                    <a:pt x="937894" y="3028271"/>
                  </a:lnTo>
                  <a:lnTo>
                    <a:pt x="936942" y="3021916"/>
                  </a:lnTo>
                  <a:lnTo>
                    <a:pt x="936625" y="3015560"/>
                  </a:lnTo>
                  <a:lnTo>
                    <a:pt x="936625" y="2545241"/>
                  </a:lnTo>
                  <a:lnTo>
                    <a:pt x="994024" y="2529034"/>
                  </a:lnTo>
                  <a:lnTo>
                    <a:pt x="1053326" y="2512191"/>
                  </a:lnTo>
                  <a:lnTo>
                    <a:pt x="1112628" y="2493442"/>
                  </a:lnTo>
                  <a:lnTo>
                    <a:pt x="1173833" y="2474375"/>
                  </a:lnTo>
                  <a:lnTo>
                    <a:pt x="1235672" y="2453401"/>
                  </a:lnTo>
                  <a:lnTo>
                    <a:pt x="1266750" y="2442597"/>
                  </a:lnTo>
                  <a:lnTo>
                    <a:pt x="1298145" y="2431156"/>
                  </a:lnTo>
                  <a:lnTo>
                    <a:pt x="1330174" y="2419716"/>
                  </a:lnTo>
                  <a:lnTo>
                    <a:pt x="1361886" y="2407958"/>
                  </a:lnTo>
                  <a:lnTo>
                    <a:pt x="1394233" y="2395565"/>
                  </a:lnTo>
                  <a:lnTo>
                    <a:pt x="1426579" y="2383171"/>
                  </a:lnTo>
                  <a:lnTo>
                    <a:pt x="1448144" y="2374273"/>
                  </a:lnTo>
                  <a:lnTo>
                    <a:pt x="1470025" y="2365375"/>
                  </a:lnTo>
                  <a:close/>
                  <a:moveTo>
                    <a:pt x="2155826" y="2020888"/>
                  </a:moveTo>
                  <a:lnTo>
                    <a:pt x="2155826" y="3015578"/>
                  </a:lnTo>
                  <a:lnTo>
                    <a:pt x="2155190" y="3021932"/>
                  </a:lnTo>
                  <a:lnTo>
                    <a:pt x="2154553" y="3028286"/>
                  </a:lnTo>
                  <a:lnTo>
                    <a:pt x="2152962" y="3034004"/>
                  </a:lnTo>
                  <a:lnTo>
                    <a:pt x="2151052" y="3040040"/>
                  </a:lnTo>
                  <a:lnTo>
                    <a:pt x="2148188" y="3045441"/>
                  </a:lnTo>
                  <a:lnTo>
                    <a:pt x="2145006" y="3050524"/>
                  </a:lnTo>
                  <a:lnTo>
                    <a:pt x="2141505" y="3055289"/>
                  </a:lnTo>
                  <a:lnTo>
                    <a:pt x="2137367" y="3059737"/>
                  </a:lnTo>
                  <a:lnTo>
                    <a:pt x="2133230" y="3064185"/>
                  </a:lnTo>
                  <a:lnTo>
                    <a:pt x="2128456" y="3067679"/>
                  </a:lnTo>
                  <a:lnTo>
                    <a:pt x="2123364" y="3070856"/>
                  </a:lnTo>
                  <a:lnTo>
                    <a:pt x="2117636" y="3073080"/>
                  </a:lnTo>
                  <a:lnTo>
                    <a:pt x="2111907" y="3075622"/>
                  </a:lnTo>
                  <a:lnTo>
                    <a:pt x="2105860" y="3077210"/>
                  </a:lnTo>
                  <a:lnTo>
                    <a:pt x="2099813" y="3077845"/>
                  </a:lnTo>
                  <a:lnTo>
                    <a:pt x="2093766" y="3078163"/>
                  </a:lnTo>
                  <a:lnTo>
                    <a:pt x="1682898" y="3078163"/>
                  </a:lnTo>
                  <a:lnTo>
                    <a:pt x="1676533" y="3077845"/>
                  </a:lnTo>
                  <a:lnTo>
                    <a:pt x="1670486" y="3077210"/>
                  </a:lnTo>
                  <a:lnTo>
                    <a:pt x="1664757" y="3075622"/>
                  </a:lnTo>
                  <a:lnTo>
                    <a:pt x="1658711" y="3073080"/>
                  </a:lnTo>
                  <a:lnTo>
                    <a:pt x="1653300" y="3070856"/>
                  </a:lnTo>
                  <a:lnTo>
                    <a:pt x="1648208" y="3067679"/>
                  </a:lnTo>
                  <a:lnTo>
                    <a:pt x="1643434" y="3064185"/>
                  </a:lnTo>
                  <a:lnTo>
                    <a:pt x="1638979" y="3059737"/>
                  </a:lnTo>
                  <a:lnTo>
                    <a:pt x="1635160" y="3055289"/>
                  </a:lnTo>
                  <a:lnTo>
                    <a:pt x="1631341" y="3050524"/>
                  </a:lnTo>
                  <a:lnTo>
                    <a:pt x="1628158" y="3045441"/>
                  </a:lnTo>
                  <a:lnTo>
                    <a:pt x="1625612" y="3040040"/>
                  </a:lnTo>
                  <a:lnTo>
                    <a:pt x="1623702" y="3034004"/>
                  </a:lnTo>
                  <a:lnTo>
                    <a:pt x="1622111" y="3028286"/>
                  </a:lnTo>
                  <a:lnTo>
                    <a:pt x="1621156" y="3021932"/>
                  </a:lnTo>
                  <a:lnTo>
                    <a:pt x="1620838" y="3015578"/>
                  </a:lnTo>
                  <a:lnTo>
                    <a:pt x="1620838" y="2301092"/>
                  </a:lnTo>
                  <a:lnTo>
                    <a:pt x="1655210" y="2285842"/>
                  </a:lnTo>
                  <a:lnTo>
                    <a:pt x="1689581" y="2269958"/>
                  </a:lnTo>
                  <a:lnTo>
                    <a:pt x="1723953" y="2253756"/>
                  </a:lnTo>
                  <a:lnTo>
                    <a:pt x="1758006" y="2237553"/>
                  </a:lnTo>
                  <a:lnTo>
                    <a:pt x="1792060" y="2221033"/>
                  </a:lnTo>
                  <a:lnTo>
                    <a:pt x="1825477" y="2203878"/>
                  </a:lnTo>
                  <a:lnTo>
                    <a:pt x="1859530" y="2187041"/>
                  </a:lnTo>
                  <a:lnTo>
                    <a:pt x="1892629" y="2169568"/>
                  </a:lnTo>
                  <a:lnTo>
                    <a:pt x="1926364" y="2151777"/>
                  </a:lnTo>
                  <a:lnTo>
                    <a:pt x="1959462" y="2133668"/>
                  </a:lnTo>
                  <a:lnTo>
                    <a:pt x="1992879" y="2115560"/>
                  </a:lnTo>
                  <a:lnTo>
                    <a:pt x="2025660" y="2097452"/>
                  </a:lnTo>
                  <a:lnTo>
                    <a:pt x="2058440" y="2078390"/>
                  </a:lnTo>
                  <a:lnTo>
                    <a:pt x="2090902" y="2059647"/>
                  </a:lnTo>
                  <a:lnTo>
                    <a:pt x="2123682" y="2040267"/>
                  </a:lnTo>
                  <a:lnTo>
                    <a:pt x="2155826" y="2020888"/>
                  </a:lnTo>
                  <a:close/>
                  <a:moveTo>
                    <a:pt x="2840038" y="1514475"/>
                  </a:moveTo>
                  <a:lnTo>
                    <a:pt x="2840038" y="3015616"/>
                  </a:lnTo>
                  <a:lnTo>
                    <a:pt x="2839404" y="3021966"/>
                  </a:lnTo>
                  <a:lnTo>
                    <a:pt x="2838770" y="3028316"/>
                  </a:lnTo>
                  <a:lnTo>
                    <a:pt x="2837184" y="3034031"/>
                  </a:lnTo>
                  <a:lnTo>
                    <a:pt x="2834647" y="3040063"/>
                  </a:lnTo>
                  <a:lnTo>
                    <a:pt x="2832427" y="3045461"/>
                  </a:lnTo>
                  <a:lnTo>
                    <a:pt x="2829256" y="3050541"/>
                  </a:lnTo>
                  <a:lnTo>
                    <a:pt x="2825768" y="3055303"/>
                  </a:lnTo>
                  <a:lnTo>
                    <a:pt x="2821328" y="3059748"/>
                  </a:lnTo>
                  <a:lnTo>
                    <a:pt x="2817205" y="3064193"/>
                  </a:lnTo>
                  <a:lnTo>
                    <a:pt x="2812449" y="3067686"/>
                  </a:lnTo>
                  <a:lnTo>
                    <a:pt x="2807057" y="3070861"/>
                  </a:lnTo>
                  <a:lnTo>
                    <a:pt x="2801666" y="3073083"/>
                  </a:lnTo>
                  <a:lnTo>
                    <a:pt x="2796275" y="3075623"/>
                  </a:lnTo>
                  <a:lnTo>
                    <a:pt x="2790250" y="3077211"/>
                  </a:lnTo>
                  <a:lnTo>
                    <a:pt x="2783908" y="3077846"/>
                  </a:lnTo>
                  <a:lnTo>
                    <a:pt x="2777565" y="3078163"/>
                  </a:lnTo>
                  <a:lnTo>
                    <a:pt x="2368794" y="3078163"/>
                  </a:lnTo>
                  <a:lnTo>
                    <a:pt x="2362452" y="3077846"/>
                  </a:lnTo>
                  <a:lnTo>
                    <a:pt x="2356109" y="3077211"/>
                  </a:lnTo>
                  <a:lnTo>
                    <a:pt x="2350084" y="3075623"/>
                  </a:lnTo>
                  <a:lnTo>
                    <a:pt x="2344693" y="3073083"/>
                  </a:lnTo>
                  <a:lnTo>
                    <a:pt x="2339302" y="3070861"/>
                  </a:lnTo>
                  <a:lnTo>
                    <a:pt x="2334228" y="3067686"/>
                  </a:lnTo>
                  <a:lnTo>
                    <a:pt x="2329471" y="3064193"/>
                  </a:lnTo>
                  <a:lnTo>
                    <a:pt x="2324714" y="3059748"/>
                  </a:lnTo>
                  <a:lnTo>
                    <a:pt x="2320592" y="3055303"/>
                  </a:lnTo>
                  <a:lnTo>
                    <a:pt x="2317103" y="3050541"/>
                  </a:lnTo>
                  <a:lnTo>
                    <a:pt x="2313932" y="3045461"/>
                  </a:lnTo>
                  <a:lnTo>
                    <a:pt x="2311712" y="3040063"/>
                  </a:lnTo>
                  <a:lnTo>
                    <a:pt x="2309175" y="3034031"/>
                  </a:lnTo>
                  <a:lnTo>
                    <a:pt x="2307590" y="3028316"/>
                  </a:lnTo>
                  <a:lnTo>
                    <a:pt x="2306955" y="3021966"/>
                  </a:lnTo>
                  <a:lnTo>
                    <a:pt x="2306638" y="3015616"/>
                  </a:lnTo>
                  <a:lnTo>
                    <a:pt x="2306638" y="1925320"/>
                  </a:lnTo>
                  <a:lnTo>
                    <a:pt x="2351035" y="1895158"/>
                  </a:lnTo>
                  <a:lnTo>
                    <a:pt x="2395433" y="1864995"/>
                  </a:lnTo>
                  <a:lnTo>
                    <a:pt x="2439513" y="1834198"/>
                  </a:lnTo>
                  <a:lnTo>
                    <a:pt x="2483275" y="1803083"/>
                  </a:lnTo>
                  <a:lnTo>
                    <a:pt x="2526721" y="1771015"/>
                  </a:lnTo>
                  <a:lnTo>
                    <a:pt x="2569533" y="1738630"/>
                  </a:lnTo>
                  <a:lnTo>
                    <a:pt x="2612344" y="1705610"/>
                  </a:lnTo>
                  <a:lnTo>
                    <a:pt x="2654204" y="1671955"/>
                  </a:lnTo>
                  <a:lnTo>
                    <a:pt x="2701139" y="1633855"/>
                  </a:lnTo>
                  <a:lnTo>
                    <a:pt x="2748073" y="1594803"/>
                  </a:lnTo>
                  <a:lnTo>
                    <a:pt x="2794055" y="1554798"/>
                  </a:lnTo>
                  <a:lnTo>
                    <a:pt x="2840038" y="1514475"/>
                  </a:lnTo>
                  <a:close/>
                  <a:moveTo>
                    <a:pt x="3525838" y="762000"/>
                  </a:moveTo>
                  <a:lnTo>
                    <a:pt x="3525838" y="3015624"/>
                  </a:lnTo>
                  <a:lnTo>
                    <a:pt x="3525521" y="3021973"/>
                  </a:lnTo>
                  <a:lnTo>
                    <a:pt x="3524886" y="3028322"/>
                  </a:lnTo>
                  <a:lnTo>
                    <a:pt x="3523298" y="3034037"/>
                  </a:lnTo>
                  <a:lnTo>
                    <a:pt x="3521076" y="3040068"/>
                  </a:lnTo>
                  <a:lnTo>
                    <a:pt x="3518536" y="3045465"/>
                  </a:lnTo>
                  <a:lnTo>
                    <a:pt x="3515361" y="3050544"/>
                  </a:lnTo>
                  <a:lnTo>
                    <a:pt x="3511868" y="3055306"/>
                  </a:lnTo>
                  <a:lnTo>
                    <a:pt x="3507741" y="3059751"/>
                  </a:lnTo>
                  <a:lnTo>
                    <a:pt x="3503613" y="3064195"/>
                  </a:lnTo>
                  <a:lnTo>
                    <a:pt x="3498851" y="3067687"/>
                  </a:lnTo>
                  <a:lnTo>
                    <a:pt x="3493453" y="3070862"/>
                  </a:lnTo>
                  <a:lnTo>
                    <a:pt x="3488056" y="3073084"/>
                  </a:lnTo>
                  <a:lnTo>
                    <a:pt x="3482023" y="3075623"/>
                  </a:lnTo>
                  <a:lnTo>
                    <a:pt x="3476308" y="3077211"/>
                  </a:lnTo>
                  <a:lnTo>
                    <a:pt x="3470276" y="3077846"/>
                  </a:lnTo>
                  <a:lnTo>
                    <a:pt x="3463926" y="3078163"/>
                  </a:lnTo>
                  <a:lnTo>
                    <a:pt x="3054351" y="3078163"/>
                  </a:lnTo>
                  <a:lnTo>
                    <a:pt x="3048001" y="3077846"/>
                  </a:lnTo>
                  <a:lnTo>
                    <a:pt x="3041968" y="3077211"/>
                  </a:lnTo>
                  <a:lnTo>
                    <a:pt x="3035936" y="3075623"/>
                  </a:lnTo>
                  <a:lnTo>
                    <a:pt x="3030221" y="3073084"/>
                  </a:lnTo>
                  <a:lnTo>
                    <a:pt x="3024506" y="3070862"/>
                  </a:lnTo>
                  <a:lnTo>
                    <a:pt x="3019426" y="3067687"/>
                  </a:lnTo>
                  <a:lnTo>
                    <a:pt x="3014663" y="3064195"/>
                  </a:lnTo>
                  <a:lnTo>
                    <a:pt x="3010536" y="3059751"/>
                  </a:lnTo>
                  <a:lnTo>
                    <a:pt x="3006408" y="3055306"/>
                  </a:lnTo>
                  <a:lnTo>
                    <a:pt x="3002916" y="3050544"/>
                  </a:lnTo>
                  <a:lnTo>
                    <a:pt x="2999741" y="3045465"/>
                  </a:lnTo>
                  <a:lnTo>
                    <a:pt x="2997201" y="3040068"/>
                  </a:lnTo>
                  <a:lnTo>
                    <a:pt x="2994978" y="3034037"/>
                  </a:lnTo>
                  <a:lnTo>
                    <a:pt x="2993391" y="3028322"/>
                  </a:lnTo>
                  <a:lnTo>
                    <a:pt x="2992756" y="3021973"/>
                  </a:lnTo>
                  <a:lnTo>
                    <a:pt x="2992438" y="3015624"/>
                  </a:lnTo>
                  <a:lnTo>
                    <a:pt x="2992438" y="1374374"/>
                  </a:lnTo>
                  <a:lnTo>
                    <a:pt x="3028316" y="1338819"/>
                  </a:lnTo>
                  <a:lnTo>
                    <a:pt x="3063558" y="1303264"/>
                  </a:lnTo>
                  <a:lnTo>
                    <a:pt x="3098801" y="1267391"/>
                  </a:lnTo>
                  <a:lnTo>
                    <a:pt x="3133408" y="1230884"/>
                  </a:lnTo>
                  <a:lnTo>
                    <a:pt x="3168333" y="1194059"/>
                  </a:lnTo>
                  <a:lnTo>
                    <a:pt x="3201988" y="1156599"/>
                  </a:lnTo>
                  <a:lnTo>
                    <a:pt x="3235961" y="1119139"/>
                  </a:lnTo>
                  <a:lnTo>
                    <a:pt x="3269616" y="1081044"/>
                  </a:lnTo>
                  <a:lnTo>
                    <a:pt x="3302636" y="1042314"/>
                  </a:lnTo>
                  <a:lnTo>
                    <a:pt x="3335973" y="1003585"/>
                  </a:lnTo>
                  <a:lnTo>
                    <a:pt x="3368041" y="964220"/>
                  </a:lnTo>
                  <a:lnTo>
                    <a:pt x="3400426" y="924221"/>
                  </a:lnTo>
                  <a:lnTo>
                    <a:pt x="3432493" y="884221"/>
                  </a:lnTo>
                  <a:lnTo>
                    <a:pt x="3463926" y="843904"/>
                  </a:lnTo>
                  <a:lnTo>
                    <a:pt x="3495041" y="802952"/>
                  </a:lnTo>
                  <a:lnTo>
                    <a:pt x="3525838" y="762000"/>
                  </a:lnTo>
                  <a:close/>
                  <a:moveTo>
                    <a:pt x="549911" y="373063"/>
                  </a:moveTo>
                  <a:lnTo>
                    <a:pt x="655638" y="373063"/>
                  </a:lnTo>
                  <a:lnTo>
                    <a:pt x="658813" y="373381"/>
                  </a:lnTo>
                  <a:lnTo>
                    <a:pt x="661988" y="373698"/>
                  </a:lnTo>
                  <a:lnTo>
                    <a:pt x="664846" y="374650"/>
                  </a:lnTo>
                  <a:lnTo>
                    <a:pt x="667386" y="375920"/>
                  </a:lnTo>
                  <a:lnTo>
                    <a:pt x="670243" y="376872"/>
                  </a:lnTo>
                  <a:lnTo>
                    <a:pt x="673101" y="378460"/>
                  </a:lnTo>
                  <a:lnTo>
                    <a:pt x="675323" y="380047"/>
                  </a:lnTo>
                  <a:lnTo>
                    <a:pt x="677228" y="382269"/>
                  </a:lnTo>
                  <a:lnTo>
                    <a:pt x="679451" y="384491"/>
                  </a:lnTo>
                  <a:lnTo>
                    <a:pt x="681356" y="386713"/>
                  </a:lnTo>
                  <a:lnTo>
                    <a:pt x="682943" y="389252"/>
                  </a:lnTo>
                  <a:lnTo>
                    <a:pt x="684213" y="392109"/>
                  </a:lnTo>
                  <a:lnTo>
                    <a:pt x="684848" y="394649"/>
                  </a:lnTo>
                  <a:lnTo>
                    <a:pt x="685483" y="397823"/>
                  </a:lnTo>
                  <a:lnTo>
                    <a:pt x="686436" y="400680"/>
                  </a:lnTo>
                  <a:lnTo>
                    <a:pt x="686436" y="403854"/>
                  </a:lnTo>
                  <a:lnTo>
                    <a:pt x="686436" y="515908"/>
                  </a:lnTo>
                  <a:lnTo>
                    <a:pt x="708026" y="518448"/>
                  </a:lnTo>
                  <a:lnTo>
                    <a:pt x="729933" y="522257"/>
                  </a:lnTo>
                  <a:lnTo>
                    <a:pt x="751206" y="526384"/>
                  </a:lnTo>
                  <a:lnTo>
                    <a:pt x="761366" y="528923"/>
                  </a:lnTo>
                  <a:lnTo>
                    <a:pt x="772161" y="531463"/>
                  </a:lnTo>
                  <a:lnTo>
                    <a:pt x="788036" y="536859"/>
                  </a:lnTo>
                  <a:lnTo>
                    <a:pt x="804864" y="542573"/>
                  </a:lnTo>
                  <a:lnTo>
                    <a:pt x="821691" y="548922"/>
                  </a:lnTo>
                  <a:lnTo>
                    <a:pt x="839154" y="556857"/>
                  </a:lnTo>
                  <a:lnTo>
                    <a:pt x="856299" y="565111"/>
                  </a:lnTo>
                  <a:lnTo>
                    <a:pt x="873761" y="574316"/>
                  </a:lnTo>
                  <a:lnTo>
                    <a:pt x="890589" y="584157"/>
                  </a:lnTo>
                  <a:lnTo>
                    <a:pt x="907734" y="594315"/>
                  </a:lnTo>
                  <a:lnTo>
                    <a:pt x="924244" y="605425"/>
                  </a:lnTo>
                  <a:lnTo>
                    <a:pt x="940119" y="617170"/>
                  </a:lnTo>
                  <a:lnTo>
                    <a:pt x="955359" y="629550"/>
                  </a:lnTo>
                  <a:lnTo>
                    <a:pt x="962661" y="635581"/>
                  </a:lnTo>
                  <a:lnTo>
                    <a:pt x="969646" y="641930"/>
                  </a:lnTo>
                  <a:lnTo>
                    <a:pt x="976314" y="648596"/>
                  </a:lnTo>
                  <a:lnTo>
                    <a:pt x="982981" y="655579"/>
                  </a:lnTo>
                  <a:lnTo>
                    <a:pt x="989331" y="662246"/>
                  </a:lnTo>
                  <a:lnTo>
                    <a:pt x="995364" y="668912"/>
                  </a:lnTo>
                  <a:lnTo>
                    <a:pt x="1001079" y="675895"/>
                  </a:lnTo>
                  <a:lnTo>
                    <a:pt x="1006794" y="683196"/>
                  </a:lnTo>
                  <a:lnTo>
                    <a:pt x="1011556" y="690180"/>
                  </a:lnTo>
                  <a:lnTo>
                    <a:pt x="1016001" y="697163"/>
                  </a:lnTo>
                  <a:lnTo>
                    <a:pt x="1019176" y="702242"/>
                  </a:lnTo>
                  <a:lnTo>
                    <a:pt x="1021716" y="707639"/>
                  </a:lnTo>
                  <a:lnTo>
                    <a:pt x="1023621" y="712718"/>
                  </a:lnTo>
                  <a:lnTo>
                    <a:pt x="1025209" y="717797"/>
                  </a:lnTo>
                  <a:lnTo>
                    <a:pt x="1026479" y="723193"/>
                  </a:lnTo>
                  <a:lnTo>
                    <a:pt x="1027114" y="728907"/>
                  </a:lnTo>
                  <a:lnTo>
                    <a:pt x="1028066" y="734621"/>
                  </a:lnTo>
                  <a:lnTo>
                    <a:pt x="1028066" y="740334"/>
                  </a:lnTo>
                  <a:lnTo>
                    <a:pt x="1027749" y="746048"/>
                  </a:lnTo>
                  <a:lnTo>
                    <a:pt x="1026796" y="752079"/>
                  </a:lnTo>
                  <a:lnTo>
                    <a:pt x="1025526" y="758111"/>
                  </a:lnTo>
                  <a:lnTo>
                    <a:pt x="1023939" y="763824"/>
                  </a:lnTo>
                  <a:lnTo>
                    <a:pt x="1022034" y="769856"/>
                  </a:lnTo>
                  <a:lnTo>
                    <a:pt x="1019811" y="775887"/>
                  </a:lnTo>
                  <a:lnTo>
                    <a:pt x="1017271" y="781601"/>
                  </a:lnTo>
                  <a:lnTo>
                    <a:pt x="1014096" y="787632"/>
                  </a:lnTo>
                  <a:lnTo>
                    <a:pt x="1010286" y="794616"/>
                  </a:lnTo>
                  <a:lnTo>
                    <a:pt x="1005524" y="800964"/>
                  </a:lnTo>
                  <a:lnTo>
                    <a:pt x="1000444" y="807630"/>
                  </a:lnTo>
                  <a:lnTo>
                    <a:pt x="994729" y="813979"/>
                  </a:lnTo>
                  <a:lnTo>
                    <a:pt x="989014" y="820328"/>
                  </a:lnTo>
                  <a:lnTo>
                    <a:pt x="982664" y="826359"/>
                  </a:lnTo>
                  <a:lnTo>
                    <a:pt x="975996" y="832073"/>
                  </a:lnTo>
                  <a:lnTo>
                    <a:pt x="969329" y="837152"/>
                  </a:lnTo>
                  <a:lnTo>
                    <a:pt x="961709" y="841913"/>
                  </a:lnTo>
                  <a:lnTo>
                    <a:pt x="954089" y="846675"/>
                  </a:lnTo>
                  <a:lnTo>
                    <a:pt x="946469" y="850167"/>
                  </a:lnTo>
                  <a:lnTo>
                    <a:pt x="938214" y="853976"/>
                  </a:lnTo>
                  <a:lnTo>
                    <a:pt x="930276" y="856198"/>
                  </a:lnTo>
                  <a:lnTo>
                    <a:pt x="922021" y="858102"/>
                  </a:lnTo>
                  <a:lnTo>
                    <a:pt x="913131" y="859690"/>
                  </a:lnTo>
                  <a:lnTo>
                    <a:pt x="904876" y="860007"/>
                  </a:lnTo>
                  <a:lnTo>
                    <a:pt x="899796" y="859690"/>
                  </a:lnTo>
                  <a:lnTo>
                    <a:pt x="894716" y="859372"/>
                  </a:lnTo>
                  <a:lnTo>
                    <a:pt x="889954" y="858420"/>
                  </a:lnTo>
                  <a:lnTo>
                    <a:pt x="885191" y="857785"/>
                  </a:lnTo>
                  <a:lnTo>
                    <a:pt x="880746" y="856198"/>
                  </a:lnTo>
                  <a:lnTo>
                    <a:pt x="876619" y="854611"/>
                  </a:lnTo>
                  <a:lnTo>
                    <a:pt x="872174" y="852706"/>
                  </a:lnTo>
                  <a:lnTo>
                    <a:pt x="867729" y="850801"/>
                  </a:lnTo>
                  <a:lnTo>
                    <a:pt x="863919" y="848262"/>
                  </a:lnTo>
                  <a:lnTo>
                    <a:pt x="860109" y="845405"/>
                  </a:lnTo>
                  <a:lnTo>
                    <a:pt x="856299" y="842548"/>
                  </a:lnTo>
                  <a:lnTo>
                    <a:pt x="852806" y="839374"/>
                  </a:lnTo>
                  <a:lnTo>
                    <a:pt x="849314" y="835565"/>
                  </a:lnTo>
                  <a:lnTo>
                    <a:pt x="846139" y="832073"/>
                  </a:lnTo>
                  <a:lnTo>
                    <a:pt x="843281" y="828264"/>
                  </a:lnTo>
                  <a:lnTo>
                    <a:pt x="840106" y="823820"/>
                  </a:lnTo>
                  <a:lnTo>
                    <a:pt x="834709" y="816519"/>
                  </a:lnTo>
                  <a:lnTo>
                    <a:pt x="831534" y="812392"/>
                  </a:lnTo>
                  <a:lnTo>
                    <a:pt x="825184" y="806361"/>
                  </a:lnTo>
                  <a:lnTo>
                    <a:pt x="819469" y="800647"/>
                  </a:lnTo>
                  <a:lnTo>
                    <a:pt x="807086" y="790172"/>
                  </a:lnTo>
                  <a:lnTo>
                    <a:pt x="793751" y="780014"/>
                  </a:lnTo>
                  <a:lnTo>
                    <a:pt x="779781" y="769856"/>
                  </a:lnTo>
                  <a:lnTo>
                    <a:pt x="765176" y="760015"/>
                  </a:lnTo>
                  <a:lnTo>
                    <a:pt x="750571" y="750810"/>
                  </a:lnTo>
                  <a:lnTo>
                    <a:pt x="736918" y="742874"/>
                  </a:lnTo>
                  <a:lnTo>
                    <a:pt x="730251" y="739382"/>
                  </a:lnTo>
                  <a:lnTo>
                    <a:pt x="723901" y="736208"/>
                  </a:lnTo>
                  <a:lnTo>
                    <a:pt x="717551" y="733668"/>
                  </a:lnTo>
                  <a:lnTo>
                    <a:pt x="711518" y="731446"/>
                  </a:lnTo>
                  <a:lnTo>
                    <a:pt x="698501" y="727320"/>
                  </a:lnTo>
                  <a:lnTo>
                    <a:pt x="685483" y="723828"/>
                  </a:lnTo>
                  <a:lnTo>
                    <a:pt x="672148" y="720653"/>
                  </a:lnTo>
                  <a:lnTo>
                    <a:pt x="658813" y="718114"/>
                  </a:lnTo>
                  <a:lnTo>
                    <a:pt x="645796" y="716209"/>
                  </a:lnTo>
                  <a:lnTo>
                    <a:pt x="632461" y="714622"/>
                  </a:lnTo>
                  <a:lnTo>
                    <a:pt x="619443" y="713670"/>
                  </a:lnTo>
                  <a:lnTo>
                    <a:pt x="606426" y="713352"/>
                  </a:lnTo>
                  <a:lnTo>
                    <a:pt x="597536" y="713352"/>
                  </a:lnTo>
                  <a:lnTo>
                    <a:pt x="588646" y="713670"/>
                  </a:lnTo>
                  <a:lnTo>
                    <a:pt x="579438" y="714622"/>
                  </a:lnTo>
                  <a:lnTo>
                    <a:pt x="569596" y="715892"/>
                  </a:lnTo>
                  <a:lnTo>
                    <a:pt x="559753" y="717479"/>
                  </a:lnTo>
                  <a:lnTo>
                    <a:pt x="549593" y="719066"/>
                  </a:lnTo>
                  <a:lnTo>
                    <a:pt x="539433" y="721606"/>
                  </a:lnTo>
                  <a:lnTo>
                    <a:pt x="528638" y="724463"/>
                  </a:lnTo>
                  <a:lnTo>
                    <a:pt x="518161" y="727954"/>
                  </a:lnTo>
                  <a:lnTo>
                    <a:pt x="507366" y="732081"/>
                  </a:lnTo>
                  <a:lnTo>
                    <a:pt x="496571" y="736843"/>
                  </a:lnTo>
                  <a:lnTo>
                    <a:pt x="486093" y="742239"/>
                  </a:lnTo>
                  <a:lnTo>
                    <a:pt x="474981" y="748588"/>
                  </a:lnTo>
                  <a:lnTo>
                    <a:pt x="464821" y="755254"/>
                  </a:lnTo>
                  <a:lnTo>
                    <a:pt x="454026" y="763190"/>
                  </a:lnTo>
                  <a:lnTo>
                    <a:pt x="443866" y="771760"/>
                  </a:lnTo>
                  <a:lnTo>
                    <a:pt x="440691" y="774935"/>
                  </a:lnTo>
                  <a:lnTo>
                    <a:pt x="437516" y="778109"/>
                  </a:lnTo>
                  <a:lnTo>
                    <a:pt x="434658" y="781283"/>
                  </a:lnTo>
                  <a:lnTo>
                    <a:pt x="432118" y="784775"/>
                  </a:lnTo>
                  <a:lnTo>
                    <a:pt x="427356" y="792711"/>
                  </a:lnTo>
                  <a:lnTo>
                    <a:pt x="422911" y="800647"/>
                  </a:lnTo>
                  <a:lnTo>
                    <a:pt x="419418" y="809535"/>
                  </a:lnTo>
                  <a:lnTo>
                    <a:pt x="416561" y="818741"/>
                  </a:lnTo>
                  <a:lnTo>
                    <a:pt x="414656" y="828264"/>
                  </a:lnTo>
                  <a:lnTo>
                    <a:pt x="413068" y="837787"/>
                  </a:lnTo>
                  <a:lnTo>
                    <a:pt x="412751" y="847627"/>
                  </a:lnTo>
                  <a:lnTo>
                    <a:pt x="412751" y="857785"/>
                  </a:lnTo>
                  <a:lnTo>
                    <a:pt x="413386" y="867625"/>
                  </a:lnTo>
                  <a:lnTo>
                    <a:pt x="414973" y="877466"/>
                  </a:lnTo>
                  <a:lnTo>
                    <a:pt x="417513" y="887306"/>
                  </a:lnTo>
                  <a:lnTo>
                    <a:pt x="420688" y="896829"/>
                  </a:lnTo>
                  <a:lnTo>
                    <a:pt x="424498" y="906035"/>
                  </a:lnTo>
                  <a:lnTo>
                    <a:pt x="429261" y="914606"/>
                  </a:lnTo>
                  <a:lnTo>
                    <a:pt x="434023" y="921272"/>
                  </a:lnTo>
                  <a:lnTo>
                    <a:pt x="438468" y="927620"/>
                  </a:lnTo>
                  <a:lnTo>
                    <a:pt x="443231" y="933652"/>
                  </a:lnTo>
                  <a:lnTo>
                    <a:pt x="448311" y="939048"/>
                  </a:lnTo>
                  <a:lnTo>
                    <a:pt x="453391" y="944127"/>
                  </a:lnTo>
                  <a:lnTo>
                    <a:pt x="458788" y="948571"/>
                  </a:lnTo>
                  <a:lnTo>
                    <a:pt x="464821" y="953333"/>
                  </a:lnTo>
                  <a:lnTo>
                    <a:pt x="470536" y="957142"/>
                  </a:lnTo>
                  <a:lnTo>
                    <a:pt x="476886" y="961586"/>
                  </a:lnTo>
                  <a:lnTo>
                    <a:pt x="483236" y="965078"/>
                  </a:lnTo>
                  <a:lnTo>
                    <a:pt x="497523" y="972696"/>
                  </a:lnTo>
                  <a:lnTo>
                    <a:pt x="512763" y="979997"/>
                  </a:lnTo>
                  <a:lnTo>
                    <a:pt x="529591" y="987933"/>
                  </a:lnTo>
                  <a:lnTo>
                    <a:pt x="538163" y="991742"/>
                  </a:lnTo>
                  <a:lnTo>
                    <a:pt x="592138" y="1015232"/>
                  </a:lnTo>
                  <a:lnTo>
                    <a:pt x="629286" y="1031421"/>
                  </a:lnTo>
                  <a:lnTo>
                    <a:pt x="664211" y="1047610"/>
                  </a:lnTo>
                  <a:lnTo>
                    <a:pt x="686436" y="1056181"/>
                  </a:lnTo>
                  <a:lnTo>
                    <a:pt x="738188" y="1077767"/>
                  </a:lnTo>
                  <a:lnTo>
                    <a:pt x="764858" y="1089829"/>
                  </a:lnTo>
                  <a:lnTo>
                    <a:pt x="792164" y="1101892"/>
                  </a:lnTo>
                  <a:lnTo>
                    <a:pt x="819786" y="1114906"/>
                  </a:lnTo>
                  <a:lnTo>
                    <a:pt x="846456" y="1129191"/>
                  </a:lnTo>
                  <a:lnTo>
                    <a:pt x="860109" y="1136175"/>
                  </a:lnTo>
                  <a:lnTo>
                    <a:pt x="873444" y="1143793"/>
                  </a:lnTo>
                  <a:lnTo>
                    <a:pt x="886461" y="1151094"/>
                  </a:lnTo>
                  <a:lnTo>
                    <a:pt x="899479" y="1159030"/>
                  </a:lnTo>
                  <a:lnTo>
                    <a:pt x="912179" y="1166966"/>
                  </a:lnTo>
                  <a:lnTo>
                    <a:pt x="924244" y="1175536"/>
                  </a:lnTo>
                  <a:lnTo>
                    <a:pt x="935991" y="1183790"/>
                  </a:lnTo>
                  <a:lnTo>
                    <a:pt x="948056" y="1192995"/>
                  </a:lnTo>
                  <a:lnTo>
                    <a:pt x="958851" y="1202201"/>
                  </a:lnTo>
                  <a:lnTo>
                    <a:pt x="969646" y="1211406"/>
                  </a:lnTo>
                  <a:lnTo>
                    <a:pt x="980124" y="1220929"/>
                  </a:lnTo>
                  <a:lnTo>
                    <a:pt x="989966" y="1231405"/>
                  </a:lnTo>
                  <a:lnTo>
                    <a:pt x="999174" y="1241563"/>
                  </a:lnTo>
                  <a:lnTo>
                    <a:pt x="1008381" y="1251721"/>
                  </a:lnTo>
                  <a:lnTo>
                    <a:pt x="1016001" y="1262831"/>
                  </a:lnTo>
                  <a:lnTo>
                    <a:pt x="1023621" y="1273941"/>
                  </a:lnTo>
                  <a:lnTo>
                    <a:pt x="1030606" y="1285369"/>
                  </a:lnTo>
                  <a:lnTo>
                    <a:pt x="1036639" y="1297114"/>
                  </a:lnTo>
                  <a:lnTo>
                    <a:pt x="1042036" y="1309494"/>
                  </a:lnTo>
                  <a:lnTo>
                    <a:pt x="1046799" y="1321873"/>
                  </a:lnTo>
                  <a:lnTo>
                    <a:pt x="1050609" y="1333936"/>
                  </a:lnTo>
                  <a:lnTo>
                    <a:pt x="1054101" y="1345364"/>
                  </a:lnTo>
                  <a:lnTo>
                    <a:pt x="1056641" y="1357109"/>
                  </a:lnTo>
                  <a:lnTo>
                    <a:pt x="1058864" y="1368854"/>
                  </a:lnTo>
                  <a:lnTo>
                    <a:pt x="1060769" y="1380599"/>
                  </a:lnTo>
                  <a:lnTo>
                    <a:pt x="1062356" y="1392661"/>
                  </a:lnTo>
                  <a:lnTo>
                    <a:pt x="1062991" y="1404406"/>
                  </a:lnTo>
                  <a:lnTo>
                    <a:pt x="1063626" y="1416151"/>
                  </a:lnTo>
                  <a:lnTo>
                    <a:pt x="1063626" y="1428214"/>
                  </a:lnTo>
                  <a:lnTo>
                    <a:pt x="1062991" y="1439959"/>
                  </a:lnTo>
                  <a:lnTo>
                    <a:pt x="1062356" y="1451704"/>
                  </a:lnTo>
                  <a:lnTo>
                    <a:pt x="1061086" y="1463449"/>
                  </a:lnTo>
                  <a:lnTo>
                    <a:pt x="1059181" y="1475511"/>
                  </a:lnTo>
                  <a:lnTo>
                    <a:pt x="1057276" y="1487257"/>
                  </a:lnTo>
                  <a:lnTo>
                    <a:pt x="1054419" y="1498684"/>
                  </a:lnTo>
                  <a:lnTo>
                    <a:pt x="1051561" y="1510112"/>
                  </a:lnTo>
                  <a:lnTo>
                    <a:pt x="1048069" y="1521539"/>
                  </a:lnTo>
                  <a:lnTo>
                    <a:pt x="1044259" y="1532967"/>
                  </a:lnTo>
                  <a:lnTo>
                    <a:pt x="1039814" y="1544077"/>
                  </a:lnTo>
                  <a:lnTo>
                    <a:pt x="1035369" y="1555187"/>
                  </a:lnTo>
                  <a:lnTo>
                    <a:pt x="1030289" y="1565980"/>
                  </a:lnTo>
                  <a:lnTo>
                    <a:pt x="1024891" y="1576773"/>
                  </a:lnTo>
                  <a:lnTo>
                    <a:pt x="1018859" y="1587248"/>
                  </a:lnTo>
                  <a:lnTo>
                    <a:pt x="1012509" y="1598041"/>
                  </a:lnTo>
                  <a:lnTo>
                    <a:pt x="1005841" y="1608199"/>
                  </a:lnTo>
                  <a:lnTo>
                    <a:pt x="998856" y="1618039"/>
                  </a:lnTo>
                  <a:lnTo>
                    <a:pt x="991236" y="1627880"/>
                  </a:lnTo>
                  <a:lnTo>
                    <a:pt x="983299" y="1637403"/>
                  </a:lnTo>
                  <a:lnTo>
                    <a:pt x="975044" y="1646926"/>
                  </a:lnTo>
                  <a:lnTo>
                    <a:pt x="966789" y="1656131"/>
                  </a:lnTo>
                  <a:lnTo>
                    <a:pt x="957899" y="1665020"/>
                  </a:lnTo>
                  <a:lnTo>
                    <a:pt x="948374" y="1673908"/>
                  </a:lnTo>
                  <a:lnTo>
                    <a:pt x="936944" y="1682796"/>
                  </a:lnTo>
                  <a:lnTo>
                    <a:pt x="925196" y="1692001"/>
                  </a:lnTo>
                  <a:lnTo>
                    <a:pt x="912179" y="1700572"/>
                  </a:lnTo>
                  <a:lnTo>
                    <a:pt x="898209" y="1708508"/>
                  </a:lnTo>
                  <a:lnTo>
                    <a:pt x="883921" y="1716444"/>
                  </a:lnTo>
                  <a:lnTo>
                    <a:pt x="868999" y="1723110"/>
                  </a:lnTo>
                  <a:lnTo>
                    <a:pt x="853124" y="1729776"/>
                  </a:lnTo>
                  <a:lnTo>
                    <a:pt x="836614" y="1736125"/>
                  </a:lnTo>
                  <a:lnTo>
                    <a:pt x="819786" y="1741521"/>
                  </a:lnTo>
                  <a:lnTo>
                    <a:pt x="802324" y="1746283"/>
                  </a:lnTo>
                  <a:lnTo>
                    <a:pt x="784226" y="1751044"/>
                  </a:lnTo>
                  <a:lnTo>
                    <a:pt x="765811" y="1755171"/>
                  </a:lnTo>
                  <a:lnTo>
                    <a:pt x="746443" y="1758663"/>
                  </a:lnTo>
                  <a:lnTo>
                    <a:pt x="727076" y="1761202"/>
                  </a:lnTo>
                  <a:lnTo>
                    <a:pt x="707073" y="1763742"/>
                  </a:lnTo>
                  <a:lnTo>
                    <a:pt x="686436" y="1765329"/>
                  </a:lnTo>
                  <a:lnTo>
                    <a:pt x="686436" y="1869447"/>
                  </a:lnTo>
                  <a:lnTo>
                    <a:pt x="686436" y="1872621"/>
                  </a:lnTo>
                  <a:lnTo>
                    <a:pt x="685483" y="1875161"/>
                  </a:lnTo>
                  <a:lnTo>
                    <a:pt x="684848" y="1878335"/>
                  </a:lnTo>
                  <a:lnTo>
                    <a:pt x="684213" y="1881192"/>
                  </a:lnTo>
                  <a:lnTo>
                    <a:pt x="682943" y="1884049"/>
                  </a:lnTo>
                  <a:lnTo>
                    <a:pt x="681356" y="1886271"/>
                  </a:lnTo>
                  <a:lnTo>
                    <a:pt x="679451" y="1888811"/>
                  </a:lnTo>
                  <a:lnTo>
                    <a:pt x="677228" y="1891033"/>
                  </a:lnTo>
                  <a:lnTo>
                    <a:pt x="675323" y="1892937"/>
                  </a:lnTo>
                  <a:lnTo>
                    <a:pt x="673101" y="1894524"/>
                  </a:lnTo>
                  <a:lnTo>
                    <a:pt x="670243" y="1896112"/>
                  </a:lnTo>
                  <a:lnTo>
                    <a:pt x="667386" y="1897381"/>
                  </a:lnTo>
                  <a:lnTo>
                    <a:pt x="664846" y="1898651"/>
                  </a:lnTo>
                  <a:lnTo>
                    <a:pt x="661988" y="1899286"/>
                  </a:lnTo>
                  <a:lnTo>
                    <a:pt x="658813" y="1899921"/>
                  </a:lnTo>
                  <a:lnTo>
                    <a:pt x="655638" y="1900238"/>
                  </a:lnTo>
                  <a:lnTo>
                    <a:pt x="549911" y="1900238"/>
                  </a:lnTo>
                  <a:lnTo>
                    <a:pt x="546736" y="1899921"/>
                  </a:lnTo>
                  <a:lnTo>
                    <a:pt x="543561" y="1899286"/>
                  </a:lnTo>
                  <a:lnTo>
                    <a:pt x="540386" y="1898651"/>
                  </a:lnTo>
                  <a:lnTo>
                    <a:pt x="537846" y="1897381"/>
                  </a:lnTo>
                  <a:lnTo>
                    <a:pt x="534988" y="1896112"/>
                  </a:lnTo>
                  <a:lnTo>
                    <a:pt x="532766" y="1894524"/>
                  </a:lnTo>
                  <a:lnTo>
                    <a:pt x="530226" y="1892937"/>
                  </a:lnTo>
                  <a:lnTo>
                    <a:pt x="528003" y="1891033"/>
                  </a:lnTo>
                  <a:lnTo>
                    <a:pt x="525781" y="1888811"/>
                  </a:lnTo>
                  <a:lnTo>
                    <a:pt x="524193" y="1886271"/>
                  </a:lnTo>
                  <a:lnTo>
                    <a:pt x="522606" y="1884049"/>
                  </a:lnTo>
                  <a:lnTo>
                    <a:pt x="521653" y="1881192"/>
                  </a:lnTo>
                  <a:lnTo>
                    <a:pt x="520383" y="1878335"/>
                  </a:lnTo>
                  <a:lnTo>
                    <a:pt x="519748" y="1875161"/>
                  </a:lnTo>
                  <a:lnTo>
                    <a:pt x="519113" y="1872621"/>
                  </a:lnTo>
                  <a:lnTo>
                    <a:pt x="518796" y="1869447"/>
                  </a:lnTo>
                  <a:lnTo>
                    <a:pt x="518796" y="1757710"/>
                  </a:lnTo>
                  <a:lnTo>
                    <a:pt x="493078" y="1753584"/>
                  </a:lnTo>
                  <a:lnTo>
                    <a:pt x="467678" y="1748187"/>
                  </a:lnTo>
                  <a:lnTo>
                    <a:pt x="441961" y="1742156"/>
                  </a:lnTo>
                  <a:lnTo>
                    <a:pt x="429261" y="1738982"/>
                  </a:lnTo>
                  <a:lnTo>
                    <a:pt x="416561" y="1734855"/>
                  </a:lnTo>
                  <a:lnTo>
                    <a:pt x="404178" y="1731363"/>
                  </a:lnTo>
                  <a:lnTo>
                    <a:pt x="391796" y="1726919"/>
                  </a:lnTo>
                  <a:lnTo>
                    <a:pt x="379731" y="1722793"/>
                  </a:lnTo>
                  <a:lnTo>
                    <a:pt x="367666" y="1718349"/>
                  </a:lnTo>
                  <a:lnTo>
                    <a:pt x="355601" y="1713270"/>
                  </a:lnTo>
                  <a:lnTo>
                    <a:pt x="344171" y="1708508"/>
                  </a:lnTo>
                  <a:lnTo>
                    <a:pt x="332106" y="1703112"/>
                  </a:lnTo>
                  <a:lnTo>
                    <a:pt x="321311" y="1697398"/>
                  </a:lnTo>
                  <a:lnTo>
                    <a:pt x="309881" y="1692001"/>
                  </a:lnTo>
                  <a:lnTo>
                    <a:pt x="299086" y="1685970"/>
                  </a:lnTo>
                  <a:lnTo>
                    <a:pt x="288608" y="1679622"/>
                  </a:lnTo>
                  <a:lnTo>
                    <a:pt x="277813" y="1673273"/>
                  </a:lnTo>
                  <a:lnTo>
                    <a:pt x="267971" y="1666607"/>
                  </a:lnTo>
                  <a:lnTo>
                    <a:pt x="258128" y="1659623"/>
                  </a:lnTo>
                  <a:lnTo>
                    <a:pt x="248286" y="1652322"/>
                  </a:lnTo>
                  <a:lnTo>
                    <a:pt x="239078" y="1645021"/>
                  </a:lnTo>
                  <a:lnTo>
                    <a:pt x="230188" y="1637085"/>
                  </a:lnTo>
                  <a:lnTo>
                    <a:pt x="221933" y="1629150"/>
                  </a:lnTo>
                  <a:lnTo>
                    <a:pt x="213678" y="1620896"/>
                  </a:lnTo>
                  <a:lnTo>
                    <a:pt x="205741" y="1612643"/>
                  </a:lnTo>
                  <a:lnTo>
                    <a:pt x="198121" y="1604072"/>
                  </a:lnTo>
                  <a:lnTo>
                    <a:pt x="191136" y="1594867"/>
                  </a:lnTo>
                  <a:lnTo>
                    <a:pt x="184468" y="1585979"/>
                  </a:lnTo>
                  <a:lnTo>
                    <a:pt x="178436" y="1575821"/>
                  </a:lnTo>
                  <a:lnTo>
                    <a:pt x="175261" y="1571377"/>
                  </a:lnTo>
                  <a:lnTo>
                    <a:pt x="173038" y="1565980"/>
                  </a:lnTo>
                  <a:lnTo>
                    <a:pt x="170816" y="1560901"/>
                  </a:lnTo>
                  <a:lnTo>
                    <a:pt x="169228" y="1555505"/>
                  </a:lnTo>
                  <a:lnTo>
                    <a:pt x="168276" y="1550426"/>
                  </a:lnTo>
                  <a:lnTo>
                    <a:pt x="167323" y="1544395"/>
                  </a:lnTo>
                  <a:lnTo>
                    <a:pt x="167006" y="1538998"/>
                  </a:lnTo>
                  <a:lnTo>
                    <a:pt x="166688" y="1533284"/>
                  </a:lnTo>
                  <a:lnTo>
                    <a:pt x="167006" y="1527571"/>
                  </a:lnTo>
                  <a:lnTo>
                    <a:pt x="167641" y="1521539"/>
                  </a:lnTo>
                  <a:lnTo>
                    <a:pt x="168911" y="1515508"/>
                  </a:lnTo>
                  <a:lnTo>
                    <a:pt x="170498" y="1509794"/>
                  </a:lnTo>
                  <a:lnTo>
                    <a:pt x="172403" y="1503763"/>
                  </a:lnTo>
                  <a:lnTo>
                    <a:pt x="174943" y="1497732"/>
                  </a:lnTo>
                  <a:lnTo>
                    <a:pt x="177483" y="1492018"/>
                  </a:lnTo>
                  <a:lnTo>
                    <a:pt x="180341" y="1485987"/>
                  </a:lnTo>
                  <a:lnTo>
                    <a:pt x="184786" y="1479321"/>
                  </a:lnTo>
                  <a:lnTo>
                    <a:pt x="189231" y="1472655"/>
                  </a:lnTo>
                  <a:lnTo>
                    <a:pt x="194311" y="1465988"/>
                  </a:lnTo>
                  <a:lnTo>
                    <a:pt x="199708" y="1459640"/>
                  </a:lnTo>
                  <a:lnTo>
                    <a:pt x="205741" y="1453291"/>
                  </a:lnTo>
                  <a:lnTo>
                    <a:pt x="212091" y="1447260"/>
                  </a:lnTo>
                  <a:lnTo>
                    <a:pt x="218758" y="1441546"/>
                  </a:lnTo>
                  <a:lnTo>
                    <a:pt x="225743" y="1436467"/>
                  </a:lnTo>
                  <a:lnTo>
                    <a:pt x="232728" y="1431071"/>
                  </a:lnTo>
                  <a:lnTo>
                    <a:pt x="240348" y="1426944"/>
                  </a:lnTo>
                  <a:lnTo>
                    <a:pt x="248286" y="1422817"/>
                  </a:lnTo>
                  <a:lnTo>
                    <a:pt x="256541" y="1419643"/>
                  </a:lnTo>
                  <a:lnTo>
                    <a:pt x="264796" y="1417104"/>
                  </a:lnTo>
                  <a:lnTo>
                    <a:pt x="273051" y="1415199"/>
                  </a:lnTo>
                  <a:lnTo>
                    <a:pt x="281306" y="1413929"/>
                  </a:lnTo>
                  <a:lnTo>
                    <a:pt x="290196" y="1413612"/>
                  </a:lnTo>
                  <a:lnTo>
                    <a:pt x="294641" y="1413612"/>
                  </a:lnTo>
                  <a:lnTo>
                    <a:pt x="300038" y="1414247"/>
                  </a:lnTo>
                  <a:lnTo>
                    <a:pt x="304483" y="1414564"/>
                  </a:lnTo>
                  <a:lnTo>
                    <a:pt x="309246" y="1415834"/>
                  </a:lnTo>
                  <a:lnTo>
                    <a:pt x="313691" y="1417104"/>
                  </a:lnTo>
                  <a:lnTo>
                    <a:pt x="318136" y="1419008"/>
                  </a:lnTo>
                  <a:lnTo>
                    <a:pt x="322263" y="1420595"/>
                  </a:lnTo>
                  <a:lnTo>
                    <a:pt x="326708" y="1422817"/>
                  </a:lnTo>
                  <a:lnTo>
                    <a:pt x="330518" y="1425357"/>
                  </a:lnTo>
                  <a:lnTo>
                    <a:pt x="334646" y="1428214"/>
                  </a:lnTo>
                  <a:lnTo>
                    <a:pt x="338138" y="1430753"/>
                  </a:lnTo>
                  <a:lnTo>
                    <a:pt x="341631" y="1434245"/>
                  </a:lnTo>
                  <a:lnTo>
                    <a:pt x="345123" y="1437419"/>
                  </a:lnTo>
                  <a:lnTo>
                    <a:pt x="348298" y="1441546"/>
                  </a:lnTo>
                  <a:lnTo>
                    <a:pt x="351473" y="1445355"/>
                  </a:lnTo>
                  <a:lnTo>
                    <a:pt x="354331" y="1449799"/>
                  </a:lnTo>
                  <a:lnTo>
                    <a:pt x="359411" y="1457100"/>
                  </a:lnTo>
                  <a:lnTo>
                    <a:pt x="360998" y="1459322"/>
                  </a:lnTo>
                  <a:lnTo>
                    <a:pt x="363538" y="1461227"/>
                  </a:lnTo>
                  <a:lnTo>
                    <a:pt x="369253" y="1467258"/>
                  </a:lnTo>
                  <a:lnTo>
                    <a:pt x="375286" y="1472972"/>
                  </a:lnTo>
                  <a:lnTo>
                    <a:pt x="386716" y="1482178"/>
                  </a:lnTo>
                  <a:lnTo>
                    <a:pt x="399733" y="1491701"/>
                  </a:lnTo>
                  <a:lnTo>
                    <a:pt x="413068" y="1500589"/>
                  </a:lnTo>
                  <a:lnTo>
                    <a:pt x="427356" y="1509794"/>
                  </a:lnTo>
                  <a:lnTo>
                    <a:pt x="441643" y="1517730"/>
                  </a:lnTo>
                  <a:lnTo>
                    <a:pt x="455296" y="1524714"/>
                  </a:lnTo>
                  <a:lnTo>
                    <a:pt x="468631" y="1531062"/>
                  </a:lnTo>
                  <a:lnTo>
                    <a:pt x="481331" y="1535824"/>
                  </a:lnTo>
                  <a:lnTo>
                    <a:pt x="501333" y="1542173"/>
                  </a:lnTo>
                  <a:lnTo>
                    <a:pt x="522288" y="1547886"/>
                  </a:lnTo>
                  <a:lnTo>
                    <a:pt x="543243" y="1552648"/>
                  </a:lnTo>
                  <a:lnTo>
                    <a:pt x="564198" y="1557092"/>
                  </a:lnTo>
                  <a:lnTo>
                    <a:pt x="585153" y="1560266"/>
                  </a:lnTo>
                  <a:lnTo>
                    <a:pt x="605473" y="1562488"/>
                  </a:lnTo>
                  <a:lnTo>
                    <a:pt x="625793" y="1564076"/>
                  </a:lnTo>
                  <a:lnTo>
                    <a:pt x="635636" y="1564393"/>
                  </a:lnTo>
                  <a:lnTo>
                    <a:pt x="645478" y="1564393"/>
                  </a:lnTo>
                  <a:lnTo>
                    <a:pt x="655638" y="1564076"/>
                  </a:lnTo>
                  <a:lnTo>
                    <a:pt x="665798" y="1563758"/>
                  </a:lnTo>
                  <a:lnTo>
                    <a:pt x="676276" y="1562806"/>
                  </a:lnTo>
                  <a:lnTo>
                    <a:pt x="685483" y="1562171"/>
                  </a:lnTo>
                  <a:lnTo>
                    <a:pt x="695008" y="1560584"/>
                  </a:lnTo>
                  <a:lnTo>
                    <a:pt x="704533" y="1558997"/>
                  </a:lnTo>
                  <a:lnTo>
                    <a:pt x="713106" y="1557092"/>
                  </a:lnTo>
                  <a:lnTo>
                    <a:pt x="721996" y="1555187"/>
                  </a:lnTo>
                  <a:lnTo>
                    <a:pt x="729933" y="1552331"/>
                  </a:lnTo>
                  <a:lnTo>
                    <a:pt x="737553" y="1549474"/>
                  </a:lnTo>
                  <a:lnTo>
                    <a:pt x="745491" y="1546299"/>
                  </a:lnTo>
                  <a:lnTo>
                    <a:pt x="752793" y="1543125"/>
                  </a:lnTo>
                  <a:lnTo>
                    <a:pt x="759778" y="1539633"/>
                  </a:lnTo>
                  <a:lnTo>
                    <a:pt x="766128" y="1535824"/>
                  </a:lnTo>
                  <a:lnTo>
                    <a:pt x="772478" y="1531380"/>
                  </a:lnTo>
                  <a:lnTo>
                    <a:pt x="778193" y="1526936"/>
                  </a:lnTo>
                  <a:lnTo>
                    <a:pt x="782003" y="1523761"/>
                  </a:lnTo>
                  <a:lnTo>
                    <a:pt x="785496" y="1520905"/>
                  </a:lnTo>
                  <a:lnTo>
                    <a:pt x="791846" y="1513604"/>
                  </a:lnTo>
                  <a:lnTo>
                    <a:pt x="797244" y="1506303"/>
                  </a:lnTo>
                  <a:lnTo>
                    <a:pt x="802324" y="1497732"/>
                  </a:lnTo>
                  <a:lnTo>
                    <a:pt x="806769" y="1489161"/>
                  </a:lnTo>
                  <a:lnTo>
                    <a:pt x="810261" y="1480273"/>
                  </a:lnTo>
                  <a:lnTo>
                    <a:pt x="813119" y="1471067"/>
                  </a:lnTo>
                  <a:lnTo>
                    <a:pt x="815024" y="1461227"/>
                  </a:lnTo>
                  <a:lnTo>
                    <a:pt x="816294" y="1451704"/>
                  </a:lnTo>
                  <a:lnTo>
                    <a:pt x="816929" y="1441863"/>
                  </a:lnTo>
                  <a:lnTo>
                    <a:pt x="816611" y="1432023"/>
                  </a:lnTo>
                  <a:lnTo>
                    <a:pt x="815659" y="1422183"/>
                  </a:lnTo>
                  <a:lnTo>
                    <a:pt x="813754" y="1412660"/>
                  </a:lnTo>
                  <a:lnTo>
                    <a:pt x="811214" y="1403137"/>
                  </a:lnTo>
                  <a:lnTo>
                    <a:pt x="807404" y="1393614"/>
                  </a:lnTo>
                  <a:lnTo>
                    <a:pt x="803276" y="1385043"/>
                  </a:lnTo>
                  <a:lnTo>
                    <a:pt x="800419" y="1379964"/>
                  </a:lnTo>
                  <a:lnTo>
                    <a:pt x="796926" y="1374885"/>
                  </a:lnTo>
                  <a:lnTo>
                    <a:pt x="793434" y="1370123"/>
                  </a:lnTo>
                  <a:lnTo>
                    <a:pt x="788989" y="1365044"/>
                  </a:lnTo>
                  <a:lnTo>
                    <a:pt x="784544" y="1359966"/>
                  </a:lnTo>
                  <a:lnTo>
                    <a:pt x="779463" y="1355204"/>
                  </a:lnTo>
                  <a:lnTo>
                    <a:pt x="774383" y="1350443"/>
                  </a:lnTo>
                  <a:lnTo>
                    <a:pt x="768986" y="1345364"/>
                  </a:lnTo>
                  <a:lnTo>
                    <a:pt x="762953" y="1340602"/>
                  </a:lnTo>
                  <a:lnTo>
                    <a:pt x="756603" y="1336158"/>
                  </a:lnTo>
                  <a:lnTo>
                    <a:pt x="750253" y="1331396"/>
                  </a:lnTo>
                  <a:lnTo>
                    <a:pt x="743586" y="1326952"/>
                  </a:lnTo>
                  <a:lnTo>
                    <a:pt x="736601" y="1322826"/>
                  </a:lnTo>
                  <a:lnTo>
                    <a:pt x="729298" y="1318382"/>
                  </a:lnTo>
                  <a:lnTo>
                    <a:pt x="721996" y="1314572"/>
                  </a:lnTo>
                  <a:lnTo>
                    <a:pt x="714058" y="1311081"/>
                  </a:lnTo>
                  <a:lnTo>
                    <a:pt x="667068" y="1288543"/>
                  </a:lnTo>
                  <a:lnTo>
                    <a:pt x="480696" y="1199344"/>
                  </a:lnTo>
                  <a:lnTo>
                    <a:pt x="389891" y="1155538"/>
                  </a:lnTo>
                  <a:lnTo>
                    <a:pt x="356236" y="1139031"/>
                  </a:lnTo>
                  <a:lnTo>
                    <a:pt x="334328" y="1127604"/>
                  </a:lnTo>
                  <a:lnTo>
                    <a:pt x="324486" y="1122525"/>
                  </a:lnTo>
                  <a:lnTo>
                    <a:pt x="314961" y="1116494"/>
                  </a:lnTo>
                  <a:lnTo>
                    <a:pt x="305436" y="1110145"/>
                  </a:lnTo>
                  <a:lnTo>
                    <a:pt x="296228" y="1103479"/>
                  </a:lnTo>
                  <a:lnTo>
                    <a:pt x="287338" y="1096495"/>
                  </a:lnTo>
                  <a:lnTo>
                    <a:pt x="278766" y="1088877"/>
                  </a:lnTo>
                  <a:lnTo>
                    <a:pt x="270193" y="1080941"/>
                  </a:lnTo>
                  <a:lnTo>
                    <a:pt x="262573" y="1072688"/>
                  </a:lnTo>
                  <a:lnTo>
                    <a:pt x="254636" y="1064117"/>
                  </a:lnTo>
                  <a:lnTo>
                    <a:pt x="247016" y="1054911"/>
                  </a:lnTo>
                  <a:lnTo>
                    <a:pt x="240031" y="1046023"/>
                  </a:lnTo>
                  <a:lnTo>
                    <a:pt x="232728" y="1036500"/>
                  </a:lnTo>
                  <a:lnTo>
                    <a:pt x="226061" y="1026660"/>
                  </a:lnTo>
                  <a:lnTo>
                    <a:pt x="220346" y="1016185"/>
                  </a:lnTo>
                  <a:lnTo>
                    <a:pt x="214313" y="1005709"/>
                  </a:lnTo>
                  <a:lnTo>
                    <a:pt x="208916" y="994916"/>
                  </a:lnTo>
                  <a:lnTo>
                    <a:pt x="203518" y="983489"/>
                  </a:lnTo>
                  <a:lnTo>
                    <a:pt x="199073" y="972061"/>
                  </a:lnTo>
                  <a:lnTo>
                    <a:pt x="194628" y="960634"/>
                  </a:lnTo>
                  <a:lnTo>
                    <a:pt x="191136" y="948889"/>
                  </a:lnTo>
                  <a:lnTo>
                    <a:pt x="187643" y="937461"/>
                  </a:lnTo>
                  <a:lnTo>
                    <a:pt x="185103" y="925716"/>
                  </a:lnTo>
                  <a:lnTo>
                    <a:pt x="182881" y="913336"/>
                  </a:lnTo>
                  <a:lnTo>
                    <a:pt x="181293" y="901591"/>
                  </a:lnTo>
                  <a:lnTo>
                    <a:pt x="179706" y="889846"/>
                  </a:lnTo>
                  <a:lnTo>
                    <a:pt x="179071" y="877466"/>
                  </a:lnTo>
                  <a:lnTo>
                    <a:pt x="178753" y="865721"/>
                  </a:lnTo>
                  <a:lnTo>
                    <a:pt x="178753" y="853341"/>
                  </a:lnTo>
                  <a:lnTo>
                    <a:pt x="179706" y="841278"/>
                  </a:lnTo>
                  <a:lnTo>
                    <a:pt x="180658" y="829533"/>
                  </a:lnTo>
                  <a:lnTo>
                    <a:pt x="182246" y="817471"/>
                  </a:lnTo>
                  <a:lnTo>
                    <a:pt x="184468" y="805408"/>
                  </a:lnTo>
                  <a:lnTo>
                    <a:pt x="187008" y="793346"/>
                  </a:lnTo>
                  <a:lnTo>
                    <a:pt x="190183" y="781601"/>
                  </a:lnTo>
                  <a:lnTo>
                    <a:pt x="193676" y="770173"/>
                  </a:lnTo>
                  <a:lnTo>
                    <a:pt x="197803" y="758428"/>
                  </a:lnTo>
                  <a:lnTo>
                    <a:pt x="202248" y="747000"/>
                  </a:lnTo>
                  <a:lnTo>
                    <a:pt x="206693" y="735890"/>
                  </a:lnTo>
                  <a:lnTo>
                    <a:pt x="212091" y="724463"/>
                  </a:lnTo>
                  <a:lnTo>
                    <a:pt x="217806" y="713352"/>
                  </a:lnTo>
                  <a:lnTo>
                    <a:pt x="224156" y="702877"/>
                  </a:lnTo>
                  <a:lnTo>
                    <a:pt x="230823" y="692084"/>
                  </a:lnTo>
                  <a:lnTo>
                    <a:pt x="238126" y="681609"/>
                  </a:lnTo>
                  <a:lnTo>
                    <a:pt x="245428" y="671134"/>
                  </a:lnTo>
                  <a:lnTo>
                    <a:pt x="253366" y="661293"/>
                  </a:lnTo>
                  <a:lnTo>
                    <a:pt x="261621" y="651453"/>
                  </a:lnTo>
                  <a:lnTo>
                    <a:pt x="270193" y="641930"/>
                  </a:lnTo>
                  <a:lnTo>
                    <a:pt x="279718" y="632724"/>
                  </a:lnTo>
                  <a:lnTo>
                    <a:pt x="291148" y="621931"/>
                  </a:lnTo>
                  <a:lnTo>
                    <a:pt x="303531" y="612091"/>
                  </a:lnTo>
                  <a:lnTo>
                    <a:pt x="316231" y="602250"/>
                  </a:lnTo>
                  <a:lnTo>
                    <a:pt x="329248" y="592727"/>
                  </a:lnTo>
                  <a:lnTo>
                    <a:pt x="342583" y="584157"/>
                  </a:lnTo>
                  <a:lnTo>
                    <a:pt x="356553" y="575903"/>
                  </a:lnTo>
                  <a:lnTo>
                    <a:pt x="371158" y="567968"/>
                  </a:lnTo>
                  <a:lnTo>
                    <a:pt x="386398" y="560349"/>
                  </a:lnTo>
                  <a:lnTo>
                    <a:pt x="401638" y="553683"/>
                  </a:lnTo>
                  <a:lnTo>
                    <a:pt x="417513" y="547017"/>
                  </a:lnTo>
                  <a:lnTo>
                    <a:pt x="433071" y="540986"/>
                  </a:lnTo>
                  <a:lnTo>
                    <a:pt x="449898" y="535907"/>
                  </a:lnTo>
                  <a:lnTo>
                    <a:pt x="466726" y="530828"/>
                  </a:lnTo>
                  <a:lnTo>
                    <a:pt x="483553" y="526384"/>
                  </a:lnTo>
                  <a:lnTo>
                    <a:pt x="501016" y="522892"/>
                  </a:lnTo>
                  <a:lnTo>
                    <a:pt x="518796" y="519718"/>
                  </a:lnTo>
                  <a:lnTo>
                    <a:pt x="518796" y="403854"/>
                  </a:lnTo>
                  <a:lnTo>
                    <a:pt x="519113" y="400680"/>
                  </a:lnTo>
                  <a:lnTo>
                    <a:pt x="519748" y="397823"/>
                  </a:lnTo>
                  <a:lnTo>
                    <a:pt x="520383" y="394649"/>
                  </a:lnTo>
                  <a:lnTo>
                    <a:pt x="521653" y="392109"/>
                  </a:lnTo>
                  <a:lnTo>
                    <a:pt x="522606" y="389252"/>
                  </a:lnTo>
                  <a:lnTo>
                    <a:pt x="524193" y="386713"/>
                  </a:lnTo>
                  <a:lnTo>
                    <a:pt x="525781" y="384491"/>
                  </a:lnTo>
                  <a:lnTo>
                    <a:pt x="528003" y="382269"/>
                  </a:lnTo>
                  <a:lnTo>
                    <a:pt x="530226" y="380047"/>
                  </a:lnTo>
                  <a:lnTo>
                    <a:pt x="532766" y="378460"/>
                  </a:lnTo>
                  <a:lnTo>
                    <a:pt x="534988" y="376872"/>
                  </a:lnTo>
                  <a:lnTo>
                    <a:pt x="537846" y="375920"/>
                  </a:lnTo>
                  <a:lnTo>
                    <a:pt x="540386" y="374650"/>
                  </a:lnTo>
                  <a:lnTo>
                    <a:pt x="543561" y="373698"/>
                  </a:lnTo>
                  <a:lnTo>
                    <a:pt x="546736" y="373381"/>
                  </a:lnTo>
                  <a:lnTo>
                    <a:pt x="549911" y="373063"/>
                  </a:lnTo>
                  <a:close/>
                  <a:moveTo>
                    <a:pt x="3606459" y="0"/>
                  </a:moveTo>
                  <a:lnTo>
                    <a:pt x="3612175" y="0"/>
                  </a:lnTo>
                  <a:lnTo>
                    <a:pt x="3617573" y="0"/>
                  </a:lnTo>
                  <a:lnTo>
                    <a:pt x="3622653" y="317"/>
                  </a:lnTo>
                  <a:lnTo>
                    <a:pt x="3628369" y="1270"/>
                  </a:lnTo>
                  <a:lnTo>
                    <a:pt x="3633449" y="1905"/>
                  </a:lnTo>
                  <a:lnTo>
                    <a:pt x="3638847" y="3175"/>
                  </a:lnTo>
                  <a:lnTo>
                    <a:pt x="3643927" y="4445"/>
                  </a:lnTo>
                  <a:lnTo>
                    <a:pt x="3649008" y="6033"/>
                  </a:lnTo>
                  <a:lnTo>
                    <a:pt x="3653771" y="7938"/>
                  </a:lnTo>
                  <a:lnTo>
                    <a:pt x="3658851" y="10161"/>
                  </a:lnTo>
                  <a:lnTo>
                    <a:pt x="3663614" y="12384"/>
                  </a:lnTo>
                  <a:lnTo>
                    <a:pt x="3668059" y="14924"/>
                  </a:lnTo>
                  <a:lnTo>
                    <a:pt x="3672822" y="17782"/>
                  </a:lnTo>
                  <a:lnTo>
                    <a:pt x="3677268" y="20640"/>
                  </a:lnTo>
                  <a:lnTo>
                    <a:pt x="3681395" y="24133"/>
                  </a:lnTo>
                  <a:lnTo>
                    <a:pt x="3685523" y="27308"/>
                  </a:lnTo>
                  <a:lnTo>
                    <a:pt x="3689334" y="30801"/>
                  </a:lnTo>
                  <a:lnTo>
                    <a:pt x="3693461" y="34612"/>
                  </a:lnTo>
                  <a:lnTo>
                    <a:pt x="3696954" y="38740"/>
                  </a:lnTo>
                  <a:lnTo>
                    <a:pt x="3700130" y="43185"/>
                  </a:lnTo>
                  <a:lnTo>
                    <a:pt x="3703622" y="47313"/>
                  </a:lnTo>
                  <a:lnTo>
                    <a:pt x="3706480" y="51759"/>
                  </a:lnTo>
                  <a:lnTo>
                    <a:pt x="3709020" y="56522"/>
                  </a:lnTo>
                  <a:lnTo>
                    <a:pt x="3711878" y="61603"/>
                  </a:lnTo>
                  <a:lnTo>
                    <a:pt x="3714101" y="66683"/>
                  </a:lnTo>
                  <a:lnTo>
                    <a:pt x="3716323" y="71764"/>
                  </a:lnTo>
                  <a:lnTo>
                    <a:pt x="3718228" y="77480"/>
                  </a:lnTo>
                  <a:lnTo>
                    <a:pt x="3892233" y="625236"/>
                  </a:lnTo>
                  <a:lnTo>
                    <a:pt x="3893820" y="630952"/>
                  </a:lnTo>
                  <a:lnTo>
                    <a:pt x="3894773" y="636350"/>
                  </a:lnTo>
                  <a:lnTo>
                    <a:pt x="3896043" y="642066"/>
                  </a:lnTo>
                  <a:lnTo>
                    <a:pt x="3896361" y="647464"/>
                  </a:lnTo>
                  <a:lnTo>
                    <a:pt x="3897313" y="652862"/>
                  </a:lnTo>
                  <a:lnTo>
                    <a:pt x="3897313" y="658261"/>
                  </a:lnTo>
                  <a:lnTo>
                    <a:pt x="3897313" y="663659"/>
                  </a:lnTo>
                  <a:lnTo>
                    <a:pt x="3896996" y="669057"/>
                  </a:lnTo>
                  <a:lnTo>
                    <a:pt x="3896043" y="674138"/>
                  </a:lnTo>
                  <a:lnTo>
                    <a:pt x="3895408" y="679853"/>
                  </a:lnTo>
                  <a:lnTo>
                    <a:pt x="3894138" y="684934"/>
                  </a:lnTo>
                  <a:lnTo>
                    <a:pt x="3892868" y="690015"/>
                  </a:lnTo>
                  <a:lnTo>
                    <a:pt x="3890963" y="695095"/>
                  </a:lnTo>
                  <a:lnTo>
                    <a:pt x="3889375" y="699858"/>
                  </a:lnTo>
                  <a:lnTo>
                    <a:pt x="3886835" y="704939"/>
                  </a:lnTo>
                  <a:lnTo>
                    <a:pt x="3884930" y="709702"/>
                  </a:lnTo>
                  <a:lnTo>
                    <a:pt x="3882389" y="714465"/>
                  </a:lnTo>
                  <a:lnTo>
                    <a:pt x="3879532" y="718911"/>
                  </a:lnTo>
                  <a:lnTo>
                    <a:pt x="3876356" y="723356"/>
                  </a:lnTo>
                  <a:lnTo>
                    <a:pt x="3873181" y="727484"/>
                  </a:lnTo>
                  <a:lnTo>
                    <a:pt x="3870006" y="731930"/>
                  </a:lnTo>
                  <a:lnTo>
                    <a:pt x="3866513" y="735423"/>
                  </a:lnTo>
                  <a:lnTo>
                    <a:pt x="3862385" y="739233"/>
                  </a:lnTo>
                  <a:lnTo>
                    <a:pt x="3858575" y="743044"/>
                  </a:lnTo>
                  <a:lnTo>
                    <a:pt x="3854130" y="746537"/>
                  </a:lnTo>
                  <a:lnTo>
                    <a:pt x="3850002" y="749712"/>
                  </a:lnTo>
                  <a:lnTo>
                    <a:pt x="3845239" y="752888"/>
                  </a:lnTo>
                  <a:lnTo>
                    <a:pt x="3840476" y="755428"/>
                  </a:lnTo>
                  <a:lnTo>
                    <a:pt x="3835713" y="757968"/>
                  </a:lnTo>
                  <a:lnTo>
                    <a:pt x="3830633" y="760191"/>
                  </a:lnTo>
                  <a:lnTo>
                    <a:pt x="3825552" y="762414"/>
                  </a:lnTo>
                  <a:lnTo>
                    <a:pt x="3819837" y="764319"/>
                  </a:lnTo>
                  <a:lnTo>
                    <a:pt x="3814439" y="765907"/>
                  </a:lnTo>
                  <a:lnTo>
                    <a:pt x="3809358" y="766859"/>
                  </a:lnTo>
                  <a:lnTo>
                    <a:pt x="3803643" y="768129"/>
                  </a:lnTo>
                  <a:lnTo>
                    <a:pt x="3798245" y="769082"/>
                  </a:lnTo>
                  <a:lnTo>
                    <a:pt x="3792847" y="769400"/>
                  </a:lnTo>
                  <a:lnTo>
                    <a:pt x="3787132" y="769400"/>
                  </a:lnTo>
                  <a:lnTo>
                    <a:pt x="3781734" y="769400"/>
                  </a:lnTo>
                  <a:lnTo>
                    <a:pt x="3776653" y="769082"/>
                  </a:lnTo>
                  <a:lnTo>
                    <a:pt x="3770938" y="768447"/>
                  </a:lnTo>
                  <a:lnTo>
                    <a:pt x="3765857" y="767494"/>
                  </a:lnTo>
                  <a:lnTo>
                    <a:pt x="3760777" y="766224"/>
                  </a:lnTo>
                  <a:lnTo>
                    <a:pt x="3755379" y="764954"/>
                  </a:lnTo>
                  <a:lnTo>
                    <a:pt x="3750616" y="763366"/>
                  </a:lnTo>
                  <a:lnTo>
                    <a:pt x="3745536" y="761461"/>
                  </a:lnTo>
                  <a:lnTo>
                    <a:pt x="3740773" y="759556"/>
                  </a:lnTo>
                  <a:lnTo>
                    <a:pt x="3736010" y="757016"/>
                  </a:lnTo>
                  <a:lnTo>
                    <a:pt x="3731247" y="754475"/>
                  </a:lnTo>
                  <a:lnTo>
                    <a:pt x="3726484" y="751617"/>
                  </a:lnTo>
                  <a:lnTo>
                    <a:pt x="3722039" y="748760"/>
                  </a:lnTo>
                  <a:lnTo>
                    <a:pt x="3717911" y="745584"/>
                  </a:lnTo>
                  <a:lnTo>
                    <a:pt x="3713783" y="742091"/>
                  </a:lnTo>
                  <a:lnTo>
                    <a:pt x="3709973" y="738598"/>
                  </a:lnTo>
                  <a:lnTo>
                    <a:pt x="3705845" y="734788"/>
                  </a:lnTo>
                  <a:lnTo>
                    <a:pt x="3702352" y="730660"/>
                  </a:lnTo>
                  <a:lnTo>
                    <a:pt x="3699177" y="726214"/>
                  </a:lnTo>
                  <a:lnTo>
                    <a:pt x="3696002" y="722086"/>
                  </a:lnTo>
                  <a:lnTo>
                    <a:pt x="3692826" y="717641"/>
                  </a:lnTo>
                  <a:lnTo>
                    <a:pt x="3690286" y="712878"/>
                  </a:lnTo>
                  <a:lnTo>
                    <a:pt x="3687428" y="707797"/>
                  </a:lnTo>
                  <a:lnTo>
                    <a:pt x="3684888" y="703034"/>
                  </a:lnTo>
                  <a:lnTo>
                    <a:pt x="3682983" y="697636"/>
                  </a:lnTo>
                  <a:lnTo>
                    <a:pt x="3681078" y="692555"/>
                  </a:lnTo>
                  <a:lnTo>
                    <a:pt x="3602332" y="443604"/>
                  </a:lnTo>
                  <a:lnTo>
                    <a:pt x="3573437" y="485836"/>
                  </a:lnTo>
                  <a:lnTo>
                    <a:pt x="3544224" y="527117"/>
                  </a:lnTo>
                  <a:lnTo>
                    <a:pt x="3515012" y="568079"/>
                  </a:lnTo>
                  <a:lnTo>
                    <a:pt x="3485482" y="608407"/>
                  </a:lnTo>
                  <a:lnTo>
                    <a:pt x="3455952" y="648099"/>
                  </a:lnTo>
                  <a:lnTo>
                    <a:pt x="3425787" y="687792"/>
                  </a:lnTo>
                  <a:lnTo>
                    <a:pt x="3395940" y="726214"/>
                  </a:lnTo>
                  <a:lnTo>
                    <a:pt x="3365775" y="764637"/>
                  </a:lnTo>
                  <a:lnTo>
                    <a:pt x="3335610" y="802424"/>
                  </a:lnTo>
                  <a:lnTo>
                    <a:pt x="3304810" y="839576"/>
                  </a:lnTo>
                  <a:lnTo>
                    <a:pt x="3274327" y="875776"/>
                  </a:lnTo>
                  <a:lnTo>
                    <a:pt x="3243527" y="912293"/>
                  </a:lnTo>
                  <a:lnTo>
                    <a:pt x="3212410" y="947540"/>
                  </a:lnTo>
                  <a:lnTo>
                    <a:pt x="3181292" y="982786"/>
                  </a:lnTo>
                  <a:lnTo>
                    <a:pt x="3150175" y="1017081"/>
                  </a:lnTo>
                  <a:lnTo>
                    <a:pt x="3119057" y="1051058"/>
                  </a:lnTo>
                  <a:lnTo>
                    <a:pt x="3087304" y="1084717"/>
                  </a:lnTo>
                  <a:lnTo>
                    <a:pt x="3055869" y="1117741"/>
                  </a:lnTo>
                  <a:lnTo>
                    <a:pt x="3023799" y="1150130"/>
                  </a:lnTo>
                  <a:lnTo>
                    <a:pt x="2992364" y="1181884"/>
                  </a:lnTo>
                  <a:lnTo>
                    <a:pt x="2960294" y="1213638"/>
                  </a:lnTo>
                  <a:lnTo>
                    <a:pt x="2928541" y="1244439"/>
                  </a:lnTo>
                  <a:lnTo>
                    <a:pt x="2896154" y="1275241"/>
                  </a:lnTo>
                  <a:lnTo>
                    <a:pt x="2864084" y="1305090"/>
                  </a:lnTo>
                  <a:lnTo>
                    <a:pt x="2831696" y="1334303"/>
                  </a:lnTo>
                  <a:lnTo>
                    <a:pt x="2799626" y="1363517"/>
                  </a:lnTo>
                  <a:lnTo>
                    <a:pt x="2767238" y="1391778"/>
                  </a:lnTo>
                  <a:lnTo>
                    <a:pt x="2734851" y="1420039"/>
                  </a:lnTo>
                  <a:lnTo>
                    <a:pt x="2702145" y="1447665"/>
                  </a:lnTo>
                  <a:lnTo>
                    <a:pt x="2669758" y="1474656"/>
                  </a:lnTo>
                  <a:lnTo>
                    <a:pt x="2637053" y="1501647"/>
                  </a:lnTo>
                  <a:lnTo>
                    <a:pt x="2604665" y="1527685"/>
                  </a:lnTo>
                  <a:lnTo>
                    <a:pt x="2565609" y="1558169"/>
                  </a:lnTo>
                  <a:lnTo>
                    <a:pt x="2526871" y="1588018"/>
                  </a:lnTo>
                  <a:lnTo>
                    <a:pt x="2488451" y="1617231"/>
                  </a:lnTo>
                  <a:lnTo>
                    <a:pt x="2449712" y="1645492"/>
                  </a:lnTo>
                  <a:lnTo>
                    <a:pt x="2410974" y="1673753"/>
                  </a:lnTo>
                  <a:lnTo>
                    <a:pt x="2372236" y="1701379"/>
                  </a:lnTo>
                  <a:lnTo>
                    <a:pt x="2333180" y="1727735"/>
                  </a:lnTo>
                  <a:lnTo>
                    <a:pt x="2294760" y="1754091"/>
                  </a:lnTo>
                  <a:lnTo>
                    <a:pt x="2256022" y="1779812"/>
                  </a:lnTo>
                  <a:lnTo>
                    <a:pt x="2217283" y="1804580"/>
                  </a:lnTo>
                  <a:lnTo>
                    <a:pt x="2178545" y="1829031"/>
                  </a:lnTo>
                  <a:lnTo>
                    <a:pt x="2140442" y="1853164"/>
                  </a:lnTo>
                  <a:lnTo>
                    <a:pt x="2101704" y="1876344"/>
                  </a:lnTo>
                  <a:lnTo>
                    <a:pt x="2063601" y="1899207"/>
                  </a:lnTo>
                  <a:lnTo>
                    <a:pt x="2025180" y="1921435"/>
                  </a:lnTo>
                  <a:lnTo>
                    <a:pt x="1987077" y="1943027"/>
                  </a:lnTo>
                  <a:lnTo>
                    <a:pt x="1948656" y="1964303"/>
                  </a:lnTo>
                  <a:lnTo>
                    <a:pt x="1910871" y="1984943"/>
                  </a:lnTo>
                  <a:lnTo>
                    <a:pt x="1873085" y="2004948"/>
                  </a:lnTo>
                  <a:lnTo>
                    <a:pt x="1834982" y="2024635"/>
                  </a:lnTo>
                  <a:lnTo>
                    <a:pt x="1797197" y="2043688"/>
                  </a:lnTo>
                  <a:lnTo>
                    <a:pt x="1759729" y="2062105"/>
                  </a:lnTo>
                  <a:lnTo>
                    <a:pt x="1722578" y="2080522"/>
                  </a:lnTo>
                  <a:lnTo>
                    <a:pt x="1685745" y="2097987"/>
                  </a:lnTo>
                  <a:lnTo>
                    <a:pt x="1648594" y="2115134"/>
                  </a:lnTo>
                  <a:lnTo>
                    <a:pt x="1611444" y="2131964"/>
                  </a:lnTo>
                  <a:lnTo>
                    <a:pt x="1575246" y="2148158"/>
                  </a:lnTo>
                  <a:lnTo>
                    <a:pt x="1538413" y="2164035"/>
                  </a:lnTo>
                  <a:lnTo>
                    <a:pt x="1502533" y="2179277"/>
                  </a:lnTo>
                  <a:lnTo>
                    <a:pt x="1466335" y="2193884"/>
                  </a:lnTo>
                  <a:lnTo>
                    <a:pt x="1430772" y="2208491"/>
                  </a:lnTo>
                  <a:lnTo>
                    <a:pt x="1395209" y="2222463"/>
                  </a:lnTo>
                  <a:lnTo>
                    <a:pt x="1359646" y="2236117"/>
                  </a:lnTo>
                  <a:lnTo>
                    <a:pt x="1324718" y="2249136"/>
                  </a:lnTo>
                  <a:lnTo>
                    <a:pt x="1290108" y="2261837"/>
                  </a:lnTo>
                  <a:lnTo>
                    <a:pt x="1255815" y="2274539"/>
                  </a:lnTo>
                  <a:lnTo>
                    <a:pt x="1221205" y="2286288"/>
                  </a:lnTo>
                  <a:lnTo>
                    <a:pt x="1187547" y="2297720"/>
                  </a:lnTo>
                  <a:lnTo>
                    <a:pt x="1153889" y="2308833"/>
                  </a:lnTo>
                  <a:lnTo>
                    <a:pt x="1120231" y="2319947"/>
                  </a:lnTo>
                  <a:lnTo>
                    <a:pt x="1087526" y="2330109"/>
                  </a:lnTo>
                  <a:lnTo>
                    <a:pt x="1054821" y="2339952"/>
                  </a:lnTo>
                  <a:lnTo>
                    <a:pt x="1022433" y="2349796"/>
                  </a:lnTo>
                  <a:lnTo>
                    <a:pt x="990681" y="2359322"/>
                  </a:lnTo>
                  <a:lnTo>
                    <a:pt x="927493" y="2376787"/>
                  </a:lnTo>
                  <a:lnTo>
                    <a:pt x="865893" y="2393299"/>
                  </a:lnTo>
                  <a:lnTo>
                    <a:pt x="805881" y="2408223"/>
                  </a:lnTo>
                  <a:lnTo>
                    <a:pt x="747773" y="2422195"/>
                  </a:lnTo>
                  <a:lnTo>
                    <a:pt x="691254" y="2434579"/>
                  </a:lnTo>
                  <a:lnTo>
                    <a:pt x="636322" y="2446011"/>
                  </a:lnTo>
                  <a:lnTo>
                    <a:pt x="583295" y="2456490"/>
                  </a:lnTo>
                  <a:lnTo>
                    <a:pt x="531856" y="2465698"/>
                  </a:lnTo>
                  <a:lnTo>
                    <a:pt x="482639" y="2474272"/>
                  </a:lnTo>
                  <a:lnTo>
                    <a:pt x="435645" y="2481893"/>
                  </a:lnTo>
                  <a:lnTo>
                    <a:pt x="390239" y="2488561"/>
                  </a:lnTo>
                  <a:lnTo>
                    <a:pt x="347691" y="2494277"/>
                  </a:lnTo>
                  <a:lnTo>
                    <a:pt x="306730" y="2499357"/>
                  </a:lnTo>
                  <a:lnTo>
                    <a:pt x="268309" y="2503803"/>
                  </a:lnTo>
                  <a:lnTo>
                    <a:pt x="232429" y="2507613"/>
                  </a:lnTo>
                  <a:lnTo>
                    <a:pt x="199088" y="2510789"/>
                  </a:lnTo>
                  <a:lnTo>
                    <a:pt x="167653" y="2513647"/>
                  </a:lnTo>
                  <a:lnTo>
                    <a:pt x="139393" y="2515552"/>
                  </a:lnTo>
                  <a:lnTo>
                    <a:pt x="113356" y="2517140"/>
                  </a:lnTo>
                  <a:lnTo>
                    <a:pt x="90494" y="2518410"/>
                  </a:lnTo>
                  <a:lnTo>
                    <a:pt x="52709" y="2519998"/>
                  </a:lnTo>
                  <a:lnTo>
                    <a:pt x="26672" y="2520633"/>
                  </a:lnTo>
                  <a:lnTo>
                    <a:pt x="12701" y="2520950"/>
                  </a:lnTo>
                  <a:lnTo>
                    <a:pt x="11113" y="2520950"/>
                  </a:lnTo>
                  <a:lnTo>
                    <a:pt x="12383" y="2255487"/>
                  </a:lnTo>
                  <a:lnTo>
                    <a:pt x="12701" y="2255487"/>
                  </a:lnTo>
                  <a:lnTo>
                    <a:pt x="31752" y="2255169"/>
                  </a:lnTo>
                  <a:lnTo>
                    <a:pt x="51121" y="2254217"/>
                  </a:lnTo>
                  <a:lnTo>
                    <a:pt x="77158" y="2253264"/>
                  </a:lnTo>
                  <a:lnTo>
                    <a:pt x="108911" y="2251676"/>
                  </a:lnTo>
                  <a:lnTo>
                    <a:pt x="147014" y="2248818"/>
                  </a:lnTo>
                  <a:lnTo>
                    <a:pt x="190198" y="2245008"/>
                  </a:lnTo>
                  <a:lnTo>
                    <a:pt x="239732" y="2240245"/>
                  </a:lnTo>
                  <a:lnTo>
                    <a:pt x="293711" y="2233576"/>
                  </a:lnTo>
                  <a:lnTo>
                    <a:pt x="322924" y="2229766"/>
                  </a:lnTo>
                  <a:lnTo>
                    <a:pt x="353089" y="2225638"/>
                  </a:lnTo>
                  <a:lnTo>
                    <a:pt x="384206" y="2221192"/>
                  </a:lnTo>
                  <a:lnTo>
                    <a:pt x="417229" y="2216112"/>
                  </a:lnTo>
                  <a:lnTo>
                    <a:pt x="450569" y="2210714"/>
                  </a:lnTo>
                  <a:lnTo>
                    <a:pt x="485814" y="2204680"/>
                  </a:lnTo>
                  <a:lnTo>
                    <a:pt x="521060" y="2198012"/>
                  </a:lnTo>
                  <a:lnTo>
                    <a:pt x="558210" y="2190709"/>
                  </a:lnTo>
                  <a:lnTo>
                    <a:pt x="596313" y="2183405"/>
                  </a:lnTo>
                  <a:lnTo>
                    <a:pt x="635052" y="2175149"/>
                  </a:lnTo>
                  <a:lnTo>
                    <a:pt x="675060" y="2166258"/>
                  </a:lnTo>
                  <a:lnTo>
                    <a:pt x="715703" y="2157049"/>
                  </a:lnTo>
                  <a:lnTo>
                    <a:pt x="757617" y="2146570"/>
                  </a:lnTo>
                  <a:lnTo>
                    <a:pt x="799530" y="2136092"/>
                  </a:lnTo>
                  <a:lnTo>
                    <a:pt x="843031" y="2124660"/>
                  </a:lnTo>
                  <a:lnTo>
                    <a:pt x="887167" y="2112276"/>
                  </a:lnTo>
                  <a:lnTo>
                    <a:pt x="932256" y="2099575"/>
                  </a:lnTo>
                  <a:lnTo>
                    <a:pt x="977980" y="2086238"/>
                  </a:lnTo>
                  <a:lnTo>
                    <a:pt x="1024021" y="2071631"/>
                  </a:lnTo>
                  <a:lnTo>
                    <a:pt x="1071015" y="2056707"/>
                  </a:lnTo>
                  <a:lnTo>
                    <a:pt x="1118644" y="2040830"/>
                  </a:lnTo>
                  <a:lnTo>
                    <a:pt x="1167225" y="2024000"/>
                  </a:lnTo>
                  <a:lnTo>
                    <a:pt x="1216124" y="2006535"/>
                  </a:lnTo>
                  <a:lnTo>
                    <a:pt x="1265658" y="1988118"/>
                  </a:lnTo>
                  <a:lnTo>
                    <a:pt x="1315510" y="1968748"/>
                  </a:lnTo>
                  <a:lnTo>
                    <a:pt x="1365996" y="1948108"/>
                  </a:lnTo>
                  <a:lnTo>
                    <a:pt x="1417118" y="1927150"/>
                  </a:lnTo>
                  <a:lnTo>
                    <a:pt x="1468557" y="1904923"/>
                  </a:lnTo>
                  <a:lnTo>
                    <a:pt x="1520314" y="1882060"/>
                  </a:lnTo>
                  <a:lnTo>
                    <a:pt x="1572706" y="1857927"/>
                  </a:lnTo>
                  <a:lnTo>
                    <a:pt x="1625098" y="1832523"/>
                  </a:lnTo>
                  <a:lnTo>
                    <a:pt x="1678124" y="1806485"/>
                  </a:lnTo>
                  <a:lnTo>
                    <a:pt x="1731786" y="1779494"/>
                  </a:lnTo>
                  <a:lnTo>
                    <a:pt x="1785131" y="1750916"/>
                  </a:lnTo>
                  <a:lnTo>
                    <a:pt x="1839110" y="1721702"/>
                  </a:lnTo>
                  <a:lnTo>
                    <a:pt x="1893089" y="1690901"/>
                  </a:lnTo>
                  <a:lnTo>
                    <a:pt x="1947069" y="1659464"/>
                  </a:lnTo>
                  <a:lnTo>
                    <a:pt x="2001683" y="1626758"/>
                  </a:lnTo>
                  <a:lnTo>
                    <a:pt x="2028673" y="1609610"/>
                  </a:lnTo>
                  <a:lnTo>
                    <a:pt x="2055980" y="1592781"/>
                  </a:lnTo>
                  <a:lnTo>
                    <a:pt x="2083605" y="1575316"/>
                  </a:lnTo>
                  <a:lnTo>
                    <a:pt x="2110912" y="1557534"/>
                  </a:lnTo>
                  <a:lnTo>
                    <a:pt x="2137902" y="1539434"/>
                  </a:lnTo>
                  <a:lnTo>
                    <a:pt x="2165209" y="1521017"/>
                  </a:lnTo>
                  <a:lnTo>
                    <a:pt x="2192834" y="1502282"/>
                  </a:lnTo>
                  <a:lnTo>
                    <a:pt x="2220141" y="1483547"/>
                  </a:lnTo>
                  <a:lnTo>
                    <a:pt x="2247766" y="1464177"/>
                  </a:lnTo>
                  <a:lnTo>
                    <a:pt x="2274756" y="1444490"/>
                  </a:lnTo>
                  <a:lnTo>
                    <a:pt x="2302380" y="1424802"/>
                  </a:lnTo>
                  <a:lnTo>
                    <a:pt x="2329688" y="1404162"/>
                  </a:lnTo>
                  <a:lnTo>
                    <a:pt x="2356995" y="1383522"/>
                  </a:lnTo>
                  <a:lnTo>
                    <a:pt x="2384620" y="1362882"/>
                  </a:lnTo>
                  <a:lnTo>
                    <a:pt x="2411927" y="1341289"/>
                  </a:lnTo>
                  <a:lnTo>
                    <a:pt x="2438916" y="1320014"/>
                  </a:lnTo>
                  <a:lnTo>
                    <a:pt x="2469716" y="1295246"/>
                  </a:lnTo>
                  <a:lnTo>
                    <a:pt x="2500517" y="1270478"/>
                  </a:lnTo>
                  <a:lnTo>
                    <a:pt x="2530999" y="1244757"/>
                  </a:lnTo>
                  <a:lnTo>
                    <a:pt x="2561164" y="1219036"/>
                  </a:lnTo>
                  <a:lnTo>
                    <a:pt x="2591646" y="1192680"/>
                  </a:lnTo>
                  <a:lnTo>
                    <a:pt x="2622129" y="1166007"/>
                  </a:lnTo>
                  <a:lnTo>
                    <a:pt x="2652294" y="1138699"/>
                  </a:lnTo>
                  <a:lnTo>
                    <a:pt x="2682776" y="1111073"/>
                  </a:lnTo>
                  <a:lnTo>
                    <a:pt x="2713259" y="1083129"/>
                  </a:lnTo>
                  <a:lnTo>
                    <a:pt x="2743106" y="1054233"/>
                  </a:lnTo>
                  <a:lnTo>
                    <a:pt x="2772954" y="1025337"/>
                  </a:lnTo>
                  <a:lnTo>
                    <a:pt x="2803119" y="995806"/>
                  </a:lnTo>
                  <a:lnTo>
                    <a:pt x="2832966" y="965957"/>
                  </a:lnTo>
                  <a:lnTo>
                    <a:pt x="2862496" y="935155"/>
                  </a:lnTo>
                  <a:lnTo>
                    <a:pt x="2892661" y="904354"/>
                  </a:lnTo>
                  <a:lnTo>
                    <a:pt x="2922191" y="872600"/>
                  </a:lnTo>
                  <a:lnTo>
                    <a:pt x="2951721" y="840846"/>
                  </a:lnTo>
                  <a:lnTo>
                    <a:pt x="2980933" y="808457"/>
                  </a:lnTo>
                  <a:lnTo>
                    <a:pt x="3010146" y="775750"/>
                  </a:lnTo>
                  <a:lnTo>
                    <a:pt x="3039358" y="742091"/>
                  </a:lnTo>
                  <a:lnTo>
                    <a:pt x="3068570" y="708114"/>
                  </a:lnTo>
                  <a:lnTo>
                    <a:pt x="3097465" y="673820"/>
                  </a:lnTo>
                  <a:lnTo>
                    <a:pt x="3126043" y="639208"/>
                  </a:lnTo>
                  <a:lnTo>
                    <a:pt x="3154620" y="603644"/>
                  </a:lnTo>
                  <a:lnTo>
                    <a:pt x="3182880" y="567762"/>
                  </a:lnTo>
                  <a:lnTo>
                    <a:pt x="3211457" y="530927"/>
                  </a:lnTo>
                  <a:lnTo>
                    <a:pt x="3239717" y="494092"/>
                  </a:lnTo>
                  <a:lnTo>
                    <a:pt x="3267659" y="456623"/>
                  </a:lnTo>
                  <a:lnTo>
                    <a:pt x="3295284" y="418518"/>
                  </a:lnTo>
                  <a:lnTo>
                    <a:pt x="3322909" y="380096"/>
                  </a:lnTo>
                  <a:lnTo>
                    <a:pt x="3350533" y="341038"/>
                  </a:lnTo>
                  <a:lnTo>
                    <a:pt x="3377841" y="301028"/>
                  </a:lnTo>
                  <a:lnTo>
                    <a:pt x="3102546" y="388669"/>
                  </a:lnTo>
                  <a:lnTo>
                    <a:pt x="3097465" y="390257"/>
                  </a:lnTo>
                  <a:lnTo>
                    <a:pt x="3091750" y="391527"/>
                  </a:lnTo>
                  <a:lnTo>
                    <a:pt x="3086352" y="392480"/>
                  </a:lnTo>
                  <a:lnTo>
                    <a:pt x="3080636" y="393115"/>
                  </a:lnTo>
                  <a:lnTo>
                    <a:pt x="3075238" y="393750"/>
                  </a:lnTo>
                  <a:lnTo>
                    <a:pt x="3069841" y="393750"/>
                  </a:lnTo>
                  <a:lnTo>
                    <a:pt x="3064125" y="393750"/>
                  </a:lnTo>
                  <a:lnTo>
                    <a:pt x="3059045" y="393432"/>
                  </a:lnTo>
                  <a:lnTo>
                    <a:pt x="3053647" y="392480"/>
                  </a:lnTo>
                  <a:lnTo>
                    <a:pt x="3048249" y="391844"/>
                  </a:lnTo>
                  <a:lnTo>
                    <a:pt x="3043168" y="390574"/>
                  </a:lnTo>
                  <a:lnTo>
                    <a:pt x="3038088" y="389304"/>
                  </a:lnTo>
                  <a:lnTo>
                    <a:pt x="3033008" y="387399"/>
                  </a:lnTo>
                  <a:lnTo>
                    <a:pt x="3027927" y="385811"/>
                  </a:lnTo>
                  <a:lnTo>
                    <a:pt x="3023164" y="383588"/>
                  </a:lnTo>
                  <a:lnTo>
                    <a:pt x="3018401" y="381048"/>
                  </a:lnTo>
                  <a:lnTo>
                    <a:pt x="3013638" y="378825"/>
                  </a:lnTo>
                  <a:lnTo>
                    <a:pt x="3008876" y="375967"/>
                  </a:lnTo>
                  <a:lnTo>
                    <a:pt x="3004748" y="372792"/>
                  </a:lnTo>
                  <a:lnTo>
                    <a:pt x="3000302" y="369616"/>
                  </a:lnTo>
                  <a:lnTo>
                    <a:pt x="2996492" y="366441"/>
                  </a:lnTo>
                  <a:lnTo>
                    <a:pt x="2992364" y="362948"/>
                  </a:lnTo>
                  <a:lnTo>
                    <a:pt x="2988554" y="359138"/>
                  </a:lnTo>
                  <a:lnTo>
                    <a:pt x="2984744" y="355010"/>
                  </a:lnTo>
                  <a:lnTo>
                    <a:pt x="2981886" y="350882"/>
                  </a:lnTo>
                  <a:lnTo>
                    <a:pt x="2978711" y="346436"/>
                  </a:lnTo>
                  <a:lnTo>
                    <a:pt x="2975535" y="341673"/>
                  </a:lnTo>
                  <a:lnTo>
                    <a:pt x="2972678" y="336910"/>
                  </a:lnTo>
                  <a:lnTo>
                    <a:pt x="2969820" y="332147"/>
                  </a:lnTo>
                  <a:lnTo>
                    <a:pt x="2967597" y="327066"/>
                  </a:lnTo>
                  <a:lnTo>
                    <a:pt x="2965692" y="321985"/>
                  </a:lnTo>
                  <a:lnTo>
                    <a:pt x="2963469" y="316587"/>
                  </a:lnTo>
                  <a:lnTo>
                    <a:pt x="2961882" y="310872"/>
                  </a:lnTo>
                  <a:lnTo>
                    <a:pt x="2960929" y="305791"/>
                  </a:lnTo>
                  <a:lnTo>
                    <a:pt x="2959977" y="300393"/>
                  </a:lnTo>
                  <a:lnTo>
                    <a:pt x="2959341" y="294677"/>
                  </a:lnTo>
                  <a:lnTo>
                    <a:pt x="2958706" y="289279"/>
                  </a:lnTo>
                  <a:lnTo>
                    <a:pt x="2958389" y="283563"/>
                  </a:lnTo>
                  <a:lnTo>
                    <a:pt x="2958389" y="278165"/>
                  </a:lnTo>
                  <a:lnTo>
                    <a:pt x="2958706" y="273084"/>
                  </a:lnTo>
                  <a:lnTo>
                    <a:pt x="2959659" y="267369"/>
                  </a:lnTo>
                  <a:lnTo>
                    <a:pt x="2960294" y="262288"/>
                  </a:lnTo>
                  <a:lnTo>
                    <a:pt x="2961564" y="257207"/>
                  </a:lnTo>
                  <a:lnTo>
                    <a:pt x="2963152" y="251809"/>
                  </a:lnTo>
                  <a:lnTo>
                    <a:pt x="2964739" y="247046"/>
                  </a:lnTo>
                  <a:lnTo>
                    <a:pt x="2966327" y="241965"/>
                  </a:lnTo>
                  <a:lnTo>
                    <a:pt x="2968867" y="237202"/>
                  </a:lnTo>
                  <a:lnTo>
                    <a:pt x="2971090" y="232439"/>
                  </a:lnTo>
                  <a:lnTo>
                    <a:pt x="2973313" y="227676"/>
                  </a:lnTo>
                  <a:lnTo>
                    <a:pt x="2976170" y="222913"/>
                  </a:lnTo>
                  <a:lnTo>
                    <a:pt x="2979346" y="218467"/>
                  </a:lnTo>
                  <a:lnTo>
                    <a:pt x="2982521" y="214339"/>
                  </a:lnTo>
                  <a:lnTo>
                    <a:pt x="2986014" y="210211"/>
                  </a:lnTo>
                  <a:lnTo>
                    <a:pt x="2989506" y="206401"/>
                  </a:lnTo>
                  <a:lnTo>
                    <a:pt x="2993317" y="202273"/>
                  </a:lnTo>
                  <a:lnTo>
                    <a:pt x="2997127" y="198780"/>
                  </a:lnTo>
                  <a:lnTo>
                    <a:pt x="3001572" y="195605"/>
                  </a:lnTo>
                  <a:lnTo>
                    <a:pt x="3005700" y="192429"/>
                  </a:lnTo>
                  <a:lnTo>
                    <a:pt x="3010463" y="189254"/>
                  </a:lnTo>
                  <a:lnTo>
                    <a:pt x="3015226" y="186713"/>
                  </a:lnTo>
                  <a:lnTo>
                    <a:pt x="3019989" y="183856"/>
                  </a:lnTo>
                  <a:lnTo>
                    <a:pt x="3025069" y="181633"/>
                  </a:lnTo>
                  <a:lnTo>
                    <a:pt x="3030150" y="179410"/>
                  </a:lnTo>
                  <a:lnTo>
                    <a:pt x="3035865" y="177505"/>
                  </a:lnTo>
                  <a:lnTo>
                    <a:pt x="3579470" y="5081"/>
                  </a:lnTo>
                  <a:lnTo>
                    <a:pt x="3584868" y="3493"/>
                  </a:lnTo>
                  <a:lnTo>
                    <a:pt x="3590266" y="2540"/>
                  </a:lnTo>
                  <a:lnTo>
                    <a:pt x="3595981" y="1270"/>
                  </a:lnTo>
                  <a:lnTo>
                    <a:pt x="3601061" y="317"/>
                  </a:lnTo>
                  <a:lnTo>
                    <a:pt x="3606459" y="0"/>
                  </a:lnTo>
                  <a:close/>
                </a:path>
              </a:pathLst>
            </a:custGeom>
            <a:solidFill>
              <a:schemeClr val="accent2"/>
            </a:solidFill>
            <a:ln>
              <a:noFill/>
            </a:ln>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grpSp>
      <p:sp>
        <p:nvSpPr>
          <p:cNvPr id="50" name="矩形 17"/>
          <p:cNvSpPr/>
          <p:nvPr/>
        </p:nvSpPr>
        <p:spPr>
          <a:xfrm>
            <a:off x="5616118" y="1864784"/>
            <a:ext cx="3148811" cy="1015663"/>
          </a:xfrm>
          <a:prstGeom prst="rect">
            <a:avLst/>
          </a:prstGeom>
        </p:spPr>
        <p:txBody>
          <a:bodyPr wrap="none">
            <a:spAutoFit/>
          </a:bodyPr>
          <a:lstStyle/>
          <a:p>
            <a:pPr>
              <a:defRPr/>
            </a:pPr>
            <a:r>
              <a:rPr lang="tr-TR" altLang="zh-CN" sz="6000" b="1" kern="100" dirty="0">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rPr>
              <a:t>AGENDA</a:t>
            </a:r>
            <a:endParaRPr lang="zh-CN" altLang="en-US" sz="6000" b="1" kern="100" dirty="0">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endParaRPr>
          </a:p>
        </p:txBody>
      </p:sp>
      <p:sp>
        <p:nvSpPr>
          <p:cNvPr id="51" name="TextBox 23"/>
          <p:cNvSpPr txBox="1">
            <a:spLocks noChangeArrowheads="1"/>
          </p:cNvSpPr>
          <p:nvPr/>
        </p:nvSpPr>
        <p:spPr bwMode="auto">
          <a:xfrm>
            <a:off x="5616118" y="2952751"/>
            <a:ext cx="17139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Occupation</a:t>
            </a:r>
            <a:endParaRPr lang="zh-CN" altLang="en-US" sz="2000" dirty="0">
              <a:gradFill>
                <a:gsLst>
                  <a:gs pos="0">
                    <a:srgbClr val="EDD5A5"/>
                  </a:gs>
                  <a:gs pos="83000">
                    <a:schemeClr val="accent1">
                      <a:lumMod val="50000"/>
                    </a:schemeClr>
                  </a:gs>
                </a:gsLst>
                <a:lin ang="5400000" scaled="0"/>
              </a:gradFill>
              <a:latin typeface="+mj-lt"/>
            </a:endParaRPr>
          </a:p>
        </p:txBody>
      </p:sp>
      <p:sp>
        <p:nvSpPr>
          <p:cNvPr id="52" name="TextBox 24"/>
          <p:cNvSpPr txBox="1">
            <a:spLocks noChangeArrowheads="1"/>
          </p:cNvSpPr>
          <p:nvPr/>
        </p:nvSpPr>
        <p:spPr bwMode="auto">
          <a:xfrm>
            <a:off x="5616118" y="3390900"/>
            <a:ext cx="12134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Accept</a:t>
            </a:r>
            <a:endParaRPr lang="zh-CN" altLang="en-US" sz="2000" dirty="0">
              <a:gradFill>
                <a:gsLst>
                  <a:gs pos="0">
                    <a:srgbClr val="EDD5A5"/>
                  </a:gs>
                  <a:gs pos="83000">
                    <a:schemeClr val="accent1">
                      <a:lumMod val="50000"/>
                    </a:schemeClr>
                  </a:gs>
                </a:gsLst>
                <a:lin ang="5400000" scaled="0"/>
              </a:gradFill>
              <a:latin typeface="+mj-lt"/>
            </a:endParaRPr>
          </a:p>
        </p:txBody>
      </p:sp>
      <p:sp>
        <p:nvSpPr>
          <p:cNvPr id="53" name="TextBox 25"/>
          <p:cNvSpPr txBox="1">
            <a:spLocks noChangeArrowheads="1"/>
          </p:cNvSpPr>
          <p:nvPr/>
        </p:nvSpPr>
        <p:spPr bwMode="auto">
          <a:xfrm>
            <a:off x="5616118" y="3856567"/>
            <a:ext cx="10102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Send</a:t>
            </a:r>
            <a:endParaRPr lang="zh-CN" altLang="en-US" sz="2000" dirty="0">
              <a:gradFill>
                <a:gsLst>
                  <a:gs pos="0">
                    <a:srgbClr val="EDD5A5"/>
                  </a:gs>
                  <a:gs pos="83000">
                    <a:schemeClr val="accent1">
                      <a:lumMod val="50000"/>
                    </a:schemeClr>
                  </a:gs>
                </a:gsLst>
                <a:lin ang="5400000" scaled="0"/>
              </a:gradFill>
              <a:latin typeface="+mj-lt"/>
            </a:endParaRPr>
          </a:p>
        </p:txBody>
      </p:sp>
      <p:sp>
        <p:nvSpPr>
          <p:cNvPr id="54" name="TextBox 23"/>
          <p:cNvSpPr txBox="1">
            <a:spLocks noChangeArrowheads="1"/>
          </p:cNvSpPr>
          <p:nvPr/>
        </p:nvSpPr>
        <p:spPr bwMode="auto">
          <a:xfrm>
            <a:off x="8113784" y="2999317"/>
            <a:ext cx="14574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a:gradFill>
                  <a:gsLst>
                    <a:gs pos="0">
                      <a:srgbClr val="EDD5A5"/>
                    </a:gs>
                    <a:gs pos="83000">
                      <a:schemeClr val="accent1">
                        <a:lumMod val="50000"/>
                      </a:schemeClr>
                    </a:gs>
                  </a:gsLst>
                  <a:lin ang="5400000" scaled="0"/>
                </a:gradFill>
                <a:latin typeface="+mj-lt"/>
              </a:rPr>
              <a:t>Schedule</a:t>
            </a:r>
            <a:endParaRPr lang="zh-CN" altLang="en-US" sz="2000" dirty="0">
              <a:gradFill>
                <a:gsLst>
                  <a:gs pos="0">
                    <a:srgbClr val="EDD5A5"/>
                  </a:gs>
                  <a:gs pos="83000">
                    <a:schemeClr val="accent1">
                      <a:lumMod val="50000"/>
                    </a:schemeClr>
                  </a:gs>
                </a:gsLst>
                <a:lin ang="5400000" scaled="0"/>
              </a:gradFill>
              <a:latin typeface="+mj-lt"/>
            </a:endParaRPr>
          </a:p>
        </p:txBody>
      </p:sp>
      <p:sp>
        <p:nvSpPr>
          <p:cNvPr id="55" name="TextBox 24"/>
          <p:cNvSpPr txBox="1">
            <a:spLocks noChangeArrowheads="1"/>
          </p:cNvSpPr>
          <p:nvPr/>
        </p:nvSpPr>
        <p:spPr bwMode="auto">
          <a:xfrm>
            <a:off x="8113784" y="3435351"/>
            <a:ext cx="12554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Lanage</a:t>
            </a:r>
            <a:endParaRPr lang="zh-CN" altLang="en-US" sz="2000" dirty="0">
              <a:gradFill>
                <a:gsLst>
                  <a:gs pos="0">
                    <a:srgbClr val="EDD5A5"/>
                  </a:gs>
                  <a:gs pos="83000">
                    <a:schemeClr val="accent1">
                      <a:lumMod val="50000"/>
                    </a:schemeClr>
                  </a:gs>
                </a:gsLst>
                <a:lin ang="5400000" scaled="0"/>
              </a:gradFill>
              <a:latin typeface="+mj-lt"/>
            </a:endParaRPr>
          </a:p>
        </p:txBody>
      </p:sp>
      <p:sp>
        <p:nvSpPr>
          <p:cNvPr id="56" name="TextBox 25"/>
          <p:cNvSpPr txBox="1">
            <a:spLocks noChangeArrowheads="1"/>
          </p:cNvSpPr>
          <p:nvPr/>
        </p:nvSpPr>
        <p:spPr bwMode="auto">
          <a:xfrm>
            <a:off x="8113784" y="3903133"/>
            <a:ext cx="11723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Lower</a:t>
            </a:r>
            <a:endParaRPr lang="zh-CN" altLang="en-US" sz="2000" dirty="0">
              <a:gradFill>
                <a:gsLst>
                  <a:gs pos="0">
                    <a:srgbClr val="EDD5A5"/>
                  </a:gs>
                  <a:gs pos="83000">
                    <a:schemeClr val="accent1">
                      <a:lumMod val="50000"/>
                    </a:schemeClr>
                  </a:gs>
                </a:gsLst>
                <a:lin ang="5400000" scaled="0"/>
              </a:gradFill>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600" fill="hold"/>
                                        <p:tgtEl>
                                          <p:spTgt spid="19"/>
                                        </p:tgtEl>
                                        <p:attrNameLst>
                                          <p:attrName>ppt_x</p:attrName>
                                        </p:attrNameLst>
                                      </p:cBhvr>
                                      <p:tavLst>
                                        <p:tav tm="0">
                                          <p:val>
                                            <p:strVal val="#ppt_x"/>
                                          </p:val>
                                        </p:tav>
                                        <p:tav tm="100000">
                                          <p:val>
                                            <p:strVal val="#ppt_x"/>
                                          </p:val>
                                        </p:tav>
                                      </p:tavLst>
                                    </p:anim>
                                    <p:anim calcmode="lin" valueType="num">
                                      <p:cBhvr additive="base">
                                        <p:cTn id="8" dur="600" fill="hold"/>
                                        <p:tgtEl>
                                          <p:spTgt spid="1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par>
                          <p:cTn id="13" fill="hold">
                            <p:stCondLst>
                              <p:cond delay="1500"/>
                            </p:stCondLst>
                            <p:childTnLst>
                              <p:par>
                                <p:cTn id="14" presetID="2" presetClass="entr" presetSubtype="1" decel="10000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ppt_x"/>
                                          </p:val>
                                        </p:tav>
                                        <p:tav tm="100000">
                                          <p:val>
                                            <p:strVal val="#ppt_x"/>
                                          </p:val>
                                        </p:tav>
                                      </p:tavLst>
                                    </p:anim>
                                    <p:anim calcmode="lin" valueType="num">
                                      <p:cBhvr additive="base">
                                        <p:cTn id="17" dur="500" fill="hold"/>
                                        <p:tgtEl>
                                          <p:spTgt spid="20"/>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wipe(left)">
                                      <p:cBhvr>
                                        <p:cTn id="21" dur="500"/>
                                        <p:tgtEl>
                                          <p:spTgt spid="50"/>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Effect transition="in" filter="fade">
                                      <p:cBhvr>
                                        <p:cTn id="25" dur="750"/>
                                        <p:tgtEl>
                                          <p:spTgt spid="51"/>
                                        </p:tgtEl>
                                      </p:cBhvr>
                                    </p:animEffect>
                                    <p:anim calcmode="lin" valueType="num">
                                      <p:cBhvr>
                                        <p:cTn id="26" dur="750" fill="hold"/>
                                        <p:tgtEl>
                                          <p:spTgt spid="51"/>
                                        </p:tgtEl>
                                        <p:attrNameLst>
                                          <p:attrName>ppt_x</p:attrName>
                                        </p:attrNameLst>
                                      </p:cBhvr>
                                      <p:tavLst>
                                        <p:tav tm="0">
                                          <p:val>
                                            <p:strVal val="#ppt_x"/>
                                          </p:val>
                                        </p:tav>
                                        <p:tav tm="100000">
                                          <p:val>
                                            <p:strVal val="#ppt_x"/>
                                          </p:val>
                                        </p:tav>
                                      </p:tavLst>
                                    </p:anim>
                                    <p:anim calcmode="lin" valueType="num">
                                      <p:cBhvr>
                                        <p:cTn id="27" dur="750" fill="hold"/>
                                        <p:tgtEl>
                                          <p:spTgt spid="51"/>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150"/>
                                  </p:stCondLst>
                                  <p:childTnLst>
                                    <p:set>
                                      <p:cBhvr>
                                        <p:cTn id="29" dur="1" fill="hold">
                                          <p:stCondLst>
                                            <p:cond delay="0"/>
                                          </p:stCondLst>
                                        </p:cTn>
                                        <p:tgtEl>
                                          <p:spTgt spid="52"/>
                                        </p:tgtEl>
                                        <p:attrNameLst>
                                          <p:attrName>style.visibility</p:attrName>
                                        </p:attrNameLst>
                                      </p:cBhvr>
                                      <p:to>
                                        <p:strVal val="visible"/>
                                      </p:to>
                                    </p:set>
                                    <p:animEffect transition="in" filter="fade">
                                      <p:cBhvr>
                                        <p:cTn id="30" dur="750"/>
                                        <p:tgtEl>
                                          <p:spTgt spid="52"/>
                                        </p:tgtEl>
                                      </p:cBhvr>
                                    </p:animEffect>
                                    <p:anim calcmode="lin" valueType="num">
                                      <p:cBhvr>
                                        <p:cTn id="31" dur="750" fill="hold"/>
                                        <p:tgtEl>
                                          <p:spTgt spid="52"/>
                                        </p:tgtEl>
                                        <p:attrNameLst>
                                          <p:attrName>ppt_x</p:attrName>
                                        </p:attrNameLst>
                                      </p:cBhvr>
                                      <p:tavLst>
                                        <p:tav tm="0">
                                          <p:val>
                                            <p:strVal val="#ppt_x"/>
                                          </p:val>
                                        </p:tav>
                                        <p:tav tm="100000">
                                          <p:val>
                                            <p:strVal val="#ppt_x"/>
                                          </p:val>
                                        </p:tav>
                                      </p:tavLst>
                                    </p:anim>
                                    <p:anim calcmode="lin" valueType="num">
                                      <p:cBhvr>
                                        <p:cTn id="32" dur="750" fill="hold"/>
                                        <p:tgtEl>
                                          <p:spTgt spid="5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300"/>
                                  </p:stCondLst>
                                  <p:childTnLst>
                                    <p:set>
                                      <p:cBhvr>
                                        <p:cTn id="34" dur="1" fill="hold">
                                          <p:stCondLst>
                                            <p:cond delay="0"/>
                                          </p:stCondLst>
                                        </p:cTn>
                                        <p:tgtEl>
                                          <p:spTgt spid="53"/>
                                        </p:tgtEl>
                                        <p:attrNameLst>
                                          <p:attrName>style.visibility</p:attrName>
                                        </p:attrNameLst>
                                      </p:cBhvr>
                                      <p:to>
                                        <p:strVal val="visible"/>
                                      </p:to>
                                    </p:set>
                                    <p:animEffect transition="in" filter="fade">
                                      <p:cBhvr>
                                        <p:cTn id="35" dur="750"/>
                                        <p:tgtEl>
                                          <p:spTgt spid="53"/>
                                        </p:tgtEl>
                                      </p:cBhvr>
                                    </p:animEffect>
                                    <p:anim calcmode="lin" valueType="num">
                                      <p:cBhvr>
                                        <p:cTn id="36" dur="750" fill="hold"/>
                                        <p:tgtEl>
                                          <p:spTgt spid="53"/>
                                        </p:tgtEl>
                                        <p:attrNameLst>
                                          <p:attrName>ppt_x</p:attrName>
                                        </p:attrNameLst>
                                      </p:cBhvr>
                                      <p:tavLst>
                                        <p:tav tm="0">
                                          <p:val>
                                            <p:strVal val="#ppt_x"/>
                                          </p:val>
                                        </p:tav>
                                        <p:tav tm="100000">
                                          <p:val>
                                            <p:strVal val="#ppt_x"/>
                                          </p:val>
                                        </p:tav>
                                      </p:tavLst>
                                    </p:anim>
                                    <p:anim calcmode="lin" valueType="num">
                                      <p:cBhvr>
                                        <p:cTn id="37" dur="750" fill="hold"/>
                                        <p:tgtEl>
                                          <p:spTgt spid="5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750"/>
                                        <p:tgtEl>
                                          <p:spTgt spid="54"/>
                                        </p:tgtEl>
                                      </p:cBhvr>
                                    </p:animEffect>
                                    <p:anim calcmode="lin" valueType="num">
                                      <p:cBhvr>
                                        <p:cTn id="41" dur="750" fill="hold"/>
                                        <p:tgtEl>
                                          <p:spTgt spid="54"/>
                                        </p:tgtEl>
                                        <p:attrNameLst>
                                          <p:attrName>ppt_x</p:attrName>
                                        </p:attrNameLst>
                                      </p:cBhvr>
                                      <p:tavLst>
                                        <p:tav tm="0">
                                          <p:val>
                                            <p:strVal val="#ppt_x"/>
                                          </p:val>
                                        </p:tav>
                                        <p:tav tm="100000">
                                          <p:val>
                                            <p:strVal val="#ppt_x"/>
                                          </p:val>
                                        </p:tav>
                                      </p:tavLst>
                                    </p:anim>
                                    <p:anim calcmode="lin" valueType="num">
                                      <p:cBhvr>
                                        <p:cTn id="42" dur="750" fill="hold"/>
                                        <p:tgtEl>
                                          <p:spTgt spid="5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150"/>
                                  </p:stCondLst>
                                  <p:childTnLst>
                                    <p:set>
                                      <p:cBhvr>
                                        <p:cTn id="44" dur="1" fill="hold">
                                          <p:stCondLst>
                                            <p:cond delay="0"/>
                                          </p:stCondLst>
                                        </p:cTn>
                                        <p:tgtEl>
                                          <p:spTgt spid="55"/>
                                        </p:tgtEl>
                                        <p:attrNameLst>
                                          <p:attrName>style.visibility</p:attrName>
                                        </p:attrNameLst>
                                      </p:cBhvr>
                                      <p:to>
                                        <p:strVal val="visible"/>
                                      </p:to>
                                    </p:set>
                                    <p:animEffect transition="in" filter="fade">
                                      <p:cBhvr>
                                        <p:cTn id="45" dur="750"/>
                                        <p:tgtEl>
                                          <p:spTgt spid="55"/>
                                        </p:tgtEl>
                                      </p:cBhvr>
                                    </p:animEffect>
                                    <p:anim calcmode="lin" valueType="num">
                                      <p:cBhvr>
                                        <p:cTn id="46" dur="750" fill="hold"/>
                                        <p:tgtEl>
                                          <p:spTgt spid="55"/>
                                        </p:tgtEl>
                                        <p:attrNameLst>
                                          <p:attrName>ppt_x</p:attrName>
                                        </p:attrNameLst>
                                      </p:cBhvr>
                                      <p:tavLst>
                                        <p:tav tm="0">
                                          <p:val>
                                            <p:strVal val="#ppt_x"/>
                                          </p:val>
                                        </p:tav>
                                        <p:tav tm="100000">
                                          <p:val>
                                            <p:strVal val="#ppt_x"/>
                                          </p:val>
                                        </p:tav>
                                      </p:tavLst>
                                    </p:anim>
                                    <p:anim calcmode="lin" valueType="num">
                                      <p:cBhvr>
                                        <p:cTn id="47" dur="750" fill="hold"/>
                                        <p:tgtEl>
                                          <p:spTgt spid="5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300"/>
                                  </p:stCondLst>
                                  <p:childTnLst>
                                    <p:set>
                                      <p:cBhvr>
                                        <p:cTn id="49" dur="1" fill="hold">
                                          <p:stCondLst>
                                            <p:cond delay="0"/>
                                          </p:stCondLst>
                                        </p:cTn>
                                        <p:tgtEl>
                                          <p:spTgt spid="56"/>
                                        </p:tgtEl>
                                        <p:attrNameLst>
                                          <p:attrName>style.visibility</p:attrName>
                                        </p:attrNameLst>
                                      </p:cBhvr>
                                      <p:to>
                                        <p:strVal val="visible"/>
                                      </p:to>
                                    </p:set>
                                    <p:animEffect transition="in" filter="fade">
                                      <p:cBhvr>
                                        <p:cTn id="50" dur="750"/>
                                        <p:tgtEl>
                                          <p:spTgt spid="56"/>
                                        </p:tgtEl>
                                      </p:cBhvr>
                                    </p:animEffect>
                                    <p:anim calcmode="lin" valueType="num">
                                      <p:cBhvr>
                                        <p:cTn id="51" dur="750" fill="hold"/>
                                        <p:tgtEl>
                                          <p:spTgt spid="56"/>
                                        </p:tgtEl>
                                        <p:attrNameLst>
                                          <p:attrName>ppt_x</p:attrName>
                                        </p:attrNameLst>
                                      </p:cBhvr>
                                      <p:tavLst>
                                        <p:tav tm="0">
                                          <p:val>
                                            <p:strVal val="#ppt_x"/>
                                          </p:val>
                                        </p:tav>
                                        <p:tav tm="100000">
                                          <p:val>
                                            <p:strVal val="#ppt_x"/>
                                          </p:val>
                                        </p:tav>
                                      </p:tavLst>
                                    </p:anim>
                                    <p:anim calcmode="lin" valueType="num">
                                      <p:cBhvr>
                                        <p:cTn id="52" dur="75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50" grpId="0"/>
      <p:bldP spid="51" grpId="0"/>
      <p:bldP spid="52" grpId="0"/>
      <p:bldP spid="53" grpId="0"/>
      <p:bldP spid="54" grpId="0"/>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22568" y="1503708"/>
            <a:ext cx="6081176" cy="5027105"/>
            <a:chOff x="241476" y="1127781"/>
            <a:chExt cx="4560882" cy="3770329"/>
          </a:xfrm>
          <a:solidFill>
            <a:schemeClr val="accent1">
              <a:alpha val="60000"/>
            </a:schemeClr>
          </a:solidFill>
        </p:grpSpPr>
        <p:sp>
          <p:nvSpPr>
            <p:cNvPr id="391" name="内蒙古"/>
            <p:cNvSpPr/>
            <p:nvPr/>
          </p:nvSpPr>
          <p:spPr bwMode="auto">
            <a:xfrm>
              <a:off x="2157046" y="1170350"/>
              <a:ext cx="1998275" cy="1705162"/>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392" name="甘肃"/>
            <p:cNvSpPr/>
            <p:nvPr/>
          </p:nvSpPr>
          <p:spPr bwMode="auto">
            <a:xfrm>
              <a:off x="1772716" y="2323341"/>
              <a:ext cx="1277047" cy="1081233"/>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393" name="宁夏"/>
            <p:cNvSpPr/>
            <p:nvPr/>
          </p:nvSpPr>
          <p:spPr bwMode="auto">
            <a:xfrm>
              <a:off x="2680027" y="2699157"/>
              <a:ext cx="257842" cy="425682"/>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394" name="新疆"/>
            <p:cNvSpPr/>
            <p:nvPr/>
          </p:nvSpPr>
          <p:spPr bwMode="auto">
            <a:xfrm>
              <a:off x="241476" y="1579005"/>
              <a:ext cx="1825569" cy="1380427"/>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395" name="青海"/>
            <p:cNvSpPr/>
            <p:nvPr/>
          </p:nvSpPr>
          <p:spPr bwMode="auto">
            <a:xfrm>
              <a:off x="1426089" y="2662670"/>
              <a:ext cx="1135964" cy="814878"/>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396" name="四川"/>
            <p:cNvSpPr/>
            <p:nvPr/>
          </p:nvSpPr>
          <p:spPr bwMode="auto">
            <a:xfrm>
              <a:off x="2077991" y="3234300"/>
              <a:ext cx="982718" cy="862311"/>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adFill>
              <a:gsLst>
                <a:gs pos="0">
                  <a:schemeClr val="accent1"/>
                </a:gs>
                <a:gs pos="100000">
                  <a:schemeClr val="accent1">
                    <a:lumMod val="50000"/>
                  </a:schemeClr>
                </a:gs>
              </a:gsLst>
              <a:lin ang="5400000" scaled="1"/>
            </a:gradFill>
            <a:ln w="15875">
              <a:solidFill>
                <a:schemeClr val="bg1">
                  <a:lumMod val="95000"/>
                  <a:alpha val="40000"/>
                </a:schemeClr>
              </a:solid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ndParaRPr>
            </a:p>
          </p:txBody>
        </p:sp>
        <p:sp>
          <p:nvSpPr>
            <p:cNvPr id="397" name="西藏"/>
            <p:cNvSpPr/>
            <p:nvPr/>
          </p:nvSpPr>
          <p:spPr bwMode="auto">
            <a:xfrm>
              <a:off x="445804" y="2884025"/>
              <a:ext cx="1758676" cy="1070287"/>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398" name="云南"/>
            <p:cNvSpPr/>
            <p:nvPr/>
          </p:nvSpPr>
          <p:spPr bwMode="auto">
            <a:xfrm>
              <a:off x="2047585" y="3774309"/>
              <a:ext cx="795418" cy="829472"/>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399" name="贵州"/>
            <p:cNvSpPr/>
            <p:nvPr/>
          </p:nvSpPr>
          <p:spPr bwMode="auto">
            <a:xfrm>
              <a:off x="2618000" y="3763363"/>
              <a:ext cx="537576" cy="465818"/>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00" name="广西"/>
            <p:cNvSpPr/>
            <p:nvPr/>
          </p:nvSpPr>
          <p:spPr bwMode="auto">
            <a:xfrm>
              <a:off x="2705569" y="4049178"/>
              <a:ext cx="702984" cy="535143"/>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01" name="重庆"/>
            <p:cNvSpPr/>
            <p:nvPr/>
          </p:nvSpPr>
          <p:spPr bwMode="auto">
            <a:xfrm>
              <a:off x="2802867" y="3460520"/>
              <a:ext cx="397709" cy="403790"/>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02" name="陕西"/>
            <p:cNvSpPr/>
            <p:nvPr/>
          </p:nvSpPr>
          <p:spPr bwMode="auto">
            <a:xfrm>
              <a:off x="2802867" y="2677265"/>
              <a:ext cx="453655" cy="808797"/>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03" name="山西"/>
            <p:cNvSpPr/>
            <p:nvPr/>
          </p:nvSpPr>
          <p:spPr bwMode="auto">
            <a:xfrm>
              <a:off x="3195711" y="2525236"/>
              <a:ext cx="301626" cy="664064"/>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04" name="湖南"/>
            <p:cNvSpPr/>
            <p:nvPr/>
          </p:nvSpPr>
          <p:spPr bwMode="auto">
            <a:xfrm>
              <a:off x="3116656" y="3657550"/>
              <a:ext cx="481629" cy="559468"/>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05" name="湖北"/>
            <p:cNvSpPr/>
            <p:nvPr/>
          </p:nvSpPr>
          <p:spPr bwMode="auto">
            <a:xfrm>
              <a:off x="3060709" y="3335248"/>
              <a:ext cx="683524" cy="428115"/>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06" name="广东"/>
            <p:cNvSpPr/>
            <p:nvPr/>
          </p:nvSpPr>
          <p:spPr bwMode="auto">
            <a:xfrm>
              <a:off x="3211522" y="4122152"/>
              <a:ext cx="711497" cy="563117"/>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07" name="江西"/>
            <p:cNvSpPr/>
            <p:nvPr/>
          </p:nvSpPr>
          <p:spPr bwMode="auto">
            <a:xfrm>
              <a:off x="3548419" y="3634442"/>
              <a:ext cx="425682" cy="580144"/>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08" name="福建"/>
            <p:cNvSpPr/>
            <p:nvPr/>
          </p:nvSpPr>
          <p:spPr bwMode="auto">
            <a:xfrm>
              <a:off x="3769774" y="3788904"/>
              <a:ext cx="394060" cy="481629"/>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09" name="浙江"/>
            <p:cNvSpPr/>
            <p:nvPr/>
          </p:nvSpPr>
          <p:spPr bwMode="auto">
            <a:xfrm>
              <a:off x="3946128" y="3483629"/>
              <a:ext cx="338113" cy="391628"/>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10" name="安徽"/>
            <p:cNvSpPr/>
            <p:nvPr/>
          </p:nvSpPr>
          <p:spPr bwMode="auto">
            <a:xfrm>
              <a:off x="3615312" y="3144299"/>
              <a:ext cx="428115" cy="524198"/>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11" name="天津"/>
            <p:cNvSpPr/>
            <p:nvPr/>
          </p:nvSpPr>
          <p:spPr bwMode="auto">
            <a:xfrm>
              <a:off x="3699232" y="2539830"/>
              <a:ext cx="111894" cy="161759"/>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12" name="北京"/>
            <p:cNvSpPr/>
            <p:nvPr/>
          </p:nvSpPr>
          <p:spPr bwMode="auto">
            <a:xfrm>
              <a:off x="3587339" y="2466856"/>
              <a:ext cx="148381" cy="159326"/>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13" name="辽宁"/>
            <p:cNvSpPr/>
            <p:nvPr/>
          </p:nvSpPr>
          <p:spPr bwMode="auto">
            <a:xfrm>
              <a:off x="3839100" y="2150635"/>
              <a:ext cx="526629" cy="501089"/>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14" name="吉林"/>
            <p:cNvSpPr/>
            <p:nvPr/>
          </p:nvSpPr>
          <p:spPr bwMode="auto">
            <a:xfrm>
              <a:off x="3957074" y="1847792"/>
              <a:ext cx="750418" cy="509603"/>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15" name="黑龙江"/>
            <p:cNvSpPr/>
            <p:nvPr/>
          </p:nvSpPr>
          <p:spPr bwMode="auto">
            <a:xfrm>
              <a:off x="3797748" y="1127781"/>
              <a:ext cx="1004610" cy="913393"/>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16" name="山东"/>
            <p:cNvSpPr/>
            <p:nvPr/>
          </p:nvSpPr>
          <p:spPr bwMode="auto">
            <a:xfrm>
              <a:off x="3598285" y="2766050"/>
              <a:ext cx="608118" cy="381898"/>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17" name="上海"/>
            <p:cNvSpPr/>
            <p:nvPr/>
          </p:nvSpPr>
          <p:spPr bwMode="auto">
            <a:xfrm>
              <a:off x="4166267" y="3399708"/>
              <a:ext cx="96083" cy="83921"/>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18" name="江苏"/>
            <p:cNvSpPr/>
            <p:nvPr/>
          </p:nvSpPr>
          <p:spPr bwMode="auto">
            <a:xfrm>
              <a:off x="3721125" y="3077406"/>
              <a:ext cx="530279" cy="408655"/>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19" name="河北"/>
            <p:cNvSpPr/>
            <p:nvPr/>
          </p:nvSpPr>
          <p:spPr bwMode="auto">
            <a:xfrm>
              <a:off x="3445040" y="2295367"/>
              <a:ext cx="492575" cy="702984"/>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20" name="河南"/>
            <p:cNvSpPr/>
            <p:nvPr/>
          </p:nvSpPr>
          <p:spPr bwMode="auto">
            <a:xfrm>
              <a:off x="3220036" y="2970378"/>
              <a:ext cx="518116" cy="513251"/>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21" name="台湾"/>
            <p:cNvSpPr/>
            <p:nvPr/>
          </p:nvSpPr>
          <p:spPr bwMode="auto">
            <a:xfrm>
              <a:off x="4194240" y="4066205"/>
              <a:ext cx="148381" cy="358790"/>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422" name="海南"/>
            <p:cNvSpPr/>
            <p:nvPr/>
          </p:nvSpPr>
          <p:spPr bwMode="auto">
            <a:xfrm>
              <a:off x="3103277" y="4702297"/>
              <a:ext cx="223787" cy="195813"/>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grpSp>
      <p:cxnSp>
        <p:nvCxnSpPr>
          <p:cNvPr id="49" name="Straight Connector 363"/>
          <p:cNvCxnSpPr/>
          <p:nvPr/>
        </p:nvCxnSpPr>
        <p:spPr>
          <a:xfrm rot="5400000">
            <a:off x="4773684" y="4165600"/>
            <a:ext cx="4857749" cy="2117"/>
          </a:xfrm>
          <a:prstGeom prst="line">
            <a:avLst/>
          </a:prstGeom>
          <a:ln w="12700">
            <a:solidFill>
              <a:schemeClr val="bg1">
                <a:lumMod val="9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370"/>
          <p:cNvCxnSpPr/>
          <p:nvPr/>
        </p:nvCxnSpPr>
        <p:spPr>
          <a:xfrm rot="10800000">
            <a:off x="8052400" y="3181351"/>
            <a:ext cx="3429000" cy="2116"/>
          </a:xfrm>
          <a:prstGeom prst="line">
            <a:avLst/>
          </a:prstGeom>
          <a:ln w="12700">
            <a:solidFill>
              <a:schemeClr val="bg1">
                <a:lumMod val="9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371"/>
          <p:cNvCxnSpPr/>
          <p:nvPr/>
        </p:nvCxnSpPr>
        <p:spPr>
          <a:xfrm rot="10800000">
            <a:off x="8052400" y="4895851"/>
            <a:ext cx="3429000" cy="2116"/>
          </a:xfrm>
          <a:prstGeom prst="line">
            <a:avLst/>
          </a:prstGeom>
          <a:ln w="12700">
            <a:solidFill>
              <a:schemeClr val="bg1">
                <a:lumMod val="9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bwMode="auto">
          <a:xfrm>
            <a:off x="9529834" y="1756833"/>
            <a:ext cx="2247900" cy="1136791"/>
            <a:chOff x="7147541" y="1318217"/>
            <a:chExt cx="1685490" cy="852169"/>
          </a:xfrm>
        </p:grpSpPr>
        <p:sp>
          <p:nvSpPr>
            <p:cNvPr id="52" name="Rectangle 364"/>
            <p:cNvSpPr/>
            <p:nvPr/>
          </p:nvSpPr>
          <p:spPr>
            <a:xfrm>
              <a:off x="7147541" y="1318217"/>
              <a:ext cx="1685490" cy="299933"/>
            </a:xfrm>
            <a:prstGeom prst="rect">
              <a:avLst/>
            </a:prstGeom>
          </p:spPr>
          <p:txBody>
            <a:bodyPr>
              <a:spAutoFit/>
            </a:bodyPr>
            <a:lstStyle/>
            <a:p>
              <a:pPr>
                <a:defRPr/>
              </a:pPr>
              <a:r>
                <a:rPr lang="en-US" sz="2000" dirty="0">
                  <a:gradFill>
                    <a:gsLst>
                      <a:gs pos="0">
                        <a:schemeClr val="accent1"/>
                      </a:gs>
                      <a:gs pos="100000">
                        <a:schemeClr val="accent1">
                          <a:lumMod val="50000"/>
                        </a:schemeClr>
                      </a:gs>
                    </a:gsLst>
                    <a:lin ang="5400000" scaled="1"/>
                  </a:gradFill>
                  <a:latin typeface="+mj-lt"/>
                  <a:ea typeface="黑体" panose="02010600030101010101" charset="-122"/>
                  <a:cs typeface="Open Sans" panose="020B0606030504020204" pitchFamily="34" charset="0"/>
                </a:rPr>
                <a:t>Deliver</a:t>
              </a:r>
            </a:p>
          </p:txBody>
        </p:sp>
        <p:sp>
          <p:nvSpPr>
            <p:cNvPr id="53" name="Rectangle 373"/>
            <p:cNvSpPr/>
            <p:nvPr/>
          </p:nvSpPr>
          <p:spPr>
            <a:xfrm>
              <a:off x="7174522" y="1618106"/>
              <a:ext cx="1656922" cy="552280"/>
            </a:xfrm>
            <a:prstGeom prst="rect">
              <a:avLst/>
            </a:prstGeom>
          </p:spPr>
          <p:txBody>
            <a:bodyPr>
              <a:spAutoFit/>
            </a:bodyPr>
            <a:lstStyle/>
            <a:p>
              <a:pPr>
                <a:lnSpc>
                  <a:spcPct val="120000"/>
                </a:lnSpc>
                <a:defRPr/>
              </a:pPr>
              <a:r>
                <a:rPr lang="en-US" altLang="zh-CN" sz="1200" dirty="0">
                  <a:gradFill>
                    <a:gsLst>
                      <a:gs pos="0">
                        <a:schemeClr val="accent1"/>
                      </a:gs>
                      <a:gs pos="100000">
                        <a:schemeClr val="accent1">
                          <a:lumMod val="50000"/>
                        </a:schemeClr>
                      </a:gs>
                    </a:gsLst>
                    <a:lin ang="5400000" scaled="1"/>
                  </a:gradFill>
                  <a:latin typeface="+mj-lt"/>
                  <a:ea typeface="黑体" panose="02010600030101010101" charset="-122"/>
                </a:rPr>
                <a:t>I feel very strongly that change is good because it stirs up the system. Ann Richards</a:t>
              </a:r>
              <a:endParaRPr lang="zh-CN" altLang="en-US" sz="1200" dirty="0">
                <a:gradFill>
                  <a:gsLst>
                    <a:gs pos="0">
                      <a:schemeClr val="accent1"/>
                    </a:gs>
                    <a:gs pos="100000">
                      <a:schemeClr val="accent1">
                        <a:lumMod val="50000"/>
                      </a:schemeClr>
                    </a:gs>
                  </a:gsLst>
                  <a:lin ang="5400000" scaled="1"/>
                </a:gradFill>
                <a:latin typeface="+mj-lt"/>
                <a:ea typeface="黑体" panose="02010600030101010101" charset="-122"/>
                <a:cs typeface="Open Sans Light" panose="020B0306030504020204" pitchFamily="34" charset="0"/>
              </a:endParaRPr>
            </a:p>
          </p:txBody>
        </p:sp>
      </p:grpSp>
      <p:sp>
        <p:nvSpPr>
          <p:cNvPr id="60" name="广东"/>
          <p:cNvSpPr/>
          <p:nvPr/>
        </p:nvSpPr>
        <p:spPr bwMode="auto">
          <a:xfrm>
            <a:off x="7995251" y="1881717"/>
            <a:ext cx="1204383" cy="952500"/>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sp>
        <p:nvSpPr>
          <p:cNvPr id="61" name="四川"/>
          <p:cNvSpPr/>
          <p:nvPr/>
        </p:nvSpPr>
        <p:spPr bwMode="auto">
          <a:xfrm>
            <a:off x="8094734" y="3541184"/>
            <a:ext cx="1310217" cy="1149349"/>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adFill>
            <a:gsLst>
              <a:gs pos="0">
                <a:schemeClr val="accent1"/>
              </a:gs>
              <a:gs pos="100000">
                <a:schemeClr val="accent1">
                  <a:lumMod val="50000"/>
                </a:schemeClr>
              </a:gs>
            </a:gsLst>
            <a:lin ang="5400000" scaled="1"/>
          </a:gradFill>
          <a:ln w="15875">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ndParaRPr>
          </a:p>
        </p:txBody>
      </p:sp>
      <p:sp>
        <p:nvSpPr>
          <p:cNvPr id="62" name="浙江"/>
          <p:cNvSpPr/>
          <p:nvPr/>
        </p:nvSpPr>
        <p:spPr bwMode="auto">
          <a:xfrm>
            <a:off x="8122251" y="5135033"/>
            <a:ext cx="1140883" cy="1322917"/>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grpSp>
        <p:nvGrpSpPr>
          <p:cNvPr id="3" name="组合 2"/>
          <p:cNvGrpSpPr/>
          <p:nvPr/>
        </p:nvGrpSpPr>
        <p:grpSpPr bwMode="auto">
          <a:xfrm>
            <a:off x="9580634" y="3596218"/>
            <a:ext cx="2247900" cy="1136790"/>
            <a:chOff x="7185134" y="2697685"/>
            <a:chExt cx="1685490" cy="852169"/>
          </a:xfrm>
        </p:grpSpPr>
        <p:sp>
          <p:nvSpPr>
            <p:cNvPr id="63" name="Rectangle 364"/>
            <p:cNvSpPr/>
            <p:nvPr/>
          </p:nvSpPr>
          <p:spPr>
            <a:xfrm>
              <a:off x="7185134" y="2697685"/>
              <a:ext cx="1685490" cy="299934"/>
            </a:xfrm>
            <a:prstGeom prst="rect">
              <a:avLst/>
            </a:prstGeom>
          </p:spPr>
          <p:txBody>
            <a:bodyPr>
              <a:spAutoFit/>
            </a:bodyPr>
            <a:lstStyle/>
            <a:p>
              <a:pPr>
                <a:defRPr/>
              </a:pPr>
              <a:r>
                <a:rPr lang="en-US" sz="2000" dirty="0">
                  <a:gradFill>
                    <a:gsLst>
                      <a:gs pos="0">
                        <a:schemeClr val="accent1"/>
                      </a:gs>
                      <a:gs pos="100000">
                        <a:schemeClr val="accent1">
                          <a:lumMod val="50000"/>
                        </a:schemeClr>
                      </a:gs>
                    </a:gsLst>
                    <a:lin ang="5400000" scaled="1"/>
                  </a:gradFill>
                  <a:latin typeface="+mj-lt"/>
                  <a:ea typeface="黑体" panose="02010600030101010101" charset="-122"/>
                  <a:cs typeface="Open Sans" panose="020B0606030504020204" pitchFamily="34" charset="0"/>
                </a:rPr>
                <a:t>Decision</a:t>
              </a:r>
            </a:p>
          </p:txBody>
        </p:sp>
        <p:sp>
          <p:nvSpPr>
            <p:cNvPr id="64" name="Rectangle 373"/>
            <p:cNvSpPr/>
            <p:nvPr/>
          </p:nvSpPr>
          <p:spPr>
            <a:xfrm>
              <a:off x="7212115" y="2997573"/>
              <a:ext cx="1656922" cy="552281"/>
            </a:xfrm>
            <a:prstGeom prst="rect">
              <a:avLst/>
            </a:prstGeom>
          </p:spPr>
          <p:txBody>
            <a:bodyPr>
              <a:spAutoFit/>
            </a:bodyPr>
            <a:lstStyle/>
            <a:p>
              <a:pPr>
                <a:lnSpc>
                  <a:spcPct val="120000"/>
                </a:lnSpc>
                <a:defRPr/>
              </a:pPr>
              <a:r>
                <a:rPr lang="en-US" altLang="zh-CN" sz="1200" dirty="0">
                  <a:gradFill>
                    <a:gsLst>
                      <a:gs pos="0">
                        <a:schemeClr val="accent1"/>
                      </a:gs>
                      <a:gs pos="100000">
                        <a:schemeClr val="accent1">
                          <a:lumMod val="50000"/>
                        </a:schemeClr>
                      </a:gs>
                    </a:gsLst>
                    <a:lin ang="5400000" scaled="1"/>
                  </a:gradFill>
                  <a:latin typeface="+mj-lt"/>
                  <a:ea typeface="黑体" panose="02010600030101010101" charset="-122"/>
                </a:rPr>
                <a:t>Genius hath electric power which earth can never tame. Lydia M. Child</a:t>
              </a:r>
              <a:endParaRPr lang="zh-CN" altLang="en-US" sz="1200" dirty="0">
                <a:gradFill>
                  <a:gsLst>
                    <a:gs pos="0">
                      <a:schemeClr val="accent1"/>
                    </a:gs>
                    <a:gs pos="100000">
                      <a:schemeClr val="accent1">
                        <a:lumMod val="50000"/>
                      </a:schemeClr>
                    </a:gs>
                  </a:gsLst>
                  <a:lin ang="5400000" scaled="1"/>
                </a:gradFill>
                <a:latin typeface="+mj-lt"/>
                <a:ea typeface="黑体" panose="02010600030101010101" charset="-122"/>
                <a:cs typeface="Open Sans Light" panose="020B0306030504020204" pitchFamily="34" charset="0"/>
              </a:endParaRPr>
            </a:p>
          </p:txBody>
        </p:sp>
      </p:grpSp>
      <p:grpSp>
        <p:nvGrpSpPr>
          <p:cNvPr id="4" name="组合 3"/>
          <p:cNvGrpSpPr/>
          <p:nvPr/>
        </p:nvGrpSpPr>
        <p:grpSpPr bwMode="auto">
          <a:xfrm>
            <a:off x="9580634" y="5175251"/>
            <a:ext cx="2247900" cy="1358388"/>
            <a:chOff x="7185134" y="3881809"/>
            <a:chExt cx="1685490" cy="1018285"/>
          </a:xfrm>
        </p:grpSpPr>
        <p:sp>
          <p:nvSpPr>
            <p:cNvPr id="65" name="Rectangle 364"/>
            <p:cNvSpPr/>
            <p:nvPr/>
          </p:nvSpPr>
          <p:spPr>
            <a:xfrm>
              <a:off x="7185134" y="3881809"/>
              <a:ext cx="1685490" cy="299934"/>
            </a:xfrm>
            <a:prstGeom prst="rect">
              <a:avLst/>
            </a:prstGeom>
          </p:spPr>
          <p:txBody>
            <a:bodyPr>
              <a:spAutoFit/>
            </a:bodyPr>
            <a:lstStyle/>
            <a:p>
              <a:pPr>
                <a:defRPr/>
              </a:pPr>
              <a:r>
                <a:rPr lang="en-US" sz="2000" dirty="0">
                  <a:gradFill>
                    <a:gsLst>
                      <a:gs pos="0">
                        <a:schemeClr val="accent1"/>
                      </a:gs>
                      <a:gs pos="100000">
                        <a:schemeClr val="accent1">
                          <a:lumMod val="50000"/>
                        </a:schemeClr>
                      </a:gs>
                    </a:gsLst>
                    <a:lin ang="5400000" scaled="1"/>
                  </a:gradFill>
                  <a:latin typeface="+mj-lt"/>
                  <a:ea typeface="黑体" panose="02010600030101010101" charset="-122"/>
                  <a:cs typeface="Open Sans" panose="020B0606030504020204" pitchFamily="34" charset="0"/>
                </a:rPr>
                <a:t>Decide</a:t>
              </a:r>
            </a:p>
          </p:txBody>
        </p:sp>
        <p:sp>
          <p:nvSpPr>
            <p:cNvPr id="66" name="Rectangle 373"/>
            <p:cNvSpPr/>
            <p:nvPr/>
          </p:nvSpPr>
          <p:spPr>
            <a:xfrm>
              <a:off x="7212115" y="4181697"/>
              <a:ext cx="1656922" cy="718397"/>
            </a:xfrm>
            <a:prstGeom prst="rect">
              <a:avLst/>
            </a:prstGeom>
          </p:spPr>
          <p:txBody>
            <a:bodyPr>
              <a:spAutoFit/>
            </a:bodyPr>
            <a:lstStyle/>
            <a:p>
              <a:pPr>
                <a:lnSpc>
                  <a:spcPct val="120000"/>
                </a:lnSpc>
                <a:defRPr/>
              </a:pPr>
              <a:r>
                <a:rPr lang="en-US" altLang="zh-CN" sz="1200" dirty="0">
                  <a:gradFill>
                    <a:gsLst>
                      <a:gs pos="0">
                        <a:schemeClr val="accent1"/>
                      </a:gs>
                      <a:gs pos="100000">
                        <a:schemeClr val="accent1">
                          <a:lumMod val="50000"/>
                        </a:schemeClr>
                      </a:gs>
                    </a:gsLst>
                    <a:lin ang="5400000" scaled="1"/>
                  </a:gradFill>
                  <a:latin typeface="+mj-lt"/>
                  <a:ea typeface="黑体" panose="02010600030101010101" charset="-122"/>
                </a:rPr>
                <a:t>The time is now, the place is here. Stay in the present. You can do nothing to change the past, and the</a:t>
              </a:r>
              <a:endParaRPr lang="zh-CN" altLang="en-US" sz="1200" dirty="0">
                <a:gradFill>
                  <a:gsLst>
                    <a:gs pos="0">
                      <a:schemeClr val="accent1"/>
                    </a:gs>
                    <a:gs pos="100000">
                      <a:schemeClr val="accent1">
                        <a:lumMod val="50000"/>
                      </a:schemeClr>
                    </a:gs>
                  </a:gsLst>
                  <a:lin ang="5400000" scaled="1"/>
                </a:gradFill>
                <a:latin typeface="+mj-lt"/>
                <a:ea typeface="黑体" panose="02010600030101010101" charset="-122"/>
                <a:cs typeface="Open Sans Light" panose="020B0306030504020204" pitchFamily="34" charset="0"/>
              </a:endParaRPr>
            </a:p>
          </p:txBody>
        </p:sp>
      </p:grpSp>
      <p:sp>
        <p:nvSpPr>
          <p:cNvPr id="54" name="文本框 48"/>
          <p:cNvSpPr txBox="1">
            <a:spLocks noChangeArrowheads="1"/>
          </p:cNvSpPr>
          <p:nvPr/>
        </p:nvSpPr>
        <p:spPr bwMode="auto">
          <a:xfrm>
            <a:off x="5152567" y="338667"/>
            <a:ext cx="18880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dirty="0" err="1">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rPr>
              <a:t>Agenda</a:t>
            </a:r>
            <a:endParaRPr lang="zh-CN" altLang="en-US" sz="3200" b="1" dirty="0">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endParaRPr>
          </a:p>
        </p:txBody>
      </p:sp>
      <p:cxnSp>
        <p:nvCxnSpPr>
          <p:cNvPr id="55" name="直接连接符 24"/>
          <p:cNvCxnSpPr/>
          <p:nvPr/>
        </p:nvCxnSpPr>
        <p:spPr>
          <a:xfrm>
            <a:off x="7104134"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6" name="直接连接符 25"/>
          <p:cNvCxnSpPr/>
          <p:nvPr/>
        </p:nvCxnSpPr>
        <p:spPr>
          <a:xfrm>
            <a:off x="369630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wipe(up)">
                                      <p:cBhvr>
                                        <p:cTn id="13" dur="500"/>
                                        <p:tgtEl>
                                          <p:spTgt spid="49"/>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p:cTn id="17" dur="250" fill="hold"/>
                                        <p:tgtEl>
                                          <p:spTgt spid="60"/>
                                        </p:tgtEl>
                                        <p:attrNameLst>
                                          <p:attrName>ppt_w</p:attrName>
                                        </p:attrNameLst>
                                      </p:cBhvr>
                                      <p:tavLst>
                                        <p:tav tm="0">
                                          <p:val>
                                            <p:fltVal val="0"/>
                                          </p:val>
                                        </p:tav>
                                        <p:tav tm="100000">
                                          <p:val>
                                            <p:strVal val="#ppt_w"/>
                                          </p:val>
                                        </p:tav>
                                      </p:tavLst>
                                    </p:anim>
                                    <p:anim calcmode="lin" valueType="num">
                                      <p:cBhvr>
                                        <p:cTn id="18" dur="250" fill="hold"/>
                                        <p:tgtEl>
                                          <p:spTgt spid="60"/>
                                        </p:tgtEl>
                                        <p:attrNameLst>
                                          <p:attrName>ppt_h</p:attrName>
                                        </p:attrNameLst>
                                      </p:cBhvr>
                                      <p:tavLst>
                                        <p:tav tm="0">
                                          <p:val>
                                            <p:fltVal val="0"/>
                                          </p:val>
                                        </p:tav>
                                        <p:tav tm="100000">
                                          <p:val>
                                            <p:strVal val="#ppt_h"/>
                                          </p:val>
                                        </p:tav>
                                      </p:tavLst>
                                    </p:anim>
                                    <p:animEffect transition="in" filter="fade">
                                      <p:cBhvr>
                                        <p:cTn id="19" dur="250"/>
                                        <p:tgtEl>
                                          <p:spTgt spid="60"/>
                                        </p:tgtEl>
                                      </p:cBhvr>
                                    </p:animEffect>
                                  </p:childTnLst>
                                </p:cTn>
                              </p:par>
                              <p:par>
                                <p:cTn id="20" presetID="6" presetClass="emph" presetSubtype="0" decel="100000" fill="hold" nodeType="withEffect">
                                  <p:stCondLst>
                                    <p:cond delay="200"/>
                                  </p:stCondLst>
                                  <p:childTnLst>
                                    <p:animScale>
                                      <p:cBhvr>
                                        <p:cTn id="21" dur="250" fill="hold"/>
                                        <p:tgtEl>
                                          <p:spTgt spid="60"/>
                                        </p:tgtEl>
                                      </p:cBhvr>
                                      <p:by x="110000" y="110000"/>
                                    </p:animScale>
                                  </p:childTnLst>
                                </p:cTn>
                              </p:par>
                              <p:par>
                                <p:cTn id="22" presetID="6" presetClass="emph" presetSubtype="0" decel="100000" fill="hold" nodeType="withEffect">
                                  <p:stCondLst>
                                    <p:cond delay="300"/>
                                  </p:stCondLst>
                                  <p:childTnLst>
                                    <p:animScale>
                                      <p:cBhvr>
                                        <p:cTn id="23" dur="250" fill="hold"/>
                                        <p:tgtEl>
                                          <p:spTgt spid="60"/>
                                        </p:tgtEl>
                                      </p:cBhvr>
                                      <p:by x="91000" y="91000"/>
                                    </p:animScale>
                                  </p:childTnLst>
                                </p:cTn>
                              </p:par>
                            </p:childTnLst>
                          </p:cTn>
                        </p:par>
                        <p:par>
                          <p:cTn id="24" fill="hold">
                            <p:stCondLst>
                              <p:cond delay="1000"/>
                            </p:stCondLst>
                            <p:childTnLst>
                              <p:par>
                                <p:cTn id="25" presetID="2" presetClass="entr" presetSubtype="2" decel="10000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1+#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2" presetClass="entr" presetSubtype="8"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wipe(left)">
                                      <p:cBhvr>
                                        <p:cTn id="32" dur="500"/>
                                        <p:tgtEl>
                                          <p:spTgt spid="50"/>
                                        </p:tgtEl>
                                      </p:cBhvr>
                                    </p:animEffect>
                                  </p:childTnLst>
                                </p:cTn>
                              </p:par>
                            </p:childTnLst>
                          </p:cTn>
                        </p:par>
                        <p:par>
                          <p:cTn id="33" fill="hold">
                            <p:stCondLst>
                              <p:cond delay="2000"/>
                            </p:stCondLst>
                            <p:childTnLst>
                              <p:par>
                                <p:cTn id="34" presetID="53" presetClass="entr" presetSubtype="16" fill="hold" nodeType="afterEffect">
                                  <p:stCondLst>
                                    <p:cond delay="0"/>
                                  </p:stCondLst>
                                  <p:childTnLst>
                                    <p:set>
                                      <p:cBhvr>
                                        <p:cTn id="35" dur="1" fill="hold">
                                          <p:stCondLst>
                                            <p:cond delay="0"/>
                                          </p:stCondLst>
                                        </p:cTn>
                                        <p:tgtEl>
                                          <p:spTgt spid="61"/>
                                        </p:tgtEl>
                                        <p:attrNameLst>
                                          <p:attrName>style.visibility</p:attrName>
                                        </p:attrNameLst>
                                      </p:cBhvr>
                                      <p:to>
                                        <p:strVal val="visible"/>
                                      </p:to>
                                    </p:set>
                                    <p:anim calcmode="lin" valueType="num">
                                      <p:cBhvr>
                                        <p:cTn id="36" dur="250" fill="hold"/>
                                        <p:tgtEl>
                                          <p:spTgt spid="61"/>
                                        </p:tgtEl>
                                        <p:attrNameLst>
                                          <p:attrName>ppt_w</p:attrName>
                                        </p:attrNameLst>
                                      </p:cBhvr>
                                      <p:tavLst>
                                        <p:tav tm="0">
                                          <p:val>
                                            <p:fltVal val="0"/>
                                          </p:val>
                                        </p:tav>
                                        <p:tav tm="100000">
                                          <p:val>
                                            <p:strVal val="#ppt_w"/>
                                          </p:val>
                                        </p:tav>
                                      </p:tavLst>
                                    </p:anim>
                                    <p:anim calcmode="lin" valueType="num">
                                      <p:cBhvr>
                                        <p:cTn id="37" dur="250" fill="hold"/>
                                        <p:tgtEl>
                                          <p:spTgt spid="61"/>
                                        </p:tgtEl>
                                        <p:attrNameLst>
                                          <p:attrName>ppt_h</p:attrName>
                                        </p:attrNameLst>
                                      </p:cBhvr>
                                      <p:tavLst>
                                        <p:tav tm="0">
                                          <p:val>
                                            <p:fltVal val="0"/>
                                          </p:val>
                                        </p:tav>
                                        <p:tav tm="100000">
                                          <p:val>
                                            <p:strVal val="#ppt_h"/>
                                          </p:val>
                                        </p:tav>
                                      </p:tavLst>
                                    </p:anim>
                                    <p:animEffect transition="in" filter="fade">
                                      <p:cBhvr>
                                        <p:cTn id="38" dur="250"/>
                                        <p:tgtEl>
                                          <p:spTgt spid="61"/>
                                        </p:tgtEl>
                                      </p:cBhvr>
                                    </p:animEffect>
                                  </p:childTnLst>
                                </p:cTn>
                              </p:par>
                              <p:par>
                                <p:cTn id="39" presetID="6" presetClass="emph" presetSubtype="0" decel="100000" fill="hold" nodeType="withEffect">
                                  <p:stCondLst>
                                    <p:cond delay="200"/>
                                  </p:stCondLst>
                                  <p:childTnLst>
                                    <p:animScale>
                                      <p:cBhvr>
                                        <p:cTn id="40" dur="250" fill="hold"/>
                                        <p:tgtEl>
                                          <p:spTgt spid="61"/>
                                        </p:tgtEl>
                                      </p:cBhvr>
                                      <p:by x="110000" y="110000"/>
                                    </p:animScale>
                                  </p:childTnLst>
                                </p:cTn>
                              </p:par>
                              <p:par>
                                <p:cTn id="41" presetID="6" presetClass="emph" presetSubtype="0" decel="100000" fill="hold" nodeType="withEffect">
                                  <p:stCondLst>
                                    <p:cond delay="300"/>
                                  </p:stCondLst>
                                  <p:childTnLst>
                                    <p:animScale>
                                      <p:cBhvr>
                                        <p:cTn id="42" dur="250" fill="hold"/>
                                        <p:tgtEl>
                                          <p:spTgt spid="61"/>
                                        </p:tgtEl>
                                      </p:cBhvr>
                                      <p:by x="91000" y="91000"/>
                                    </p:animScale>
                                  </p:childTnLst>
                                </p:cTn>
                              </p:par>
                            </p:childTnLst>
                          </p:cTn>
                        </p:par>
                        <p:par>
                          <p:cTn id="43" fill="hold">
                            <p:stCondLst>
                              <p:cond delay="2500"/>
                            </p:stCondLst>
                            <p:childTnLst>
                              <p:par>
                                <p:cTn id="44" presetID="2" presetClass="entr" presetSubtype="2" decel="100000" fill="hold" nodeType="after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additive="base">
                                        <p:cTn id="46" dur="500" fill="hold"/>
                                        <p:tgtEl>
                                          <p:spTgt spid="3"/>
                                        </p:tgtEl>
                                        <p:attrNameLst>
                                          <p:attrName>ppt_x</p:attrName>
                                        </p:attrNameLst>
                                      </p:cBhvr>
                                      <p:tavLst>
                                        <p:tav tm="0">
                                          <p:val>
                                            <p:strVal val="1+#ppt_w/2"/>
                                          </p:val>
                                        </p:tav>
                                        <p:tav tm="100000">
                                          <p:val>
                                            <p:strVal val="#ppt_x"/>
                                          </p:val>
                                        </p:tav>
                                      </p:tavLst>
                                    </p:anim>
                                    <p:anim calcmode="lin" valueType="num">
                                      <p:cBhvr additive="base">
                                        <p:cTn id="47" dur="500" fill="hold"/>
                                        <p:tgtEl>
                                          <p:spTgt spid="3"/>
                                        </p:tgtEl>
                                        <p:attrNameLst>
                                          <p:attrName>ppt_y</p:attrName>
                                        </p:attrNameLst>
                                      </p:cBhvr>
                                      <p:tavLst>
                                        <p:tav tm="0">
                                          <p:val>
                                            <p:strVal val="#ppt_y"/>
                                          </p:val>
                                        </p:tav>
                                        <p:tav tm="100000">
                                          <p:val>
                                            <p:strVal val="#ppt_y"/>
                                          </p:val>
                                        </p:tav>
                                      </p:tavLst>
                                    </p:anim>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ipe(left)">
                                      <p:cBhvr>
                                        <p:cTn id="51" dur="500"/>
                                        <p:tgtEl>
                                          <p:spTgt spid="51"/>
                                        </p:tgtEl>
                                      </p:cBhvr>
                                    </p:animEffect>
                                  </p:childTnLst>
                                </p:cTn>
                              </p:par>
                            </p:childTnLst>
                          </p:cTn>
                        </p:par>
                        <p:par>
                          <p:cTn id="52" fill="hold">
                            <p:stCondLst>
                              <p:cond delay="3500"/>
                            </p:stCondLst>
                            <p:childTnLst>
                              <p:par>
                                <p:cTn id="53" presetID="53" presetClass="entr" presetSubtype="16" fill="hold" nodeType="afterEffect">
                                  <p:stCondLst>
                                    <p:cond delay="0"/>
                                  </p:stCondLst>
                                  <p:childTnLst>
                                    <p:set>
                                      <p:cBhvr>
                                        <p:cTn id="54" dur="1" fill="hold">
                                          <p:stCondLst>
                                            <p:cond delay="0"/>
                                          </p:stCondLst>
                                        </p:cTn>
                                        <p:tgtEl>
                                          <p:spTgt spid="62"/>
                                        </p:tgtEl>
                                        <p:attrNameLst>
                                          <p:attrName>style.visibility</p:attrName>
                                        </p:attrNameLst>
                                      </p:cBhvr>
                                      <p:to>
                                        <p:strVal val="visible"/>
                                      </p:to>
                                    </p:set>
                                    <p:anim calcmode="lin" valueType="num">
                                      <p:cBhvr>
                                        <p:cTn id="55" dur="250" fill="hold"/>
                                        <p:tgtEl>
                                          <p:spTgt spid="62"/>
                                        </p:tgtEl>
                                        <p:attrNameLst>
                                          <p:attrName>ppt_w</p:attrName>
                                        </p:attrNameLst>
                                      </p:cBhvr>
                                      <p:tavLst>
                                        <p:tav tm="0">
                                          <p:val>
                                            <p:fltVal val="0"/>
                                          </p:val>
                                        </p:tav>
                                        <p:tav tm="100000">
                                          <p:val>
                                            <p:strVal val="#ppt_w"/>
                                          </p:val>
                                        </p:tav>
                                      </p:tavLst>
                                    </p:anim>
                                    <p:anim calcmode="lin" valueType="num">
                                      <p:cBhvr>
                                        <p:cTn id="56" dur="250" fill="hold"/>
                                        <p:tgtEl>
                                          <p:spTgt spid="62"/>
                                        </p:tgtEl>
                                        <p:attrNameLst>
                                          <p:attrName>ppt_h</p:attrName>
                                        </p:attrNameLst>
                                      </p:cBhvr>
                                      <p:tavLst>
                                        <p:tav tm="0">
                                          <p:val>
                                            <p:fltVal val="0"/>
                                          </p:val>
                                        </p:tav>
                                        <p:tav tm="100000">
                                          <p:val>
                                            <p:strVal val="#ppt_h"/>
                                          </p:val>
                                        </p:tav>
                                      </p:tavLst>
                                    </p:anim>
                                    <p:animEffect transition="in" filter="fade">
                                      <p:cBhvr>
                                        <p:cTn id="57" dur="250"/>
                                        <p:tgtEl>
                                          <p:spTgt spid="62"/>
                                        </p:tgtEl>
                                      </p:cBhvr>
                                    </p:animEffect>
                                  </p:childTnLst>
                                </p:cTn>
                              </p:par>
                              <p:par>
                                <p:cTn id="58" presetID="6" presetClass="emph" presetSubtype="0" decel="100000" fill="hold" nodeType="withEffect">
                                  <p:stCondLst>
                                    <p:cond delay="200"/>
                                  </p:stCondLst>
                                  <p:childTnLst>
                                    <p:animScale>
                                      <p:cBhvr>
                                        <p:cTn id="59" dur="250" fill="hold"/>
                                        <p:tgtEl>
                                          <p:spTgt spid="62"/>
                                        </p:tgtEl>
                                      </p:cBhvr>
                                      <p:by x="110000" y="110000"/>
                                    </p:animScale>
                                  </p:childTnLst>
                                </p:cTn>
                              </p:par>
                              <p:par>
                                <p:cTn id="60" presetID="6" presetClass="emph" presetSubtype="0" decel="100000" fill="hold" nodeType="withEffect">
                                  <p:stCondLst>
                                    <p:cond delay="300"/>
                                  </p:stCondLst>
                                  <p:childTnLst>
                                    <p:animScale>
                                      <p:cBhvr>
                                        <p:cTn id="61" dur="250" fill="hold"/>
                                        <p:tgtEl>
                                          <p:spTgt spid="62"/>
                                        </p:tgtEl>
                                      </p:cBhvr>
                                      <p:by x="91000" y="91000"/>
                                    </p:animScale>
                                  </p:childTnLst>
                                </p:cTn>
                              </p:par>
                            </p:childTnLst>
                          </p:cTn>
                        </p:par>
                        <p:par>
                          <p:cTn id="62" fill="hold">
                            <p:stCondLst>
                              <p:cond delay="4000"/>
                            </p:stCondLst>
                            <p:childTnLst>
                              <p:par>
                                <p:cTn id="63" presetID="2" presetClass="entr" presetSubtype="2" decel="100000" fill="hold" nodeType="afterEffect">
                                  <p:stCondLst>
                                    <p:cond delay="0"/>
                                  </p:stCondLst>
                                  <p:childTnLst>
                                    <p:set>
                                      <p:cBhvr>
                                        <p:cTn id="64" dur="1" fill="hold">
                                          <p:stCondLst>
                                            <p:cond delay="0"/>
                                          </p:stCondLst>
                                        </p:cTn>
                                        <p:tgtEl>
                                          <p:spTgt spid="4"/>
                                        </p:tgtEl>
                                        <p:attrNameLst>
                                          <p:attrName>style.visibility</p:attrName>
                                        </p:attrNameLst>
                                      </p:cBhvr>
                                      <p:to>
                                        <p:strVal val="visible"/>
                                      </p:to>
                                    </p:set>
                                    <p:anim calcmode="lin" valueType="num">
                                      <p:cBhvr additive="base">
                                        <p:cTn id="65" dur="500" fill="hold"/>
                                        <p:tgtEl>
                                          <p:spTgt spid="4"/>
                                        </p:tgtEl>
                                        <p:attrNameLst>
                                          <p:attrName>ppt_x</p:attrName>
                                        </p:attrNameLst>
                                      </p:cBhvr>
                                      <p:tavLst>
                                        <p:tav tm="0">
                                          <p:val>
                                            <p:strVal val="1+#ppt_w/2"/>
                                          </p:val>
                                        </p:tav>
                                        <p:tav tm="100000">
                                          <p:val>
                                            <p:strVal val="#ppt_x"/>
                                          </p:val>
                                        </p:tav>
                                      </p:tavLst>
                                    </p:anim>
                                    <p:anim calcmode="lin" valueType="num">
                                      <p:cBhvr additive="base">
                                        <p:cTn id="66" dur="500" fill="hold"/>
                                        <p:tgtEl>
                                          <p:spTgt spid="4"/>
                                        </p:tgtEl>
                                        <p:attrNameLst>
                                          <p:attrName>ppt_y</p:attrName>
                                        </p:attrNameLst>
                                      </p:cBhvr>
                                      <p:tavLst>
                                        <p:tav tm="0">
                                          <p:val>
                                            <p:strVal val="#ppt_y"/>
                                          </p:val>
                                        </p:tav>
                                        <p:tav tm="100000">
                                          <p:val>
                                            <p:strVal val="#ppt_y"/>
                                          </p:val>
                                        </p:tav>
                                      </p:tavLst>
                                    </p:anim>
                                  </p:childTnLst>
                                </p:cTn>
                              </p:par>
                            </p:childTnLst>
                          </p:cTn>
                        </p:par>
                        <p:par>
                          <p:cTn id="67" fill="hold">
                            <p:stCondLst>
                              <p:cond delay="4500"/>
                            </p:stCondLst>
                            <p:childTnLst>
                              <p:par>
                                <p:cTn id="68" presetID="2" presetClass="entr" presetSubtype="1" decel="100000" fill="hold" grpId="0" nodeType="afterEffect">
                                  <p:stCondLst>
                                    <p:cond delay="0"/>
                                  </p:stCondLst>
                                  <p:childTnLst>
                                    <p:set>
                                      <p:cBhvr>
                                        <p:cTn id="69" dur="1" fill="hold">
                                          <p:stCondLst>
                                            <p:cond delay="0"/>
                                          </p:stCondLst>
                                        </p:cTn>
                                        <p:tgtEl>
                                          <p:spTgt spid="54"/>
                                        </p:tgtEl>
                                        <p:attrNameLst>
                                          <p:attrName>style.visibility</p:attrName>
                                        </p:attrNameLst>
                                      </p:cBhvr>
                                      <p:to>
                                        <p:strVal val="visible"/>
                                      </p:to>
                                    </p:set>
                                    <p:anim calcmode="lin" valueType="num">
                                      <p:cBhvr additive="base">
                                        <p:cTn id="70" dur="500" fill="hold"/>
                                        <p:tgtEl>
                                          <p:spTgt spid="54"/>
                                        </p:tgtEl>
                                        <p:attrNameLst>
                                          <p:attrName>ppt_x</p:attrName>
                                        </p:attrNameLst>
                                      </p:cBhvr>
                                      <p:tavLst>
                                        <p:tav tm="0">
                                          <p:val>
                                            <p:strVal val="#ppt_x"/>
                                          </p:val>
                                        </p:tav>
                                        <p:tav tm="100000">
                                          <p:val>
                                            <p:strVal val="#ppt_x"/>
                                          </p:val>
                                        </p:tav>
                                      </p:tavLst>
                                    </p:anim>
                                    <p:anim calcmode="lin" valueType="num">
                                      <p:cBhvr additive="base">
                                        <p:cTn id="71" dur="500" fill="hold"/>
                                        <p:tgtEl>
                                          <p:spTgt spid="54"/>
                                        </p:tgtEl>
                                        <p:attrNameLst>
                                          <p:attrName>ppt_y</p:attrName>
                                        </p:attrNameLst>
                                      </p:cBhvr>
                                      <p:tavLst>
                                        <p:tav tm="0">
                                          <p:val>
                                            <p:strVal val="0-#ppt_h/2"/>
                                          </p:val>
                                        </p:tav>
                                        <p:tav tm="100000">
                                          <p:val>
                                            <p:strVal val="#ppt_y"/>
                                          </p:val>
                                        </p:tav>
                                      </p:tavLst>
                                    </p:anim>
                                  </p:childTnLst>
                                </p:cTn>
                              </p:par>
                              <p:par>
                                <p:cTn id="72" presetID="22" presetClass="entr" presetSubtype="8" fill="hold" nodeType="withEffect">
                                  <p:stCondLst>
                                    <p:cond delay="400"/>
                                  </p:stCondLst>
                                  <p:childTnLst>
                                    <p:set>
                                      <p:cBhvr>
                                        <p:cTn id="73" dur="1" fill="hold">
                                          <p:stCondLst>
                                            <p:cond delay="0"/>
                                          </p:stCondLst>
                                        </p:cTn>
                                        <p:tgtEl>
                                          <p:spTgt spid="55"/>
                                        </p:tgtEl>
                                        <p:attrNameLst>
                                          <p:attrName>style.visibility</p:attrName>
                                        </p:attrNameLst>
                                      </p:cBhvr>
                                      <p:to>
                                        <p:strVal val="visible"/>
                                      </p:to>
                                    </p:set>
                                    <p:animEffect transition="in" filter="wipe(left)">
                                      <p:cBhvr>
                                        <p:cTn id="74" dur="500"/>
                                        <p:tgtEl>
                                          <p:spTgt spid="55"/>
                                        </p:tgtEl>
                                      </p:cBhvr>
                                    </p:animEffect>
                                  </p:childTnLst>
                                </p:cTn>
                              </p:par>
                              <p:par>
                                <p:cTn id="75" presetID="22" presetClass="entr" presetSubtype="2" fill="hold" nodeType="withEffect">
                                  <p:stCondLst>
                                    <p:cond delay="400"/>
                                  </p:stCondLst>
                                  <p:childTnLst>
                                    <p:set>
                                      <p:cBhvr>
                                        <p:cTn id="76" dur="1" fill="hold">
                                          <p:stCondLst>
                                            <p:cond delay="0"/>
                                          </p:stCondLst>
                                        </p:cTn>
                                        <p:tgtEl>
                                          <p:spTgt spid="56"/>
                                        </p:tgtEl>
                                        <p:attrNameLst>
                                          <p:attrName>style.visibility</p:attrName>
                                        </p:attrNameLst>
                                      </p:cBhvr>
                                      <p:to>
                                        <p:strVal val="visible"/>
                                      </p:to>
                                    </p:set>
                                    <p:animEffect transition="in" filter="wipe(right)">
                                      <p:cBhvr>
                                        <p:cTn id="7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文本框 1"/>
          <p:cNvSpPr txBox="1">
            <a:spLocks noChangeArrowheads="1"/>
          </p:cNvSpPr>
          <p:nvPr/>
        </p:nvSpPr>
        <p:spPr bwMode="auto">
          <a:xfrm>
            <a:off x="2567607" y="3914140"/>
            <a:ext cx="4003335"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Nexa Light" panose="02000000000000000000" pitchFamily="50" charset="0"/>
                <a:ea typeface="微软雅黑" panose="020B0503020204020204" pitchFamily="34" charset="-122"/>
              </a:defRPr>
            </a:lvl1pPr>
            <a:lvl2pPr marL="742950" indent="-285750">
              <a:defRPr sz="1300">
                <a:solidFill>
                  <a:schemeClr val="tx1"/>
                </a:solidFill>
                <a:latin typeface="Nexa Light" panose="02000000000000000000" pitchFamily="50" charset="0"/>
                <a:ea typeface="微软雅黑" panose="020B0503020204020204" pitchFamily="34" charset="-122"/>
              </a:defRPr>
            </a:lvl2pPr>
            <a:lvl3pPr marL="1143000" indent="-228600">
              <a:defRPr sz="1300">
                <a:solidFill>
                  <a:schemeClr val="tx1"/>
                </a:solidFill>
                <a:latin typeface="Nexa Light" panose="02000000000000000000" pitchFamily="50" charset="0"/>
                <a:ea typeface="微软雅黑" panose="020B0503020204020204" pitchFamily="34" charset="-122"/>
              </a:defRPr>
            </a:lvl3pPr>
            <a:lvl4pPr marL="1600200" indent="-228600">
              <a:defRPr sz="1300">
                <a:solidFill>
                  <a:schemeClr val="tx1"/>
                </a:solidFill>
                <a:latin typeface="Nexa Light" panose="02000000000000000000" pitchFamily="50" charset="0"/>
                <a:ea typeface="微软雅黑" panose="020B0503020204020204" pitchFamily="34" charset="-122"/>
              </a:defRPr>
            </a:lvl4pPr>
            <a:lvl5pPr marL="2057400" indent="-228600">
              <a:defRPr sz="1300">
                <a:solidFill>
                  <a:schemeClr val="tx1"/>
                </a:solidFill>
                <a:latin typeface="Nexa Light" panose="02000000000000000000" pitchFamily="50"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Nexa Light" panose="02000000000000000000" pitchFamily="50"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Nexa Light" panose="02000000000000000000" pitchFamily="50"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Nexa Light" panose="02000000000000000000" pitchFamily="50"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Nexa Light" panose="02000000000000000000" pitchFamily="50" charset="0"/>
                <a:ea typeface="微软雅黑" panose="020B0503020204020204" pitchFamily="34" charset="-122"/>
              </a:defRPr>
            </a:lvl9pPr>
          </a:lstStyle>
          <a:p>
            <a:pPr algn="l" eaLnBrk="1" fontAlgn="auto" hangingPunct="1">
              <a:spcBef>
                <a:spcPts val="0"/>
              </a:spcBef>
              <a:spcAft>
                <a:spcPts val="0"/>
              </a:spcAft>
              <a:defRPr/>
            </a:pPr>
            <a:r>
              <a:rPr lang="tr-TR" altLang="zh-CN" sz="6600" b="1" dirty="0">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rPr>
              <a:t>CONTENT</a:t>
            </a:r>
            <a:endParaRPr lang="zh-CN" altLang="en-US" sz="6600" b="1" dirty="0">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endParaRPr>
          </a:p>
        </p:txBody>
      </p:sp>
      <p:sp>
        <p:nvSpPr>
          <p:cNvPr id="25" name="椭圆 24"/>
          <p:cNvSpPr>
            <a:spLocks noChangeAspect="1"/>
          </p:cNvSpPr>
          <p:nvPr/>
        </p:nvSpPr>
        <p:spPr>
          <a:xfrm>
            <a:off x="6831601" y="2379525"/>
            <a:ext cx="620638" cy="620638"/>
          </a:xfrm>
          <a:prstGeom prst="ellipse">
            <a:avLst/>
          </a:prstGeom>
          <a:gradFill>
            <a:gsLst>
              <a:gs pos="0">
                <a:schemeClr val="accent1"/>
              </a:gs>
              <a:gs pos="100000">
                <a:schemeClr val="accent1">
                  <a:lumMod val="50000"/>
                </a:schemeClr>
              </a:gs>
            </a:gsLst>
            <a:lin ang="5400000" scaled="0"/>
          </a:gradFill>
          <a:ln>
            <a:no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51" name="椭圆 50"/>
          <p:cNvSpPr>
            <a:spLocks noChangeAspect="1"/>
          </p:cNvSpPr>
          <p:nvPr/>
        </p:nvSpPr>
        <p:spPr>
          <a:xfrm>
            <a:off x="6831601" y="1403266"/>
            <a:ext cx="620638" cy="620638"/>
          </a:xfrm>
          <a:prstGeom prst="ellipse">
            <a:avLst/>
          </a:prstGeom>
          <a:gradFill>
            <a:gsLst>
              <a:gs pos="0">
                <a:schemeClr val="accent1"/>
              </a:gs>
              <a:gs pos="100000">
                <a:schemeClr val="accent1">
                  <a:lumMod val="50000"/>
                </a:schemeClr>
              </a:gs>
            </a:gsLst>
            <a:lin ang="5400000" scaled="0"/>
          </a:gradFill>
          <a:ln>
            <a:no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58" name="椭圆 57"/>
          <p:cNvSpPr>
            <a:spLocks noChangeAspect="1"/>
          </p:cNvSpPr>
          <p:nvPr/>
        </p:nvSpPr>
        <p:spPr>
          <a:xfrm>
            <a:off x="6831601" y="4332043"/>
            <a:ext cx="620638" cy="620638"/>
          </a:xfrm>
          <a:prstGeom prst="ellipse">
            <a:avLst/>
          </a:prstGeom>
          <a:gradFill>
            <a:gsLst>
              <a:gs pos="0">
                <a:schemeClr val="accent1"/>
              </a:gs>
              <a:gs pos="100000">
                <a:schemeClr val="accent1">
                  <a:lumMod val="50000"/>
                </a:schemeClr>
              </a:gs>
            </a:gsLst>
            <a:lin ang="5400000" scaled="0"/>
          </a:gradFill>
          <a:ln>
            <a:no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59" name="椭圆 58"/>
          <p:cNvSpPr>
            <a:spLocks noChangeAspect="1"/>
          </p:cNvSpPr>
          <p:nvPr/>
        </p:nvSpPr>
        <p:spPr>
          <a:xfrm>
            <a:off x="6831601" y="3355784"/>
            <a:ext cx="620638" cy="620638"/>
          </a:xfrm>
          <a:prstGeom prst="ellipse">
            <a:avLst/>
          </a:prstGeom>
          <a:gradFill>
            <a:gsLst>
              <a:gs pos="0">
                <a:schemeClr val="accent1"/>
              </a:gs>
              <a:gs pos="100000">
                <a:schemeClr val="accent1">
                  <a:lumMod val="50000"/>
                </a:schemeClr>
              </a:gs>
            </a:gsLst>
            <a:lin ang="5400000" scaled="0"/>
          </a:gradFill>
          <a:ln>
            <a:no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61" name="文本框 60"/>
          <p:cNvSpPr txBox="1"/>
          <p:nvPr/>
        </p:nvSpPr>
        <p:spPr>
          <a:xfrm>
            <a:off x="6772636" y="1427225"/>
            <a:ext cx="607859" cy="584775"/>
          </a:xfrm>
          <a:prstGeom prst="rect">
            <a:avLst/>
          </a:prstGeom>
          <a:noFill/>
          <a:effectLst/>
        </p:spPr>
        <p:txBody>
          <a:bodyPr wrap="none" rtlCol="0">
            <a:spAutoFit/>
          </a:bodyPr>
          <a:lstStyle/>
          <a:p>
            <a:r>
              <a:rPr lang="en-US" altLang="zh-CN" sz="3200" b="1" dirty="0">
                <a:solidFill>
                  <a:schemeClr val="tx1">
                    <a:lumMod val="75000"/>
                    <a:lumOff val="25000"/>
                  </a:schemeClr>
                </a:solidFill>
                <a:latin typeface="+mj-lt"/>
              </a:rPr>
              <a:t>  1</a:t>
            </a:r>
          </a:p>
        </p:txBody>
      </p:sp>
      <p:sp>
        <p:nvSpPr>
          <p:cNvPr id="62" name="文本框 61"/>
          <p:cNvSpPr txBox="1"/>
          <p:nvPr/>
        </p:nvSpPr>
        <p:spPr>
          <a:xfrm>
            <a:off x="6772635" y="2411388"/>
            <a:ext cx="607859" cy="584775"/>
          </a:xfrm>
          <a:prstGeom prst="rect">
            <a:avLst/>
          </a:prstGeom>
          <a:noFill/>
          <a:effectLst/>
        </p:spPr>
        <p:txBody>
          <a:bodyPr wrap="none" rtlCol="0">
            <a:spAutoFit/>
          </a:bodyPr>
          <a:lstStyle/>
          <a:p>
            <a:r>
              <a:rPr lang="en-US" altLang="zh-CN" sz="3200" b="1" dirty="0">
                <a:latin typeface="+mj-lt"/>
              </a:rPr>
              <a:t>  </a:t>
            </a:r>
            <a:r>
              <a:rPr lang="en-US" altLang="zh-CN" sz="3200" b="1" dirty="0">
                <a:solidFill>
                  <a:schemeClr val="tx1">
                    <a:lumMod val="75000"/>
                    <a:lumOff val="25000"/>
                  </a:schemeClr>
                </a:solidFill>
                <a:latin typeface="+mj-lt"/>
              </a:rPr>
              <a:t>2</a:t>
            </a:r>
            <a:endParaRPr lang="en-US" altLang="zh-CN" sz="2400" b="1" dirty="0">
              <a:solidFill>
                <a:schemeClr val="tx1">
                  <a:lumMod val="75000"/>
                  <a:lumOff val="25000"/>
                </a:schemeClr>
              </a:solidFill>
              <a:latin typeface="+mj-lt"/>
            </a:endParaRPr>
          </a:p>
        </p:txBody>
      </p:sp>
      <p:sp>
        <p:nvSpPr>
          <p:cNvPr id="63" name="文本框 62"/>
          <p:cNvSpPr txBox="1"/>
          <p:nvPr/>
        </p:nvSpPr>
        <p:spPr>
          <a:xfrm>
            <a:off x="6772635" y="3379620"/>
            <a:ext cx="607859" cy="584775"/>
          </a:xfrm>
          <a:prstGeom prst="rect">
            <a:avLst/>
          </a:prstGeom>
          <a:noFill/>
          <a:effectLst/>
        </p:spPr>
        <p:txBody>
          <a:bodyPr wrap="none" rtlCol="0">
            <a:spAutoFit/>
          </a:bodyPr>
          <a:lstStyle/>
          <a:p>
            <a:r>
              <a:rPr lang="en-US" altLang="zh-CN" sz="3200" b="1" dirty="0">
                <a:solidFill>
                  <a:schemeClr val="tx1">
                    <a:lumMod val="75000"/>
                    <a:lumOff val="25000"/>
                  </a:schemeClr>
                </a:solidFill>
                <a:latin typeface="+mj-lt"/>
              </a:rPr>
              <a:t>  3</a:t>
            </a:r>
          </a:p>
        </p:txBody>
      </p:sp>
      <p:sp>
        <p:nvSpPr>
          <p:cNvPr id="64" name="文本框 63"/>
          <p:cNvSpPr txBox="1"/>
          <p:nvPr/>
        </p:nvSpPr>
        <p:spPr>
          <a:xfrm>
            <a:off x="6758567" y="4345069"/>
            <a:ext cx="607859" cy="584775"/>
          </a:xfrm>
          <a:prstGeom prst="rect">
            <a:avLst/>
          </a:prstGeom>
          <a:noFill/>
          <a:effectLst/>
        </p:spPr>
        <p:txBody>
          <a:bodyPr wrap="none" rtlCol="0">
            <a:spAutoFit/>
          </a:bodyPr>
          <a:lstStyle/>
          <a:p>
            <a:r>
              <a:rPr lang="en-US" altLang="zh-CN" sz="3200" b="1" dirty="0">
                <a:latin typeface="+mj-lt"/>
              </a:rPr>
              <a:t>  </a:t>
            </a:r>
            <a:r>
              <a:rPr lang="en-US" altLang="zh-CN" sz="3200" b="1" dirty="0">
                <a:solidFill>
                  <a:schemeClr val="tx1">
                    <a:lumMod val="75000"/>
                    <a:lumOff val="25000"/>
                  </a:schemeClr>
                </a:solidFill>
                <a:latin typeface="+mj-lt"/>
              </a:rPr>
              <a:t>4</a:t>
            </a:r>
            <a:endParaRPr lang="en-US" altLang="zh-CN" sz="2400" b="1" dirty="0">
              <a:solidFill>
                <a:schemeClr val="tx1">
                  <a:lumMod val="75000"/>
                  <a:lumOff val="25000"/>
                </a:schemeClr>
              </a:solidFill>
              <a:latin typeface="+mj-lt"/>
            </a:endParaRPr>
          </a:p>
        </p:txBody>
      </p:sp>
      <p:sp>
        <p:nvSpPr>
          <p:cNvPr id="30" name="矩形 29"/>
          <p:cNvSpPr/>
          <p:nvPr/>
        </p:nvSpPr>
        <p:spPr>
          <a:xfrm>
            <a:off x="7639863" y="1515534"/>
            <a:ext cx="843757" cy="523220"/>
          </a:xfrm>
          <a:prstGeom prst="rect">
            <a:avLst/>
          </a:prstGeom>
        </p:spPr>
        <p:txBody>
          <a:bodyPr wrap="none">
            <a:spAutoFit/>
          </a:bodyPr>
          <a:lstStyle/>
          <a:p>
            <a:pPr>
              <a:defRPr/>
            </a:pPr>
            <a:r>
              <a:rPr lang="tr-TR" altLang="zh-CN" sz="2800" b="1" kern="100" dirty="0" err="1">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rPr>
              <a:t>Add</a:t>
            </a:r>
            <a:endParaRPr lang="zh-CN" altLang="zh-CN" sz="2800" b="1" kern="100" dirty="0">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endParaRPr>
          </a:p>
        </p:txBody>
      </p:sp>
      <p:sp>
        <p:nvSpPr>
          <p:cNvPr id="31" name="矩形 30"/>
          <p:cNvSpPr/>
          <p:nvPr/>
        </p:nvSpPr>
        <p:spPr>
          <a:xfrm>
            <a:off x="7639863" y="2462158"/>
            <a:ext cx="2613023" cy="523220"/>
          </a:xfrm>
          <a:prstGeom prst="rect">
            <a:avLst/>
          </a:prstGeom>
        </p:spPr>
        <p:txBody>
          <a:bodyPr wrap="none">
            <a:spAutoFit/>
          </a:bodyPr>
          <a:lstStyle/>
          <a:p>
            <a:pPr>
              <a:defRPr/>
            </a:pPr>
            <a:r>
              <a:rPr lang="tr-TR" altLang="zh-CN" sz="2800" b="1" kern="100" dirty="0" err="1">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rPr>
              <a:t>Advertisement</a:t>
            </a:r>
            <a:endParaRPr lang="zh-CN" altLang="zh-CN" sz="2800" b="1" kern="100" dirty="0">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endParaRPr>
          </a:p>
        </p:txBody>
      </p:sp>
      <p:sp>
        <p:nvSpPr>
          <p:cNvPr id="32" name="矩形 31"/>
          <p:cNvSpPr/>
          <p:nvPr/>
        </p:nvSpPr>
        <p:spPr>
          <a:xfrm>
            <a:off x="7639863" y="3430390"/>
            <a:ext cx="1278299" cy="523220"/>
          </a:xfrm>
          <a:prstGeom prst="rect">
            <a:avLst/>
          </a:prstGeom>
        </p:spPr>
        <p:txBody>
          <a:bodyPr wrap="none">
            <a:spAutoFit/>
          </a:bodyPr>
          <a:lstStyle/>
          <a:p>
            <a:pPr>
              <a:defRPr/>
            </a:pPr>
            <a:r>
              <a:rPr lang="tr-TR" altLang="zh-CN" sz="2800" b="1" kern="100" dirty="0" err="1">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rPr>
              <a:t>Advise</a:t>
            </a:r>
            <a:endParaRPr lang="zh-CN" altLang="zh-CN" sz="2800" b="1" kern="100" dirty="0">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endParaRPr>
          </a:p>
        </p:txBody>
      </p:sp>
      <p:sp>
        <p:nvSpPr>
          <p:cNvPr id="33" name="矩形 32"/>
          <p:cNvSpPr/>
          <p:nvPr/>
        </p:nvSpPr>
        <p:spPr>
          <a:xfrm>
            <a:off x="7639863" y="4400745"/>
            <a:ext cx="1418978" cy="523220"/>
          </a:xfrm>
          <a:prstGeom prst="rect">
            <a:avLst/>
          </a:prstGeom>
        </p:spPr>
        <p:txBody>
          <a:bodyPr wrap="none">
            <a:spAutoFit/>
          </a:bodyPr>
          <a:lstStyle/>
          <a:p>
            <a:pPr>
              <a:defRPr/>
            </a:pPr>
            <a:r>
              <a:rPr lang="tr-TR" altLang="zh-CN" sz="2800" b="1" kern="100" dirty="0" err="1">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rPr>
              <a:t>Agenda</a:t>
            </a:r>
            <a:endParaRPr lang="zh-CN" altLang="zh-CN" sz="2800" b="1" kern="100" dirty="0">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endParaRPr>
          </a:p>
        </p:txBody>
      </p:sp>
      <p:grpSp>
        <p:nvGrpSpPr>
          <p:cNvPr id="35" name="组合 34"/>
          <p:cNvGrpSpPr/>
          <p:nvPr/>
        </p:nvGrpSpPr>
        <p:grpSpPr>
          <a:xfrm>
            <a:off x="0" y="1254187"/>
            <a:ext cx="5193022" cy="3530503"/>
            <a:chOff x="0" y="560631"/>
            <a:chExt cx="6357563" cy="4322222"/>
          </a:xfrm>
        </p:grpSpPr>
        <p:sp>
          <p:nvSpPr>
            <p:cNvPr id="36" name="直角三角形 35"/>
            <p:cNvSpPr/>
            <p:nvPr/>
          </p:nvSpPr>
          <p:spPr>
            <a:xfrm rot="10800000">
              <a:off x="3511356" y="1625429"/>
              <a:ext cx="1023228" cy="1023229"/>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37" name="直角三角形 36"/>
            <p:cNvSpPr/>
            <p:nvPr/>
          </p:nvSpPr>
          <p:spPr>
            <a:xfrm rot="5400000">
              <a:off x="4533680" y="1625429"/>
              <a:ext cx="1023229" cy="1023228"/>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66" name="直角三角形 65"/>
            <p:cNvSpPr/>
            <p:nvPr/>
          </p:nvSpPr>
          <p:spPr>
            <a:xfrm rot="10800000" flipV="1">
              <a:off x="3511357" y="602200"/>
              <a:ext cx="1023228" cy="1023229"/>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67" name="直角三角形 66"/>
            <p:cNvSpPr/>
            <p:nvPr/>
          </p:nvSpPr>
          <p:spPr>
            <a:xfrm rot="16200000" flipV="1">
              <a:off x="4533681" y="602200"/>
              <a:ext cx="1023229" cy="1023228"/>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68" name="直角三角形 67"/>
            <p:cNvSpPr/>
            <p:nvPr/>
          </p:nvSpPr>
          <p:spPr>
            <a:xfrm rot="10800000">
              <a:off x="1268166" y="1625428"/>
              <a:ext cx="1023228" cy="1023229"/>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69" name="直角三角形 68"/>
            <p:cNvSpPr/>
            <p:nvPr/>
          </p:nvSpPr>
          <p:spPr>
            <a:xfrm rot="5400000">
              <a:off x="2290490" y="1625428"/>
              <a:ext cx="1023229" cy="1023228"/>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0" name="直角三角形 69"/>
            <p:cNvSpPr/>
            <p:nvPr/>
          </p:nvSpPr>
          <p:spPr>
            <a:xfrm rot="10800000" flipV="1">
              <a:off x="1268167" y="602199"/>
              <a:ext cx="1023228" cy="1023229"/>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1" name="直角三角形 70"/>
            <p:cNvSpPr/>
            <p:nvPr/>
          </p:nvSpPr>
          <p:spPr>
            <a:xfrm rot="16200000" flipV="1">
              <a:off x="2290491" y="602199"/>
              <a:ext cx="1023229" cy="1023228"/>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2" name="直角三角形 71"/>
            <p:cNvSpPr/>
            <p:nvPr/>
          </p:nvSpPr>
          <p:spPr>
            <a:xfrm rot="10800000">
              <a:off x="1248872" y="3831191"/>
              <a:ext cx="1023228" cy="1023229"/>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3" name="直角三角形 72"/>
            <p:cNvSpPr/>
            <p:nvPr/>
          </p:nvSpPr>
          <p:spPr>
            <a:xfrm rot="5400000">
              <a:off x="2271196" y="3831191"/>
              <a:ext cx="1023229" cy="1023228"/>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4" name="直角三角形 73"/>
            <p:cNvSpPr/>
            <p:nvPr/>
          </p:nvSpPr>
          <p:spPr>
            <a:xfrm rot="10800000" flipV="1">
              <a:off x="1248873" y="2807962"/>
              <a:ext cx="1023228" cy="1023229"/>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5" name="直角三角形 74"/>
            <p:cNvSpPr/>
            <p:nvPr/>
          </p:nvSpPr>
          <p:spPr>
            <a:xfrm rot="16200000" flipV="1">
              <a:off x="2271197" y="2807962"/>
              <a:ext cx="1023229" cy="1023228"/>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6" name="直角三角形 75"/>
            <p:cNvSpPr/>
            <p:nvPr/>
          </p:nvSpPr>
          <p:spPr>
            <a:xfrm rot="10800000">
              <a:off x="2387798" y="2726649"/>
              <a:ext cx="1023228" cy="1023229"/>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7" name="直角三角形 76"/>
            <p:cNvSpPr/>
            <p:nvPr/>
          </p:nvSpPr>
          <p:spPr>
            <a:xfrm rot="5400000">
              <a:off x="3410122" y="2726649"/>
              <a:ext cx="1023229" cy="1023228"/>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8" name="直角三角形 77"/>
            <p:cNvSpPr/>
            <p:nvPr/>
          </p:nvSpPr>
          <p:spPr>
            <a:xfrm rot="10800000" flipV="1">
              <a:off x="2387799" y="1703420"/>
              <a:ext cx="1023228" cy="1023229"/>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9" name="直角三角形 78"/>
            <p:cNvSpPr/>
            <p:nvPr/>
          </p:nvSpPr>
          <p:spPr>
            <a:xfrm rot="16200000" flipV="1">
              <a:off x="3410123" y="1703420"/>
              <a:ext cx="1023229" cy="1023228"/>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80" name="直角三角形 79"/>
            <p:cNvSpPr/>
            <p:nvPr/>
          </p:nvSpPr>
          <p:spPr>
            <a:xfrm rot="10800000">
              <a:off x="112131" y="2726352"/>
              <a:ext cx="1023228" cy="1023229"/>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81" name="直角三角形 80"/>
            <p:cNvSpPr/>
            <p:nvPr/>
          </p:nvSpPr>
          <p:spPr>
            <a:xfrm rot="5400000">
              <a:off x="1134455" y="2726352"/>
              <a:ext cx="1023229" cy="1023228"/>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82" name="直角三角形 81"/>
            <p:cNvSpPr/>
            <p:nvPr/>
          </p:nvSpPr>
          <p:spPr>
            <a:xfrm rot="10800000" flipV="1">
              <a:off x="112132" y="1703123"/>
              <a:ext cx="1023228" cy="1023229"/>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83" name="直角三角形 82"/>
            <p:cNvSpPr/>
            <p:nvPr/>
          </p:nvSpPr>
          <p:spPr>
            <a:xfrm rot="16200000" flipV="1">
              <a:off x="1134456" y="1703123"/>
              <a:ext cx="1023229" cy="1023228"/>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84" name="直角三角形 83"/>
            <p:cNvSpPr/>
            <p:nvPr/>
          </p:nvSpPr>
          <p:spPr>
            <a:xfrm rot="10800000" flipH="1">
              <a:off x="0" y="1583859"/>
              <a:ext cx="1023229" cy="1023229"/>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89" name="直角三角形 88"/>
            <p:cNvSpPr/>
            <p:nvPr/>
          </p:nvSpPr>
          <p:spPr>
            <a:xfrm rot="10800000" flipH="1" flipV="1">
              <a:off x="0" y="560631"/>
              <a:ext cx="1023229" cy="1023229"/>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94" name="直角三角形 93"/>
            <p:cNvSpPr/>
            <p:nvPr/>
          </p:nvSpPr>
          <p:spPr>
            <a:xfrm rot="5400000">
              <a:off x="9741" y="3859624"/>
              <a:ext cx="1023229" cy="1023229"/>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97" name="直角三角形 96"/>
            <p:cNvSpPr/>
            <p:nvPr/>
          </p:nvSpPr>
          <p:spPr>
            <a:xfrm rot="16200000" flipV="1">
              <a:off x="9742" y="2836396"/>
              <a:ext cx="1023229" cy="1023229"/>
            </a:xfrm>
            <a:prstGeom prst="rtTriangle">
              <a:avLst/>
            </a:prstGeom>
            <a:gradFill>
              <a:gsLst>
                <a:gs pos="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01" name="直角三角形 100"/>
            <p:cNvSpPr/>
            <p:nvPr/>
          </p:nvSpPr>
          <p:spPr>
            <a:xfrm rot="2709627" flipV="1">
              <a:off x="4950582" y="2008649"/>
              <a:ext cx="1406981" cy="1406981"/>
            </a:xfrm>
            <a:prstGeom prst="rtTriangle">
              <a:avLst/>
            </a:prstGeom>
            <a:solidFill>
              <a:srgbClr val="C3A0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grpSp>
      <p:sp>
        <p:nvSpPr>
          <p:cNvPr id="102" name="椭圆 101"/>
          <p:cNvSpPr>
            <a:spLocks noChangeAspect="1"/>
          </p:cNvSpPr>
          <p:nvPr/>
        </p:nvSpPr>
        <p:spPr>
          <a:xfrm>
            <a:off x="6831601" y="5297243"/>
            <a:ext cx="620638" cy="620638"/>
          </a:xfrm>
          <a:prstGeom prst="ellipse">
            <a:avLst/>
          </a:prstGeom>
          <a:gradFill>
            <a:gsLst>
              <a:gs pos="0">
                <a:schemeClr val="accent1"/>
              </a:gs>
              <a:gs pos="100000">
                <a:schemeClr val="accent1">
                  <a:lumMod val="50000"/>
                </a:schemeClr>
              </a:gs>
            </a:gsLst>
            <a:lin ang="5400000" scaled="0"/>
          </a:gradFill>
          <a:ln>
            <a:no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03" name="文本框 102"/>
          <p:cNvSpPr txBox="1"/>
          <p:nvPr/>
        </p:nvSpPr>
        <p:spPr>
          <a:xfrm>
            <a:off x="6758567" y="5310269"/>
            <a:ext cx="605155" cy="590550"/>
          </a:xfrm>
          <a:prstGeom prst="rect">
            <a:avLst/>
          </a:prstGeom>
          <a:noFill/>
          <a:effectLst/>
        </p:spPr>
        <p:txBody>
          <a:bodyPr wrap="none" rtlCol="0">
            <a:spAutoFit/>
          </a:bodyPr>
          <a:lstStyle/>
          <a:p>
            <a:r>
              <a:rPr lang="en-US" altLang="zh-CN" sz="3200" b="1" dirty="0">
                <a:latin typeface="+mj-lt"/>
              </a:rPr>
              <a:t>  </a:t>
            </a:r>
            <a:r>
              <a:rPr lang="en-US" altLang="zh-CN" sz="3200" b="1" dirty="0">
                <a:solidFill>
                  <a:schemeClr val="tx1">
                    <a:lumMod val="75000"/>
                    <a:lumOff val="25000"/>
                  </a:schemeClr>
                </a:solidFill>
                <a:latin typeface="+mj-lt"/>
              </a:rPr>
              <a:t>5</a:t>
            </a:r>
            <a:endParaRPr lang="en-US" altLang="zh-CN" sz="2400" b="1" dirty="0">
              <a:solidFill>
                <a:schemeClr val="tx1">
                  <a:lumMod val="75000"/>
                  <a:lumOff val="25000"/>
                </a:schemeClr>
              </a:solidFill>
              <a:latin typeface="+mj-lt"/>
            </a:endParaRPr>
          </a:p>
        </p:txBody>
      </p:sp>
      <p:sp>
        <p:nvSpPr>
          <p:cNvPr id="104" name="矩形 103"/>
          <p:cNvSpPr/>
          <p:nvPr/>
        </p:nvSpPr>
        <p:spPr>
          <a:xfrm>
            <a:off x="7639863" y="5365944"/>
            <a:ext cx="1138453" cy="523220"/>
          </a:xfrm>
          <a:prstGeom prst="rect">
            <a:avLst/>
          </a:prstGeom>
        </p:spPr>
        <p:txBody>
          <a:bodyPr wrap="none">
            <a:spAutoFit/>
          </a:bodyPr>
          <a:lstStyle/>
          <a:p>
            <a:pPr>
              <a:defRPr/>
            </a:pPr>
            <a:r>
              <a:rPr lang="tr-TR" altLang="zh-CN" sz="2800" b="1" kern="100" dirty="0" err="1">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rPr>
              <a:t>Apply</a:t>
            </a:r>
            <a:endParaRPr lang="zh-CN" altLang="zh-CN" sz="2800" b="1" kern="100" dirty="0">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ppt_w</p:attrName>
                                        </p:attrNameLst>
                                      </p:cBhvr>
                                      <p:tavLst>
                                        <p:tav tm="0">
                                          <p:val>
                                            <p:fltVal val="0"/>
                                          </p:val>
                                        </p:tav>
                                        <p:tav tm="100000">
                                          <p:val>
                                            <p:strVal val="#ppt_w"/>
                                          </p:val>
                                        </p:tav>
                                      </p:tavLst>
                                    </p:anim>
                                    <p:anim calcmode="lin" valueType="num">
                                      <p:cBhvr>
                                        <p:cTn id="13" dur="500" fill="hold"/>
                                        <p:tgtEl>
                                          <p:spTgt spid="51"/>
                                        </p:tgtEl>
                                        <p:attrNameLst>
                                          <p:attrName>ppt_h</p:attrName>
                                        </p:attrNameLst>
                                      </p:cBhvr>
                                      <p:tavLst>
                                        <p:tav tm="0">
                                          <p:val>
                                            <p:fltVal val="0"/>
                                          </p:val>
                                        </p:tav>
                                        <p:tav tm="100000">
                                          <p:val>
                                            <p:strVal val="#ppt_h"/>
                                          </p:val>
                                        </p:tav>
                                      </p:tavLst>
                                    </p:anim>
                                    <p:animEffect transition="in" filter="fade">
                                      <p:cBhvr>
                                        <p:cTn id="14" dur="500"/>
                                        <p:tgtEl>
                                          <p:spTgt spid="5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p:cTn id="17" dur="500" fill="hold"/>
                                        <p:tgtEl>
                                          <p:spTgt spid="61"/>
                                        </p:tgtEl>
                                        <p:attrNameLst>
                                          <p:attrName>ppt_w</p:attrName>
                                        </p:attrNameLst>
                                      </p:cBhvr>
                                      <p:tavLst>
                                        <p:tav tm="0">
                                          <p:val>
                                            <p:fltVal val="0"/>
                                          </p:val>
                                        </p:tav>
                                        <p:tav tm="100000">
                                          <p:val>
                                            <p:strVal val="#ppt_w"/>
                                          </p:val>
                                        </p:tav>
                                      </p:tavLst>
                                    </p:anim>
                                    <p:anim calcmode="lin" valueType="num">
                                      <p:cBhvr>
                                        <p:cTn id="18" dur="500" fill="hold"/>
                                        <p:tgtEl>
                                          <p:spTgt spid="61"/>
                                        </p:tgtEl>
                                        <p:attrNameLst>
                                          <p:attrName>ppt_h</p:attrName>
                                        </p:attrNameLst>
                                      </p:cBhvr>
                                      <p:tavLst>
                                        <p:tav tm="0">
                                          <p:val>
                                            <p:fltVal val="0"/>
                                          </p:val>
                                        </p:tav>
                                        <p:tav tm="100000">
                                          <p:val>
                                            <p:strVal val="#ppt_h"/>
                                          </p:val>
                                        </p:tav>
                                      </p:tavLst>
                                    </p:anim>
                                    <p:animEffect transition="in" filter="fade">
                                      <p:cBhvr>
                                        <p:cTn id="19" dur="500"/>
                                        <p:tgtEl>
                                          <p:spTgt spid="61"/>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62"/>
                                        </p:tgtEl>
                                        <p:attrNameLst>
                                          <p:attrName>style.visibility</p:attrName>
                                        </p:attrNameLst>
                                      </p:cBhvr>
                                      <p:to>
                                        <p:strVal val="visible"/>
                                      </p:to>
                                    </p:set>
                                    <p:anim calcmode="lin" valueType="num">
                                      <p:cBhvr>
                                        <p:cTn id="28" dur="500" fill="hold"/>
                                        <p:tgtEl>
                                          <p:spTgt spid="62"/>
                                        </p:tgtEl>
                                        <p:attrNameLst>
                                          <p:attrName>ppt_w</p:attrName>
                                        </p:attrNameLst>
                                      </p:cBhvr>
                                      <p:tavLst>
                                        <p:tav tm="0">
                                          <p:val>
                                            <p:fltVal val="0"/>
                                          </p:val>
                                        </p:tav>
                                        <p:tav tm="100000">
                                          <p:val>
                                            <p:strVal val="#ppt_w"/>
                                          </p:val>
                                        </p:tav>
                                      </p:tavLst>
                                    </p:anim>
                                    <p:anim calcmode="lin" valueType="num">
                                      <p:cBhvr>
                                        <p:cTn id="29" dur="500" fill="hold"/>
                                        <p:tgtEl>
                                          <p:spTgt spid="62"/>
                                        </p:tgtEl>
                                        <p:attrNameLst>
                                          <p:attrName>ppt_h</p:attrName>
                                        </p:attrNameLst>
                                      </p:cBhvr>
                                      <p:tavLst>
                                        <p:tav tm="0">
                                          <p:val>
                                            <p:fltVal val="0"/>
                                          </p:val>
                                        </p:tav>
                                        <p:tav tm="100000">
                                          <p:val>
                                            <p:strVal val="#ppt_h"/>
                                          </p:val>
                                        </p:tav>
                                      </p:tavLst>
                                    </p:anim>
                                    <p:animEffect transition="in" filter="fade">
                                      <p:cBhvr>
                                        <p:cTn id="30" dur="500"/>
                                        <p:tgtEl>
                                          <p:spTgt spid="62"/>
                                        </p:tgtEl>
                                      </p:cBhvr>
                                    </p:animEffec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63"/>
                                        </p:tgtEl>
                                        <p:attrNameLst>
                                          <p:attrName>style.visibility</p:attrName>
                                        </p:attrNameLst>
                                      </p:cBhvr>
                                      <p:to>
                                        <p:strVal val="visible"/>
                                      </p:to>
                                    </p:set>
                                    <p:anim calcmode="lin" valueType="num">
                                      <p:cBhvr>
                                        <p:cTn id="34" dur="500" fill="hold"/>
                                        <p:tgtEl>
                                          <p:spTgt spid="63"/>
                                        </p:tgtEl>
                                        <p:attrNameLst>
                                          <p:attrName>ppt_w</p:attrName>
                                        </p:attrNameLst>
                                      </p:cBhvr>
                                      <p:tavLst>
                                        <p:tav tm="0">
                                          <p:val>
                                            <p:fltVal val="0"/>
                                          </p:val>
                                        </p:tav>
                                        <p:tav tm="100000">
                                          <p:val>
                                            <p:strVal val="#ppt_w"/>
                                          </p:val>
                                        </p:tav>
                                      </p:tavLst>
                                    </p:anim>
                                    <p:anim calcmode="lin" valueType="num">
                                      <p:cBhvr>
                                        <p:cTn id="35" dur="500" fill="hold"/>
                                        <p:tgtEl>
                                          <p:spTgt spid="63"/>
                                        </p:tgtEl>
                                        <p:attrNameLst>
                                          <p:attrName>ppt_h</p:attrName>
                                        </p:attrNameLst>
                                      </p:cBhvr>
                                      <p:tavLst>
                                        <p:tav tm="0">
                                          <p:val>
                                            <p:fltVal val="0"/>
                                          </p:val>
                                        </p:tav>
                                        <p:tav tm="100000">
                                          <p:val>
                                            <p:strVal val="#ppt_h"/>
                                          </p:val>
                                        </p:tav>
                                      </p:tavLst>
                                    </p:anim>
                                    <p:animEffect transition="in" filter="fade">
                                      <p:cBhvr>
                                        <p:cTn id="36" dur="500"/>
                                        <p:tgtEl>
                                          <p:spTgt spid="63"/>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59"/>
                                        </p:tgtEl>
                                        <p:attrNameLst>
                                          <p:attrName>style.visibility</p:attrName>
                                        </p:attrNameLst>
                                      </p:cBhvr>
                                      <p:to>
                                        <p:strVal val="visible"/>
                                      </p:to>
                                    </p:set>
                                    <p:anim calcmode="lin" valueType="num">
                                      <p:cBhvr>
                                        <p:cTn id="39" dur="500" fill="hold"/>
                                        <p:tgtEl>
                                          <p:spTgt spid="59"/>
                                        </p:tgtEl>
                                        <p:attrNameLst>
                                          <p:attrName>ppt_w</p:attrName>
                                        </p:attrNameLst>
                                      </p:cBhvr>
                                      <p:tavLst>
                                        <p:tav tm="0">
                                          <p:val>
                                            <p:fltVal val="0"/>
                                          </p:val>
                                        </p:tav>
                                        <p:tav tm="100000">
                                          <p:val>
                                            <p:strVal val="#ppt_w"/>
                                          </p:val>
                                        </p:tav>
                                      </p:tavLst>
                                    </p:anim>
                                    <p:anim calcmode="lin" valueType="num">
                                      <p:cBhvr>
                                        <p:cTn id="40" dur="500" fill="hold"/>
                                        <p:tgtEl>
                                          <p:spTgt spid="59"/>
                                        </p:tgtEl>
                                        <p:attrNameLst>
                                          <p:attrName>ppt_h</p:attrName>
                                        </p:attrNameLst>
                                      </p:cBhvr>
                                      <p:tavLst>
                                        <p:tav tm="0">
                                          <p:val>
                                            <p:fltVal val="0"/>
                                          </p:val>
                                        </p:tav>
                                        <p:tav tm="100000">
                                          <p:val>
                                            <p:strVal val="#ppt_h"/>
                                          </p:val>
                                        </p:tav>
                                      </p:tavLst>
                                    </p:anim>
                                    <p:animEffect transition="in" filter="fade">
                                      <p:cBhvr>
                                        <p:cTn id="41" dur="500"/>
                                        <p:tgtEl>
                                          <p:spTgt spid="59"/>
                                        </p:tgtEl>
                                      </p:cBhvr>
                                    </p:animEffect>
                                  </p:childTnLst>
                                </p:cTn>
                              </p:par>
                            </p:childTnLst>
                          </p:cTn>
                        </p:par>
                        <p:par>
                          <p:cTn id="42" fill="hold">
                            <p:stCondLst>
                              <p:cond delay="2000"/>
                            </p:stCondLst>
                            <p:childTnLst>
                              <p:par>
                                <p:cTn id="43" presetID="53" presetClass="entr" presetSubtype="16" fill="hold" grpId="0"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p:cTn id="45" dur="500" fill="hold"/>
                                        <p:tgtEl>
                                          <p:spTgt spid="64"/>
                                        </p:tgtEl>
                                        <p:attrNameLst>
                                          <p:attrName>ppt_w</p:attrName>
                                        </p:attrNameLst>
                                      </p:cBhvr>
                                      <p:tavLst>
                                        <p:tav tm="0">
                                          <p:val>
                                            <p:fltVal val="0"/>
                                          </p:val>
                                        </p:tav>
                                        <p:tav tm="100000">
                                          <p:val>
                                            <p:strVal val="#ppt_w"/>
                                          </p:val>
                                        </p:tav>
                                      </p:tavLst>
                                    </p:anim>
                                    <p:anim calcmode="lin" valueType="num">
                                      <p:cBhvr>
                                        <p:cTn id="46" dur="500" fill="hold"/>
                                        <p:tgtEl>
                                          <p:spTgt spid="64"/>
                                        </p:tgtEl>
                                        <p:attrNameLst>
                                          <p:attrName>ppt_h</p:attrName>
                                        </p:attrNameLst>
                                      </p:cBhvr>
                                      <p:tavLst>
                                        <p:tav tm="0">
                                          <p:val>
                                            <p:fltVal val="0"/>
                                          </p:val>
                                        </p:tav>
                                        <p:tav tm="100000">
                                          <p:val>
                                            <p:strVal val="#ppt_h"/>
                                          </p:val>
                                        </p:tav>
                                      </p:tavLst>
                                    </p:anim>
                                    <p:animEffect transition="in" filter="fade">
                                      <p:cBhvr>
                                        <p:cTn id="47" dur="500"/>
                                        <p:tgtEl>
                                          <p:spTgt spid="64"/>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8"/>
                                        </p:tgtEl>
                                        <p:attrNameLst>
                                          <p:attrName>style.visibility</p:attrName>
                                        </p:attrNameLst>
                                      </p:cBhvr>
                                      <p:to>
                                        <p:strVal val="visible"/>
                                      </p:to>
                                    </p:set>
                                    <p:anim calcmode="lin" valueType="num">
                                      <p:cBhvr>
                                        <p:cTn id="50" dur="500" fill="hold"/>
                                        <p:tgtEl>
                                          <p:spTgt spid="58"/>
                                        </p:tgtEl>
                                        <p:attrNameLst>
                                          <p:attrName>ppt_w</p:attrName>
                                        </p:attrNameLst>
                                      </p:cBhvr>
                                      <p:tavLst>
                                        <p:tav tm="0">
                                          <p:val>
                                            <p:fltVal val="0"/>
                                          </p:val>
                                        </p:tav>
                                        <p:tav tm="100000">
                                          <p:val>
                                            <p:strVal val="#ppt_w"/>
                                          </p:val>
                                        </p:tav>
                                      </p:tavLst>
                                    </p:anim>
                                    <p:anim calcmode="lin" valueType="num">
                                      <p:cBhvr>
                                        <p:cTn id="51" dur="500" fill="hold"/>
                                        <p:tgtEl>
                                          <p:spTgt spid="58"/>
                                        </p:tgtEl>
                                        <p:attrNameLst>
                                          <p:attrName>ppt_h</p:attrName>
                                        </p:attrNameLst>
                                      </p:cBhvr>
                                      <p:tavLst>
                                        <p:tav tm="0">
                                          <p:val>
                                            <p:fltVal val="0"/>
                                          </p:val>
                                        </p:tav>
                                        <p:tav tm="100000">
                                          <p:val>
                                            <p:strVal val="#ppt_h"/>
                                          </p:val>
                                        </p:tav>
                                      </p:tavLst>
                                    </p:anim>
                                    <p:animEffect transition="in" filter="fade">
                                      <p:cBhvr>
                                        <p:cTn id="52" dur="500"/>
                                        <p:tgtEl>
                                          <p:spTgt spid="58"/>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wipe(left)">
                                      <p:cBhvr>
                                        <p:cTn id="56" dur="500"/>
                                        <p:tgtEl>
                                          <p:spTgt spid="30"/>
                                        </p:tgtEl>
                                      </p:cBhvr>
                                    </p:animEffect>
                                  </p:childTnLst>
                                </p:cTn>
                              </p:par>
                            </p:childTnLst>
                          </p:cTn>
                        </p:par>
                        <p:par>
                          <p:cTn id="57" fill="hold">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wipe(left)">
                                      <p:cBhvr>
                                        <p:cTn id="60" dur="500"/>
                                        <p:tgtEl>
                                          <p:spTgt spid="31"/>
                                        </p:tgtEl>
                                      </p:cBhvr>
                                    </p:animEffect>
                                  </p:childTnLst>
                                </p:cTn>
                              </p:par>
                            </p:childTnLst>
                          </p:cTn>
                        </p:par>
                        <p:par>
                          <p:cTn id="61" fill="hold">
                            <p:stCondLst>
                              <p:cond delay="3500"/>
                            </p:stCondLst>
                            <p:childTnLst>
                              <p:par>
                                <p:cTn id="62" presetID="22" presetClass="entr" presetSubtype="8"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ipe(left)">
                                      <p:cBhvr>
                                        <p:cTn id="64" dur="500"/>
                                        <p:tgtEl>
                                          <p:spTgt spid="32"/>
                                        </p:tgtEl>
                                      </p:cBhvr>
                                    </p:animEffect>
                                  </p:childTnLst>
                                </p:cTn>
                              </p:par>
                            </p:childTnLst>
                          </p:cTn>
                        </p:par>
                        <p:par>
                          <p:cTn id="65" fill="hold">
                            <p:stCondLst>
                              <p:cond delay="4000"/>
                            </p:stCondLst>
                            <p:childTnLst>
                              <p:par>
                                <p:cTn id="66" presetID="22" presetClass="entr" presetSubtype="8"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left)">
                                      <p:cBhvr>
                                        <p:cTn id="68" dur="500"/>
                                        <p:tgtEl>
                                          <p:spTgt spid="33"/>
                                        </p:tgtEl>
                                      </p:cBhvr>
                                    </p:animEffect>
                                  </p:childTnLst>
                                </p:cTn>
                              </p:par>
                            </p:childTnLst>
                          </p:cTn>
                        </p:par>
                        <p:par>
                          <p:cTn id="69" fill="hold">
                            <p:stCondLst>
                              <p:cond delay="4500"/>
                            </p:stCondLst>
                            <p:childTnLst>
                              <p:par>
                                <p:cTn id="70" presetID="22" presetClass="entr" presetSubtype="4" fill="hold" nodeType="after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wipe(down)">
                                      <p:cBhvr>
                                        <p:cTn id="72" dur="500"/>
                                        <p:tgtEl>
                                          <p:spTgt spid="35"/>
                                        </p:tgtEl>
                                      </p:cBhvr>
                                    </p:animEffect>
                                  </p:childTnLst>
                                </p:cTn>
                              </p:par>
                            </p:childTnLst>
                          </p:cTn>
                        </p:par>
                        <p:par>
                          <p:cTn id="73" fill="hold">
                            <p:stCondLst>
                              <p:cond delay="5000"/>
                            </p:stCondLst>
                            <p:childTnLst>
                              <p:par>
                                <p:cTn id="74" presetID="53" presetClass="entr" presetSubtype="16" fill="hold" grpId="0" nodeType="afterEffect">
                                  <p:stCondLst>
                                    <p:cond delay="0"/>
                                  </p:stCondLst>
                                  <p:childTnLst>
                                    <p:set>
                                      <p:cBhvr>
                                        <p:cTn id="75" dur="1" fill="hold">
                                          <p:stCondLst>
                                            <p:cond delay="0"/>
                                          </p:stCondLst>
                                        </p:cTn>
                                        <p:tgtEl>
                                          <p:spTgt spid="103"/>
                                        </p:tgtEl>
                                        <p:attrNameLst>
                                          <p:attrName>style.visibility</p:attrName>
                                        </p:attrNameLst>
                                      </p:cBhvr>
                                      <p:to>
                                        <p:strVal val="visible"/>
                                      </p:to>
                                    </p:set>
                                    <p:anim calcmode="lin" valueType="num">
                                      <p:cBhvr>
                                        <p:cTn id="76" dur="500" fill="hold"/>
                                        <p:tgtEl>
                                          <p:spTgt spid="103"/>
                                        </p:tgtEl>
                                        <p:attrNameLst>
                                          <p:attrName>ppt_w</p:attrName>
                                        </p:attrNameLst>
                                      </p:cBhvr>
                                      <p:tavLst>
                                        <p:tav tm="0">
                                          <p:val>
                                            <p:fltVal val="0"/>
                                          </p:val>
                                        </p:tav>
                                        <p:tav tm="100000">
                                          <p:val>
                                            <p:strVal val="#ppt_w"/>
                                          </p:val>
                                        </p:tav>
                                      </p:tavLst>
                                    </p:anim>
                                    <p:anim calcmode="lin" valueType="num">
                                      <p:cBhvr>
                                        <p:cTn id="77" dur="500" fill="hold"/>
                                        <p:tgtEl>
                                          <p:spTgt spid="103"/>
                                        </p:tgtEl>
                                        <p:attrNameLst>
                                          <p:attrName>ppt_h</p:attrName>
                                        </p:attrNameLst>
                                      </p:cBhvr>
                                      <p:tavLst>
                                        <p:tav tm="0">
                                          <p:val>
                                            <p:fltVal val="0"/>
                                          </p:val>
                                        </p:tav>
                                        <p:tav tm="100000">
                                          <p:val>
                                            <p:strVal val="#ppt_h"/>
                                          </p:val>
                                        </p:tav>
                                      </p:tavLst>
                                    </p:anim>
                                    <p:animEffect transition="in" filter="fade">
                                      <p:cBhvr>
                                        <p:cTn id="78" dur="500"/>
                                        <p:tgtEl>
                                          <p:spTgt spid="103"/>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02"/>
                                        </p:tgtEl>
                                        <p:attrNameLst>
                                          <p:attrName>style.visibility</p:attrName>
                                        </p:attrNameLst>
                                      </p:cBhvr>
                                      <p:to>
                                        <p:strVal val="visible"/>
                                      </p:to>
                                    </p:set>
                                    <p:anim calcmode="lin" valueType="num">
                                      <p:cBhvr>
                                        <p:cTn id="81" dur="500" fill="hold"/>
                                        <p:tgtEl>
                                          <p:spTgt spid="102"/>
                                        </p:tgtEl>
                                        <p:attrNameLst>
                                          <p:attrName>ppt_w</p:attrName>
                                        </p:attrNameLst>
                                      </p:cBhvr>
                                      <p:tavLst>
                                        <p:tav tm="0">
                                          <p:val>
                                            <p:fltVal val="0"/>
                                          </p:val>
                                        </p:tav>
                                        <p:tav tm="100000">
                                          <p:val>
                                            <p:strVal val="#ppt_w"/>
                                          </p:val>
                                        </p:tav>
                                      </p:tavLst>
                                    </p:anim>
                                    <p:anim calcmode="lin" valueType="num">
                                      <p:cBhvr>
                                        <p:cTn id="82" dur="500" fill="hold"/>
                                        <p:tgtEl>
                                          <p:spTgt spid="102"/>
                                        </p:tgtEl>
                                        <p:attrNameLst>
                                          <p:attrName>ppt_h</p:attrName>
                                        </p:attrNameLst>
                                      </p:cBhvr>
                                      <p:tavLst>
                                        <p:tav tm="0">
                                          <p:val>
                                            <p:fltVal val="0"/>
                                          </p:val>
                                        </p:tav>
                                        <p:tav tm="100000">
                                          <p:val>
                                            <p:strVal val="#ppt_h"/>
                                          </p:val>
                                        </p:tav>
                                      </p:tavLst>
                                    </p:anim>
                                    <p:animEffect transition="in" filter="fade">
                                      <p:cBhvr>
                                        <p:cTn id="83" dur="500"/>
                                        <p:tgtEl>
                                          <p:spTgt spid="102"/>
                                        </p:tgtEl>
                                      </p:cBhvr>
                                    </p:animEffect>
                                  </p:childTnLst>
                                </p:cTn>
                              </p:par>
                            </p:childTnLst>
                          </p:cTn>
                        </p:par>
                        <p:par>
                          <p:cTn id="84" fill="hold">
                            <p:stCondLst>
                              <p:cond delay="5500"/>
                            </p:stCondLst>
                            <p:childTnLst>
                              <p:par>
                                <p:cTn id="85" presetID="22" presetClass="entr" presetSubtype="8" fill="hold" grpId="0" nodeType="after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wipe(left)">
                                      <p:cBhvr>
                                        <p:cTn id="87"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25" grpId="0" bldLvl="0" animBg="1"/>
      <p:bldP spid="51" grpId="0" bldLvl="0" animBg="1"/>
      <p:bldP spid="58" grpId="0" bldLvl="0" animBg="1"/>
      <p:bldP spid="59" grpId="0" bldLvl="0" animBg="1"/>
      <p:bldP spid="61" grpId="0" bldLvl="0" animBg="1"/>
      <p:bldP spid="62" grpId="0" bldLvl="0" animBg="1"/>
      <p:bldP spid="63" grpId="0" bldLvl="0" animBg="1"/>
      <p:bldP spid="64" grpId="0" bldLvl="0" animBg="1"/>
      <p:bldP spid="30" grpId="0"/>
      <p:bldP spid="31" grpId="0"/>
      <p:bldP spid="32" grpId="0"/>
      <p:bldP spid="33" grpId="0"/>
      <p:bldP spid="102" grpId="0" bldLvl="0" animBg="1"/>
      <p:bldP spid="103" grpId="0" bldLvl="0" animBg="1"/>
      <p:bldP spid="10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83"/>
          <p:cNvGraphicFramePr/>
          <p:nvPr>
            <p:extLst>
              <p:ext uri="{D42A27DB-BD31-4B8C-83A1-F6EECF244321}">
                <p14:modId xmlns:p14="http://schemas.microsoft.com/office/powerpoint/2010/main" val="4230825212"/>
              </p:ext>
            </p:extLst>
          </p:nvPr>
        </p:nvGraphicFramePr>
        <p:xfrm>
          <a:off x="347734" y="1841500"/>
          <a:ext cx="5880100" cy="3075517"/>
        </p:xfrm>
        <a:graphic>
          <a:graphicData uri="http://schemas.openxmlformats.org/drawingml/2006/chart">
            <c:chart xmlns:c="http://schemas.openxmlformats.org/drawingml/2006/chart" xmlns:r="http://schemas.openxmlformats.org/officeDocument/2006/relationships" r:id="rId7"/>
          </a:graphicData>
        </a:graphic>
      </p:graphicFrame>
      <p:grpSp>
        <p:nvGrpSpPr>
          <p:cNvPr id="3" name="Group 14"/>
          <p:cNvGrpSpPr/>
          <p:nvPr/>
        </p:nvGrpSpPr>
        <p:grpSpPr bwMode="auto">
          <a:xfrm>
            <a:off x="495900" y="4984753"/>
            <a:ext cx="6303433" cy="1129872"/>
            <a:chOff x="4500561" y="3113586"/>
            <a:chExt cx="4726465" cy="846876"/>
          </a:xfrm>
        </p:grpSpPr>
        <p:sp>
          <p:nvSpPr>
            <p:cNvPr id="4" name="Rectangle 34"/>
            <p:cNvSpPr/>
            <p:nvPr/>
          </p:nvSpPr>
          <p:spPr>
            <a:xfrm>
              <a:off x="4500561" y="3429301"/>
              <a:ext cx="4726465" cy="531161"/>
            </a:xfrm>
            <a:prstGeom prst="rect">
              <a:avLst/>
            </a:prstGeom>
          </p:spPr>
          <p:txBody>
            <a:bodyPr>
              <a:spAutoFit/>
            </a:bodyPr>
            <a:lstStyle/>
            <a:p>
              <a:pPr>
                <a:lnSpc>
                  <a:spcPct val="150000"/>
                </a:lnSpc>
                <a:defRPr/>
              </a:pPr>
              <a:r>
                <a:rPr lang="en-US" altLang="zh-CN" sz="1335" dirty="0">
                  <a:gradFill>
                    <a:gsLst>
                      <a:gs pos="0">
                        <a:schemeClr val="accent1"/>
                      </a:gs>
                      <a:gs pos="100000">
                        <a:schemeClr val="accent1">
                          <a:lumMod val="50000"/>
                        </a:schemeClr>
                      </a:gs>
                    </a:gsLst>
                    <a:lin ang="5400000" scaled="1"/>
                  </a:gradFill>
                  <a:latin typeface="+mj-lt"/>
                </a:rPr>
                <a:t>A large income is the best recipe for happiness I ever heard of. Mansfield Park</a:t>
              </a:r>
              <a:r>
                <a:rPr lang="tr-TR" altLang="zh-CN" sz="1335" dirty="0">
                  <a:gradFill>
                    <a:gsLst>
                      <a:gs pos="0">
                        <a:schemeClr val="accent1"/>
                      </a:gs>
                      <a:gs pos="100000">
                        <a:schemeClr val="accent1">
                          <a:lumMod val="50000"/>
                        </a:schemeClr>
                      </a:gs>
                    </a:gsLst>
                    <a:lin ang="5400000" scaled="1"/>
                  </a:gradFill>
                  <a:latin typeface="+mj-lt"/>
                </a:rPr>
                <a:t> </a:t>
              </a:r>
            </a:p>
            <a:p>
              <a:pPr>
                <a:lnSpc>
                  <a:spcPct val="150000"/>
                </a:lnSpc>
                <a:defRPr/>
              </a:pPr>
              <a:r>
                <a:rPr lang="en-US" altLang="zh-CN" sz="1335" dirty="0">
                  <a:gradFill>
                    <a:gsLst>
                      <a:gs pos="0">
                        <a:schemeClr val="accent1"/>
                      </a:gs>
                      <a:gs pos="100000">
                        <a:schemeClr val="accent1">
                          <a:lumMod val="50000"/>
                        </a:schemeClr>
                      </a:gs>
                    </a:gsLst>
                    <a:lin ang="5400000" scaled="1"/>
                  </a:gradFill>
                  <a:latin typeface="+mj-lt"/>
                </a:rPr>
                <a:t>A large income is the best recipe for happiness I ever heard of. Mansfield Park</a:t>
              </a:r>
            </a:p>
          </p:txBody>
        </p:sp>
        <p:sp>
          <p:nvSpPr>
            <p:cNvPr id="5" name="Rectangle 35"/>
            <p:cNvSpPr/>
            <p:nvPr/>
          </p:nvSpPr>
          <p:spPr>
            <a:xfrm>
              <a:off x="4500561" y="3113586"/>
              <a:ext cx="1428181" cy="346033"/>
            </a:xfrm>
            <a:prstGeom prst="rect">
              <a:avLst/>
            </a:prstGeom>
          </p:spPr>
          <p:txBody>
            <a:bodyPr wrap="none">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r>
                <a:rPr lang="tr-TR" altLang="zh-CN" sz="2400" b="1" dirty="0" err="1">
                  <a:gradFill>
                    <a:gsLst>
                      <a:gs pos="0">
                        <a:schemeClr val="accent1"/>
                      </a:gs>
                      <a:gs pos="100000">
                        <a:schemeClr val="accent1">
                          <a:lumMod val="50000"/>
                        </a:schemeClr>
                      </a:gs>
                    </a:gsLst>
                    <a:lin ang="5400000" scaled="1"/>
                  </a:gradFill>
                  <a:latin typeface="+mj-lt"/>
                  <a:ea typeface="黑体" panose="02010600030101010101" charset="-122"/>
                  <a:cs typeface="Open Sans" panose="020B0606030504020204"/>
                </a:rPr>
                <a:t>Department</a:t>
              </a:r>
              <a:endParaRPr lang="zh-CN" altLang="en-US" sz="2400" b="1" dirty="0">
                <a:gradFill>
                  <a:gsLst>
                    <a:gs pos="0">
                      <a:schemeClr val="accent1"/>
                    </a:gs>
                    <a:gs pos="100000">
                      <a:schemeClr val="accent1">
                        <a:lumMod val="50000"/>
                      </a:schemeClr>
                    </a:gs>
                  </a:gsLst>
                  <a:lin ang="5400000" scaled="1"/>
                </a:gradFill>
                <a:latin typeface="+mj-lt"/>
                <a:ea typeface="黑体" panose="02010600030101010101" charset="-122"/>
                <a:cs typeface="Open Sans" panose="020B0606030504020204"/>
              </a:endParaRPr>
            </a:p>
          </p:txBody>
        </p:sp>
      </p:grpSp>
      <p:sp>
        <p:nvSpPr>
          <p:cNvPr id="6" name="Text Box 10"/>
          <p:cNvSpPr txBox="1">
            <a:spLocks noChangeArrowheads="1"/>
          </p:cNvSpPr>
          <p:nvPr/>
        </p:nvSpPr>
        <p:spPr bwMode="auto">
          <a:xfrm>
            <a:off x="8333918" y="2338917"/>
            <a:ext cx="3488267" cy="775277"/>
          </a:xfrm>
          <a:prstGeom prst="rect">
            <a:avLst/>
          </a:prstGeom>
          <a:noFill/>
          <a:ln w="9525">
            <a:noFill/>
            <a:miter lim="800000"/>
          </a:ln>
        </p:spPr>
        <p:txBody>
          <a:bodyPr lIns="60960" tIns="30480" rIns="60960" bIns="30480">
            <a:spAutoFit/>
          </a:bodyPr>
          <a:lstStyle>
            <a:lvl1pPr defTabSz="1087120">
              <a:defRPr>
                <a:solidFill>
                  <a:schemeClr val="tx1"/>
                </a:solidFill>
                <a:latin typeface="Lao UI" panose="020B0502040204020203" pitchFamily="34" charset="0"/>
                <a:ea typeface="微软雅黑" panose="020B0503020204020204" pitchFamily="34" charset="-122"/>
              </a:defRPr>
            </a:lvl1pPr>
            <a:lvl2pPr marL="742950" indent="-285750" defTabSz="1087120">
              <a:defRPr>
                <a:solidFill>
                  <a:schemeClr val="tx1"/>
                </a:solidFill>
                <a:latin typeface="Lao UI" panose="020B0502040204020203" pitchFamily="34" charset="0"/>
                <a:ea typeface="微软雅黑" panose="020B0503020204020204" pitchFamily="34" charset="-122"/>
              </a:defRPr>
            </a:lvl2pPr>
            <a:lvl3pPr marL="1143000" indent="-228600" defTabSz="1087120">
              <a:defRPr>
                <a:solidFill>
                  <a:schemeClr val="tx1"/>
                </a:solidFill>
                <a:latin typeface="Lao UI" panose="020B0502040204020203" pitchFamily="34" charset="0"/>
                <a:ea typeface="微软雅黑" panose="020B0503020204020204" pitchFamily="34" charset="-122"/>
              </a:defRPr>
            </a:lvl3pPr>
            <a:lvl4pPr marL="1600200" indent="-228600" defTabSz="1087120">
              <a:defRPr>
                <a:solidFill>
                  <a:schemeClr val="tx1"/>
                </a:solidFill>
                <a:latin typeface="Lao UI" panose="020B0502040204020203" pitchFamily="34" charset="0"/>
                <a:ea typeface="微软雅黑" panose="020B0503020204020204" pitchFamily="34" charset="-122"/>
              </a:defRPr>
            </a:lvl4pPr>
            <a:lvl5pPr marL="2057400" indent="-228600" defTabSz="1087120">
              <a:defRPr>
                <a:solidFill>
                  <a:schemeClr val="tx1"/>
                </a:solidFill>
                <a:latin typeface="Lao UI" panose="020B0502040204020203" pitchFamily="34" charset="0"/>
                <a:ea typeface="微软雅黑" panose="020B0503020204020204" pitchFamily="34" charset="-122"/>
              </a:defRPr>
            </a:lvl5pPr>
            <a:lvl6pPr marL="25146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nSpc>
                <a:spcPct val="120000"/>
              </a:lnSpc>
            </a:pPr>
            <a:r>
              <a:rPr lang="tr-TR" altLang="zh-CN" sz="1465" b="1" dirty="0" err="1">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rPr>
              <a:t>Dispatch</a:t>
            </a:r>
            <a:endParaRPr lang="tr-TR" altLang="zh-CN" sz="1465" b="1" dirty="0">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endParaRPr>
          </a:p>
          <a:p>
            <a:pPr>
              <a:lnSpc>
                <a:spcPct val="120000"/>
              </a:lnSpc>
            </a:pPr>
            <a:r>
              <a:rPr lang="en-US" altLang="zh-CN" sz="1200" dirty="0">
                <a:gradFill>
                  <a:gsLst>
                    <a:gs pos="0">
                      <a:schemeClr val="accent1"/>
                    </a:gs>
                    <a:gs pos="100000">
                      <a:schemeClr val="accent1">
                        <a:lumMod val="50000"/>
                      </a:schemeClr>
                    </a:gs>
                  </a:gsLst>
                  <a:lin ang="5400000" scaled="1"/>
                </a:gradFill>
                <a:latin typeface="+mj-lt"/>
              </a:rPr>
              <a:t>A large income is the best recipe for happiness I ever heard of. Mansfield Park</a:t>
            </a:r>
            <a:endParaRPr lang="zh-CN" altLang="en-US" sz="700" dirty="0">
              <a:gradFill>
                <a:gsLst>
                  <a:gs pos="0">
                    <a:schemeClr val="accent1"/>
                  </a:gs>
                  <a:gs pos="100000">
                    <a:schemeClr val="accent1">
                      <a:lumMod val="50000"/>
                    </a:schemeClr>
                  </a:gs>
                </a:gsLst>
                <a:lin ang="5400000" scaled="1"/>
              </a:gradFill>
              <a:latin typeface="+mj-lt"/>
            </a:endParaRPr>
          </a:p>
        </p:txBody>
      </p:sp>
      <p:sp>
        <p:nvSpPr>
          <p:cNvPr id="7" name="Text Box 10"/>
          <p:cNvSpPr txBox="1">
            <a:spLocks noChangeArrowheads="1"/>
          </p:cNvSpPr>
          <p:nvPr/>
        </p:nvSpPr>
        <p:spPr bwMode="auto">
          <a:xfrm>
            <a:off x="8333918" y="3424767"/>
            <a:ext cx="3488267" cy="775277"/>
          </a:xfrm>
          <a:prstGeom prst="rect">
            <a:avLst/>
          </a:prstGeom>
          <a:noFill/>
          <a:ln w="9525">
            <a:noFill/>
            <a:miter lim="800000"/>
          </a:ln>
        </p:spPr>
        <p:txBody>
          <a:bodyPr lIns="60960" tIns="30480" rIns="60960" bIns="30480">
            <a:spAutoFit/>
          </a:bodyPr>
          <a:lstStyle>
            <a:lvl1pPr defTabSz="1087120">
              <a:defRPr>
                <a:solidFill>
                  <a:schemeClr val="tx1"/>
                </a:solidFill>
                <a:latin typeface="Lao UI" panose="020B0502040204020203" pitchFamily="34" charset="0"/>
                <a:ea typeface="微软雅黑" panose="020B0503020204020204" pitchFamily="34" charset="-122"/>
              </a:defRPr>
            </a:lvl1pPr>
            <a:lvl2pPr marL="742950" indent="-285750" defTabSz="1087120">
              <a:defRPr>
                <a:solidFill>
                  <a:schemeClr val="tx1"/>
                </a:solidFill>
                <a:latin typeface="Lao UI" panose="020B0502040204020203" pitchFamily="34" charset="0"/>
                <a:ea typeface="微软雅黑" panose="020B0503020204020204" pitchFamily="34" charset="-122"/>
              </a:defRPr>
            </a:lvl2pPr>
            <a:lvl3pPr marL="1143000" indent="-228600" defTabSz="1087120">
              <a:defRPr>
                <a:solidFill>
                  <a:schemeClr val="tx1"/>
                </a:solidFill>
                <a:latin typeface="Lao UI" panose="020B0502040204020203" pitchFamily="34" charset="0"/>
                <a:ea typeface="微软雅黑" panose="020B0503020204020204" pitchFamily="34" charset="-122"/>
              </a:defRPr>
            </a:lvl3pPr>
            <a:lvl4pPr marL="1600200" indent="-228600" defTabSz="1087120">
              <a:defRPr>
                <a:solidFill>
                  <a:schemeClr val="tx1"/>
                </a:solidFill>
                <a:latin typeface="Lao UI" panose="020B0502040204020203" pitchFamily="34" charset="0"/>
                <a:ea typeface="微软雅黑" panose="020B0503020204020204" pitchFamily="34" charset="-122"/>
              </a:defRPr>
            </a:lvl4pPr>
            <a:lvl5pPr marL="2057400" indent="-228600" defTabSz="1087120">
              <a:defRPr>
                <a:solidFill>
                  <a:schemeClr val="tx1"/>
                </a:solidFill>
                <a:latin typeface="Lao UI" panose="020B0502040204020203" pitchFamily="34" charset="0"/>
                <a:ea typeface="微软雅黑" panose="020B0503020204020204" pitchFamily="34" charset="-122"/>
              </a:defRPr>
            </a:lvl5pPr>
            <a:lvl6pPr marL="25146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nSpc>
                <a:spcPct val="120000"/>
              </a:lnSpc>
            </a:pPr>
            <a:r>
              <a:rPr lang="tr-TR" altLang="zh-CN" sz="1465" b="1" dirty="0" err="1">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rPr>
              <a:t>Develop</a:t>
            </a:r>
            <a:endParaRPr lang="tr-TR" altLang="zh-CN" sz="1465" b="1" dirty="0">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endParaRPr>
          </a:p>
          <a:p>
            <a:pPr>
              <a:lnSpc>
                <a:spcPct val="120000"/>
              </a:lnSpc>
            </a:pPr>
            <a:r>
              <a:rPr lang="en-US" altLang="zh-CN" sz="1200" dirty="0">
                <a:gradFill>
                  <a:gsLst>
                    <a:gs pos="0">
                      <a:schemeClr val="accent1"/>
                    </a:gs>
                    <a:gs pos="100000">
                      <a:schemeClr val="accent1">
                        <a:lumMod val="50000"/>
                      </a:schemeClr>
                    </a:gs>
                  </a:gsLst>
                  <a:lin ang="5400000" scaled="1"/>
                </a:gradFill>
                <a:latin typeface="+mj-lt"/>
              </a:rPr>
              <a:t>Woe be to him that reads but one book. George Herbert</a:t>
            </a:r>
            <a:endParaRPr lang="zh-CN" altLang="en-US" sz="700" dirty="0">
              <a:gradFill>
                <a:gsLst>
                  <a:gs pos="0">
                    <a:schemeClr val="accent1"/>
                  </a:gs>
                  <a:gs pos="100000">
                    <a:schemeClr val="accent1">
                      <a:lumMod val="50000"/>
                    </a:schemeClr>
                  </a:gs>
                </a:gsLst>
                <a:lin ang="5400000" scaled="1"/>
              </a:gradFill>
              <a:latin typeface="+mj-lt"/>
            </a:endParaRPr>
          </a:p>
        </p:txBody>
      </p:sp>
      <p:sp>
        <p:nvSpPr>
          <p:cNvPr id="8" name="Text Box 10"/>
          <p:cNvSpPr txBox="1">
            <a:spLocks noChangeArrowheads="1"/>
          </p:cNvSpPr>
          <p:nvPr/>
        </p:nvSpPr>
        <p:spPr bwMode="auto">
          <a:xfrm>
            <a:off x="8333918" y="4451351"/>
            <a:ext cx="3488267" cy="874085"/>
          </a:xfrm>
          <a:prstGeom prst="rect">
            <a:avLst/>
          </a:prstGeom>
          <a:noFill/>
          <a:ln w="9525">
            <a:noFill/>
            <a:miter lim="800000"/>
          </a:ln>
        </p:spPr>
        <p:txBody>
          <a:bodyPr lIns="60960" tIns="30480" rIns="60960" bIns="30480">
            <a:spAutoFit/>
          </a:bodyPr>
          <a:lstStyle>
            <a:lvl1pPr defTabSz="1087120">
              <a:defRPr>
                <a:solidFill>
                  <a:schemeClr val="tx1"/>
                </a:solidFill>
                <a:latin typeface="Lao UI" panose="020B0502040204020203" pitchFamily="34" charset="0"/>
                <a:ea typeface="微软雅黑" panose="020B0503020204020204" pitchFamily="34" charset="-122"/>
              </a:defRPr>
            </a:lvl1pPr>
            <a:lvl2pPr marL="742950" indent="-285750" defTabSz="1087120">
              <a:defRPr>
                <a:solidFill>
                  <a:schemeClr val="tx1"/>
                </a:solidFill>
                <a:latin typeface="Lao UI" panose="020B0502040204020203" pitchFamily="34" charset="0"/>
                <a:ea typeface="微软雅黑" panose="020B0503020204020204" pitchFamily="34" charset="-122"/>
              </a:defRPr>
            </a:lvl2pPr>
            <a:lvl3pPr marL="1143000" indent="-228600" defTabSz="1087120">
              <a:defRPr>
                <a:solidFill>
                  <a:schemeClr val="tx1"/>
                </a:solidFill>
                <a:latin typeface="Lao UI" panose="020B0502040204020203" pitchFamily="34" charset="0"/>
                <a:ea typeface="微软雅黑" panose="020B0503020204020204" pitchFamily="34" charset="-122"/>
              </a:defRPr>
            </a:lvl3pPr>
            <a:lvl4pPr marL="1600200" indent="-228600" defTabSz="1087120">
              <a:defRPr>
                <a:solidFill>
                  <a:schemeClr val="tx1"/>
                </a:solidFill>
                <a:latin typeface="Lao UI" panose="020B0502040204020203" pitchFamily="34" charset="0"/>
                <a:ea typeface="微软雅黑" panose="020B0503020204020204" pitchFamily="34" charset="-122"/>
              </a:defRPr>
            </a:lvl4pPr>
            <a:lvl5pPr marL="2057400" indent="-228600" defTabSz="1087120">
              <a:defRPr>
                <a:solidFill>
                  <a:schemeClr val="tx1"/>
                </a:solidFill>
                <a:latin typeface="Lao UI" panose="020B0502040204020203" pitchFamily="34" charset="0"/>
                <a:ea typeface="微软雅黑" panose="020B0503020204020204" pitchFamily="34" charset="-122"/>
              </a:defRPr>
            </a:lvl5pPr>
            <a:lvl6pPr marL="25146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nSpc>
                <a:spcPct val="120000"/>
              </a:lnSpc>
            </a:pPr>
            <a:r>
              <a:rPr lang="tr-TR" altLang="zh-CN" sz="1465" b="1" dirty="0" err="1">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rPr>
              <a:t>Dismiss</a:t>
            </a:r>
            <a:endParaRPr lang="tr-TR" altLang="zh-CN" sz="1465" b="1" dirty="0">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endParaRPr>
          </a:p>
          <a:p>
            <a:pPr>
              <a:lnSpc>
                <a:spcPct val="120000"/>
              </a:lnSpc>
            </a:pPr>
            <a:r>
              <a:rPr lang="en-US" altLang="zh-CN" sz="1200" dirty="0">
                <a:gradFill>
                  <a:gsLst>
                    <a:gs pos="0">
                      <a:schemeClr val="accent1"/>
                    </a:gs>
                    <a:gs pos="100000">
                      <a:schemeClr val="accent1">
                        <a:lumMod val="50000"/>
                      </a:schemeClr>
                    </a:gs>
                  </a:gsLst>
                  <a:lin ang="5400000" scaled="1"/>
                </a:gradFill>
                <a:latin typeface="+mj-lt"/>
              </a:rPr>
              <a:t>A large income is the best recipe for happiness I ever heard of. Mansfield Park</a:t>
            </a:r>
            <a:endParaRPr lang="zh-CN" altLang="en-US" sz="700" dirty="0">
              <a:gradFill>
                <a:gsLst>
                  <a:gs pos="0">
                    <a:schemeClr val="accent1"/>
                  </a:gs>
                  <a:gs pos="100000">
                    <a:schemeClr val="accent1">
                      <a:lumMod val="50000"/>
                    </a:schemeClr>
                  </a:gs>
                </a:gsLst>
                <a:lin ang="5400000" scaled="1"/>
              </a:gradFill>
              <a:latin typeface="+mj-lt"/>
            </a:endParaRPr>
          </a:p>
          <a:p>
            <a:pPr>
              <a:lnSpc>
                <a:spcPct val="120000"/>
              </a:lnSpc>
            </a:pPr>
            <a:endParaRPr lang="zh-CN" altLang="en-US" sz="535" dirty="0">
              <a:gradFill>
                <a:gsLst>
                  <a:gs pos="0">
                    <a:schemeClr val="accent1"/>
                  </a:gs>
                  <a:gs pos="100000">
                    <a:schemeClr val="accent1">
                      <a:lumMod val="50000"/>
                    </a:schemeClr>
                  </a:gs>
                </a:gsLst>
                <a:lin ang="5400000" scaled="1"/>
              </a:gradFill>
              <a:latin typeface="+mj-lt"/>
            </a:endParaRPr>
          </a:p>
        </p:txBody>
      </p:sp>
      <p:sp>
        <p:nvSpPr>
          <p:cNvPr id="12" name="Text Box 10"/>
          <p:cNvSpPr txBox="1">
            <a:spLocks noChangeArrowheads="1"/>
          </p:cNvSpPr>
          <p:nvPr/>
        </p:nvSpPr>
        <p:spPr bwMode="auto">
          <a:xfrm>
            <a:off x="8333918" y="5518151"/>
            <a:ext cx="3488267" cy="775277"/>
          </a:xfrm>
          <a:prstGeom prst="rect">
            <a:avLst/>
          </a:prstGeom>
          <a:noFill/>
          <a:ln w="9525">
            <a:noFill/>
            <a:miter lim="800000"/>
          </a:ln>
        </p:spPr>
        <p:txBody>
          <a:bodyPr lIns="60960" tIns="30480" rIns="60960" bIns="30480">
            <a:spAutoFit/>
          </a:bodyPr>
          <a:lstStyle>
            <a:lvl1pPr defTabSz="1087120">
              <a:defRPr>
                <a:solidFill>
                  <a:schemeClr val="tx1"/>
                </a:solidFill>
                <a:latin typeface="Lao UI" panose="020B0502040204020203" pitchFamily="34" charset="0"/>
                <a:ea typeface="微软雅黑" panose="020B0503020204020204" pitchFamily="34" charset="-122"/>
              </a:defRPr>
            </a:lvl1pPr>
            <a:lvl2pPr marL="742950" indent="-285750" defTabSz="1087120">
              <a:defRPr>
                <a:solidFill>
                  <a:schemeClr val="tx1"/>
                </a:solidFill>
                <a:latin typeface="Lao UI" panose="020B0502040204020203" pitchFamily="34" charset="0"/>
                <a:ea typeface="微软雅黑" panose="020B0503020204020204" pitchFamily="34" charset="-122"/>
              </a:defRPr>
            </a:lvl2pPr>
            <a:lvl3pPr marL="1143000" indent="-228600" defTabSz="1087120">
              <a:defRPr>
                <a:solidFill>
                  <a:schemeClr val="tx1"/>
                </a:solidFill>
                <a:latin typeface="Lao UI" panose="020B0502040204020203" pitchFamily="34" charset="0"/>
                <a:ea typeface="微软雅黑" panose="020B0503020204020204" pitchFamily="34" charset="-122"/>
              </a:defRPr>
            </a:lvl3pPr>
            <a:lvl4pPr marL="1600200" indent="-228600" defTabSz="1087120">
              <a:defRPr>
                <a:solidFill>
                  <a:schemeClr val="tx1"/>
                </a:solidFill>
                <a:latin typeface="Lao UI" panose="020B0502040204020203" pitchFamily="34" charset="0"/>
                <a:ea typeface="微软雅黑" panose="020B0503020204020204" pitchFamily="34" charset="-122"/>
              </a:defRPr>
            </a:lvl4pPr>
            <a:lvl5pPr marL="2057400" indent="-228600" defTabSz="1087120">
              <a:defRPr>
                <a:solidFill>
                  <a:schemeClr val="tx1"/>
                </a:solidFill>
                <a:latin typeface="Lao UI" panose="020B0502040204020203" pitchFamily="34" charset="0"/>
                <a:ea typeface="微软雅黑" panose="020B0503020204020204" pitchFamily="34" charset="-122"/>
              </a:defRPr>
            </a:lvl5pPr>
            <a:lvl6pPr marL="25146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defTabSz="108712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nSpc>
                <a:spcPct val="120000"/>
              </a:lnSpc>
            </a:pPr>
            <a:r>
              <a:rPr lang="tr-TR" altLang="zh-CN" sz="1465" b="1" dirty="0" err="1">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rPr>
              <a:t>Department</a:t>
            </a:r>
            <a:endParaRPr lang="tr-TR" altLang="zh-CN" sz="1465" b="1" dirty="0">
              <a:gradFill>
                <a:gsLst>
                  <a:gs pos="0">
                    <a:schemeClr val="accent1"/>
                  </a:gs>
                  <a:gs pos="100000">
                    <a:schemeClr val="accent1">
                      <a:lumMod val="50000"/>
                    </a:schemeClr>
                  </a:gs>
                </a:gsLst>
                <a:lin ang="5400000" scaled="1"/>
              </a:gradFill>
              <a:latin typeface="+mj-lt"/>
              <a:ea typeface="Open Sans" panose="020B0606030504020204"/>
              <a:cs typeface="Open Sans" panose="020B0606030504020204"/>
            </a:endParaRPr>
          </a:p>
          <a:p>
            <a:pPr>
              <a:lnSpc>
                <a:spcPct val="120000"/>
              </a:lnSpc>
            </a:pPr>
            <a:r>
              <a:rPr lang="en-US" altLang="zh-CN" sz="1200" dirty="0">
                <a:gradFill>
                  <a:gsLst>
                    <a:gs pos="0">
                      <a:schemeClr val="accent1"/>
                    </a:gs>
                    <a:gs pos="100000">
                      <a:schemeClr val="accent1">
                        <a:lumMod val="50000"/>
                      </a:schemeClr>
                    </a:gs>
                  </a:gsLst>
                  <a:lin ang="5400000" scaled="1"/>
                </a:gradFill>
                <a:latin typeface="+mj-lt"/>
              </a:rPr>
              <a:t>Woe be to him that reads but one book. George Herbert</a:t>
            </a:r>
            <a:endParaRPr lang="zh-CN" altLang="en-US" sz="700" dirty="0">
              <a:gradFill>
                <a:gsLst>
                  <a:gs pos="0">
                    <a:schemeClr val="accent1"/>
                  </a:gs>
                  <a:gs pos="100000">
                    <a:schemeClr val="accent1">
                      <a:lumMod val="50000"/>
                    </a:schemeClr>
                  </a:gs>
                </a:gsLst>
                <a:lin ang="5400000" scaled="1"/>
              </a:gradFill>
              <a:latin typeface="+mj-lt"/>
            </a:endParaRPr>
          </a:p>
        </p:txBody>
      </p:sp>
      <p:grpSp>
        <p:nvGrpSpPr>
          <p:cNvPr id="14" name="组合 13"/>
          <p:cNvGrpSpPr/>
          <p:nvPr/>
        </p:nvGrpSpPr>
        <p:grpSpPr bwMode="auto">
          <a:xfrm>
            <a:off x="7624834" y="2389717"/>
            <a:ext cx="554567" cy="552449"/>
            <a:chOff x="5718687" y="1792143"/>
            <a:chExt cx="414636" cy="414636"/>
          </a:xfrm>
        </p:grpSpPr>
        <p:sp>
          <p:nvSpPr>
            <p:cNvPr id="9" name="Oval 53"/>
            <p:cNvSpPr>
              <a:spLocks noChangeAspect="1"/>
            </p:cNvSpPr>
            <p:nvPr/>
          </p:nvSpPr>
          <p:spPr>
            <a:xfrm>
              <a:off x="5718687" y="1792143"/>
              <a:ext cx="414636" cy="414636"/>
            </a:xfrm>
            <a:prstGeom prst="ellipse">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26" name="MH_Other_3"/>
            <p:cNvSpPr/>
            <p:nvPr>
              <p:custDataLst>
                <p:tags r:id="rId4"/>
              </p:custDataLst>
            </p:nvPr>
          </p:nvSpPr>
          <p:spPr>
            <a:xfrm>
              <a:off x="5818390" y="1898582"/>
              <a:ext cx="215231" cy="201758"/>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5">
                <a:gradFill>
                  <a:gsLst>
                    <a:gs pos="0">
                      <a:schemeClr val="accent1"/>
                    </a:gs>
                    <a:gs pos="100000">
                      <a:schemeClr val="accent1">
                        <a:lumMod val="50000"/>
                      </a:schemeClr>
                    </a:gs>
                  </a:gsLst>
                  <a:lin ang="5400000" scaled="1"/>
                </a:gradFill>
                <a:latin typeface="+mj-lt"/>
              </a:endParaRPr>
            </a:p>
          </p:txBody>
        </p:sp>
      </p:grpSp>
      <p:grpSp>
        <p:nvGrpSpPr>
          <p:cNvPr id="17" name="组合 16"/>
          <p:cNvGrpSpPr/>
          <p:nvPr/>
        </p:nvGrpSpPr>
        <p:grpSpPr bwMode="auto">
          <a:xfrm>
            <a:off x="7624834" y="5503333"/>
            <a:ext cx="554567" cy="552451"/>
            <a:chOff x="5718687" y="4127858"/>
            <a:chExt cx="414636" cy="414636"/>
          </a:xfrm>
        </p:grpSpPr>
        <p:sp>
          <p:nvSpPr>
            <p:cNvPr id="13" name="Oval 57"/>
            <p:cNvSpPr>
              <a:spLocks noChangeAspect="1"/>
            </p:cNvSpPr>
            <p:nvPr/>
          </p:nvSpPr>
          <p:spPr>
            <a:xfrm>
              <a:off x="5718687" y="4127858"/>
              <a:ext cx="414636" cy="414636"/>
            </a:xfrm>
            <a:prstGeom prst="ellipse">
              <a:avLst/>
            </a:prstGeom>
            <a:solidFill>
              <a:schemeClr val="bg1">
                <a:alpha val="20000"/>
              </a:schemeClr>
            </a:solidFill>
            <a:ln w="15875">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ndParaRPr>
            </a:p>
          </p:txBody>
        </p:sp>
        <p:sp>
          <p:nvSpPr>
            <p:cNvPr id="27" name="MH_Other_5"/>
            <p:cNvSpPr/>
            <p:nvPr>
              <p:custDataLst>
                <p:tags r:id="rId3"/>
              </p:custDataLst>
            </p:nvPr>
          </p:nvSpPr>
          <p:spPr bwMode="auto">
            <a:xfrm>
              <a:off x="5818390" y="4274013"/>
              <a:ext cx="212066" cy="147744"/>
            </a:xfrm>
            <a:custGeom>
              <a:avLst/>
              <a:gdLst>
                <a:gd name="T0" fmla="*/ 2147483646 w 6190"/>
                <a:gd name="T1" fmla="*/ 2147483646 h 4291"/>
                <a:gd name="T2" fmla="*/ 2147483646 w 6190"/>
                <a:gd name="T3" fmla="*/ 2147483646 h 4291"/>
                <a:gd name="T4" fmla="*/ 2147483646 w 6190"/>
                <a:gd name="T5" fmla="*/ 2147483646 h 4291"/>
                <a:gd name="T6" fmla="*/ 2147483646 w 6190"/>
                <a:gd name="T7" fmla="*/ 2147483646 h 4291"/>
                <a:gd name="T8" fmla="*/ 2147483646 w 6190"/>
                <a:gd name="T9" fmla="*/ 2147483646 h 4291"/>
                <a:gd name="T10" fmla="*/ 2147483646 w 6190"/>
                <a:gd name="T11" fmla="*/ 2147483646 h 4291"/>
                <a:gd name="T12" fmla="*/ 2147483646 w 6190"/>
                <a:gd name="T13" fmla="*/ 2147483646 h 4291"/>
                <a:gd name="T14" fmla="*/ 2147483646 w 6190"/>
                <a:gd name="T15" fmla="*/ 2147483646 h 4291"/>
                <a:gd name="T16" fmla="*/ 2147483646 w 6190"/>
                <a:gd name="T17" fmla="*/ 2147483646 h 4291"/>
                <a:gd name="T18" fmla="*/ 2147483646 w 6190"/>
                <a:gd name="T19" fmla="*/ 2147483646 h 4291"/>
                <a:gd name="T20" fmla="*/ 2147483646 w 6190"/>
                <a:gd name="T21" fmla="*/ 2147483646 h 4291"/>
                <a:gd name="T22" fmla="*/ 2147483646 w 6190"/>
                <a:gd name="T23" fmla="*/ 2147483646 h 4291"/>
                <a:gd name="T24" fmla="*/ 2147483646 w 6190"/>
                <a:gd name="T25" fmla="*/ 2147483646 h 4291"/>
                <a:gd name="T26" fmla="*/ 2147483646 w 6190"/>
                <a:gd name="T27" fmla="*/ 2147483646 h 4291"/>
                <a:gd name="T28" fmla="*/ 2147483646 w 6190"/>
                <a:gd name="T29" fmla="*/ 2147483646 h 4291"/>
                <a:gd name="T30" fmla="*/ 2147483646 w 6190"/>
                <a:gd name="T31" fmla="*/ 2147483646 h 4291"/>
                <a:gd name="T32" fmla="*/ 2147483646 w 6190"/>
                <a:gd name="T33" fmla="*/ 2147483646 h 4291"/>
                <a:gd name="T34" fmla="*/ 2147483646 w 6190"/>
                <a:gd name="T35" fmla="*/ 2147483646 h 4291"/>
                <a:gd name="T36" fmla="*/ 2147483646 w 6190"/>
                <a:gd name="T37" fmla="*/ 2147483646 h 4291"/>
                <a:gd name="T38" fmla="*/ 2147483646 w 6190"/>
                <a:gd name="T39" fmla="*/ 2147483646 h 4291"/>
                <a:gd name="T40" fmla="*/ 2147483646 w 6190"/>
                <a:gd name="T41" fmla="*/ 2147483646 h 4291"/>
                <a:gd name="T42" fmla="*/ 2147483646 w 6190"/>
                <a:gd name="T43" fmla="*/ 2147483646 h 4291"/>
                <a:gd name="T44" fmla="*/ 2147483646 w 6190"/>
                <a:gd name="T45" fmla="*/ 2147483646 h 4291"/>
                <a:gd name="T46" fmla="*/ 2147483646 w 6190"/>
                <a:gd name="T47" fmla="*/ 2147483646 h 4291"/>
                <a:gd name="T48" fmla="*/ 2147483646 w 6190"/>
                <a:gd name="T49" fmla="*/ 2147483646 h 4291"/>
                <a:gd name="T50" fmla="*/ 0 w 6190"/>
                <a:gd name="T51" fmla="*/ 2147483646 h 4291"/>
                <a:gd name="T52" fmla="*/ 0 w 6190"/>
                <a:gd name="T53" fmla="*/ 2147483646 h 4291"/>
                <a:gd name="T54" fmla="*/ 2147483646 w 6190"/>
                <a:gd name="T55" fmla="*/ 2147483646 h 4291"/>
                <a:gd name="T56" fmla="*/ 2147483646 w 6190"/>
                <a:gd name="T57" fmla="*/ 2147483646 h 4291"/>
                <a:gd name="T58" fmla="*/ 2147483646 w 6190"/>
                <a:gd name="T59" fmla="*/ 0 h 4291"/>
                <a:gd name="T60" fmla="*/ 2147483646 w 6190"/>
                <a:gd name="T61" fmla="*/ 2147483646 h 4291"/>
                <a:gd name="T62" fmla="*/ 2147483646 w 6190"/>
                <a:gd name="T63" fmla="*/ 2147483646 h 4291"/>
                <a:gd name="T64" fmla="*/ 2147483646 w 6190"/>
                <a:gd name="T65" fmla="*/ 2147483646 h 4291"/>
                <a:gd name="T66" fmla="*/ 2147483646 w 6190"/>
                <a:gd name="T67" fmla="*/ 2147483646 h 4291"/>
                <a:gd name="T68" fmla="*/ 2147483646 w 6190"/>
                <a:gd name="T69" fmla="*/ 2147483646 h 4291"/>
                <a:gd name="T70" fmla="*/ 2147483646 w 6190"/>
                <a:gd name="T71" fmla="*/ 2147483646 h 4291"/>
                <a:gd name="T72" fmla="*/ 2147483646 w 6190"/>
                <a:gd name="T73" fmla="*/ 2147483646 h 4291"/>
                <a:gd name="T74" fmla="*/ 2147483646 w 6190"/>
                <a:gd name="T75" fmla="*/ 2147483646 h 4291"/>
                <a:gd name="T76" fmla="*/ 2147483646 w 6190"/>
                <a:gd name="T77" fmla="*/ 2147483646 h 4291"/>
                <a:gd name="T78" fmla="*/ 2147483646 w 6190"/>
                <a:gd name="T79" fmla="*/ 2147483646 h 4291"/>
                <a:gd name="T80" fmla="*/ 2147483646 w 6190"/>
                <a:gd name="T81" fmla="*/ 2147483646 h 4291"/>
                <a:gd name="T82" fmla="*/ 2147483646 w 6190"/>
                <a:gd name="T83" fmla="*/ 2147483646 h 4291"/>
                <a:gd name="T84" fmla="*/ 2147483646 w 6190"/>
                <a:gd name="T85" fmla="*/ 2147483646 h 4291"/>
                <a:gd name="T86" fmla="*/ 2147483646 w 6190"/>
                <a:gd name="T87" fmla="*/ 2147483646 h 4291"/>
                <a:gd name="T88" fmla="*/ 2147483646 w 6190"/>
                <a:gd name="T89" fmla="*/ 2147483646 h 4291"/>
                <a:gd name="T90" fmla="*/ 2147483646 w 6190"/>
                <a:gd name="T91" fmla="*/ 2147483646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chemeClr val="bg1"/>
            </a:solidFill>
            <a:ln>
              <a:noFill/>
            </a:ln>
          </p:spPr>
          <p:txBody>
            <a:bodyPr anchor="ctr"/>
            <a:lstStyle/>
            <a:p>
              <a:pPr eaLnBrk="1" fontAlgn="auto" hangingPunct="1">
                <a:spcBef>
                  <a:spcPts val="0"/>
                </a:spcBef>
                <a:spcAft>
                  <a:spcPts val="0"/>
                </a:spcAft>
                <a:defRPr/>
              </a:pPr>
              <a:endParaRPr lang="zh-CN" altLang="en-US" sz="1355">
                <a:gradFill>
                  <a:gsLst>
                    <a:gs pos="0">
                      <a:schemeClr val="accent1"/>
                    </a:gs>
                    <a:gs pos="100000">
                      <a:schemeClr val="accent1">
                        <a:lumMod val="50000"/>
                      </a:schemeClr>
                    </a:gs>
                  </a:gsLst>
                  <a:lin ang="5400000" scaled="1"/>
                </a:gradFill>
                <a:latin typeface="+mj-lt"/>
                <a:ea typeface="+mn-ea"/>
              </a:endParaRPr>
            </a:p>
          </p:txBody>
        </p:sp>
      </p:grpSp>
      <p:grpSp>
        <p:nvGrpSpPr>
          <p:cNvPr id="15" name="组合 14"/>
          <p:cNvGrpSpPr/>
          <p:nvPr/>
        </p:nvGrpSpPr>
        <p:grpSpPr bwMode="auto">
          <a:xfrm>
            <a:off x="7624834" y="3433233"/>
            <a:ext cx="554567" cy="552451"/>
            <a:chOff x="5718687" y="2574718"/>
            <a:chExt cx="414636" cy="414636"/>
          </a:xfrm>
        </p:grpSpPr>
        <p:sp>
          <p:nvSpPr>
            <p:cNvPr id="10" name="Oval 54"/>
            <p:cNvSpPr>
              <a:spLocks noChangeAspect="1"/>
            </p:cNvSpPr>
            <p:nvPr/>
          </p:nvSpPr>
          <p:spPr>
            <a:xfrm>
              <a:off x="5718687" y="2574718"/>
              <a:ext cx="414636" cy="414636"/>
            </a:xfrm>
            <a:prstGeom prst="ellipse">
              <a:avLst/>
            </a:prstGeom>
            <a:solidFill>
              <a:schemeClr val="bg1">
                <a:alpha val="20000"/>
              </a:schemeClr>
            </a:solidFill>
            <a:ln w="15875">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ndParaRPr>
            </a:p>
          </p:txBody>
        </p:sp>
        <p:sp>
          <p:nvSpPr>
            <p:cNvPr id="28" name="MH_Other_12"/>
            <p:cNvSpPr/>
            <p:nvPr>
              <p:custDataLst>
                <p:tags r:id="rId2"/>
              </p:custDataLst>
            </p:nvPr>
          </p:nvSpPr>
          <p:spPr>
            <a:xfrm>
              <a:off x="5818390" y="2716108"/>
              <a:ext cx="208901" cy="165219"/>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p>
              <a:pPr algn="ctr" eaLnBrk="1" fontAlgn="auto" hangingPunct="1">
                <a:spcBef>
                  <a:spcPts val="0"/>
                </a:spcBef>
                <a:spcAft>
                  <a:spcPts val="0"/>
                </a:spcAft>
                <a:defRPr/>
              </a:pPr>
              <a:endParaRPr lang="zh-CN" altLang="en-US" sz="1355" dirty="0">
                <a:gradFill>
                  <a:gsLst>
                    <a:gs pos="0">
                      <a:schemeClr val="accent1"/>
                    </a:gs>
                    <a:gs pos="100000">
                      <a:schemeClr val="accent1">
                        <a:lumMod val="50000"/>
                      </a:schemeClr>
                    </a:gs>
                  </a:gsLst>
                  <a:lin ang="5400000" scaled="1"/>
                </a:gradFill>
                <a:latin typeface="+mj-lt"/>
              </a:endParaRPr>
            </a:p>
          </p:txBody>
        </p:sp>
      </p:grpSp>
      <p:grpSp>
        <p:nvGrpSpPr>
          <p:cNvPr id="16" name="组合 15"/>
          <p:cNvGrpSpPr/>
          <p:nvPr/>
        </p:nvGrpSpPr>
        <p:grpSpPr bwMode="auto">
          <a:xfrm>
            <a:off x="7624834" y="4438651"/>
            <a:ext cx="554567" cy="552449"/>
            <a:chOff x="5718687" y="3328533"/>
            <a:chExt cx="414636" cy="414636"/>
          </a:xfrm>
        </p:grpSpPr>
        <p:sp>
          <p:nvSpPr>
            <p:cNvPr id="11" name="Oval 57"/>
            <p:cNvSpPr>
              <a:spLocks noChangeAspect="1"/>
            </p:cNvSpPr>
            <p:nvPr/>
          </p:nvSpPr>
          <p:spPr>
            <a:xfrm>
              <a:off x="5718687" y="3328533"/>
              <a:ext cx="414636" cy="414636"/>
            </a:xfrm>
            <a:prstGeom prst="ellipse">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en-US" sz="2400" dirty="0">
                <a:gradFill>
                  <a:gsLst>
                    <a:gs pos="0">
                      <a:schemeClr val="accent1"/>
                    </a:gs>
                    <a:gs pos="100000">
                      <a:schemeClr val="accent1">
                        <a:lumMod val="50000"/>
                      </a:schemeClr>
                    </a:gs>
                  </a:gsLst>
                  <a:lin ang="5400000" scaled="1"/>
                </a:gradFill>
                <a:latin typeface="+mj-lt"/>
                <a:ea typeface="+mn-ea"/>
              </a:endParaRPr>
            </a:p>
          </p:txBody>
        </p:sp>
        <p:sp>
          <p:nvSpPr>
            <p:cNvPr id="29" name="MH_Other_15"/>
            <p:cNvSpPr>
              <a:spLocks noChangeArrowheads="1"/>
            </p:cNvSpPr>
            <p:nvPr>
              <p:custDataLst>
                <p:tags r:id="rId1"/>
              </p:custDataLst>
            </p:nvPr>
          </p:nvSpPr>
          <p:spPr bwMode="auto">
            <a:xfrm>
              <a:off x="5834216" y="3446093"/>
              <a:ext cx="193075" cy="190637"/>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1355">
                <a:gradFill>
                  <a:gsLst>
                    <a:gs pos="0">
                      <a:schemeClr val="accent1"/>
                    </a:gs>
                    <a:gs pos="100000">
                      <a:schemeClr val="accent1">
                        <a:lumMod val="50000"/>
                      </a:schemeClr>
                    </a:gs>
                  </a:gsLst>
                  <a:lin ang="5400000" scaled="1"/>
                </a:gradFill>
                <a:latin typeface="+mj-lt"/>
                <a:ea typeface="+mn-ea"/>
              </a:endParaRPr>
            </a:p>
          </p:txBody>
        </p:sp>
      </p:grpSp>
      <p:sp>
        <p:nvSpPr>
          <p:cNvPr id="30" name="文本框 48"/>
          <p:cNvSpPr txBox="1">
            <a:spLocks noChangeArrowheads="1"/>
          </p:cNvSpPr>
          <p:nvPr/>
        </p:nvSpPr>
        <p:spPr bwMode="auto">
          <a:xfrm>
            <a:off x="5152567" y="338667"/>
            <a:ext cx="18880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dirty="0" err="1">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rPr>
              <a:t>Agenda</a:t>
            </a:r>
            <a:endParaRPr lang="zh-CN" altLang="en-US" sz="3200" b="1" dirty="0">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endParaRPr>
          </a:p>
        </p:txBody>
      </p:sp>
      <p:cxnSp>
        <p:nvCxnSpPr>
          <p:cNvPr id="31" name="直接连接符 24"/>
          <p:cNvCxnSpPr/>
          <p:nvPr/>
        </p:nvCxnSpPr>
        <p:spPr>
          <a:xfrm>
            <a:off x="7104134"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25"/>
          <p:cNvCxnSpPr/>
          <p:nvPr/>
        </p:nvCxnSpPr>
        <p:spPr>
          <a:xfrm>
            <a:off x="369630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250" fill="hold"/>
                                        <p:tgtEl>
                                          <p:spTgt spid="14"/>
                                        </p:tgtEl>
                                        <p:attrNameLst>
                                          <p:attrName>ppt_w</p:attrName>
                                        </p:attrNameLst>
                                      </p:cBhvr>
                                      <p:tavLst>
                                        <p:tav tm="0">
                                          <p:val>
                                            <p:fltVal val="0"/>
                                          </p:val>
                                        </p:tav>
                                        <p:tav tm="100000">
                                          <p:val>
                                            <p:strVal val="#ppt_w"/>
                                          </p:val>
                                        </p:tav>
                                      </p:tavLst>
                                    </p:anim>
                                    <p:anim calcmode="lin" valueType="num">
                                      <p:cBhvr>
                                        <p:cTn id="12" dur="250" fill="hold"/>
                                        <p:tgtEl>
                                          <p:spTgt spid="14"/>
                                        </p:tgtEl>
                                        <p:attrNameLst>
                                          <p:attrName>ppt_h</p:attrName>
                                        </p:attrNameLst>
                                      </p:cBhvr>
                                      <p:tavLst>
                                        <p:tav tm="0">
                                          <p:val>
                                            <p:fltVal val="0"/>
                                          </p:val>
                                        </p:tav>
                                        <p:tav tm="100000">
                                          <p:val>
                                            <p:strVal val="#ppt_h"/>
                                          </p:val>
                                        </p:tav>
                                      </p:tavLst>
                                    </p:anim>
                                    <p:animEffect transition="in" filter="fade">
                                      <p:cBhvr>
                                        <p:cTn id="13" dur="250"/>
                                        <p:tgtEl>
                                          <p:spTgt spid="14"/>
                                        </p:tgtEl>
                                      </p:cBhvr>
                                    </p:animEffect>
                                  </p:childTnLst>
                                </p:cTn>
                              </p:par>
                              <p:par>
                                <p:cTn id="14" presetID="6" presetClass="emph" presetSubtype="0" decel="100000" fill="hold" nodeType="withEffect">
                                  <p:stCondLst>
                                    <p:cond delay="200"/>
                                  </p:stCondLst>
                                  <p:childTnLst>
                                    <p:animScale>
                                      <p:cBhvr>
                                        <p:cTn id="15" dur="250" fill="hold"/>
                                        <p:tgtEl>
                                          <p:spTgt spid="14"/>
                                        </p:tgtEl>
                                      </p:cBhvr>
                                      <p:by x="110000" y="110000"/>
                                    </p:animScale>
                                  </p:childTnLst>
                                </p:cTn>
                              </p:par>
                              <p:par>
                                <p:cTn id="16" presetID="6" presetClass="emph" presetSubtype="0" decel="100000" fill="hold" nodeType="withEffect">
                                  <p:stCondLst>
                                    <p:cond delay="300"/>
                                  </p:stCondLst>
                                  <p:childTnLst>
                                    <p:animScale>
                                      <p:cBhvr>
                                        <p:cTn id="17" dur="250" fill="hold"/>
                                        <p:tgtEl>
                                          <p:spTgt spid="14"/>
                                        </p:tgtEl>
                                      </p:cBhvr>
                                      <p:by x="91000" y="91000"/>
                                    </p:animScale>
                                  </p:childTnLst>
                                </p:cTn>
                              </p:par>
                            </p:childTnLst>
                          </p:cTn>
                        </p:par>
                        <p:par>
                          <p:cTn id="18" fill="hold">
                            <p:stCondLst>
                              <p:cond delay="1000"/>
                            </p:stCondLst>
                            <p:childTnLst>
                              <p:par>
                                <p:cTn id="19" presetID="2" presetClass="entr" presetSubtype="2" decel="10000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250" fill="hold"/>
                                        <p:tgtEl>
                                          <p:spTgt spid="15"/>
                                        </p:tgtEl>
                                        <p:attrNameLst>
                                          <p:attrName>ppt_w</p:attrName>
                                        </p:attrNameLst>
                                      </p:cBhvr>
                                      <p:tavLst>
                                        <p:tav tm="0">
                                          <p:val>
                                            <p:fltVal val="0"/>
                                          </p:val>
                                        </p:tav>
                                        <p:tav tm="100000">
                                          <p:val>
                                            <p:strVal val="#ppt_w"/>
                                          </p:val>
                                        </p:tav>
                                      </p:tavLst>
                                    </p:anim>
                                    <p:anim calcmode="lin" valueType="num">
                                      <p:cBhvr>
                                        <p:cTn id="27" dur="250" fill="hold"/>
                                        <p:tgtEl>
                                          <p:spTgt spid="15"/>
                                        </p:tgtEl>
                                        <p:attrNameLst>
                                          <p:attrName>ppt_h</p:attrName>
                                        </p:attrNameLst>
                                      </p:cBhvr>
                                      <p:tavLst>
                                        <p:tav tm="0">
                                          <p:val>
                                            <p:fltVal val="0"/>
                                          </p:val>
                                        </p:tav>
                                        <p:tav tm="100000">
                                          <p:val>
                                            <p:strVal val="#ppt_h"/>
                                          </p:val>
                                        </p:tav>
                                      </p:tavLst>
                                    </p:anim>
                                    <p:animEffect transition="in" filter="fade">
                                      <p:cBhvr>
                                        <p:cTn id="28" dur="250"/>
                                        <p:tgtEl>
                                          <p:spTgt spid="15"/>
                                        </p:tgtEl>
                                      </p:cBhvr>
                                    </p:animEffect>
                                  </p:childTnLst>
                                </p:cTn>
                              </p:par>
                              <p:par>
                                <p:cTn id="29" presetID="6" presetClass="emph" presetSubtype="0" decel="100000" fill="hold" nodeType="withEffect">
                                  <p:stCondLst>
                                    <p:cond delay="200"/>
                                  </p:stCondLst>
                                  <p:childTnLst>
                                    <p:animScale>
                                      <p:cBhvr>
                                        <p:cTn id="30" dur="250" fill="hold"/>
                                        <p:tgtEl>
                                          <p:spTgt spid="15"/>
                                        </p:tgtEl>
                                      </p:cBhvr>
                                      <p:by x="110000" y="110000"/>
                                    </p:animScale>
                                  </p:childTnLst>
                                </p:cTn>
                              </p:par>
                              <p:par>
                                <p:cTn id="31" presetID="6" presetClass="emph" presetSubtype="0" decel="100000" fill="hold" nodeType="withEffect">
                                  <p:stCondLst>
                                    <p:cond delay="300"/>
                                  </p:stCondLst>
                                  <p:childTnLst>
                                    <p:animScale>
                                      <p:cBhvr>
                                        <p:cTn id="32" dur="250" fill="hold"/>
                                        <p:tgtEl>
                                          <p:spTgt spid="15"/>
                                        </p:tgtEl>
                                      </p:cBhvr>
                                      <p:by x="91000" y="91000"/>
                                    </p:animScale>
                                  </p:childTnLst>
                                </p:cTn>
                              </p:par>
                            </p:childTnLst>
                          </p:cTn>
                        </p:par>
                        <p:par>
                          <p:cTn id="33" fill="hold">
                            <p:stCondLst>
                              <p:cond delay="2000"/>
                            </p:stCondLst>
                            <p:childTnLst>
                              <p:par>
                                <p:cTn id="34" presetID="2" presetClass="entr" presetSubtype="2" decel="10000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1+#ppt_w/2"/>
                                          </p:val>
                                        </p:tav>
                                        <p:tav tm="100000">
                                          <p:val>
                                            <p:strVal val="#ppt_x"/>
                                          </p:val>
                                        </p:tav>
                                      </p:tavLst>
                                    </p:anim>
                                    <p:anim calcmode="lin" valueType="num">
                                      <p:cBhvr additive="base">
                                        <p:cTn id="37" dur="500" fill="hold"/>
                                        <p:tgtEl>
                                          <p:spTgt spid="7"/>
                                        </p:tgtEl>
                                        <p:attrNameLst>
                                          <p:attrName>ppt_y</p:attrName>
                                        </p:attrNameLst>
                                      </p:cBhvr>
                                      <p:tavLst>
                                        <p:tav tm="0">
                                          <p:val>
                                            <p:strVal val="#ppt_y"/>
                                          </p:val>
                                        </p:tav>
                                        <p:tav tm="100000">
                                          <p:val>
                                            <p:strVal val="#ppt_y"/>
                                          </p:val>
                                        </p:tav>
                                      </p:tavLst>
                                    </p:anim>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250" fill="hold"/>
                                        <p:tgtEl>
                                          <p:spTgt spid="16"/>
                                        </p:tgtEl>
                                        <p:attrNameLst>
                                          <p:attrName>ppt_w</p:attrName>
                                        </p:attrNameLst>
                                      </p:cBhvr>
                                      <p:tavLst>
                                        <p:tav tm="0">
                                          <p:val>
                                            <p:fltVal val="0"/>
                                          </p:val>
                                        </p:tav>
                                        <p:tav tm="100000">
                                          <p:val>
                                            <p:strVal val="#ppt_w"/>
                                          </p:val>
                                        </p:tav>
                                      </p:tavLst>
                                    </p:anim>
                                    <p:anim calcmode="lin" valueType="num">
                                      <p:cBhvr>
                                        <p:cTn id="42" dur="250" fill="hold"/>
                                        <p:tgtEl>
                                          <p:spTgt spid="16"/>
                                        </p:tgtEl>
                                        <p:attrNameLst>
                                          <p:attrName>ppt_h</p:attrName>
                                        </p:attrNameLst>
                                      </p:cBhvr>
                                      <p:tavLst>
                                        <p:tav tm="0">
                                          <p:val>
                                            <p:fltVal val="0"/>
                                          </p:val>
                                        </p:tav>
                                        <p:tav tm="100000">
                                          <p:val>
                                            <p:strVal val="#ppt_h"/>
                                          </p:val>
                                        </p:tav>
                                      </p:tavLst>
                                    </p:anim>
                                    <p:animEffect transition="in" filter="fade">
                                      <p:cBhvr>
                                        <p:cTn id="43" dur="250"/>
                                        <p:tgtEl>
                                          <p:spTgt spid="16"/>
                                        </p:tgtEl>
                                      </p:cBhvr>
                                    </p:animEffect>
                                  </p:childTnLst>
                                </p:cTn>
                              </p:par>
                              <p:par>
                                <p:cTn id="44" presetID="6" presetClass="emph" presetSubtype="0" decel="100000" fill="hold" nodeType="withEffect">
                                  <p:stCondLst>
                                    <p:cond delay="200"/>
                                  </p:stCondLst>
                                  <p:childTnLst>
                                    <p:animScale>
                                      <p:cBhvr>
                                        <p:cTn id="45" dur="250" fill="hold"/>
                                        <p:tgtEl>
                                          <p:spTgt spid="16"/>
                                        </p:tgtEl>
                                      </p:cBhvr>
                                      <p:by x="110000" y="110000"/>
                                    </p:animScale>
                                  </p:childTnLst>
                                </p:cTn>
                              </p:par>
                              <p:par>
                                <p:cTn id="46" presetID="6" presetClass="emph" presetSubtype="0" decel="100000" fill="hold" nodeType="withEffect">
                                  <p:stCondLst>
                                    <p:cond delay="300"/>
                                  </p:stCondLst>
                                  <p:childTnLst>
                                    <p:animScale>
                                      <p:cBhvr>
                                        <p:cTn id="47" dur="250" fill="hold"/>
                                        <p:tgtEl>
                                          <p:spTgt spid="16"/>
                                        </p:tgtEl>
                                      </p:cBhvr>
                                      <p:by x="91000" y="91000"/>
                                    </p:animScale>
                                  </p:childTnLst>
                                </p:cTn>
                              </p:par>
                            </p:childTnLst>
                          </p:cTn>
                        </p:par>
                        <p:par>
                          <p:cTn id="48" fill="hold">
                            <p:stCondLst>
                              <p:cond delay="3000"/>
                            </p:stCondLst>
                            <p:childTnLst>
                              <p:par>
                                <p:cTn id="49" presetID="2" presetClass="entr" presetSubtype="2" decel="100000"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1+#ppt_w/2"/>
                                          </p:val>
                                        </p:tav>
                                        <p:tav tm="100000">
                                          <p:val>
                                            <p:strVal val="#ppt_x"/>
                                          </p:val>
                                        </p:tav>
                                      </p:tavLst>
                                    </p:anim>
                                    <p:anim calcmode="lin" valueType="num">
                                      <p:cBhvr additive="base">
                                        <p:cTn id="52" dur="500" fill="hold"/>
                                        <p:tgtEl>
                                          <p:spTgt spid="8"/>
                                        </p:tgtEl>
                                        <p:attrNameLst>
                                          <p:attrName>ppt_y</p:attrName>
                                        </p:attrNameLst>
                                      </p:cBhvr>
                                      <p:tavLst>
                                        <p:tav tm="0">
                                          <p:val>
                                            <p:strVal val="#ppt_y"/>
                                          </p:val>
                                        </p:tav>
                                        <p:tav tm="100000">
                                          <p:val>
                                            <p:strVal val="#ppt_y"/>
                                          </p:val>
                                        </p:tav>
                                      </p:tavLst>
                                    </p:anim>
                                  </p:childTnLst>
                                </p:cTn>
                              </p:par>
                            </p:childTnLst>
                          </p:cTn>
                        </p:par>
                        <p:par>
                          <p:cTn id="53" fill="hold">
                            <p:stCondLst>
                              <p:cond delay="3500"/>
                            </p:stCondLst>
                            <p:childTnLst>
                              <p:par>
                                <p:cTn id="54" presetID="53" presetClass="entr" presetSubtype="16"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250" fill="hold"/>
                                        <p:tgtEl>
                                          <p:spTgt spid="17"/>
                                        </p:tgtEl>
                                        <p:attrNameLst>
                                          <p:attrName>ppt_w</p:attrName>
                                        </p:attrNameLst>
                                      </p:cBhvr>
                                      <p:tavLst>
                                        <p:tav tm="0">
                                          <p:val>
                                            <p:fltVal val="0"/>
                                          </p:val>
                                        </p:tav>
                                        <p:tav tm="100000">
                                          <p:val>
                                            <p:strVal val="#ppt_w"/>
                                          </p:val>
                                        </p:tav>
                                      </p:tavLst>
                                    </p:anim>
                                    <p:anim calcmode="lin" valueType="num">
                                      <p:cBhvr>
                                        <p:cTn id="57" dur="250" fill="hold"/>
                                        <p:tgtEl>
                                          <p:spTgt spid="17"/>
                                        </p:tgtEl>
                                        <p:attrNameLst>
                                          <p:attrName>ppt_h</p:attrName>
                                        </p:attrNameLst>
                                      </p:cBhvr>
                                      <p:tavLst>
                                        <p:tav tm="0">
                                          <p:val>
                                            <p:fltVal val="0"/>
                                          </p:val>
                                        </p:tav>
                                        <p:tav tm="100000">
                                          <p:val>
                                            <p:strVal val="#ppt_h"/>
                                          </p:val>
                                        </p:tav>
                                      </p:tavLst>
                                    </p:anim>
                                    <p:animEffect transition="in" filter="fade">
                                      <p:cBhvr>
                                        <p:cTn id="58" dur="250"/>
                                        <p:tgtEl>
                                          <p:spTgt spid="17"/>
                                        </p:tgtEl>
                                      </p:cBhvr>
                                    </p:animEffect>
                                  </p:childTnLst>
                                </p:cTn>
                              </p:par>
                              <p:par>
                                <p:cTn id="59" presetID="6" presetClass="emph" presetSubtype="0" decel="100000" fill="hold" nodeType="withEffect">
                                  <p:stCondLst>
                                    <p:cond delay="200"/>
                                  </p:stCondLst>
                                  <p:childTnLst>
                                    <p:animScale>
                                      <p:cBhvr>
                                        <p:cTn id="60" dur="250" fill="hold"/>
                                        <p:tgtEl>
                                          <p:spTgt spid="17"/>
                                        </p:tgtEl>
                                      </p:cBhvr>
                                      <p:by x="110000" y="110000"/>
                                    </p:animScale>
                                  </p:childTnLst>
                                </p:cTn>
                              </p:par>
                              <p:par>
                                <p:cTn id="61" presetID="6" presetClass="emph" presetSubtype="0" decel="100000" fill="hold" nodeType="withEffect">
                                  <p:stCondLst>
                                    <p:cond delay="300"/>
                                  </p:stCondLst>
                                  <p:childTnLst>
                                    <p:animScale>
                                      <p:cBhvr>
                                        <p:cTn id="62" dur="250" fill="hold"/>
                                        <p:tgtEl>
                                          <p:spTgt spid="17"/>
                                        </p:tgtEl>
                                      </p:cBhvr>
                                      <p:by x="91000" y="91000"/>
                                    </p:animScale>
                                  </p:childTnLst>
                                </p:cTn>
                              </p:par>
                            </p:childTnLst>
                          </p:cTn>
                        </p:par>
                        <p:par>
                          <p:cTn id="63" fill="hold">
                            <p:stCondLst>
                              <p:cond delay="4000"/>
                            </p:stCondLst>
                            <p:childTnLst>
                              <p:par>
                                <p:cTn id="64" presetID="2" presetClass="entr" presetSubtype="2" decel="100000"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additive="base">
                                        <p:cTn id="66" dur="500" fill="hold"/>
                                        <p:tgtEl>
                                          <p:spTgt spid="12"/>
                                        </p:tgtEl>
                                        <p:attrNameLst>
                                          <p:attrName>ppt_x</p:attrName>
                                        </p:attrNameLst>
                                      </p:cBhvr>
                                      <p:tavLst>
                                        <p:tav tm="0">
                                          <p:val>
                                            <p:strVal val="1+#ppt_w/2"/>
                                          </p:val>
                                        </p:tav>
                                        <p:tav tm="100000">
                                          <p:val>
                                            <p:strVal val="#ppt_x"/>
                                          </p:val>
                                        </p:tav>
                                      </p:tavLst>
                                    </p:anim>
                                    <p:anim calcmode="lin" valueType="num">
                                      <p:cBhvr additive="base">
                                        <p:cTn id="67" dur="500" fill="hold"/>
                                        <p:tgtEl>
                                          <p:spTgt spid="12"/>
                                        </p:tgtEl>
                                        <p:attrNameLst>
                                          <p:attrName>ppt_y</p:attrName>
                                        </p:attrNameLst>
                                      </p:cBhvr>
                                      <p:tavLst>
                                        <p:tav tm="0">
                                          <p:val>
                                            <p:strVal val="#ppt_y"/>
                                          </p:val>
                                        </p:tav>
                                        <p:tav tm="100000">
                                          <p:val>
                                            <p:strVal val="#ppt_y"/>
                                          </p:val>
                                        </p:tav>
                                      </p:tavLst>
                                    </p:anim>
                                  </p:childTnLst>
                                </p:cTn>
                              </p:par>
                            </p:childTnLst>
                          </p:cTn>
                        </p:par>
                        <p:par>
                          <p:cTn id="68" fill="hold">
                            <p:stCondLst>
                              <p:cond delay="4500"/>
                            </p:stCondLst>
                            <p:childTnLst>
                              <p:par>
                                <p:cTn id="69" presetID="2" presetClass="entr" presetSubtype="1" decel="100000"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500" fill="hold"/>
                                        <p:tgtEl>
                                          <p:spTgt spid="30"/>
                                        </p:tgtEl>
                                        <p:attrNameLst>
                                          <p:attrName>ppt_x</p:attrName>
                                        </p:attrNameLst>
                                      </p:cBhvr>
                                      <p:tavLst>
                                        <p:tav tm="0">
                                          <p:val>
                                            <p:strVal val="#ppt_x"/>
                                          </p:val>
                                        </p:tav>
                                        <p:tav tm="100000">
                                          <p:val>
                                            <p:strVal val="#ppt_x"/>
                                          </p:val>
                                        </p:tav>
                                      </p:tavLst>
                                    </p:anim>
                                    <p:anim calcmode="lin" valueType="num">
                                      <p:cBhvr additive="base">
                                        <p:cTn id="72" dur="500" fill="hold"/>
                                        <p:tgtEl>
                                          <p:spTgt spid="30"/>
                                        </p:tgtEl>
                                        <p:attrNameLst>
                                          <p:attrName>ppt_y</p:attrName>
                                        </p:attrNameLst>
                                      </p:cBhvr>
                                      <p:tavLst>
                                        <p:tav tm="0">
                                          <p:val>
                                            <p:strVal val="0-#ppt_h/2"/>
                                          </p:val>
                                        </p:tav>
                                        <p:tav tm="100000">
                                          <p:val>
                                            <p:strVal val="#ppt_y"/>
                                          </p:val>
                                        </p:tav>
                                      </p:tavLst>
                                    </p:anim>
                                  </p:childTnLst>
                                </p:cTn>
                              </p:par>
                              <p:par>
                                <p:cTn id="73" presetID="22" presetClass="entr" presetSubtype="8" fill="hold" nodeType="withEffect">
                                  <p:stCondLst>
                                    <p:cond delay="400"/>
                                  </p:stCondLst>
                                  <p:childTnLst>
                                    <p:set>
                                      <p:cBhvr>
                                        <p:cTn id="74" dur="1" fill="hold">
                                          <p:stCondLst>
                                            <p:cond delay="0"/>
                                          </p:stCondLst>
                                        </p:cTn>
                                        <p:tgtEl>
                                          <p:spTgt spid="31"/>
                                        </p:tgtEl>
                                        <p:attrNameLst>
                                          <p:attrName>style.visibility</p:attrName>
                                        </p:attrNameLst>
                                      </p:cBhvr>
                                      <p:to>
                                        <p:strVal val="visible"/>
                                      </p:to>
                                    </p:set>
                                    <p:animEffect transition="in" filter="wipe(left)">
                                      <p:cBhvr>
                                        <p:cTn id="75" dur="500"/>
                                        <p:tgtEl>
                                          <p:spTgt spid="31"/>
                                        </p:tgtEl>
                                      </p:cBhvr>
                                    </p:animEffect>
                                  </p:childTnLst>
                                </p:cTn>
                              </p:par>
                              <p:par>
                                <p:cTn id="76" presetID="22" presetClass="entr" presetSubtype="2" fill="hold" nodeType="withEffect">
                                  <p:stCondLst>
                                    <p:cond delay="400"/>
                                  </p:stCondLst>
                                  <p:childTnLst>
                                    <p:set>
                                      <p:cBhvr>
                                        <p:cTn id="77" dur="1" fill="hold">
                                          <p:stCondLst>
                                            <p:cond delay="0"/>
                                          </p:stCondLst>
                                        </p:cTn>
                                        <p:tgtEl>
                                          <p:spTgt spid="32"/>
                                        </p:tgtEl>
                                        <p:attrNameLst>
                                          <p:attrName>style.visibility</p:attrName>
                                        </p:attrNameLst>
                                      </p:cBhvr>
                                      <p:to>
                                        <p:strVal val="visible"/>
                                      </p:to>
                                    </p:set>
                                    <p:animEffect transition="in" filter="wipe(right)">
                                      <p:cBhvr>
                                        <p:cTn id="7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6" grpId="0"/>
      <p:bldP spid="7" grpId="0"/>
      <p:bldP spid="8" grpId="0"/>
      <p:bldP spid="12" grpId="0"/>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2281767"/>
            <a:ext cx="5734051" cy="3818467"/>
          </a:xfrm>
          <a:prstGeom prst="rect">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ndParaRPr>
          </a:p>
        </p:txBody>
      </p:sp>
      <p:grpSp>
        <p:nvGrpSpPr>
          <p:cNvPr id="3" name="组合 2"/>
          <p:cNvGrpSpPr/>
          <p:nvPr/>
        </p:nvGrpSpPr>
        <p:grpSpPr bwMode="auto">
          <a:xfrm>
            <a:off x="6443734" y="3875617"/>
            <a:ext cx="5408084" cy="2154767"/>
            <a:chOff x="974314" y="1232293"/>
            <a:chExt cx="7188447" cy="2864939"/>
          </a:xfrm>
        </p:grpSpPr>
        <p:sp>
          <p:nvSpPr>
            <p:cNvPr id="4" name="Freeform 5"/>
            <p:cNvSpPr/>
            <p:nvPr/>
          </p:nvSpPr>
          <p:spPr bwMode="auto">
            <a:xfrm>
              <a:off x="2077199" y="2540933"/>
              <a:ext cx="624593" cy="1539413"/>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gradFill>
              <a:gsLst>
                <a:gs pos="0">
                  <a:schemeClr val="accent1"/>
                </a:gs>
                <a:gs pos="100000">
                  <a:schemeClr val="accent1">
                    <a:lumMod val="50000"/>
                  </a:schemeClr>
                </a:gs>
              </a:gsLst>
              <a:lin ang="5400000" scaled="1"/>
            </a:gradFill>
            <a:ln>
              <a:noFill/>
            </a:ln>
          </p:spPr>
          <p:txBody>
            <a:bodyPr lIns="91440" tIns="45720" rIns="91440" bIns="45720"/>
            <a:lstStyle/>
            <a:p>
              <a:pPr eaLnBrk="1" fontAlgn="auto" hangingPunct="1">
                <a:spcBef>
                  <a:spcPts val="0"/>
                </a:spcBef>
                <a:spcAft>
                  <a:spcPts val="0"/>
                </a:spcAft>
                <a:defRPr/>
              </a:pPr>
              <a:endParaRPr lang="en-US" sz="1355">
                <a:gradFill>
                  <a:gsLst>
                    <a:gs pos="0">
                      <a:schemeClr val="accent1"/>
                    </a:gs>
                    <a:gs pos="100000">
                      <a:schemeClr val="accent1">
                        <a:lumMod val="50000"/>
                      </a:schemeClr>
                    </a:gs>
                  </a:gsLst>
                  <a:lin ang="5400000" scaled="1"/>
                </a:gradFill>
                <a:latin typeface="+mj-lt"/>
                <a:ea typeface="+mn-ea"/>
              </a:endParaRPr>
            </a:p>
          </p:txBody>
        </p:sp>
        <p:sp>
          <p:nvSpPr>
            <p:cNvPr id="5" name="Freeform 6"/>
            <p:cNvSpPr/>
            <p:nvPr/>
          </p:nvSpPr>
          <p:spPr bwMode="auto">
            <a:xfrm>
              <a:off x="2701792" y="2540933"/>
              <a:ext cx="621780" cy="1539413"/>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gradFill>
              <a:gsLst>
                <a:gs pos="0">
                  <a:schemeClr val="accent1">
                    <a:alpha val="60000"/>
                  </a:schemeClr>
                </a:gs>
                <a:gs pos="100000">
                  <a:schemeClr val="accent1">
                    <a:lumMod val="50000"/>
                    <a:alpha val="60000"/>
                  </a:schemeClr>
                </a:gs>
              </a:gsLst>
              <a:lin ang="5400000" scaled="1"/>
            </a:gradFill>
            <a:ln>
              <a:noFill/>
            </a:ln>
          </p:spPr>
          <p:txBody>
            <a:bodyPr lIns="91440" tIns="45720" rIns="91440" bIns="45720"/>
            <a:lstStyle/>
            <a:p>
              <a:pPr eaLnBrk="1" fontAlgn="auto" hangingPunct="1">
                <a:spcBef>
                  <a:spcPts val="0"/>
                </a:spcBef>
                <a:spcAft>
                  <a:spcPts val="0"/>
                </a:spcAft>
                <a:defRPr/>
              </a:pPr>
              <a:endParaRPr lang="en-US" sz="1355">
                <a:gradFill>
                  <a:gsLst>
                    <a:gs pos="0">
                      <a:schemeClr val="accent1"/>
                    </a:gs>
                    <a:gs pos="100000">
                      <a:schemeClr val="accent1">
                        <a:lumMod val="50000"/>
                      </a:schemeClr>
                    </a:gs>
                  </a:gsLst>
                  <a:lin ang="5400000" scaled="1"/>
                </a:gradFill>
                <a:latin typeface="+mj-lt"/>
                <a:ea typeface="+mn-ea"/>
              </a:endParaRPr>
            </a:p>
          </p:txBody>
        </p:sp>
        <p:sp>
          <p:nvSpPr>
            <p:cNvPr id="6" name="Freeform 5"/>
            <p:cNvSpPr/>
            <p:nvPr/>
          </p:nvSpPr>
          <p:spPr bwMode="auto">
            <a:xfrm>
              <a:off x="3014089" y="1778264"/>
              <a:ext cx="621779" cy="2302083"/>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gradFill>
              <a:gsLst>
                <a:gs pos="0">
                  <a:schemeClr val="accent1"/>
                </a:gs>
                <a:gs pos="100000">
                  <a:schemeClr val="accent1">
                    <a:lumMod val="50000"/>
                  </a:schemeClr>
                </a:gs>
              </a:gsLst>
              <a:lin ang="5400000" scaled="1"/>
            </a:gradFill>
            <a:ln>
              <a:noFill/>
            </a:ln>
          </p:spPr>
          <p:txBody>
            <a:bodyPr lIns="91440" tIns="45720" rIns="91440" bIns="45720"/>
            <a:lstStyle/>
            <a:p>
              <a:pPr eaLnBrk="1" fontAlgn="auto" hangingPunct="1">
                <a:spcBef>
                  <a:spcPts val="0"/>
                </a:spcBef>
                <a:spcAft>
                  <a:spcPts val="0"/>
                </a:spcAft>
                <a:defRPr/>
              </a:pPr>
              <a:endParaRPr lang="en-US" sz="1355">
                <a:gradFill>
                  <a:gsLst>
                    <a:gs pos="0">
                      <a:schemeClr val="accent1"/>
                    </a:gs>
                    <a:gs pos="100000">
                      <a:schemeClr val="accent1">
                        <a:lumMod val="50000"/>
                      </a:schemeClr>
                    </a:gs>
                  </a:gsLst>
                  <a:lin ang="5400000" scaled="1"/>
                </a:gradFill>
                <a:latin typeface="+mj-lt"/>
                <a:ea typeface="+mn-ea"/>
              </a:endParaRPr>
            </a:p>
          </p:txBody>
        </p:sp>
        <p:sp>
          <p:nvSpPr>
            <p:cNvPr id="7" name="Freeform 6"/>
            <p:cNvSpPr/>
            <p:nvPr/>
          </p:nvSpPr>
          <p:spPr bwMode="auto">
            <a:xfrm>
              <a:off x="3635868" y="1778264"/>
              <a:ext cx="624593" cy="2302083"/>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gradFill>
              <a:gsLst>
                <a:gs pos="0">
                  <a:schemeClr val="accent1">
                    <a:alpha val="60000"/>
                  </a:schemeClr>
                </a:gs>
                <a:gs pos="100000">
                  <a:schemeClr val="accent1">
                    <a:lumMod val="50000"/>
                    <a:alpha val="60000"/>
                  </a:schemeClr>
                </a:gs>
              </a:gsLst>
              <a:lin ang="5400000" scaled="1"/>
            </a:gradFill>
            <a:ln>
              <a:noFill/>
            </a:ln>
          </p:spPr>
          <p:txBody>
            <a:bodyPr lIns="91440" tIns="45720" rIns="91440" bIns="45720"/>
            <a:lstStyle/>
            <a:p>
              <a:pPr eaLnBrk="1" fontAlgn="auto" hangingPunct="1">
                <a:spcBef>
                  <a:spcPts val="0"/>
                </a:spcBef>
                <a:spcAft>
                  <a:spcPts val="0"/>
                </a:spcAft>
                <a:defRPr/>
              </a:pPr>
              <a:endParaRPr lang="en-US" sz="1355">
                <a:gradFill>
                  <a:gsLst>
                    <a:gs pos="0">
                      <a:schemeClr val="accent1"/>
                    </a:gs>
                    <a:gs pos="100000">
                      <a:schemeClr val="accent1">
                        <a:lumMod val="50000"/>
                      </a:schemeClr>
                    </a:gs>
                  </a:gsLst>
                  <a:lin ang="5400000" scaled="1"/>
                </a:gradFill>
                <a:latin typeface="+mj-lt"/>
                <a:ea typeface="+mn-ea"/>
              </a:endParaRPr>
            </a:p>
          </p:txBody>
        </p:sp>
        <p:sp>
          <p:nvSpPr>
            <p:cNvPr id="8" name="Freeform 5"/>
            <p:cNvSpPr/>
            <p:nvPr/>
          </p:nvSpPr>
          <p:spPr bwMode="auto">
            <a:xfrm>
              <a:off x="1143123" y="3247319"/>
              <a:ext cx="621780" cy="833027"/>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gradFill>
              <a:gsLst>
                <a:gs pos="0">
                  <a:schemeClr val="accent1"/>
                </a:gs>
                <a:gs pos="100000">
                  <a:schemeClr val="accent1">
                    <a:lumMod val="50000"/>
                  </a:schemeClr>
                </a:gs>
              </a:gsLst>
              <a:lin ang="5400000" scaled="1"/>
            </a:gradFill>
            <a:ln>
              <a:noFill/>
            </a:ln>
          </p:spPr>
          <p:txBody>
            <a:bodyPr lIns="91440" tIns="45720" rIns="91440" bIns="45720"/>
            <a:lstStyle/>
            <a:p>
              <a:pPr eaLnBrk="1" fontAlgn="auto" hangingPunct="1">
                <a:spcBef>
                  <a:spcPts val="0"/>
                </a:spcBef>
                <a:spcAft>
                  <a:spcPts val="0"/>
                </a:spcAft>
                <a:defRPr/>
              </a:pPr>
              <a:endParaRPr lang="en-US" sz="1355">
                <a:gradFill>
                  <a:gsLst>
                    <a:gs pos="0">
                      <a:schemeClr val="accent1"/>
                    </a:gs>
                    <a:gs pos="100000">
                      <a:schemeClr val="accent1">
                        <a:lumMod val="50000"/>
                      </a:schemeClr>
                    </a:gs>
                  </a:gsLst>
                  <a:lin ang="5400000" scaled="1"/>
                </a:gradFill>
                <a:latin typeface="+mj-lt"/>
                <a:ea typeface="+mn-ea"/>
              </a:endParaRPr>
            </a:p>
          </p:txBody>
        </p:sp>
        <p:sp>
          <p:nvSpPr>
            <p:cNvPr id="9" name="Freeform 6"/>
            <p:cNvSpPr/>
            <p:nvPr/>
          </p:nvSpPr>
          <p:spPr bwMode="auto">
            <a:xfrm>
              <a:off x="1764903" y="3247319"/>
              <a:ext cx="624593" cy="833027"/>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gradFill>
              <a:gsLst>
                <a:gs pos="0">
                  <a:schemeClr val="accent1">
                    <a:alpha val="60000"/>
                  </a:schemeClr>
                </a:gs>
                <a:gs pos="100000">
                  <a:schemeClr val="accent1">
                    <a:lumMod val="50000"/>
                    <a:alpha val="60000"/>
                  </a:schemeClr>
                </a:gs>
              </a:gsLst>
              <a:lin ang="5400000" scaled="1"/>
            </a:gradFill>
            <a:ln>
              <a:noFill/>
            </a:ln>
          </p:spPr>
          <p:txBody>
            <a:bodyPr lIns="91440" tIns="45720" rIns="91440" bIns="45720"/>
            <a:lstStyle/>
            <a:p>
              <a:pPr eaLnBrk="1" fontAlgn="auto" hangingPunct="1">
                <a:spcBef>
                  <a:spcPts val="0"/>
                </a:spcBef>
                <a:spcAft>
                  <a:spcPts val="0"/>
                </a:spcAft>
                <a:defRPr/>
              </a:pPr>
              <a:endParaRPr lang="en-US" sz="1355">
                <a:gradFill>
                  <a:gsLst>
                    <a:gs pos="0">
                      <a:schemeClr val="accent1"/>
                    </a:gs>
                    <a:gs pos="100000">
                      <a:schemeClr val="accent1">
                        <a:lumMod val="50000"/>
                      </a:schemeClr>
                    </a:gs>
                  </a:gsLst>
                  <a:lin ang="5400000" scaled="1"/>
                </a:gradFill>
                <a:latin typeface="+mj-lt"/>
                <a:ea typeface="+mn-ea"/>
              </a:endParaRPr>
            </a:p>
          </p:txBody>
        </p:sp>
        <p:sp>
          <p:nvSpPr>
            <p:cNvPr id="10" name="Freeform 5"/>
            <p:cNvSpPr/>
            <p:nvPr/>
          </p:nvSpPr>
          <p:spPr bwMode="auto">
            <a:xfrm>
              <a:off x="3948165" y="2833619"/>
              <a:ext cx="624593" cy="1246728"/>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gradFill>
              <a:gsLst>
                <a:gs pos="0">
                  <a:schemeClr val="accent1"/>
                </a:gs>
                <a:gs pos="100000">
                  <a:schemeClr val="accent1">
                    <a:lumMod val="50000"/>
                  </a:schemeClr>
                </a:gs>
              </a:gsLst>
              <a:lin ang="5400000" scaled="1"/>
            </a:gradFill>
            <a:ln>
              <a:noFill/>
            </a:ln>
          </p:spPr>
          <p:txBody>
            <a:bodyPr lIns="91440" tIns="45720" rIns="91440" bIns="45720"/>
            <a:lstStyle/>
            <a:p>
              <a:pPr eaLnBrk="1" fontAlgn="auto" hangingPunct="1">
                <a:spcBef>
                  <a:spcPts val="0"/>
                </a:spcBef>
                <a:spcAft>
                  <a:spcPts val="0"/>
                </a:spcAft>
                <a:defRPr/>
              </a:pPr>
              <a:endParaRPr lang="en-US" sz="1355">
                <a:gradFill>
                  <a:gsLst>
                    <a:gs pos="0">
                      <a:schemeClr val="accent1"/>
                    </a:gs>
                    <a:gs pos="100000">
                      <a:schemeClr val="accent1">
                        <a:lumMod val="50000"/>
                      </a:schemeClr>
                    </a:gs>
                  </a:gsLst>
                  <a:lin ang="5400000" scaled="1"/>
                </a:gradFill>
                <a:latin typeface="+mj-lt"/>
                <a:ea typeface="+mn-ea"/>
              </a:endParaRPr>
            </a:p>
          </p:txBody>
        </p:sp>
        <p:sp>
          <p:nvSpPr>
            <p:cNvPr id="11" name="Freeform 6"/>
            <p:cNvSpPr/>
            <p:nvPr/>
          </p:nvSpPr>
          <p:spPr bwMode="auto">
            <a:xfrm>
              <a:off x="4572758" y="2833619"/>
              <a:ext cx="621779" cy="1246728"/>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gradFill>
              <a:gsLst>
                <a:gs pos="0">
                  <a:schemeClr val="accent1">
                    <a:alpha val="60000"/>
                  </a:schemeClr>
                </a:gs>
                <a:gs pos="100000">
                  <a:schemeClr val="accent1">
                    <a:lumMod val="50000"/>
                    <a:alpha val="60000"/>
                  </a:schemeClr>
                </a:gs>
              </a:gsLst>
              <a:lin ang="5400000" scaled="1"/>
            </a:gradFill>
            <a:ln>
              <a:noFill/>
            </a:ln>
          </p:spPr>
          <p:txBody>
            <a:bodyPr lIns="91440" tIns="45720" rIns="91440" bIns="45720"/>
            <a:lstStyle/>
            <a:p>
              <a:pPr eaLnBrk="1" fontAlgn="auto" hangingPunct="1">
                <a:spcBef>
                  <a:spcPts val="0"/>
                </a:spcBef>
                <a:spcAft>
                  <a:spcPts val="0"/>
                </a:spcAft>
                <a:defRPr/>
              </a:pPr>
              <a:endParaRPr lang="en-US" sz="1355">
                <a:gradFill>
                  <a:gsLst>
                    <a:gs pos="0">
                      <a:schemeClr val="accent1"/>
                    </a:gs>
                    <a:gs pos="100000">
                      <a:schemeClr val="accent1">
                        <a:lumMod val="50000"/>
                      </a:schemeClr>
                    </a:gs>
                  </a:gsLst>
                  <a:lin ang="5400000" scaled="1"/>
                </a:gradFill>
                <a:latin typeface="+mj-lt"/>
                <a:ea typeface="+mn-ea"/>
              </a:endParaRPr>
            </a:p>
          </p:txBody>
        </p:sp>
        <p:sp>
          <p:nvSpPr>
            <p:cNvPr id="12" name="Freeform 5"/>
            <p:cNvSpPr/>
            <p:nvPr/>
          </p:nvSpPr>
          <p:spPr bwMode="auto">
            <a:xfrm>
              <a:off x="4885054" y="2217292"/>
              <a:ext cx="621780" cy="1863055"/>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gradFill>
              <a:gsLst>
                <a:gs pos="0">
                  <a:schemeClr val="accent1"/>
                </a:gs>
                <a:gs pos="100000">
                  <a:schemeClr val="accent1">
                    <a:lumMod val="50000"/>
                  </a:schemeClr>
                </a:gs>
              </a:gsLst>
              <a:lin ang="5400000" scaled="1"/>
            </a:gradFill>
            <a:ln>
              <a:noFill/>
            </a:ln>
          </p:spPr>
          <p:txBody>
            <a:bodyPr lIns="91440" tIns="45720" rIns="91440" bIns="45720"/>
            <a:lstStyle/>
            <a:p>
              <a:pPr eaLnBrk="1" fontAlgn="auto" hangingPunct="1">
                <a:spcBef>
                  <a:spcPts val="0"/>
                </a:spcBef>
                <a:spcAft>
                  <a:spcPts val="0"/>
                </a:spcAft>
                <a:defRPr/>
              </a:pPr>
              <a:endParaRPr lang="en-US" sz="1355">
                <a:gradFill>
                  <a:gsLst>
                    <a:gs pos="0">
                      <a:schemeClr val="accent1"/>
                    </a:gs>
                    <a:gs pos="100000">
                      <a:schemeClr val="accent1">
                        <a:lumMod val="50000"/>
                      </a:schemeClr>
                    </a:gs>
                  </a:gsLst>
                  <a:lin ang="5400000" scaled="1"/>
                </a:gradFill>
                <a:latin typeface="+mj-lt"/>
                <a:ea typeface="+mn-ea"/>
              </a:endParaRPr>
            </a:p>
          </p:txBody>
        </p:sp>
        <p:sp>
          <p:nvSpPr>
            <p:cNvPr id="13" name="Freeform 6"/>
            <p:cNvSpPr/>
            <p:nvPr/>
          </p:nvSpPr>
          <p:spPr bwMode="auto">
            <a:xfrm>
              <a:off x="5506834" y="2217292"/>
              <a:ext cx="624593" cy="1863055"/>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gradFill>
              <a:gsLst>
                <a:gs pos="0">
                  <a:schemeClr val="accent1">
                    <a:alpha val="60000"/>
                  </a:schemeClr>
                </a:gs>
                <a:gs pos="100000">
                  <a:schemeClr val="accent1">
                    <a:lumMod val="50000"/>
                    <a:alpha val="60000"/>
                  </a:schemeClr>
                </a:gs>
              </a:gsLst>
              <a:lin ang="5400000" scaled="1"/>
            </a:gradFill>
            <a:ln>
              <a:noFill/>
            </a:ln>
          </p:spPr>
          <p:txBody>
            <a:bodyPr lIns="91440" tIns="45720" rIns="91440" bIns="45720"/>
            <a:lstStyle/>
            <a:p>
              <a:pPr eaLnBrk="1" fontAlgn="auto" hangingPunct="1">
                <a:spcBef>
                  <a:spcPts val="0"/>
                </a:spcBef>
                <a:spcAft>
                  <a:spcPts val="0"/>
                </a:spcAft>
                <a:defRPr/>
              </a:pPr>
              <a:endParaRPr lang="en-US" sz="1355">
                <a:gradFill>
                  <a:gsLst>
                    <a:gs pos="0">
                      <a:schemeClr val="accent1"/>
                    </a:gs>
                    <a:gs pos="100000">
                      <a:schemeClr val="accent1">
                        <a:lumMod val="50000"/>
                      </a:schemeClr>
                    </a:gs>
                  </a:gsLst>
                  <a:lin ang="5400000" scaled="1"/>
                </a:gradFill>
                <a:latin typeface="+mj-lt"/>
                <a:ea typeface="+mn-ea"/>
              </a:endParaRPr>
            </a:p>
          </p:txBody>
        </p:sp>
        <p:sp>
          <p:nvSpPr>
            <p:cNvPr id="14" name="Freeform 5"/>
            <p:cNvSpPr/>
            <p:nvPr/>
          </p:nvSpPr>
          <p:spPr bwMode="auto">
            <a:xfrm>
              <a:off x="5819130" y="3438690"/>
              <a:ext cx="624593" cy="641656"/>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gradFill>
              <a:gsLst>
                <a:gs pos="0">
                  <a:schemeClr val="accent1"/>
                </a:gs>
                <a:gs pos="100000">
                  <a:schemeClr val="accent1">
                    <a:lumMod val="50000"/>
                  </a:schemeClr>
                </a:gs>
              </a:gsLst>
              <a:lin ang="5400000" scaled="1"/>
            </a:gradFill>
            <a:ln>
              <a:noFill/>
            </a:ln>
          </p:spPr>
          <p:txBody>
            <a:bodyPr lIns="91440" tIns="45720" rIns="91440" bIns="45720"/>
            <a:lstStyle/>
            <a:p>
              <a:pPr eaLnBrk="1" fontAlgn="auto" hangingPunct="1">
                <a:spcBef>
                  <a:spcPts val="0"/>
                </a:spcBef>
                <a:spcAft>
                  <a:spcPts val="0"/>
                </a:spcAft>
                <a:defRPr/>
              </a:pPr>
              <a:endParaRPr lang="en-US" sz="1355">
                <a:gradFill>
                  <a:gsLst>
                    <a:gs pos="0">
                      <a:schemeClr val="accent1"/>
                    </a:gs>
                    <a:gs pos="100000">
                      <a:schemeClr val="accent1">
                        <a:lumMod val="50000"/>
                      </a:schemeClr>
                    </a:gs>
                  </a:gsLst>
                  <a:lin ang="5400000" scaled="1"/>
                </a:gradFill>
                <a:latin typeface="+mj-lt"/>
                <a:ea typeface="+mn-ea"/>
              </a:endParaRPr>
            </a:p>
          </p:txBody>
        </p:sp>
        <p:sp>
          <p:nvSpPr>
            <p:cNvPr id="15" name="Freeform 6"/>
            <p:cNvSpPr/>
            <p:nvPr/>
          </p:nvSpPr>
          <p:spPr bwMode="auto">
            <a:xfrm>
              <a:off x="6443723" y="3438690"/>
              <a:ext cx="621780" cy="641656"/>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gradFill>
              <a:gsLst>
                <a:gs pos="0">
                  <a:schemeClr val="accent1">
                    <a:alpha val="60000"/>
                  </a:schemeClr>
                </a:gs>
                <a:gs pos="100000">
                  <a:schemeClr val="accent1">
                    <a:lumMod val="50000"/>
                    <a:alpha val="60000"/>
                  </a:schemeClr>
                </a:gs>
              </a:gsLst>
              <a:lin ang="5400000" scaled="1"/>
            </a:gradFill>
            <a:ln>
              <a:noFill/>
            </a:ln>
          </p:spPr>
          <p:txBody>
            <a:bodyPr lIns="91440" tIns="45720" rIns="91440" bIns="45720"/>
            <a:lstStyle/>
            <a:p>
              <a:pPr eaLnBrk="1" fontAlgn="auto" hangingPunct="1">
                <a:spcBef>
                  <a:spcPts val="0"/>
                </a:spcBef>
                <a:spcAft>
                  <a:spcPts val="0"/>
                </a:spcAft>
                <a:defRPr/>
              </a:pPr>
              <a:endParaRPr lang="en-US" sz="1355">
                <a:gradFill>
                  <a:gsLst>
                    <a:gs pos="0">
                      <a:schemeClr val="accent1"/>
                    </a:gs>
                    <a:gs pos="100000">
                      <a:schemeClr val="accent1">
                        <a:lumMod val="50000"/>
                      </a:schemeClr>
                    </a:gs>
                  </a:gsLst>
                  <a:lin ang="5400000" scaled="1"/>
                </a:gradFill>
                <a:latin typeface="+mj-lt"/>
                <a:ea typeface="+mn-ea"/>
              </a:endParaRPr>
            </a:p>
          </p:txBody>
        </p:sp>
        <p:sp>
          <p:nvSpPr>
            <p:cNvPr id="16" name="Freeform 5"/>
            <p:cNvSpPr/>
            <p:nvPr/>
          </p:nvSpPr>
          <p:spPr bwMode="auto">
            <a:xfrm>
              <a:off x="6753206" y="3247319"/>
              <a:ext cx="624593" cy="833027"/>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gradFill>
              <a:gsLst>
                <a:gs pos="0">
                  <a:schemeClr val="accent1"/>
                </a:gs>
                <a:gs pos="100000">
                  <a:schemeClr val="accent1">
                    <a:lumMod val="50000"/>
                  </a:schemeClr>
                </a:gs>
              </a:gsLst>
              <a:lin ang="5400000" scaled="1"/>
            </a:gradFill>
            <a:ln>
              <a:noFill/>
            </a:ln>
          </p:spPr>
          <p:txBody>
            <a:bodyPr lIns="91440" tIns="45720" rIns="91440" bIns="45720"/>
            <a:lstStyle/>
            <a:p>
              <a:pPr eaLnBrk="1" fontAlgn="auto" hangingPunct="1">
                <a:spcBef>
                  <a:spcPts val="0"/>
                </a:spcBef>
                <a:spcAft>
                  <a:spcPts val="0"/>
                </a:spcAft>
                <a:defRPr/>
              </a:pPr>
              <a:endParaRPr lang="en-US" sz="1355">
                <a:gradFill>
                  <a:gsLst>
                    <a:gs pos="0">
                      <a:schemeClr val="accent1"/>
                    </a:gs>
                    <a:gs pos="100000">
                      <a:schemeClr val="accent1">
                        <a:lumMod val="50000"/>
                      </a:schemeClr>
                    </a:gs>
                  </a:gsLst>
                  <a:lin ang="5400000" scaled="1"/>
                </a:gradFill>
                <a:latin typeface="+mj-lt"/>
                <a:ea typeface="+mn-ea"/>
              </a:endParaRPr>
            </a:p>
          </p:txBody>
        </p:sp>
        <p:sp>
          <p:nvSpPr>
            <p:cNvPr id="17" name="Freeform 6"/>
            <p:cNvSpPr/>
            <p:nvPr/>
          </p:nvSpPr>
          <p:spPr bwMode="auto">
            <a:xfrm>
              <a:off x="7377799" y="3247319"/>
              <a:ext cx="624593" cy="833027"/>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gradFill>
              <a:gsLst>
                <a:gs pos="0">
                  <a:schemeClr val="accent1">
                    <a:alpha val="60000"/>
                  </a:schemeClr>
                </a:gs>
                <a:gs pos="100000">
                  <a:schemeClr val="accent1">
                    <a:lumMod val="50000"/>
                    <a:alpha val="60000"/>
                  </a:schemeClr>
                </a:gs>
              </a:gsLst>
              <a:lin ang="5400000" scaled="1"/>
            </a:gradFill>
            <a:ln>
              <a:noFill/>
            </a:ln>
          </p:spPr>
          <p:txBody>
            <a:bodyPr lIns="91440" tIns="45720" rIns="91440" bIns="45720"/>
            <a:lstStyle/>
            <a:p>
              <a:pPr eaLnBrk="1" fontAlgn="auto" hangingPunct="1">
                <a:spcBef>
                  <a:spcPts val="0"/>
                </a:spcBef>
                <a:spcAft>
                  <a:spcPts val="0"/>
                </a:spcAft>
                <a:defRPr/>
              </a:pPr>
              <a:endParaRPr lang="en-US" sz="1355">
                <a:gradFill>
                  <a:gsLst>
                    <a:gs pos="0">
                      <a:schemeClr val="accent1"/>
                    </a:gs>
                    <a:gs pos="100000">
                      <a:schemeClr val="accent1">
                        <a:lumMod val="50000"/>
                      </a:schemeClr>
                    </a:gs>
                  </a:gsLst>
                  <a:lin ang="5400000" scaled="1"/>
                </a:gradFill>
                <a:latin typeface="+mj-lt"/>
                <a:ea typeface="+mn-ea"/>
              </a:endParaRPr>
            </a:p>
          </p:txBody>
        </p:sp>
        <p:sp>
          <p:nvSpPr>
            <p:cNvPr id="18" name="Oval 88"/>
            <p:cNvSpPr/>
            <p:nvPr/>
          </p:nvSpPr>
          <p:spPr>
            <a:xfrm>
              <a:off x="1545452" y="2701348"/>
              <a:ext cx="438903" cy="439028"/>
            </a:xfrm>
            <a:prstGeom prst="ellipse">
              <a:avLst/>
            </a:prstGeom>
            <a:gradFill>
              <a:gsLst>
                <a:gs pos="0">
                  <a:schemeClr val="accent1">
                    <a:alpha val="60000"/>
                  </a:schemeClr>
                </a:gs>
                <a:gs pos="100000">
                  <a:schemeClr val="accent1">
                    <a:lumMod val="50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AU" sz="1400" dirty="0">
                  <a:solidFill>
                    <a:schemeClr val="bg1"/>
                  </a:solidFill>
                  <a:latin typeface="+mj-lt"/>
                </a:rPr>
                <a:t></a:t>
              </a:r>
              <a:endParaRPr lang="en-US" sz="1400" dirty="0">
                <a:solidFill>
                  <a:schemeClr val="bg1"/>
                </a:solidFill>
                <a:latin typeface="+mj-lt"/>
              </a:endParaRPr>
            </a:p>
          </p:txBody>
        </p:sp>
        <p:sp>
          <p:nvSpPr>
            <p:cNvPr id="19" name="Oval 89"/>
            <p:cNvSpPr/>
            <p:nvPr/>
          </p:nvSpPr>
          <p:spPr>
            <a:xfrm>
              <a:off x="2482340" y="1992149"/>
              <a:ext cx="438903" cy="439028"/>
            </a:xfrm>
            <a:prstGeom prst="ellipse">
              <a:avLst/>
            </a:prstGeom>
            <a:gradFill>
              <a:gsLst>
                <a:gs pos="0">
                  <a:schemeClr val="accent1">
                    <a:alpha val="60000"/>
                  </a:schemeClr>
                </a:gs>
                <a:gs pos="100000">
                  <a:schemeClr val="accent1">
                    <a:lumMod val="50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AU" sz="1400" dirty="0">
                  <a:solidFill>
                    <a:schemeClr val="bg1"/>
                  </a:solidFill>
                  <a:latin typeface="+mj-lt"/>
                </a:rPr>
                <a:t></a:t>
              </a:r>
              <a:endParaRPr lang="en-US" sz="1400" dirty="0">
                <a:solidFill>
                  <a:schemeClr val="bg1"/>
                </a:solidFill>
                <a:latin typeface="+mj-lt"/>
              </a:endParaRPr>
            </a:p>
          </p:txBody>
        </p:sp>
        <p:sp>
          <p:nvSpPr>
            <p:cNvPr id="20" name="Oval 90"/>
            <p:cNvSpPr/>
            <p:nvPr/>
          </p:nvSpPr>
          <p:spPr>
            <a:xfrm>
              <a:off x="3416416" y="1232293"/>
              <a:ext cx="438903" cy="439028"/>
            </a:xfrm>
            <a:prstGeom prst="ellipse">
              <a:avLst/>
            </a:prstGeom>
            <a:gradFill>
              <a:gsLst>
                <a:gs pos="0">
                  <a:schemeClr val="accent1">
                    <a:alpha val="60000"/>
                  </a:schemeClr>
                </a:gs>
                <a:gs pos="100000">
                  <a:schemeClr val="accent1">
                    <a:lumMod val="50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AU" sz="1400" dirty="0">
                  <a:solidFill>
                    <a:schemeClr val="bg1"/>
                  </a:solidFill>
                  <a:latin typeface="+mj-lt"/>
                </a:rPr>
                <a:t></a:t>
              </a:r>
            </a:p>
          </p:txBody>
        </p:sp>
        <p:sp>
          <p:nvSpPr>
            <p:cNvPr id="21" name="Oval 91"/>
            <p:cNvSpPr/>
            <p:nvPr/>
          </p:nvSpPr>
          <p:spPr>
            <a:xfrm>
              <a:off x="4353307" y="2287648"/>
              <a:ext cx="438903" cy="439028"/>
            </a:xfrm>
            <a:prstGeom prst="ellipse">
              <a:avLst/>
            </a:prstGeom>
            <a:gradFill>
              <a:gsLst>
                <a:gs pos="0">
                  <a:schemeClr val="accent1">
                    <a:alpha val="60000"/>
                  </a:schemeClr>
                </a:gs>
                <a:gs pos="100000">
                  <a:schemeClr val="accent1">
                    <a:lumMod val="50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AU" sz="1400" dirty="0">
                  <a:solidFill>
                    <a:schemeClr val="bg1"/>
                  </a:solidFill>
                  <a:latin typeface="+mj-lt"/>
                </a:rPr>
                <a:t></a:t>
              </a:r>
            </a:p>
          </p:txBody>
        </p:sp>
        <p:sp>
          <p:nvSpPr>
            <p:cNvPr id="22" name="Oval 92"/>
            <p:cNvSpPr/>
            <p:nvPr/>
          </p:nvSpPr>
          <p:spPr>
            <a:xfrm>
              <a:off x="5287383" y="1671321"/>
              <a:ext cx="438903" cy="439028"/>
            </a:xfrm>
            <a:prstGeom prst="ellipse">
              <a:avLst/>
            </a:prstGeom>
            <a:gradFill>
              <a:gsLst>
                <a:gs pos="0">
                  <a:schemeClr val="accent1">
                    <a:alpha val="60000"/>
                  </a:schemeClr>
                </a:gs>
                <a:gs pos="100000">
                  <a:schemeClr val="accent1">
                    <a:lumMod val="50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AU" sz="1400" dirty="0">
                  <a:solidFill>
                    <a:schemeClr val="bg1"/>
                  </a:solidFill>
                  <a:latin typeface="+mj-lt"/>
                </a:rPr>
                <a:t></a:t>
              </a:r>
              <a:endParaRPr lang="en-US" sz="1400" dirty="0">
                <a:solidFill>
                  <a:schemeClr val="bg1"/>
                </a:solidFill>
                <a:latin typeface="+mj-lt"/>
              </a:endParaRPr>
            </a:p>
          </p:txBody>
        </p:sp>
        <p:sp>
          <p:nvSpPr>
            <p:cNvPr id="23" name="Oval 93"/>
            <p:cNvSpPr/>
            <p:nvPr/>
          </p:nvSpPr>
          <p:spPr>
            <a:xfrm>
              <a:off x="6229898" y="2892719"/>
              <a:ext cx="438903" cy="439028"/>
            </a:xfrm>
            <a:prstGeom prst="ellipse">
              <a:avLst/>
            </a:prstGeom>
            <a:gradFill>
              <a:gsLst>
                <a:gs pos="0">
                  <a:schemeClr val="accent1">
                    <a:alpha val="60000"/>
                  </a:schemeClr>
                </a:gs>
                <a:gs pos="100000">
                  <a:schemeClr val="accent1">
                    <a:lumMod val="50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AU" sz="1400" dirty="0">
                  <a:solidFill>
                    <a:schemeClr val="bg1"/>
                  </a:solidFill>
                  <a:latin typeface="+mj-lt"/>
                </a:rPr>
                <a:t></a:t>
              </a:r>
              <a:endParaRPr lang="en-US" sz="1400" dirty="0">
                <a:solidFill>
                  <a:schemeClr val="bg1"/>
                </a:solidFill>
                <a:latin typeface="+mj-lt"/>
              </a:endParaRPr>
            </a:p>
          </p:txBody>
        </p:sp>
        <p:sp>
          <p:nvSpPr>
            <p:cNvPr id="24" name="Oval 94"/>
            <p:cNvSpPr/>
            <p:nvPr/>
          </p:nvSpPr>
          <p:spPr>
            <a:xfrm>
              <a:off x="7158347" y="2701348"/>
              <a:ext cx="438903" cy="439028"/>
            </a:xfrm>
            <a:prstGeom prst="ellipse">
              <a:avLst/>
            </a:prstGeom>
            <a:gradFill>
              <a:gsLst>
                <a:gs pos="0">
                  <a:schemeClr val="accent1">
                    <a:alpha val="60000"/>
                  </a:schemeClr>
                </a:gs>
                <a:gs pos="100000">
                  <a:schemeClr val="accent1">
                    <a:lumMod val="50000"/>
                    <a:alpha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AU" sz="1400" dirty="0">
                  <a:solidFill>
                    <a:schemeClr val="bg1"/>
                  </a:solidFill>
                  <a:latin typeface="+mj-lt"/>
                </a:rPr>
                <a:t></a:t>
              </a:r>
              <a:endParaRPr lang="en-US" sz="1400" dirty="0">
                <a:solidFill>
                  <a:schemeClr val="bg1"/>
                </a:solidFill>
                <a:latin typeface="+mj-lt"/>
              </a:endParaRPr>
            </a:p>
          </p:txBody>
        </p:sp>
        <p:sp>
          <p:nvSpPr>
            <p:cNvPr id="25" name="Rectangle 95"/>
            <p:cNvSpPr/>
            <p:nvPr/>
          </p:nvSpPr>
          <p:spPr>
            <a:xfrm>
              <a:off x="974314" y="4069089"/>
              <a:ext cx="7188447" cy="281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5">
                <a:gradFill>
                  <a:gsLst>
                    <a:gs pos="0">
                      <a:schemeClr val="accent1"/>
                    </a:gs>
                    <a:gs pos="100000">
                      <a:schemeClr val="accent1">
                        <a:lumMod val="50000"/>
                      </a:schemeClr>
                    </a:gs>
                  </a:gsLst>
                  <a:lin ang="5400000" scaled="1"/>
                </a:gradFill>
                <a:latin typeface="+mj-lt"/>
              </a:endParaRPr>
            </a:p>
          </p:txBody>
        </p:sp>
      </p:grpSp>
      <p:sp>
        <p:nvSpPr>
          <p:cNvPr id="26" name="矩形 25"/>
          <p:cNvSpPr/>
          <p:nvPr/>
        </p:nvSpPr>
        <p:spPr>
          <a:xfrm>
            <a:off x="600" y="2281767"/>
            <a:ext cx="5734051" cy="3818467"/>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ndParaRPr>
          </a:p>
        </p:txBody>
      </p:sp>
      <p:grpSp>
        <p:nvGrpSpPr>
          <p:cNvPr id="31" name="组合 30"/>
          <p:cNvGrpSpPr/>
          <p:nvPr/>
        </p:nvGrpSpPr>
        <p:grpSpPr bwMode="auto">
          <a:xfrm>
            <a:off x="431130" y="2943438"/>
            <a:ext cx="4432300" cy="2592280"/>
            <a:chOff x="326389" y="2670799"/>
            <a:chExt cx="3324269" cy="1944996"/>
          </a:xfrm>
        </p:grpSpPr>
        <p:sp>
          <p:nvSpPr>
            <p:cNvPr id="27" name="Content Placeholder 2"/>
            <p:cNvSpPr txBox="1"/>
            <p:nvPr/>
          </p:nvSpPr>
          <p:spPr>
            <a:xfrm>
              <a:off x="326389" y="3000656"/>
              <a:ext cx="3324269" cy="161513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spcBef>
                  <a:spcPts val="0"/>
                </a:spcBef>
                <a:buNone/>
                <a:defRPr/>
              </a:pPr>
              <a:r>
                <a:rPr lang="en-US" altLang="zh-CN" sz="1335" dirty="0">
                  <a:gradFill>
                    <a:gsLst>
                      <a:gs pos="0">
                        <a:schemeClr val="accent1"/>
                      </a:gs>
                      <a:gs pos="100000">
                        <a:schemeClr val="accent1">
                          <a:lumMod val="50000"/>
                        </a:schemeClr>
                      </a:gs>
                    </a:gsLst>
                    <a:lin ang="5400000" scaled="1"/>
                  </a:gradFill>
                  <a:latin typeface="+mj-lt"/>
                </a:rPr>
                <a:t>Enjoy the little things in life, because one day you will look back and realize they were the big things. Enjoy the little things in life, because one day you will look back and realize they were the big things. Enjoy the little things in life, because one day you will look back and realize they were the big things.</a:t>
              </a:r>
              <a:endParaRPr lang="id-ID" altLang="zh-CN" sz="1335" dirty="0">
                <a:gradFill>
                  <a:gsLst>
                    <a:gs pos="0">
                      <a:schemeClr val="accent1"/>
                    </a:gs>
                    <a:gs pos="100000">
                      <a:schemeClr val="accent1">
                        <a:lumMod val="50000"/>
                      </a:schemeClr>
                    </a:gs>
                  </a:gsLst>
                  <a:lin ang="5400000" scaled="1"/>
                </a:gradFill>
                <a:latin typeface="+mj-lt"/>
                <a:ea typeface="Open Sans Light" panose="020B0306030504020204" pitchFamily="34" charset="0"/>
                <a:cs typeface="Open Sans Light" panose="020B0306030504020204" pitchFamily="34" charset="0"/>
              </a:endParaRPr>
            </a:p>
          </p:txBody>
        </p:sp>
        <p:sp>
          <p:nvSpPr>
            <p:cNvPr id="28" name="文本框 27"/>
            <p:cNvSpPr txBox="1"/>
            <p:nvPr/>
          </p:nvSpPr>
          <p:spPr>
            <a:xfrm>
              <a:off x="454978" y="2670799"/>
              <a:ext cx="2870238" cy="315791"/>
            </a:xfrm>
            <a:prstGeom prst="rect">
              <a:avLst/>
            </a:prstGeom>
            <a:noFill/>
          </p:spPr>
          <p:txBody>
            <a:bodyPr>
              <a:spAutoFit/>
            </a:bodyPr>
            <a:lstStyle/>
            <a:p>
              <a:pPr>
                <a:defRPr/>
              </a:pPr>
              <a:r>
                <a:rPr lang="tr-TR" altLang="zh-CN" sz="2135" b="1" dirty="0" err="1">
                  <a:gradFill>
                    <a:gsLst>
                      <a:gs pos="0">
                        <a:schemeClr val="accent1"/>
                      </a:gs>
                      <a:gs pos="100000">
                        <a:schemeClr val="accent1">
                          <a:lumMod val="50000"/>
                        </a:schemeClr>
                      </a:gs>
                    </a:gsLst>
                    <a:lin ang="5400000" scaled="1"/>
                  </a:gradFill>
                  <a:latin typeface="+mj-lt"/>
                </a:rPr>
                <a:t>Education</a:t>
              </a:r>
              <a:endParaRPr lang="zh-CN" altLang="en-US" sz="2135" b="1" dirty="0">
                <a:gradFill>
                  <a:gsLst>
                    <a:gs pos="0">
                      <a:schemeClr val="accent1"/>
                    </a:gs>
                    <a:gs pos="100000">
                      <a:schemeClr val="accent1">
                        <a:lumMod val="50000"/>
                      </a:schemeClr>
                    </a:gs>
                  </a:gsLst>
                  <a:lin ang="5400000" scaled="1"/>
                </a:gradFill>
                <a:latin typeface="+mj-lt"/>
              </a:endParaRPr>
            </a:p>
          </p:txBody>
        </p:sp>
      </p:grpSp>
      <p:sp>
        <p:nvSpPr>
          <p:cNvPr id="29" name="文本框 28"/>
          <p:cNvSpPr txBox="1"/>
          <p:nvPr/>
        </p:nvSpPr>
        <p:spPr>
          <a:xfrm>
            <a:off x="6257467" y="2142067"/>
            <a:ext cx="3075517" cy="502445"/>
          </a:xfrm>
          <a:prstGeom prst="rect">
            <a:avLst/>
          </a:prstGeom>
          <a:noFill/>
        </p:spPr>
        <p:txBody>
          <a:bodyPr>
            <a:spAutoFit/>
          </a:bodyPr>
          <a:lstStyle/>
          <a:p>
            <a:pPr>
              <a:defRPr/>
            </a:pPr>
            <a:r>
              <a:rPr lang="tr-TR" altLang="zh-CN" sz="2665" b="1" dirty="0" err="1">
                <a:gradFill>
                  <a:gsLst>
                    <a:gs pos="0">
                      <a:schemeClr val="accent1"/>
                    </a:gs>
                    <a:gs pos="100000">
                      <a:schemeClr val="accent1">
                        <a:lumMod val="50000"/>
                      </a:schemeClr>
                    </a:gs>
                  </a:gsLst>
                  <a:lin ang="5400000" scaled="1"/>
                </a:gradFill>
                <a:latin typeface="+mj-lt"/>
              </a:rPr>
              <a:t>Distribute</a:t>
            </a:r>
            <a:endParaRPr lang="zh-CN" altLang="en-US" sz="2665" b="1" dirty="0">
              <a:gradFill>
                <a:gsLst>
                  <a:gs pos="0">
                    <a:schemeClr val="accent1"/>
                  </a:gs>
                  <a:gs pos="100000">
                    <a:schemeClr val="accent1">
                      <a:lumMod val="50000"/>
                    </a:schemeClr>
                  </a:gs>
                </a:gsLst>
                <a:lin ang="5400000" scaled="1"/>
              </a:gradFill>
              <a:latin typeface="+mj-lt"/>
            </a:endParaRPr>
          </a:p>
        </p:txBody>
      </p:sp>
      <p:sp>
        <p:nvSpPr>
          <p:cNvPr id="30" name="Content Placeholder 2"/>
          <p:cNvSpPr txBox="1"/>
          <p:nvPr/>
        </p:nvSpPr>
        <p:spPr>
          <a:xfrm>
            <a:off x="6257467" y="2643717"/>
            <a:ext cx="5471584" cy="90593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50000"/>
              </a:lnSpc>
              <a:spcBef>
                <a:spcPts val="0"/>
              </a:spcBef>
              <a:buNone/>
              <a:defRPr/>
            </a:pPr>
            <a:r>
              <a:rPr lang="en-US" altLang="zh-CN" sz="1335" dirty="0">
                <a:gradFill>
                  <a:gsLst>
                    <a:gs pos="0">
                      <a:schemeClr val="accent1"/>
                    </a:gs>
                    <a:gs pos="100000">
                      <a:schemeClr val="accent1">
                        <a:lumMod val="50000"/>
                      </a:schemeClr>
                    </a:gs>
                  </a:gsLst>
                  <a:lin ang="5400000" scaled="1"/>
                </a:gradFill>
                <a:latin typeface="+mj-lt"/>
              </a:rPr>
              <a:t>Always give your best never worry for results.</a:t>
            </a:r>
            <a:r>
              <a:rPr lang="tr-TR" altLang="zh-CN" sz="1335" dirty="0">
                <a:gradFill>
                  <a:gsLst>
                    <a:gs pos="0">
                      <a:schemeClr val="accent1"/>
                    </a:gs>
                    <a:gs pos="100000">
                      <a:schemeClr val="accent1">
                        <a:lumMod val="50000"/>
                      </a:schemeClr>
                    </a:gs>
                  </a:gsLst>
                  <a:lin ang="5400000" scaled="1"/>
                </a:gradFill>
                <a:latin typeface="+mj-lt"/>
              </a:rPr>
              <a:t> </a:t>
            </a:r>
            <a:r>
              <a:rPr lang="en-US" altLang="zh-CN" sz="1335" dirty="0">
                <a:gradFill>
                  <a:gsLst>
                    <a:gs pos="0">
                      <a:schemeClr val="accent1"/>
                    </a:gs>
                    <a:gs pos="100000">
                      <a:schemeClr val="accent1">
                        <a:lumMod val="50000"/>
                      </a:schemeClr>
                    </a:gs>
                  </a:gsLst>
                  <a:lin ang="5400000" scaled="1"/>
                </a:gradFill>
                <a:latin typeface="+mj-lt"/>
              </a:rPr>
              <a:t>Always give your best never worry for results. Always give your best never worry for results.</a:t>
            </a:r>
            <a:endParaRPr lang="en-US" altLang="zh-CN" sz="1335" dirty="0">
              <a:gradFill>
                <a:gsLst>
                  <a:gs pos="0">
                    <a:schemeClr val="accent1"/>
                  </a:gs>
                  <a:gs pos="100000">
                    <a:schemeClr val="accent1">
                      <a:lumMod val="50000"/>
                    </a:schemeClr>
                  </a:gs>
                </a:gsLst>
                <a:lin ang="5400000" scaled="1"/>
              </a:gradFill>
              <a:latin typeface="+mj-lt"/>
              <a:cs typeface="Arial" panose="020B0604020202020204" pitchFamily="34" charset="0"/>
            </a:endParaRPr>
          </a:p>
        </p:txBody>
      </p:sp>
      <p:sp>
        <p:nvSpPr>
          <p:cNvPr id="36" name="文本框 48"/>
          <p:cNvSpPr txBox="1">
            <a:spLocks noChangeArrowheads="1"/>
          </p:cNvSpPr>
          <p:nvPr/>
        </p:nvSpPr>
        <p:spPr bwMode="auto">
          <a:xfrm>
            <a:off x="5152567" y="338667"/>
            <a:ext cx="18880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dirty="0" err="1">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rPr>
              <a:t>Agenda</a:t>
            </a:r>
            <a:endParaRPr lang="zh-CN" altLang="en-US" sz="3200" b="1" dirty="0">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endParaRPr>
          </a:p>
        </p:txBody>
      </p:sp>
      <p:cxnSp>
        <p:nvCxnSpPr>
          <p:cNvPr id="37" name="直接连接符 24"/>
          <p:cNvCxnSpPr/>
          <p:nvPr/>
        </p:nvCxnSpPr>
        <p:spPr>
          <a:xfrm>
            <a:off x="7104134"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25"/>
          <p:cNvCxnSpPr/>
          <p:nvPr/>
        </p:nvCxnSpPr>
        <p:spPr>
          <a:xfrm>
            <a:off x="369630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1+#ppt_w/2"/>
                                          </p:val>
                                        </p:tav>
                                        <p:tav tm="100000">
                                          <p:val>
                                            <p:strVal val="#ppt_x"/>
                                          </p:val>
                                        </p:tav>
                                      </p:tavLst>
                                    </p:anim>
                                    <p:anim calcmode="lin" valueType="num">
                                      <p:cBhvr additive="base">
                                        <p:cTn id="13" dur="500" fill="hold"/>
                                        <p:tgtEl>
                                          <p:spTgt spid="29"/>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10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1+#ppt_w/2"/>
                                          </p:val>
                                        </p:tav>
                                        <p:tav tm="100000">
                                          <p:val>
                                            <p:strVal val="#ppt_x"/>
                                          </p:val>
                                        </p:tav>
                                      </p:tavLst>
                                    </p:anim>
                                    <p:anim calcmode="lin" valueType="num">
                                      <p:cBhvr additive="base">
                                        <p:cTn id="17" dur="500" fill="hold"/>
                                        <p:tgtEl>
                                          <p:spTgt spid="30"/>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4"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down)">
                                      <p:cBhvr>
                                        <p:cTn id="21" dur="500"/>
                                        <p:tgtEl>
                                          <p:spTgt spid="3"/>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up)">
                                      <p:cBhvr>
                                        <p:cTn id="25" dur="500"/>
                                        <p:tgtEl>
                                          <p:spTgt spid="26"/>
                                        </p:tgtEl>
                                      </p:cBhvr>
                                    </p:animEffect>
                                  </p:childTnLst>
                                </p:cTn>
                              </p:par>
                            </p:childTnLst>
                          </p:cTn>
                        </p:par>
                        <p:par>
                          <p:cTn id="26" fill="hold">
                            <p:stCondLst>
                              <p:cond delay="2000"/>
                            </p:stCondLst>
                            <p:childTnLst>
                              <p:par>
                                <p:cTn id="27" presetID="22" presetClass="entr" presetSubtype="1"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up)">
                                      <p:cBhvr>
                                        <p:cTn id="29" dur="500"/>
                                        <p:tgtEl>
                                          <p:spTgt spid="31"/>
                                        </p:tgtEl>
                                      </p:cBhvr>
                                    </p:animEffect>
                                  </p:childTnLst>
                                </p:cTn>
                              </p:par>
                            </p:childTnLst>
                          </p:cTn>
                        </p:par>
                        <p:par>
                          <p:cTn id="30" fill="hold">
                            <p:stCondLst>
                              <p:cond delay="2500"/>
                            </p:stCondLst>
                            <p:childTnLst>
                              <p:par>
                                <p:cTn id="31" presetID="2" presetClass="entr" presetSubtype="1" decel="100000"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fill="hold"/>
                                        <p:tgtEl>
                                          <p:spTgt spid="36"/>
                                        </p:tgtEl>
                                        <p:attrNameLst>
                                          <p:attrName>ppt_x</p:attrName>
                                        </p:attrNameLst>
                                      </p:cBhvr>
                                      <p:tavLst>
                                        <p:tav tm="0">
                                          <p:val>
                                            <p:strVal val="#ppt_x"/>
                                          </p:val>
                                        </p:tav>
                                        <p:tav tm="100000">
                                          <p:val>
                                            <p:strVal val="#ppt_x"/>
                                          </p:val>
                                        </p:tav>
                                      </p:tavLst>
                                    </p:anim>
                                    <p:anim calcmode="lin" valueType="num">
                                      <p:cBhvr additive="base">
                                        <p:cTn id="34" dur="500" fill="hold"/>
                                        <p:tgtEl>
                                          <p:spTgt spid="36"/>
                                        </p:tgtEl>
                                        <p:attrNameLst>
                                          <p:attrName>ppt_y</p:attrName>
                                        </p:attrNameLst>
                                      </p:cBhvr>
                                      <p:tavLst>
                                        <p:tav tm="0">
                                          <p:val>
                                            <p:strVal val="0-#ppt_h/2"/>
                                          </p:val>
                                        </p:tav>
                                        <p:tav tm="100000">
                                          <p:val>
                                            <p:strVal val="#ppt_y"/>
                                          </p:val>
                                        </p:tav>
                                      </p:tavLst>
                                    </p:anim>
                                  </p:childTnLst>
                                </p:cTn>
                              </p:par>
                              <p:par>
                                <p:cTn id="35" presetID="22" presetClass="entr" presetSubtype="8" fill="hold" nodeType="withEffect">
                                  <p:stCondLst>
                                    <p:cond delay="40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500"/>
                                        <p:tgtEl>
                                          <p:spTgt spid="37"/>
                                        </p:tgtEl>
                                      </p:cBhvr>
                                    </p:animEffect>
                                  </p:childTnLst>
                                </p:cTn>
                              </p:par>
                              <p:par>
                                <p:cTn id="38" presetID="22" presetClass="entr" presetSubtype="2" fill="hold" nodeType="withEffect">
                                  <p:stCondLst>
                                    <p:cond delay="400"/>
                                  </p:stCondLst>
                                  <p:childTnLst>
                                    <p:set>
                                      <p:cBhvr>
                                        <p:cTn id="39" dur="1" fill="hold">
                                          <p:stCondLst>
                                            <p:cond delay="0"/>
                                          </p:stCondLst>
                                        </p:cTn>
                                        <p:tgtEl>
                                          <p:spTgt spid="38"/>
                                        </p:tgtEl>
                                        <p:attrNameLst>
                                          <p:attrName>style.visibility</p:attrName>
                                        </p:attrNameLst>
                                      </p:cBhvr>
                                      <p:to>
                                        <p:strVal val="visible"/>
                                      </p:to>
                                    </p:set>
                                    <p:animEffect transition="in" filter="wipe(right)">
                                      <p:cBhvr>
                                        <p:cTn id="4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6" grpId="0" bldLvl="0" animBg="1"/>
      <p:bldP spid="29" grpId="0"/>
      <p:bldP spid="30" grpId="0"/>
      <p:bldP spid="3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文本框 29"/>
          <p:cNvSpPr txBox="1"/>
          <p:nvPr/>
        </p:nvSpPr>
        <p:spPr>
          <a:xfrm>
            <a:off x="2096100" y="1905000"/>
            <a:ext cx="1032933" cy="338554"/>
          </a:xfrm>
          <a:prstGeom prst="rect">
            <a:avLst/>
          </a:prstGeom>
          <a:noFill/>
        </p:spPr>
        <p:txBody>
          <a:bodyPr>
            <a:spAutoFit/>
          </a:bodyPr>
          <a:lstStyle/>
          <a:p>
            <a:pPr>
              <a:defRPr/>
            </a:pPr>
            <a:r>
              <a:rPr lang="tr-TR" altLang="zh-CN" sz="1600" dirty="0">
                <a:gradFill>
                  <a:gsLst>
                    <a:gs pos="0">
                      <a:schemeClr val="accent1"/>
                    </a:gs>
                    <a:gs pos="100000">
                      <a:schemeClr val="accent1">
                        <a:lumMod val="50000"/>
                      </a:schemeClr>
                    </a:gs>
                  </a:gsLst>
                  <a:lin ang="5400000" scaled="1"/>
                </a:gradFill>
                <a:latin typeface="+mj-lt"/>
              </a:rPr>
              <a:t>Exchange</a:t>
            </a:r>
            <a:endParaRPr lang="zh-CN" altLang="en-US" sz="1600" dirty="0">
              <a:gradFill>
                <a:gsLst>
                  <a:gs pos="0">
                    <a:schemeClr val="accent1"/>
                  </a:gs>
                  <a:gs pos="100000">
                    <a:schemeClr val="accent1">
                      <a:lumMod val="50000"/>
                    </a:schemeClr>
                  </a:gs>
                </a:gsLst>
                <a:lin ang="5400000" scaled="1"/>
              </a:gradFill>
              <a:latin typeface="+mj-lt"/>
            </a:endParaRPr>
          </a:p>
        </p:txBody>
      </p:sp>
      <p:sp>
        <p:nvSpPr>
          <p:cNvPr id="31" name="Rectangle 37"/>
          <p:cNvSpPr/>
          <p:nvPr/>
        </p:nvSpPr>
        <p:spPr>
          <a:xfrm>
            <a:off x="2096100" y="2224617"/>
            <a:ext cx="3708400" cy="646331"/>
          </a:xfrm>
          <a:prstGeom prst="rect">
            <a:avLst/>
          </a:prstGeom>
        </p:spPr>
        <p:txBody>
          <a:bodyPr>
            <a:spAutoFit/>
          </a:bodyPr>
          <a:lstStyle/>
          <a:p>
            <a:pPr>
              <a:lnSpc>
                <a:spcPct val="150000"/>
              </a:lnSpc>
              <a:defRPr/>
            </a:pPr>
            <a:r>
              <a:rPr lang="en-US" altLang="zh-CN" sz="1200" dirty="0">
                <a:gradFill>
                  <a:gsLst>
                    <a:gs pos="0">
                      <a:schemeClr val="accent1"/>
                    </a:gs>
                    <a:gs pos="100000">
                      <a:schemeClr val="accent1">
                        <a:lumMod val="50000"/>
                      </a:schemeClr>
                    </a:gs>
                  </a:gsLst>
                  <a:lin ang="5400000" scaled="1"/>
                </a:gradFill>
                <a:latin typeface="+mj-lt"/>
              </a:rPr>
              <a:t>Everybody has three chars ; the one is come out ,the one is owned ,the one is thought to have.</a:t>
            </a:r>
            <a:endParaRPr lang="en-US" altLang="zh-CN"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Lao UI" panose="020B0502040204020203" pitchFamily="34" charset="0"/>
            </a:endParaRPr>
          </a:p>
        </p:txBody>
      </p:sp>
      <p:sp>
        <p:nvSpPr>
          <p:cNvPr id="34" name="文本框 33"/>
          <p:cNvSpPr txBox="1"/>
          <p:nvPr/>
        </p:nvSpPr>
        <p:spPr>
          <a:xfrm>
            <a:off x="2096100" y="3314700"/>
            <a:ext cx="1191588" cy="338554"/>
          </a:xfrm>
          <a:prstGeom prst="rect">
            <a:avLst/>
          </a:prstGeom>
          <a:noFill/>
        </p:spPr>
        <p:txBody>
          <a:bodyPr wrap="square">
            <a:spAutoFit/>
          </a:bodyPr>
          <a:lstStyle/>
          <a:p>
            <a:pPr>
              <a:defRPr/>
            </a:pPr>
            <a:r>
              <a:rPr lang="tr-TR" altLang="zh-CN" sz="1600" dirty="0" err="1">
                <a:gradFill>
                  <a:gsLst>
                    <a:gs pos="0">
                      <a:schemeClr val="accent1"/>
                    </a:gs>
                    <a:gs pos="100000">
                      <a:schemeClr val="accent1">
                        <a:lumMod val="50000"/>
                      </a:schemeClr>
                    </a:gs>
                  </a:gsLst>
                  <a:lin ang="5400000" scaled="1"/>
                </a:gradFill>
                <a:latin typeface="+mj-lt"/>
              </a:rPr>
              <a:t>Equipment</a:t>
            </a:r>
            <a:endParaRPr lang="zh-CN" altLang="en-US" sz="1600" dirty="0">
              <a:gradFill>
                <a:gsLst>
                  <a:gs pos="0">
                    <a:schemeClr val="accent1"/>
                  </a:gs>
                  <a:gs pos="100000">
                    <a:schemeClr val="accent1">
                      <a:lumMod val="50000"/>
                    </a:schemeClr>
                  </a:gs>
                </a:gsLst>
                <a:lin ang="5400000" scaled="1"/>
              </a:gradFill>
              <a:latin typeface="+mj-lt"/>
            </a:endParaRPr>
          </a:p>
        </p:txBody>
      </p:sp>
      <p:sp>
        <p:nvSpPr>
          <p:cNvPr id="35" name="Rectangle 37"/>
          <p:cNvSpPr/>
          <p:nvPr/>
        </p:nvSpPr>
        <p:spPr>
          <a:xfrm>
            <a:off x="2096100" y="3653367"/>
            <a:ext cx="3708400" cy="646331"/>
          </a:xfrm>
          <a:prstGeom prst="rect">
            <a:avLst/>
          </a:prstGeom>
        </p:spPr>
        <p:txBody>
          <a:bodyPr>
            <a:spAutoFit/>
          </a:bodyPr>
          <a:lstStyle/>
          <a:p>
            <a:pPr>
              <a:lnSpc>
                <a:spcPct val="150000"/>
              </a:lnSpc>
              <a:defRPr/>
            </a:pPr>
            <a:r>
              <a:rPr lang="en-US" altLang="zh-CN" sz="1200" dirty="0">
                <a:gradFill>
                  <a:gsLst>
                    <a:gs pos="0">
                      <a:schemeClr val="accent1"/>
                    </a:gs>
                    <a:gs pos="100000">
                      <a:schemeClr val="accent1">
                        <a:lumMod val="50000"/>
                      </a:schemeClr>
                    </a:gs>
                  </a:gsLst>
                  <a:lin ang="5400000" scaled="1"/>
                </a:gradFill>
                <a:latin typeface="+mj-lt"/>
              </a:rPr>
              <a:t>You can’t change what’s going on around you until you start changing what’s going on with you.</a:t>
            </a:r>
            <a:endParaRPr lang="en-US" altLang="zh-CN"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Lao UI" panose="020B0502040204020203" pitchFamily="34" charset="0"/>
            </a:endParaRPr>
          </a:p>
        </p:txBody>
      </p:sp>
      <p:sp>
        <p:nvSpPr>
          <p:cNvPr id="37" name="文本框 36"/>
          <p:cNvSpPr txBox="1"/>
          <p:nvPr/>
        </p:nvSpPr>
        <p:spPr>
          <a:xfrm>
            <a:off x="2096100" y="4851400"/>
            <a:ext cx="1600200" cy="338554"/>
          </a:xfrm>
          <a:prstGeom prst="rect">
            <a:avLst/>
          </a:prstGeom>
          <a:noFill/>
        </p:spPr>
        <p:txBody>
          <a:bodyPr wrap="square">
            <a:spAutoFit/>
          </a:bodyPr>
          <a:lstStyle/>
          <a:p>
            <a:pPr>
              <a:defRPr/>
            </a:pPr>
            <a:r>
              <a:rPr lang="tr-TR" altLang="zh-CN" sz="1600" b="1" dirty="0" err="1">
                <a:gradFill>
                  <a:gsLst>
                    <a:gs pos="0">
                      <a:schemeClr val="accent1"/>
                    </a:gs>
                    <a:gs pos="100000">
                      <a:schemeClr val="accent1">
                        <a:lumMod val="50000"/>
                      </a:schemeClr>
                    </a:gs>
                  </a:gsLst>
                  <a:lin ang="5400000" scaled="1"/>
                </a:gradFill>
                <a:latin typeface="+mj-lt"/>
              </a:rPr>
              <a:t>Encourage</a:t>
            </a:r>
            <a:endParaRPr lang="zh-CN" altLang="en-US" sz="1600" b="1" dirty="0">
              <a:gradFill>
                <a:gsLst>
                  <a:gs pos="0">
                    <a:schemeClr val="accent1"/>
                  </a:gs>
                  <a:gs pos="100000">
                    <a:schemeClr val="accent1">
                      <a:lumMod val="50000"/>
                    </a:schemeClr>
                  </a:gs>
                </a:gsLst>
                <a:lin ang="5400000" scaled="1"/>
              </a:gradFill>
              <a:latin typeface="+mj-lt"/>
            </a:endParaRPr>
          </a:p>
        </p:txBody>
      </p:sp>
      <p:sp>
        <p:nvSpPr>
          <p:cNvPr id="38" name="Rectangle 37"/>
          <p:cNvSpPr/>
          <p:nvPr/>
        </p:nvSpPr>
        <p:spPr>
          <a:xfrm>
            <a:off x="2096100" y="5187951"/>
            <a:ext cx="3708400" cy="646331"/>
          </a:xfrm>
          <a:prstGeom prst="rect">
            <a:avLst/>
          </a:prstGeom>
        </p:spPr>
        <p:txBody>
          <a:bodyPr>
            <a:spAutoFit/>
          </a:bodyPr>
          <a:lstStyle/>
          <a:p>
            <a:pPr>
              <a:lnSpc>
                <a:spcPct val="150000"/>
              </a:lnSpc>
              <a:defRPr/>
            </a:pPr>
            <a:r>
              <a:rPr lang="en-US" altLang="zh-CN" sz="1200" dirty="0">
                <a:gradFill>
                  <a:gsLst>
                    <a:gs pos="0">
                      <a:schemeClr val="accent1"/>
                    </a:gs>
                    <a:gs pos="100000">
                      <a:schemeClr val="accent1">
                        <a:lumMod val="50000"/>
                      </a:schemeClr>
                    </a:gs>
                  </a:gsLst>
                  <a:lin ang="5400000" scaled="1"/>
                </a:gradFill>
                <a:latin typeface="+mj-lt"/>
              </a:rPr>
              <a:t>Enjoy the little things in life, because one day you will look back and realize they were the big things.</a:t>
            </a:r>
            <a:endParaRPr lang="en-US" altLang="zh-CN"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Lao UI" panose="020B0502040204020203" pitchFamily="34" charset="0"/>
            </a:endParaRPr>
          </a:p>
        </p:txBody>
      </p:sp>
      <p:sp>
        <p:nvSpPr>
          <p:cNvPr id="40" name="文本框 39"/>
          <p:cNvSpPr txBox="1"/>
          <p:nvPr/>
        </p:nvSpPr>
        <p:spPr>
          <a:xfrm>
            <a:off x="7622718" y="1974851"/>
            <a:ext cx="1030816" cy="338554"/>
          </a:xfrm>
          <a:prstGeom prst="rect">
            <a:avLst/>
          </a:prstGeom>
          <a:noFill/>
        </p:spPr>
        <p:txBody>
          <a:bodyPr>
            <a:spAutoFit/>
          </a:bodyPr>
          <a:lstStyle/>
          <a:p>
            <a:pPr>
              <a:defRPr/>
            </a:pPr>
            <a:r>
              <a:rPr lang="tr-TR" altLang="zh-CN" sz="1600" b="1" dirty="0" err="1">
                <a:gradFill>
                  <a:gsLst>
                    <a:gs pos="0">
                      <a:schemeClr val="accent1"/>
                    </a:gs>
                    <a:gs pos="100000">
                      <a:schemeClr val="accent1">
                        <a:lumMod val="50000"/>
                      </a:schemeClr>
                    </a:gs>
                  </a:gsLst>
                  <a:lin ang="5400000" scaled="1"/>
                </a:gradFill>
                <a:latin typeface="+mj-lt"/>
              </a:rPr>
              <a:t>Employ</a:t>
            </a:r>
            <a:endParaRPr lang="zh-CN" altLang="en-US" sz="1600" b="1" dirty="0">
              <a:gradFill>
                <a:gsLst>
                  <a:gs pos="0">
                    <a:schemeClr val="accent1"/>
                  </a:gs>
                  <a:gs pos="100000">
                    <a:schemeClr val="accent1">
                      <a:lumMod val="50000"/>
                    </a:schemeClr>
                  </a:gs>
                </a:gsLst>
                <a:lin ang="5400000" scaled="1"/>
              </a:gradFill>
              <a:latin typeface="+mj-lt"/>
            </a:endParaRPr>
          </a:p>
        </p:txBody>
      </p:sp>
      <p:sp>
        <p:nvSpPr>
          <p:cNvPr id="41" name="Rectangle 37"/>
          <p:cNvSpPr/>
          <p:nvPr/>
        </p:nvSpPr>
        <p:spPr>
          <a:xfrm>
            <a:off x="7622718" y="2294467"/>
            <a:ext cx="3706283" cy="646331"/>
          </a:xfrm>
          <a:prstGeom prst="rect">
            <a:avLst/>
          </a:prstGeom>
        </p:spPr>
        <p:txBody>
          <a:bodyPr>
            <a:spAutoFit/>
          </a:bodyPr>
          <a:lstStyle/>
          <a:p>
            <a:pPr>
              <a:lnSpc>
                <a:spcPct val="150000"/>
              </a:lnSpc>
              <a:defRPr/>
            </a:pPr>
            <a:r>
              <a:rPr lang="en-US" altLang="zh-CN" sz="1200" dirty="0">
                <a:gradFill>
                  <a:gsLst>
                    <a:gs pos="0">
                      <a:schemeClr val="accent1"/>
                    </a:gs>
                    <a:gs pos="100000">
                      <a:schemeClr val="accent1">
                        <a:lumMod val="50000"/>
                      </a:schemeClr>
                    </a:gs>
                  </a:gsLst>
                  <a:lin ang="5400000" scaled="1"/>
                </a:gradFill>
                <a:latin typeface="+mj-lt"/>
              </a:rPr>
              <a:t>Enjoy the little things in life, because one day you will look back and realize they were the big things.</a:t>
            </a:r>
            <a:endParaRPr lang="en-US" altLang="zh-CN"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Lao UI" panose="020B0502040204020203" pitchFamily="34" charset="0"/>
            </a:endParaRPr>
          </a:p>
        </p:txBody>
      </p:sp>
      <p:sp>
        <p:nvSpPr>
          <p:cNvPr id="43" name="文本框 42"/>
          <p:cNvSpPr txBox="1"/>
          <p:nvPr/>
        </p:nvSpPr>
        <p:spPr>
          <a:xfrm>
            <a:off x="7622717" y="3403600"/>
            <a:ext cx="1351847" cy="338554"/>
          </a:xfrm>
          <a:prstGeom prst="rect">
            <a:avLst/>
          </a:prstGeom>
          <a:noFill/>
        </p:spPr>
        <p:txBody>
          <a:bodyPr wrap="square">
            <a:spAutoFit/>
          </a:bodyPr>
          <a:lstStyle/>
          <a:p>
            <a:pPr>
              <a:defRPr/>
            </a:pPr>
            <a:r>
              <a:rPr lang="tr-TR" altLang="zh-CN" sz="1600" b="1" dirty="0" err="1">
                <a:gradFill>
                  <a:gsLst>
                    <a:gs pos="0">
                      <a:schemeClr val="accent1"/>
                    </a:gs>
                    <a:gs pos="100000">
                      <a:schemeClr val="accent1">
                        <a:lumMod val="50000"/>
                      </a:schemeClr>
                    </a:gs>
                  </a:gsLst>
                  <a:lin ang="5400000" scaled="1"/>
                </a:gradFill>
                <a:latin typeface="+mj-lt"/>
              </a:rPr>
              <a:t>Encourage</a:t>
            </a:r>
            <a:endParaRPr lang="zh-CN" altLang="en-US" sz="1600" b="1" dirty="0">
              <a:gradFill>
                <a:gsLst>
                  <a:gs pos="0">
                    <a:schemeClr val="accent1"/>
                  </a:gs>
                  <a:gs pos="100000">
                    <a:schemeClr val="accent1">
                      <a:lumMod val="50000"/>
                    </a:schemeClr>
                  </a:gs>
                </a:gsLst>
                <a:lin ang="5400000" scaled="1"/>
              </a:gradFill>
              <a:latin typeface="+mj-lt"/>
            </a:endParaRPr>
          </a:p>
        </p:txBody>
      </p:sp>
      <p:sp>
        <p:nvSpPr>
          <p:cNvPr id="44" name="Rectangle 37"/>
          <p:cNvSpPr/>
          <p:nvPr/>
        </p:nvSpPr>
        <p:spPr>
          <a:xfrm>
            <a:off x="7622718" y="3740151"/>
            <a:ext cx="3706283" cy="646331"/>
          </a:xfrm>
          <a:prstGeom prst="rect">
            <a:avLst/>
          </a:prstGeom>
        </p:spPr>
        <p:txBody>
          <a:bodyPr>
            <a:spAutoFit/>
          </a:bodyPr>
          <a:lstStyle/>
          <a:p>
            <a:pPr>
              <a:lnSpc>
                <a:spcPct val="150000"/>
              </a:lnSpc>
              <a:defRPr/>
            </a:pPr>
            <a:r>
              <a:rPr lang="en-US" altLang="zh-CN" sz="1200" dirty="0">
                <a:gradFill>
                  <a:gsLst>
                    <a:gs pos="0">
                      <a:schemeClr val="accent1"/>
                    </a:gs>
                    <a:gs pos="100000">
                      <a:schemeClr val="accent1">
                        <a:lumMod val="50000"/>
                      </a:schemeClr>
                    </a:gs>
                  </a:gsLst>
                  <a:lin ang="5400000" scaled="1"/>
                </a:gradFill>
                <a:latin typeface="+mj-lt"/>
              </a:rPr>
              <a:t>Everybody has three chars ; the one is come out ,the one is owned ,the one is thought to have.</a:t>
            </a:r>
            <a:endParaRPr lang="en-US" altLang="zh-CN"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Lao UI" panose="020B0502040204020203" pitchFamily="34" charset="0"/>
            </a:endParaRPr>
          </a:p>
        </p:txBody>
      </p:sp>
      <p:sp>
        <p:nvSpPr>
          <p:cNvPr id="46" name="文本框 45"/>
          <p:cNvSpPr txBox="1"/>
          <p:nvPr/>
        </p:nvSpPr>
        <p:spPr>
          <a:xfrm>
            <a:off x="7622718" y="4938184"/>
            <a:ext cx="1351846" cy="338554"/>
          </a:xfrm>
          <a:prstGeom prst="rect">
            <a:avLst/>
          </a:prstGeom>
          <a:noFill/>
        </p:spPr>
        <p:txBody>
          <a:bodyPr wrap="square">
            <a:spAutoFit/>
          </a:bodyPr>
          <a:lstStyle/>
          <a:p>
            <a:pPr>
              <a:defRPr/>
            </a:pPr>
            <a:r>
              <a:rPr lang="tr-TR" altLang="zh-CN" sz="1600" b="1" dirty="0" err="1">
                <a:gradFill>
                  <a:gsLst>
                    <a:gs pos="0">
                      <a:schemeClr val="accent1"/>
                    </a:gs>
                    <a:gs pos="100000">
                      <a:schemeClr val="accent1">
                        <a:lumMod val="50000"/>
                      </a:schemeClr>
                    </a:gs>
                  </a:gsLst>
                  <a:lin ang="5400000" scaled="1"/>
                </a:gradFill>
                <a:latin typeface="+mj-lt"/>
              </a:rPr>
              <a:t>Equipment</a:t>
            </a:r>
            <a:endParaRPr lang="zh-CN" altLang="en-US" sz="1600" b="1" dirty="0">
              <a:gradFill>
                <a:gsLst>
                  <a:gs pos="0">
                    <a:schemeClr val="accent1"/>
                  </a:gs>
                  <a:gs pos="100000">
                    <a:schemeClr val="accent1">
                      <a:lumMod val="50000"/>
                    </a:schemeClr>
                  </a:gs>
                </a:gsLst>
                <a:lin ang="5400000" scaled="1"/>
              </a:gradFill>
              <a:latin typeface="+mj-lt"/>
            </a:endParaRPr>
          </a:p>
        </p:txBody>
      </p:sp>
      <p:sp>
        <p:nvSpPr>
          <p:cNvPr id="47" name="Rectangle 37"/>
          <p:cNvSpPr/>
          <p:nvPr/>
        </p:nvSpPr>
        <p:spPr>
          <a:xfrm>
            <a:off x="7622718" y="5274733"/>
            <a:ext cx="3706283" cy="646331"/>
          </a:xfrm>
          <a:prstGeom prst="rect">
            <a:avLst/>
          </a:prstGeom>
        </p:spPr>
        <p:txBody>
          <a:bodyPr>
            <a:spAutoFit/>
          </a:bodyPr>
          <a:lstStyle/>
          <a:p>
            <a:pPr>
              <a:lnSpc>
                <a:spcPct val="150000"/>
              </a:lnSpc>
              <a:defRPr/>
            </a:pPr>
            <a:r>
              <a:rPr lang="en-US" altLang="zh-CN" sz="1200" dirty="0">
                <a:gradFill>
                  <a:gsLst>
                    <a:gs pos="0">
                      <a:schemeClr val="accent1"/>
                    </a:gs>
                    <a:gs pos="100000">
                      <a:schemeClr val="accent1">
                        <a:lumMod val="50000"/>
                      </a:schemeClr>
                    </a:gs>
                  </a:gsLst>
                  <a:lin ang="5400000" scaled="1"/>
                </a:gradFill>
                <a:latin typeface="+mj-lt"/>
              </a:rPr>
              <a:t>You can’t change what’s going on around you until you start changing what’s going on with you.</a:t>
            </a:r>
            <a:endParaRPr lang="en-US" altLang="zh-CN"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Lao UI" panose="020B0502040204020203" pitchFamily="34" charset="0"/>
            </a:endParaRPr>
          </a:p>
        </p:txBody>
      </p:sp>
      <p:grpSp>
        <p:nvGrpSpPr>
          <p:cNvPr id="3" name="组合 2"/>
          <p:cNvGrpSpPr/>
          <p:nvPr/>
        </p:nvGrpSpPr>
        <p:grpSpPr bwMode="auto">
          <a:xfrm>
            <a:off x="1133018" y="3348567"/>
            <a:ext cx="848783" cy="848784"/>
            <a:chOff x="849881" y="2512135"/>
            <a:chExt cx="636196" cy="636164"/>
          </a:xfrm>
        </p:grpSpPr>
        <p:sp>
          <p:nvSpPr>
            <p:cNvPr id="48" name="Rectangle 22"/>
            <p:cNvSpPr/>
            <p:nvPr/>
          </p:nvSpPr>
          <p:spPr>
            <a:xfrm>
              <a:off x="849881" y="2512135"/>
              <a:ext cx="636196" cy="636164"/>
            </a:xfrm>
            <a:prstGeom prst="ellipse">
              <a:avLst/>
            </a:prstGeom>
            <a:gradFill>
              <a:gsLst>
                <a:gs pos="0">
                  <a:schemeClr val="accent1"/>
                </a:gs>
                <a:gs pos="100000">
                  <a:schemeClr val="accent1">
                    <a:lumMod val="50000"/>
                  </a:schemeClr>
                </a:gs>
              </a:gsLst>
              <a:lin ang="5400000" scaled="1"/>
            </a:gradFill>
            <a:ln w="15875">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ndParaRPr>
            </a:p>
          </p:txBody>
        </p:sp>
        <p:sp>
          <p:nvSpPr>
            <p:cNvPr id="49" name="Freeform 23"/>
            <p:cNvSpPr>
              <a:spLocks noEditPoints="1"/>
            </p:cNvSpPr>
            <p:nvPr/>
          </p:nvSpPr>
          <p:spPr bwMode="auto">
            <a:xfrm>
              <a:off x="970457" y="2672366"/>
              <a:ext cx="388698" cy="323634"/>
            </a:xfrm>
            <a:custGeom>
              <a:avLst/>
              <a:gdLst/>
              <a:ahLst/>
              <a:cxnLst>
                <a:cxn ang="0">
                  <a:pos x="312" y="110"/>
                </a:cxn>
                <a:cxn ang="0">
                  <a:pos x="323" y="138"/>
                </a:cxn>
                <a:cxn ang="0">
                  <a:pos x="350" y="127"/>
                </a:cxn>
                <a:cxn ang="0">
                  <a:pos x="339" y="100"/>
                </a:cxn>
                <a:cxn ang="0">
                  <a:pos x="25" y="100"/>
                </a:cxn>
                <a:cxn ang="0">
                  <a:pos x="15" y="127"/>
                </a:cxn>
                <a:cxn ang="0">
                  <a:pos x="42" y="138"/>
                </a:cxn>
                <a:cxn ang="0">
                  <a:pos x="53" y="110"/>
                </a:cxn>
                <a:cxn ang="0">
                  <a:pos x="270" y="60"/>
                </a:cxn>
                <a:cxn ang="0">
                  <a:pos x="248" y="69"/>
                </a:cxn>
                <a:cxn ang="0">
                  <a:pos x="239" y="91"/>
                </a:cxn>
                <a:cxn ang="0">
                  <a:pos x="252" y="116"/>
                </a:cxn>
                <a:cxn ang="0">
                  <a:pos x="276" y="121"/>
                </a:cxn>
                <a:cxn ang="0">
                  <a:pos x="297" y="103"/>
                </a:cxn>
                <a:cxn ang="0">
                  <a:pos x="297" y="80"/>
                </a:cxn>
                <a:cxn ang="0">
                  <a:pos x="276" y="62"/>
                </a:cxn>
                <a:cxn ang="0">
                  <a:pos x="330" y="183"/>
                </a:cxn>
                <a:cxn ang="0">
                  <a:pos x="321" y="152"/>
                </a:cxn>
                <a:cxn ang="0">
                  <a:pos x="350" y="158"/>
                </a:cxn>
                <a:cxn ang="0">
                  <a:pos x="364" y="185"/>
                </a:cxn>
                <a:cxn ang="0">
                  <a:pos x="83" y="63"/>
                </a:cxn>
                <a:cxn ang="0">
                  <a:pos x="65" y="85"/>
                </a:cxn>
                <a:cxn ang="0">
                  <a:pos x="71" y="109"/>
                </a:cxn>
                <a:cxn ang="0">
                  <a:pos x="96" y="121"/>
                </a:cxn>
                <a:cxn ang="0">
                  <a:pos x="118" y="112"/>
                </a:cxn>
                <a:cxn ang="0">
                  <a:pos x="127" y="91"/>
                </a:cxn>
                <a:cxn ang="0">
                  <a:pos x="112" y="65"/>
                </a:cxn>
                <a:cxn ang="0">
                  <a:pos x="35" y="150"/>
                </a:cxn>
                <a:cxn ang="0">
                  <a:pos x="36" y="176"/>
                </a:cxn>
                <a:cxn ang="0">
                  <a:pos x="0" y="185"/>
                </a:cxn>
                <a:cxn ang="0">
                  <a:pos x="15" y="158"/>
                </a:cxn>
                <a:cxn ang="0">
                  <a:pos x="183" y="0"/>
                </a:cxn>
                <a:cxn ang="0">
                  <a:pos x="151" y="13"/>
                </a:cxn>
                <a:cxn ang="0">
                  <a:pos x="138" y="45"/>
                </a:cxn>
                <a:cxn ang="0">
                  <a:pos x="158" y="81"/>
                </a:cxn>
                <a:cxn ang="0">
                  <a:pos x="192" y="89"/>
                </a:cxn>
                <a:cxn ang="0">
                  <a:pos x="225" y="62"/>
                </a:cxn>
                <a:cxn ang="0">
                  <a:pos x="225" y="27"/>
                </a:cxn>
                <a:cxn ang="0">
                  <a:pos x="192" y="0"/>
                </a:cxn>
                <a:cxn ang="0">
                  <a:pos x="265" y="174"/>
                </a:cxn>
                <a:cxn ang="0">
                  <a:pos x="256" y="136"/>
                </a:cxn>
                <a:cxn ang="0">
                  <a:pos x="279" y="136"/>
                </a:cxn>
                <a:cxn ang="0">
                  <a:pos x="316" y="165"/>
                </a:cxn>
                <a:cxn ang="0">
                  <a:pos x="100" y="272"/>
                </a:cxn>
                <a:cxn ang="0">
                  <a:pos x="51" y="165"/>
                </a:cxn>
                <a:cxn ang="0">
                  <a:pos x="85" y="136"/>
                </a:cxn>
                <a:cxn ang="0">
                  <a:pos x="109" y="136"/>
                </a:cxn>
                <a:cxn ang="0">
                  <a:pos x="100" y="174"/>
                </a:cxn>
                <a:cxn ang="0">
                  <a:pos x="252" y="159"/>
                </a:cxn>
                <a:cxn ang="0">
                  <a:pos x="210" y="109"/>
                </a:cxn>
                <a:cxn ang="0">
                  <a:pos x="154" y="109"/>
                </a:cxn>
                <a:cxn ang="0">
                  <a:pos x="112" y="159"/>
                </a:cxn>
              </a:cxnLst>
              <a:rect l="0" t="0" r="r" b="b"/>
              <a:pathLst>
                <a:path w="364" h="301">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chemeClr val="bg1"/>
            </a:solidFill>
            <a:ln w="9525">
              <a:noFill/>
              <a:round/>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cs typeface="Lao UI" panose="020B0502040204020203" pitchFamily="34" charset="0"/>
              </a:endParaRPr>
            </a:p>
          </p:txBody>
        </p:sp>
      </p:grpSp>
      <p:grpSp>
        <p:nvGrpSpPr>
          <p:cNvPr id="2" name="组合 1"/>
          <p:cNvGrpSpPr/>
          <p:nvPr/>
        </p:nvGrpSpPr>
        <p:grpSpPr bwMode="auto">
          <a:xfrm>
            <a:off x="1133018" y="1919817"/>
            <a:ext cx="848783" cy="848783"/>
            <a:chOff x="849881" y="1440565"/>
            <a:chExt cx="636196" cy="636164"/>
          </a:xfrm>
        </p:grpSpPr>
        <p:sp>
          <p:nvSpPr>
            <p:cNvPr id="50" name="Rectangle 13"/>
            <p:cNvSpPr/>
            <p:nvPr/>
          </p:nvSpPr>
          <p:spPr>
            <a:xfrm>
              <a:off x="849881" y="1440565"/>
              <a:ext cx="636196" cy="636164"/>
            </a:xfrm>
            <a:prstGeom prst="ellipse">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51" name="Freeform 100"/>
            <p:cNvSpPr/>
            <p:nvPr/>
          </p:nvSpPr>
          <p:spPr bwMode="auto">
            <a:xfrm>
              <a:off x="992668" y="1583345"/>
              <a:ext cx="303026" cy="342672"/>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cs typeface="Lao UI" panose="020B0502040204020203" pitchFamily="34" charset="0"/>
              </a:endParaRPr>
            </a:p>
          </p:txBody>
        </p:sp>
      </p:grpSp>
      <p:grpSp>
        <p:nvGrpSpPr>
          <p:cNvPr id="5" name="组合 4"/>
          <p:cNvGrpSpPr/>
          <p:nvPr/>
        </p:nvGrpSpPr>
        <p:grpSpPr bwMode="auto">
          <a:xfrm>
            <a:off x="6691384" y="4927600"/>
            <a:ext cx="848783" cy="848784"/>
            <a:chOff x="5018813" y="3696226"/>
            <a:chExt cx="636196" cy="636164"/>
          </a:xfrm>
        </p:grpSpPr>
        <p:sp>
          <p:nvSpPr>
            <p:cNvPr id="52" name="Rectangle 27"/>
            <p:cNvSpPr/>
            <p:nvPr/>
          </p:nvSpPr>
          <p:spPr>
            <a:xfrm>
              <a:off x="5018813" y="3696226"/>
              <a:ext cx="636196" cy="636164"/>
            </a:xfrm>
            <a:prstGeom prst="ellipse">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53" name="Freeform 107"/>
            <p:cNvSpPr>
              <a:spLocks noEditPoints="1"/>
            </p:cNvSpPr>
            <p:nvPr/>
          </p:nvSpPr>
          <p:spPr bwMode="auto">
            <a:xfrm>
              <a:off x="5161600" y="3839006"/>
              <a:ext cx="364901" cy="314116"/>
            </a:xfrm>
            <a:custGeom>
              <a:avLst/>
              <a:gdLst/>
              <a:ahLst/>
              <a:cxnLst>
                <a:cxn ang="0">
                  <a:pos x="337" y="165"/>
                </a:cxn>
                <a:cxn ang="0">
                  <a:pos x="170" y="0"/>
                </a:cxn>
                <a:cxn ang="0">
                  <a:pos x="5" y="165"/>
                </a:cxn>
                <a:cxn ang="0">
                  <a:pos x="5" y="165"/>
                </a:cxn>
                <a:cxn ang="0">
                  <a:pos x="0" y="172"/>
                </a:cxn>
                <a:cxn ang="0">
                  <a:pos x="0" y="181"/>
                </a:cxn>
                <a:cxn ang="0">
                  <a:pos x="0" y="189"/>
                </a:cxn>
                <a:cxn ang="0">
                  <a:pos x="5" y="196"/>
                </a:cxn>
                <a:cxn ang="0">
                  <a:pos x="5" y="196"/>
                </a:cxn>
                <a:cxn ang="0">
                  <a:pos x="13" y="201"/>
                </a:cxn>
                <a:cxn ang="0">
                  <a:pos x="20" y="201"/>
                </a:cxn>
                <a:cxn ang="0">
                  <a:pos x="29" y="201"/>
                </a:cxn>
                <a:cxn ang="0">
                  <a:pos x="36" y="196"/>
                </a:cxn>
                <a:cxn ang="0">
                  <a:pos x="42" y="189"/>
                </a:cxn>
                <a:cxn ang="0">
                  <a:pos x="42" y="294"/>
                </a:cxn>
                <a:cxn ang="0">
                  <a:pos x="301" y="294"/>
                </a:cxn>
                <a:cxn ang="0">
                  <a:pos x="301" y="189"/>
                </a:cxn>
                <a:cxn ang="0">
                  <a:pos x="306" y="196"/>
                </a:cxn>
                <a:cxn ang="0">
                  <a:pos x="306" y="196"/>
                </a:cxn>
                <a:cxn ang="0">
                  <a:pos x="314" y="201"/>
                </a:cxn>
                <a:cxn ang="0">
                  <a:pos x="321" y="201"/>
                </a:cxn>
                <a:cxn ang="0">
                  <a:pos x="321" y="201"/>
                </a:cxn>
                <a:cxn ang="0">
                  <a:pos x="330" y="201"/>
                </a:cxn>
                <a:cxn ang="0">
                  <a:pos x="337" y="196"/>
                </a:cxn>
                <a:cxn ang="0">
                  <a:pos x="337" y="196"/>
                </a:cxn>
                <a:cxn ang="0">
                  <a:pos x="341" y="189"/>
                </a:cxn>
                <a:cxn ang="0">
                  <a:pos x="343" y="181"/>
                </a:cxn>
                <a:cxn ang="0">
                  <a:pos x="341" y="172"/>
                </a:cxn>
                <a:cxn ang="0">
                  <a:pos x="337" y="165"/>
                </a:cxn>
                <a:cxn ang="0">
                  <a:pos x="337" y="165"/>
                </a:cxn>
                <a:cxn ang="0">
                  <a:pos x="279" y="272"/>
                </a:cxn>
                <a:cxn ang="0">
                  <a:pos x="214" y="272"/>
                </a:cxn>
                <a:cxn ang="0">
                  <a:pos x="214" y="187"/>
                </a:cxn>
                <a:cxn ang="0">
                  <a:pos x="129" y="187"/>
                </a:cxn>
                <a:cxn ang="0">
                  <a:pos x="129" y="272"/>
                </a:cxn>
                <a:cxn ang="0">
                  <a:pos x="63" y="272"/>
                </a:cxn>
                <a:cxn ang="0">
                  <a:pos x="63" y="169"/>
                </a:cxn>
                <a:cxn ang="0">
                  <a:pos x="170" y="60"/>
                </a:cxn>
                <a:cxn ang="0">
                  <a:pos x="279" y="169"/>
                </a:cxn>
                <a:cxn ang="0">
                  <a:pos x="279" y="272"/>
                </a:cxn>
              </a:cxnLst>
              <a:rect l="0" t="0" r="r" b="b"/>
              <a:pathLst>
                <a:path w="343" h="294">
                  <a:moveTo>
                    <a:pt x="337" y="165"/>
                  </a:moveTo>
                  <a:lnTo>
                    <a:pt x="170" y="0"/>
                  </a:lnTo>
                  <a:lnTo>
                    <a:pt x="5" y="165"/>
                  </a:lnTo>
                  <a:lnTo>
                    <a:pt x="5" y="165"/>
                  </a:lnTo>
                  <a:lnTo>
                    <a:pt x="0" y="172"/>
                  </a:lnTo>
                  <a:lnTo>
                    <a:pt x="0" y="181"/>
                  </a:lnTo>
                  <a:lnTo>
                    <a:pt x="0" y="189"/>
                  </a:lnTo>
                  <a:lnTo>
                    <a:pt x="5" y="196"/>
                  </a:lnTo>
                  <a:lnTo>
                    <a:pt x="5" y="196"/>
                  </a:lnTo>
                  <a:lnTo>
                    <a:pt x="13" y="201"/>
                  </a:lnTo>
                  <a:lnTo>
                    <a:pt x="20" y="201"/>
                  </a:lnTo>
                  <a:lnTo>
                    <a:pt x="29" y="201"/>
                  </a:lnTo>
                  <a:lnTo>
                    <a:pt x="36" y="196"/>
                  </a:lnTo>
                  <a:lnTo>
                    <a:pt x="42" y="189"/>
                  </a:lnTo>
                  <a:lnTo>
                    <a:pt x="42" y="294"/>
                  </a:lnTo>
                  <a:lnTo>
                    <a:pt x="301" y="294"/>
                  </a:lnTo>
                  <a:lnTo>
                    <a:pt x="301" y="189"/>
                  </a:lnTo>
                  <a:lnTo>
                    <a:pt x="306" y="196"/>
                  </a:lnTo>
                  <a:lnTo>
                    <a:pt x="306" y="196"/>
                  </a:lnTo>
                  <a:lnTo>
                    <a:pt x="314" y="201"/>
                  </a:lnTo>
                  <a:lnTo>
                    <a:pt x="321" y="201"/>
                  </a:lnTo>
                  <a:lnTo>
                    <a:pt x="321" y="201"/>
                  </a:lnTo>
                  <a:lnTo>
                    <a:pt x="330" y="201"/>
                  </a:lnTo>
                  <a:lnTo>
                    <a:pt x="337" y="196"/>
                  </a:lnTo>
                  <a:lnTo>
                    <a:pt x="337" y="196"/>
                  </a:lnTo>
                  <a:lnTo>
                    <a:pt x="341" y="189"/>
                  </a:lnTo>
                  <a:lnTo>
                    <a:pt x="343" y="181"/>
                  </a:lnTo>
                  <a:lnTo>
                    <a:pt x="341" y="172"/>
                  </a:lnTo>
                  <a:lnTo>
                    <a:pt x="337" y="165"/>
                  </a:lnTo>
                  <a:lnTo>
                    <a:pt x="337" y="165"/>
                  </a:lnTo>
                  <a:close/>
                  <a:moveTo>
                    <a:pt x="279" y="272"/>
                  </a:moveTo>
                  <a:lnTo>
                    <a:pt x="214" y="272"/>
                  </a:lnTo>
                  <a:lnTo>
                    <a:pt x="214" y="187"/>
                  </a:lnTo>
                  <a:lnTo>
                    <a:pt x="129" y="187"/>
                  </a:lnTo>
                  <a:lnTo>
                    <a:pt x="129" y="272"/>
                  </a:lnTo>
                  <a:lnTo>
                    <a:pt x="63" y="272"/>
                  </a:lnTo>
                  <a:lnTo>
                    <a:pt x="63" y="169"/>
                  </a:lnTo>
                  <a:lnTo>
                    <a:pt x="170" y="60"/>
                  </a:lnTo>
                  <a:lnTo>
                    <a:pt x="279" y="169"/>
                  </a:lnTo>
                  <a:lnTo>
                    <a:pt x="279" y="272"/>
                  </a:lnTo>
                  <a:close/>
                </a:path>
              </a:pathLst>
            </a:custGeom>
            <a:solidFill>
              <a:schemeClr val="bg1"/>
            </a:solidFill>
            <a:ln w="9525">
              <a:noFill/>
              <a:round/>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cs typeface="Lao UI" panose="020B0502040204020203" pitchFamily="34" charset="0"/>
              </a:endParaRPr>
            </a:p>
          </p:txBody>
        </p:sp>
      </p:grpSp>
      <p:grpSp>
        <p:nvGrpSpPr>
          <p:cNvPr id="4" name="组合 3"/>
          <p:cNvGrpSpPr/>
          <p:nvPr/>
        </p:nvGrpSpPr>
        <p:grpSpPr bwMode="auto">
          <a:xfrm>
            <a:off x="1133018" y="4872567"/>
            <a:ext cx="848783" cy="848784"/>
            <a:chOff x="849881" y="3655143"/>
            <a:chExt cx="636196" cy="636164"/>
          </a:xfrm>
        </p:grpSpPr>
        <p:sp>
          <p:nvSpPr>
            <p:cNvPr id="54" name="Rectangle 26"/>
            <p:cNvSpPr/>
            <p:nvPr/>
          </p:nvSpPr>
          <p:spPr>
            <a:xfrm>
              <a:off x="849881" y="3655143"/>
              <a:ext cx="636196" cy="636164"/>
            </a:xfrm>
            <a:prstGeom prst="ellipse">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grpSp>
          <p:nvGrpSpPr>
            <p:cNvPr id="55" name="Group 67"/>
            <p:cNvGrpSpPr/>
            <p:nvPr/>
          </p:nvGrpSpPr>
          <p:grpSpPr>
            <a:xfrm>
              <a:off x="921319" y="3869457"/>
              <a:ext cx="503238" cy="177800"/>
              <a:chOff x="1441430" y="4357700"/>
              <a:chExt cx="503238" cy="177800"/>
            </a:xfrm>
            <a:solidFill>
              <a:schemeClr val="bg1"/>
            </a:solidFill>
          </p:grpSpPr>
          <p:sp>
            <p:nvSpPr>
              <p:cNvPr id="56" name="Freeform 19"/>
              <p:cNvSpPr/>
              <p:nvPr/>
            </p:nvSpPr>
            <p:spPr bwMode="auto">
              <a:xfrm>
                <a:off x="1441430" y="4357700"/>
                <a:ext cx="231775" cy="177800"/>
              </a:xfrm>
              <a:custGeom>
                <a:avLst/>
                <a:gdLst/>
                <a:ahLst/>
                <a:cxnLst>
                  <a:cxn ang="0">
                    <a:pos x="192" y="0"/>
                  </a:cxn>
                  <a:cxn ang="0">
                    <a:pos x="203" y="0"/>
                  </a:cxn>
                  <a:cxn ang="0">
                    <a:pos x="225" y="5"/>
                  </a:cxn>
                  <a:cxn ang="0">
                    <a:pos x="245" y="13"/>
                  </a:cxn>
                  <a:cxn ang="0">
                    <a:pos x="262" y="26"/>
                  </a:cxn>
                  <a:cxn ang="0">
                    <a:pos x="271" y="32"/>
                  </a:cxn>
                  <a:cxn ang="0">
                    <a:pos x="282" y="47"/>
                  </a:cxn>
                  <a:cxn ang="0">
                    <a:pos x="292" y="63"/>
                  </a:cxn>
                  <a:cxn ang="0">
                    <a:pos x="232" y="63"/>
                  </a:cxn>
                  <a:cxn ang="0">
                    <a:pos x="213" y="53"/>
                  </a:cxn>
                  <a:cxn ang="0">
                    <a:pos x="192" y="49"/>
                  </a:cxn>
                  <a:cxn ang="0">
                    <a:pos x="112" y="49"/>
                  </a:cxn>
                  <a:cxn ang="0">
                    <a:pos x="88" y="54"/>
                  </a:cxn>
                  <a:cxn ang="0">
                    <a:pos x="68" y="68"/>
                  </a:cxn>
                  <a:cxn ang="0">
                    <a:pos x="61" y="77"/>
                  </a:cxn>
                  <a:cxn ang="0">
                    <a:pos x="51" y="99"/>
                  </a:cxn>
                  <a:cxn ang="0">
                    <a:pos x="50" y="111"/>
                  </a:cxn>
                  <a:cxn ang="0">
                    <a:pos x="51" y="124"/>
                  </a:cxn>
                  <a:cxn ang="0">
                    <a:pos x="61" y="146"/>
                  </a:cxn>
                  <a:cxn ang="0">
                    <a:pos x="68" y="154"/>
                  </a:cxn>
                  <a:cxn ang="0">
                    <a:pos x="88" y="168"/>
                  </a:cxn>
                  <a:cxn ang="0">
                    <a:pos x="112" y="173"/>
                  </a:cxn>
                  <a:cxn ang="0">
                    <a:pos x="192" y="173"/>
                  </a:cxn>
                  <a:cxn ang="0">
                    <a:pos x="213" y="169"/>
                  </a:cxn>
                  <a:cxn ang="0">
                    <a:pos x="232" y="158"/>
                  </a:cxn>
                  <a:cxn ang="0">
                    <a:pos x="292" y="158"/>
                  </a:cxn>
                  <a:cxn ang="0">
                    <a:pos x="282" y="175"/>
                  </a:cxn>
                  <a:cxn ang="0">
                    <a:pos x="271" y="189"/>
                  </a:cxn>
                  <a:cxn ang="0">
                    <a:pos x="262" y="196"/>
                  </a:cxn>
                  <a:cxn ang="0">
                    <a:pos x="245" y="209"/>
                  </a:cxn>
                  <a:cxn ang="0">
                    <a:pos x="225" y="217"/>
                  </a:cxn>
                  <a:cxn ang="0">
                    <a:pos x="203" y="221"/>
                  </a:cxn>
                  <a:cxn ang="0">
                    <a:pos x="112" y="222"/>
                  </a:cxn>
                  <a:cxn ang="0">
                    <a:pos x="100" y="221"/>
                  </a:cxn>
                  <a:cxn ang="0">
                    <a:pos x="78" y="217"/>
                  </a:cxn>
                  <a:cxn ang="0">
                    <a:pos x="58" y="209"/>
                  </a:cxn>
                  <a:cxn ang="0">
                    <a:pos x="41" y="196"/>
                  </a:cxn>
                  <a:cxn ang="0">
                    <a:pos x="34" y="189"/>
                  </a:cxn>
                  <a:cxn ang="0">
                    <a:pos x="20" y="173"/>
                  </a:cxn>
                  <a:cxn ang="0">
                    <a:pos x="9" y="154"/>
                  </a:cxn>
                  <a:cxn ang="0">
                    <a:pos x="3" y="133"/>
                  </a:cxn>
                  <a:cxn ang="0">
                    <a:pos x="0" y="111"/>
                  </a:cxn>
                  <a:cxn ang="0">
                    <a:pos x="0" y="111"/>
                  </a:cxn>
                  <a:cxn ang="0">
                    <a:pos x="3" y="89"/>
                  </a:cxn>
                  <a:cxn ang="0">
                    <a:pos x="9" y="68"/>
                  </a:cxn>
                  <a:cxn ang="0">
                    <a:pos x="20" y="49"/>
                  </a:cxn>
                  <a:cxn ang="0">
                    <a:pos x="34" y="32"/>
                  </a:cxn>
                  <a:cxn ang="0">
                    <a:pos x="41" y="26"/>
                  </a:cxn>
                  <a:cxn ang="0">
                    <a:pos x="58" y="13"/>
                  </a:cxn>
                  <a:cxn ang="0">
                    <a:pos x="78" y="5"/>
                  </a:cxn>
                  <a:cxn ang="0">
                    <a:pos x="100" y="0"/>
                  </a:cxn>
                  <a:cxn ang="0">
                    <a:pos x="112" y="0"/>
                  </a:cxn>
                </a:cxnLst>
                <a:rect l="0" t="0" r="r" b="b"/>
                <a:pathLst>
                  <a:path w="292" h="222">
                    <a:moveTo>
                      <a:pt x="112" y="0"/>
                    </a:moveTo>
                    <a:lnTo>
                      <a:pt x="192" y="0"/>
                    </a:lnTo>
                    <a:lnTo>
                      <a:pt x="192" y="0"/>
                    </a:lnTo>
                    <a:lnTo>
                      <a:pt x="203" y="0"/>
                    </a:lnTo>
                    <a:lnTo>
                      <a:pt x="214" y="2"/>
                    </a:lnTo>
                    <a:lnTo>
                      <a:pt x="225" y="5"/>
                    </a:lnTo>
                    <a:lnTo>
                      <a:pt x="235" y="9"/>
                    </a:lnTo>
                    <a:lnTo>
                      <a:pt x="245" y="13"/>
                    </a:lnTo>
                    <a:lnTo>
                      <a:pt x="254" y="18"/>
                    </a:lnTo>
                    <a:lnTo>
                      <a:pt x="262" y="26"/>
                    </a:lnTo>
                    <a:lnTo>
                      <a:pt x="271" y="32"/>
                    </a:lnTo>
                    <a:lnTo>
                      <a:pt x="271" y="32"/>
                    </a:lnTo>
                    <a:lnTo>
                      <a:pt x="277" y="39"/>
                    </a:lnTo>
                    <a:lnTo>
                      <a:pt x="282" y="47"/>
                    </a:lnTo>
                    <a:lnTo>
                      <a:pt x="288" y="56"/>
                    </a:lnTo>
                    <a:lnTo>
                      <a:pt x="292" y="63"/>
                    </a:lnTo>
                    <a:lnTo>
                      <a:pt x="232" y="63"/>
                    </a:lnTo>
                    <a:lnTo>
                      <a:pt x="232" y="63"/>
                    </a:lnTo>
                    <a:lnTo>
                      <a:pt x="223" y="58"/>
                    </a:lnTo>
                    <a:lnTo>
                      <a:pt x="213" y="53"/>
                    </a:lnTo>
                    <a:lnTo>
                      <a:pt x="203" y="51"/>
                    </a:lnTo>
                    <a:lnTo>
                      <a:pt x="192" y="49"/>
                    </a:lnTo>
                    <a:lnTo>
                      <a:pt x="112" y="49"/>
                    </a:lnTo>
                    <a:lnTo>
                      <a:pt x="112" y="49"/>
                    </a:lnTo>
                    <a:lnTo>
                      <a:pt x="99" y="51"/>
                    </a:lnTo>
                    <a:lnTo>
                      <a:pt x="88" y="54"/>
                    </a:lnTo>
                    <a:lnTo>
                      <a:pt x="77" y="60"/>
                    </a:lnTo>
                    <a:lnTo>
                      <a:pt x="68" y="68"/>
                    </a:lnTo>
                    <a:lnTo>
                      <a:pt x="68" y="68"/>
                    </a:lnTo>
                    <a:lnTo>
                      <a:pt x="61" y="77"/>
                    </a:lnTo>
                    <a:lnTo>
                      <a:pt x="55" y="86"/>
                    </a:lnTo>
                    <a:lnTo>
                      <a:pt x="51" y="99"/>
                    </a:lnTo>
                    <a:lnTo>
                      <a:pt x="50" y="111"/>
                    </a:lnTo>
                    <a:lnTo>
                      <a:pt x="50" y="111"/>
                    </a:lnTo>
                    <a:lnTo>
                      <a:pt x="50" y="111"/>
                    </a:lnTo>
                    <a:lnTo>
                      <a:pt x="51" y="124"/>
                    </a:lnTo>
                    <a:lnTo>
                      <a:pt x="55" y="135"/>
                    </a:lnTo>
                    <a:lnTo>
                      <a:pt x="61" y="146"/>
                    </a:lnTo>
                    <a:lnTo>
                      <a:pt x="68" y="154"/>
                    </a:lnTo>
                    <a:lnTo>
                      <a:pt x="68" y="154"/>
                    </a:lnTo>
                    <a:lnTo>
                      <a:pt x="77" y="162"/>
                    </a:lnTo>
                    <a:lnTo>
                      <a:pt x="88" y="168"/>
                    </a:lnTo>
                    <a:lnTo>
                      <a:pt x="99" y="172"/>
                    </a:lnTo>
                    <a:lnTo>
                      <a:pt x="112" y="173"/>
                    </a:lnTo>
                    <a:lnTo>
                      <a:pt x="192" y="173"/>
                    </a:lnTo>
                    <a:lnTo>
                      <a:pt x="192" y="173"/>
                    </a:lnTo>
                    <a:lnTo>
                      <a:pt x="203" y="172"/>
                    </a:lnTo>
                    <a:lnTo>
                      <a:pt x="213" y="169"/>
                    </a:lnTo>
                    <a:lnTo>
                      <a:pt x="223" y="164"/>
                    </a:lnTo>
                    <a:lnTo>
                      <a:pt x="232" y="158"/>
                    </a:lnTo>
                    <a:lnTo>
                      <a:pt x="292" y="158"/>
                    </a:lnTo>
                    <a:lnTo>
                      <a:pt x="292" y="158"/>
                    </a:lnTo>
                    <a:lnTo>
                      <a:pt x="288" y="167"/>
                    </a:lnTo>
                    <a:lnTo>
                      <a:pt x="282" y="175"/>
                    </a:lnTo>
                    <a:lnTo>
                      <a:pt x="277" y="183"/>
                    </a:lnTo>
                    <a:lnTo>
                      <a:pt x="271" y="189"/>
                    </a:lnTo>
                    <a:lnTo>
                      <a:pt x="271" y="189"/>
                    </a:lnTo>
                    <a:lnTo>
                      <a:pt x="262" y="196"/>
                    </a:lnTo>
                    <a:lnTo>
                      <a:pt x="254" y="203"/>
                    </a:lnTo>
                    <a:lnTo>
                      <a:pt x="245" y="209"/>
                    </a:lnTo>
                    <a:lnTo>
                      <a:pt x="235" y="214"/>
                    </a:lnTo>
                    <a:lnTo>
                      <a:pt x="225" y="217"/>
                    </a:lnTo>
                    <a:lnTo>
                      <a:pt x="214" y="220"/>
                    </a:lnTo>
                    <a:lnTo>
                      <a:pt x="203" y="221"/>
                    </a:lnTo>
                    <a:lnTo>
                      <a:pt x="192" y="222"/>
                    </a:lnTo>
                    <a:lnTo>
                      <a:pt x="112" y="222"/>
                    </a:lnTo>
                    <a:lnTo>
                      <a:pt x="112" y="222"/>
                    </a:lnTo>
                    <a:lnTo>
                      <a:pt x="100" y="221"/>
                    </a:lnTo>
                    <a:lnTo>
                      <a:pt x="89" y="220"/>
                    </a:lnTo>
                    <a:lnTo>
                      <a:pt x="78" y="217"/>
                    </a:lnTo>
                    <a:lnTo>
                      <a:pt x="68" y="214"/>
                    </a:lnTo>
                    <a:lnTo>
                      <a:pt x="58" y="209"/>
                    </a:lnTo>
                    <a:lnTo>
                      <a:pt x="50" y="203"/>
                    </a:lnTo>
                    <a:lnTo>
                      <a:pt x="41" y="196"/>
                    </a:lnTo>
                    <a:lnTo>
                      <a:pt x="34" y="189"/>
                    </a:lnTo>
                    <a:lnTo>
                      <a:pt x="34" y="189"/>
                    </a:lnTo>
                    <a:lnTo>
                      <a:pt x="26" y="182"/>
                    </a:lnTo>
                    <a:lnTo>
                      <a:pt x="20" y="173"/>
                    </a:lnTo>
                    <a:lnTo>
                      <a:pt x="14" y="164"/>
                    </a:lnTo>
                    <a:lnTo>
                      <a:pt x="9" y="154"/>
                    </a:lnTo>
                    <a:lnTo>
                      <a:pt x="5" y="143"/>
                    </a:lnTo>
                    <a:lnTo>
                      <a:pt x="3" y="133"/>
                    </a:lnTo>
                    <a:lnTo>
                      <a:pt x="2" y="122"/>
                    </a:lnTo>
                    <a:lnTo>
                      <a:pt x="0" y="111"/>
                    </a:lnTo>
                    <a:lnTo>
                      <a:pt x="0" y="111"/>
                    </a:lnTo>
                    <a:lnTo>
                      <a:pt x="0" y="111"/>
                    </a:lnTo>
                    <a:lnTo>
                      <a:pt x="2" y="100"/>
                    </a:lnTo>
                    <a:lnTo>
                      <a:pt x="3" y="89"/>
                    </a:lnTo>
                    <a:lnTo>
                      <a:pt x="5" y="78"/>
                    </a:lnTo>
                    <a:lnTo>
                      <a:pt x="9" y="68"/>
                    </a:lnTo>
                    <a:lnTo>
                      <a:pt x="14" y="58"/>
                    </a:lnTo>
                    <a:lnTo>
                      <a:pt x="20" y="49"/>
                    </a:lnTo>
                    <a:lnTo>
                      <a:pt x="26" y="41"/>
                    </a:lnTo>
                    <a:lnTo>
                      <a:pt x="34" y="32"/>
                    </a:lnTo>
                    <a:lnTo>
                      <a:pt x="34" y="32"/>
                    </a:lnTo>
                    <a:lnTo>
                      <a:pt x="41" y="26"/>
                    </a:lnTo>
                    <a:lnTo>
                      <a:pt x="50" y="18"/>
                    </a:lnTo>
                    <a:lnTo>
                      <a:pt x="58" y="13"/>
                    </a:lnTo>
                    <a:lnTo>
                      <a:pt x="68" y="9"/>
                    </a:lnTo>
                    <a:lnTo>
                      <a:pt x="78" y="5"/>
                    </a:lnTo>
                    <a:lnTo>
                      <a:pt x="89" y="2"/>
                    </a:lnTo>
                    <a:lnTo>
                      <a:pt x="100" y="0"/>
                    </a:lnTo>
                    <a:lnTo>
                      <a:pt x="112" y="0"/>
                    </a:lnTo>
                    <a:lnTo>
                      <a:pt x="112" y="0"/>
                    </a:lnTo>
                    <a:close/>
                  </a:path>
                </a:pathLst>
              </a:custGeom>
              <a:grpFill/>
              <a:ln w="9525">
                <a:noFill/>
                <a:round/>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cs typeface="Lao UI" panose="020B0502040204020203" pitchFamily="34" charset="0"/>
                </a:endParaRPr>
              </a:p>
            </p:txBody>
          </p:sp>
          <p:sp>
            <p:nvSpPr>
              <p:cNvPr id="57" name="Freeform 20"/>
              <p:cNvSpPr/>
              <p:nvPr/>
            </p:nvSpPr>
            <p:spPr bwMode="auto">
              <a:xfrm>
                <a:off x="1714480" y="4357700"/>
                <a:ext cx="230188" cy="177800"/>
              </a:xfrm>
              <a:custGeom>
                <a:avLst/>
                <a:gdLst/>
                <a:ahLst/>
                <a:cxnLst>
                  <a:cxn ang="0">
                    <a:pos x="181" y="0"/>
                  </a:cxn>
                  <a:cxn ang="0">
                    <a:pos x="192" y="0"/>
                  </a:cxn>
                  <a:cxn ang="0">
                    <a:pos x="213" y="5"/>
                  </a:cxn>
                  <a:cxn ang="0">
                    <a:pos x="234" y="13"/>
                  </a:cxn>
                  <a:cxn ang="0">
                    <a:pos x="251" y="26"/>
                  </a:cxn>
                  <a:cxn ang="0">
                    <a:pos x="258" y="32"/>
                  </a:cxn>
                  <a:cxn ang="0">
                    <a:pos x="272" y="49"/>
                  </a:cxn>
                  <a:cxn ang="0">
                    <a:pos x="283" y="68"/>
                  </a:cxn>
                  <a:cxn ang="0">
                    <a:pos x="289" y="89"/>
                  </a:cxn>
                  <a:cxn ang="0">
                    <a:pos x="292" y="111"/>
                  </a:cxn>
                  <a:cxn ang="0">
                    <a:pos x="292" y="111"/>
                  </a:cxn>
                  <a:cxn ang="0">
                    <a:pos x="289" y="133"/>
                  </a:cxn>
                  <a:cxn ang="0">
                    <a:pos x="283" y="154"/>
                  </a:cxn>
                  <a:cxn ang="0">
                    <a:pos x="272" y="173"/>
                  </a:cxn>
                  <a:cxn ang="0">
                    <a:pos x="258" y="189"/>
                  </a:cxn>
                  <a:cxn ang="0">
                    <a:pos x="251" y="196"/>
                  </a:cxn>
                  <a:cxn ang="0">
                    <a:pos x="234" y="209"/>
                  </a:cxn>
                  <a:cxn ang="0">
                    <a:pos x="213" y="217"/>
                  </a:cxn>
                  <a:cxn ang="0">
                    <a:pos x="192" y="221"/>
                  </a:cxn>
                  <a:cxn ang="0">
                    <a:pos x="100" y="222"/>
                  </a:cxn>
                  <a:cxn ang="0">
                    <a:pos x="89" y="221"/>
                  </a:cxn>
                  <a:cxn ang="0">
                    <a:pos x="67" y="217"/>
                  </a:cxn>
                  <a:cxn ang="0">
                    <a:pos x="47" y="209"/>
                  </a:cxn>
                  <a:cxn ang="0">
                    <a:pos x="30" y="196"/>
                  </a:cxn>
                  <a:cxn ang="0">
                    <a:pos x="21" y="189"/>
                  </a:cxn>
                  <a:cxn ang="0">
                    <a:pos x="9" y="175"/>
                  </a:cxn>
                  <a:cxn ang="0">
                    <a:pos x="0" y="158"/>
                  </a:cxn>
                  <a:cxn ang="0">
                    <a:pos x="61" y="158"/>
                  </a:cxn>
                  <a:cxn ang="0">
                    <a:pos x="79" y="169"/>
                  </a:cxn>
                  <a:cxn ang="0">
                    <a:pos x="100" y="173"/>
                  </a:cxn>
                  <a:cxn ang="0">
                    <a:pos x="181" y="173"/>
                  </a:cxn>
                  <a:cxn ang="0">
                    <a:pos x="204" y="168"/>
                  </a:cxn>
                  <a:cxn ang="0">
                    <a:pos x="224" y="154"/>
                  </a:cxn>
                  <a:cxn ang="0">
                    <a:pos x="231" y="146"/>
                  </a:cxn>
                  <a:cxn ang="0">
                    <a:pos x="241" y="124"/>
                  </a:cxn>
                  <a:cxn ang="0">
                    <a:pos x="242" y="111"/>
                  </a:cxn>
                  <a:cxn ang="0">
                    <a:pos x="241" y="99"/>
                  </a:cxn>
                  <a:cxn ang="0">
                    <a:pos x="231" y="77"/>
                  </a:cxn>
                  <a:cxn ang="0">
                    <a:pos x="224" y="68"/>
                  </a:cxn>
                  <a:cxn ang="0">
                    <a:pos x="204" y="54"/>
                  </a:cxn>
                  <a:cxn ang="0">
                    <a:pos x="181" y="49"/>
                  </a:cxn>
                  <a:cxn ang="0">
                    <a:pos x="100" y="49"/>
                  </a:cxn>
                  <a:cxn ang="0">
                    <a:pos x="79" y="53"/>
                  </a:cxn>
                  <a:cxn ang="0">
                    <a:pos x="61" y="63"/>
                  </a:cxn>
                  <a:cxn ang="0">
                    <a:pos x="0" y="63"/>
                  </a:cxn>
                  <a:cxn ang="0">
                    <a:pos x="9" y="47"/>
                  </a:cxn>
                  <a:cxn ang="0">
                    <a:pos x="21" y="32"/>
                  </a:cxn>
                  <a:cxn ang="0">
                    <a:pos x="30" y="26"/>
                  </a:cxn>
                  <a:cxn ang="0">
                    <a:pos x="47" y="13"/>
                  </a:cxn>
                  <a:cxn ang="0">
                    <a:pos x="67" y="5"/>
                  </a:cxn>
                  <a:cxn ang="0">
                    <a:pos x="89" y="0"/>
                  </a:cxn>
                  <a:cxn ang="0">
                    <a:pos x="100" y="0"/>
                  </a:cxn>
                </a:cxnLst>
                <a:rect l="0" t="0" r="r" b="b"/>
                <a:pathLst>
                  <a:path w="292" h="222">
                    <a:moveTo>
                      <a:pt x="100" y="0"/>
                    </a:moveTo>
                    <a:lnTo>
                      <a:pt x="181" y="0"/>
                    </a:lnTo>
                    <a:lnTo>
                      <a:pt x="181" y="0"/>
                    </a:lnTo>
                    <a:lnTo>
                      <a:pt x="192" y="0"/>
                    </a:lnTo>
                    <a:lnTo>
                      <a:pt x="203" y="2"/>
                    </a:lnTo>
                    <a:lnTo>
                      <a:pt x="213" y="5"/>
                    </a:lnTo>
                    <a:lnTo>
                      <a:pt x="224" y="9"/>
                    </a:lnTo>
                    <a:lnTo>
                      <a:pt x="234" y="13"/>
                    </a:lnTo>
                    <a:lnTo>
                      <a:pt x="242" y="18"/>
                    </a:lnTo>
                    <a:lnTo>
                      <a:pt x="251" y="26"/>
                    </a:lnTo>
                    <a:lnTo>
                      <a:pt x="258" y="32"/>
                    </a:lnTo>
                    <a:lnTo>
                      <a:pt x="258" y="32"/>
                    </a:lnTo>
                    <a:lnTo>
                      <a:pt x="266" y="41"/>
                    </a:lnTo>
                    <a:lnTo>
                      <a:pt x="272" y="49"/>
                    </a:lnTo>
                    <a:lnTo>
                      <a:pt x="278" y="58"/>
                    </a:lnTo>
                    <a:lnTo>
                      <a:pt x="283" y="68"/>
                    </a:lnTo>
                    <a:lnTo>
                      <a:pt x="287" y="78"/>
                    </a:lnTo>
                    <a:lnTo>
                      <a:pt x="289" y="89"/>
                    </a:lnTo>
                    <a:lnTo>
                      <a:pt x="291" y="100"/>
                    </a:lnTo>
                    <a:lnTo>
                      <a:pt x="292" y="111"/>
                    </a:lnTo>
                    <a:lnTo>
                      <a:pt x="292" y="111"/>
                    </a:lnTo>
                    <a:lnTo>
                      <a:pt x="292" y="111"/>
                    </a:lnTo>
                    <a:lnTo>
                      <a:pt x="291" y="122"/>
                    </a:lnTo>
                    <a:lnTo>
                      <a:pt x="289" y="133"/>
                    </a:lnTo>
                    <a:lnTo>
                      <a:pt x="287" y="143"/>
                    </a:lnTo>
                    <a:lnTo>
                      <a:pt x="283" y="154"/>
                    </a:lnTo>
                    <a:lnTo>
                      <a:pt x="278" y="164"/>
                    </a:lnTo>
                    <a:lnTo>
                      <a:pt x="272" y="173"/>
                    </a:lnTo>
                    <a:lnTo>
                      <a:pt x="266" y="182"/>
                    </a:lnTo>
                    <a:lnTo>
                      <a:pt x="258" y="189"/>
                    </a:lnTo>
                    <a:lnTo>
                      <a:pt x="258" y="189"/>
                    </a:lnTo>
                    <a:lnTo>
                      <a:pt x="251" y="196"/>
                    </a:lnTo>
                    <a:lnTo>
                      <a:pt x="242" y="203"/>
                    </a:lnTo>
                    <a:lnTo>
                      <a:pt x="234" y="209"/>
                    </a:lnTo>
                    <a:lnTo>
                      <a:pt x="224" y="214"/>
                    </a:lnTo>
                    <a:lnTo>
                      <a:pt x="213" y="217"/>
                    </a:lnTo>
                    <a:lnTo>
                      <a:pt x="203" y="220"/>
                    </a:lnTo>
                    <a:lnTo>
                      <a:pt x="192" y="221"/>
                    </a:lnTo>
                    <a:lnTo>
                      <a:pt x="181" y="222"/>
                    </a:lnTo>
                    <a:lnTo>
                      <a:pt x="100" y="222"/>
                    </a:lnTo>
                    <a:lnTo>
                      <a:pt x="100" y="222"/>
                    </a:lnTo>
                    <a:lnTo>
                      <a:pt x="89" y="221"/>
                    </a:lnTo>
                    <a:lnTo>
                      <a:pt x="78" y="220"/>
                    </a:lnTo>
                    <a:lnTo>
                      <a:pt x="67" y="217"/>
                    </a:lnTo>
                    <a:lnTo>
                      <a:pt x="57" y="214"/>
                    </a:lnTo>
                    <a:lnTo>
                      <a:pt x="47" y="209"/>
                    </a:lnTo>
                    <a:lnTo>
                      <a:pt x="38" y="203"/>
                    </a:lnTo>
                    <a:lnTo>
                      <a:pt x="30" y="196"/>
                    </a:lnTo>
                    <a:lnTo>
                      <a:pt x="21" y="189"/>
                    </a:lnTo>
                    <a:lnTo>
                      <a:pt x="21" y="189"/>
                    </a:lnTo>
                    <a:lnTo>
                      <a:pt x="15" y="183"/>
                    </a:lnTo>
                    <a:lnTo>
                      <a:pt x="9" y="175"/>
                    </a:lnTo>
                    <a:lnTo>
                      <a:pt x="4" y="167"/>
                    </a:lnTo>
                    <a:lnTo>
                      <a:pt x="0" y="158"/>
                    </a:lnTo>
                    <a:lnTo>
                      <a:pt x="61" y="158"/>
                    </a:lnTo>
                    <a:lnTo>
                      <a:pt x="61" y="158"/>
                    </a:lnTo>
                    <a:lnTo>
                      <a:pt x="69" y="164"/>
                    </a:lnTo>
                    <a:lnTo>
                      <a:pt x="79" y="169"/>
                    </a:lnTo>
                    <a:lnTo>
                      <a:pt x="89" y="172"/>
                    </a:lnTo>
                    <a:lnTo>
                      <a:pt x="100" y="173"/>
                    </a:lnTo>
                    <a:lnTo>
                      <a:pt x="181" y="173"/>
                    </a:lnTo>
                    <a:lnTo>
                      <a:pt x="181" y="173"/>
                    </a:lnTo>
                    <a:lnTo>
                      <a:pt x="193" y="172"/>
                    </a:lnTo>
                    <a:lnTo>
                      <a:pt x="204" y="168"/>
                    </a:lnTo>
                    <a:lnTo>
                      <a:pt x="215" y="162"/>
                    </a:lnTo>
                    <a:lnTo>
                      <a:pt x="224" y="154"/>
                    </a:lnTo>
                    <a:lnTo>
                      <a:pt x="224" y="154"/>
                    </a:lnTo>
                    <a:lnTo>
                      <a:pt x="231" y="146"/>
                    </a:lnTo>
                    <a:lnTo>
                      <a:pt x="237" y="135"/>
                    </a:lnTo>
                    <a:lnTo>
                      <a:pt x="241" y="124"/>
                    </a:lnTo>
                    <a:lnTo>
                      <a:pt x="242" y="111"/>
                    </a:lnTo>
                    <a:lnTo>
                      <a:pt x="242" y="111"/>
                    </a:lnTo>
                    <a:lnTo>
                      <a:pt x="242" y="111"/>
                    </a:lnTo>
                    <a:lnTo>
                      <a:pt x="241" y="99"/>
                    </a:lnTo>
                    <a:lnTo>
                      <a:pt x="237" y="86"/>
                    </a:lnTo>
                    <a:lnTo>
                      <a:pt x="231" y="77"/>
                    </a:lnTo>
                    <a:lnTo>
                      <a:pt x="224" y="68"/>
                    </a:lnTo>
                    <a:lnTo>
                      <a:pt x="224" y="68"/>
                    </a:lnTo>
                    <a:lnTo>
                      <a:pt x="215" y="60"/>
                    </a:lnTo>
                    <a:lnTo>
                      <a:pt x="204" y="54"/>
                    </a:lnTo>
                    <a:lnTo>
                      <a:pt x="193" y="51"/>
                    </a:lnTo>
                    <a:lnTo>
                      <a:pt x="181" y="49"/>
                    </a:lnTo>
                    <a:lnTo>
                      <a:pt x="100" y="49"/>
                    </a:lnTo>
                    <a:lnTo>
                      <a:pt x="100" y="49"/>
                    </a:lnTo>
                    <a:lnTo>
                      <a:pt x="89" y="51"/>
                    </a:lnTo>
                    <a:lnTo>
                      <a:pt x="79" y="53"/>
                    </a:lnTo>
                    <a:lnTo>
                      <a:pt x="69" y="58"/>
                    </a:lnTo>
                    <a:lnTo>
                      <a:pt x="61" y="63"/>
                    </a:lnTo>
                    <a:lnTo>
                      <a:pt x="0" y="63"/>
                    </a:lnTo>
                    <a:lnTo>
                      <a:pt x="0" y="63"/>
                    </a:lnTo>
                    <a:lnTo>
                      <a:pt x="4" y="56"/>
                    </a:lnTo>
                    <a:lnTo>
                      <a:pt x="9" y="47"/>
                    </a:lnTo>
                    <a:lnTo>
                      <a:pt x="15" y="39"/>
                    </a:lnTo>
                    <a:lnTo>
                      <a:pt x="21" y="32"/>
                    </a:lnTo>
                    <a:lnTo>
                      <a:pt x="21" y="32"/>
                    </a:lnTo>
                    <a:lnTo>
                      <a:pt x="30" y="26"/>
                    </a:lnTo>
                    <a:lnTo>
                      <a:pt x="38" y="18"/>
                    </a:lnTo>
                    <a:lnTo>
                      <a:pt x="47" y="13"/>
                    </a:lnTo>
                    <a:lnTo>
                      <a:pt x="57" y="9"/>
                    </a:lnTo>
                    <a:lnTo>
                      <a:pt x="67" y="5"/>
                    </a:lnTo>
                    <a:lnTo>
                      <a:pt x="78" y="2"/>
                    </a:lnTo>
                    <a:lnTo>
                      <a:pt x="89" y="0"/>
                    </a:lnTo>
                    <a:lnTo>
                      <a:pt x="100" y="0"/>
                    </a:lnTo>
                    <a:lnTo>
                      <a:pt x="100" y="0"/>
                    </a:lnTo>
                    <a:close/>
                  </a:path>
                </a:pathLst>
              </a:custGeom>
              <a:grpFill/>
              <a:ln w="9525">
                <a:noFill/>
                <a:round/>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cs typeface="Lao UI" panose="020B0502040204020203" pitchFamily="34" charset="0"/>
                </a:endParaRPr>
              </a:p>
            </p:txBody>
          </p:sp>
          <p:sp>
            <p:nvSpPr>
              <p:cNvPr id="58" name="Freeform 21"/>
              <p:cNvSpPr/>
              <p:nvPr/>
            </p:nvSpPr>
            <p:spPr bwMode="auto">
              <a:xfrm>
                <a:off x="1601767" y="4427550"/>
                <a:ext cx="195263" cy="36513"/>
              </a:xfrm>
              <a:custGeom>
                <a:avLst/>
                <a:gdLst/>
                <a:ahLst/>
                <a:cxnLst>
                  <a:cxn ang="0">
                    <a:pos x="24" y="0"/>
                  </a:cxn>
                  <a:cxn ang="0">
                    <a:pos x="224" y="0"/>
                  </a:cxn>
                  <a:cxn ang="0">
                    <a:pos x="224" y="0"/>
                  </a:cxn>
                  <a:cxn ang="0">
                    <a:pos x="229" y="1"/>
                  </a:cxn>
                  <a:cxn ang="0">
                    <a:pos x="233" y="2"/>
                  </a:cxn>
                  <a:cxn ang="0">
                    <a:pos x="236" y="5"/>
                  </a:cxn>
                  <a:cxn ang="0">
                    <a:pos x="240" y="7"/>
                  </a:cxn>
                  <a:cxn ang="0">
                    <a:pos x="242" y="11"/>
                  </a:cxn>
                  <a:cxn ang="0">
                    <a:pos x="245" y="14"/>
                  </a:cxn>
                  <a:cxn ang="0">
                    <a:pos x="246" y="18"/>
                  </a:cxn>
                  <a:cxn ang="0">
                    <a:pos x="246" y="23"/>
                  </a:cxn>
                  <a:cxn ang="0">
                    <a:pos x="246" y="23"/>
                  </a:cxn>
                  <a:cxn ang="0">
                    <a:pos x="246" y="23"/>
                  </a:cxn>
                  <a:cxn ang="0">
                    <a:pos x="246" y="28"/>
                  </a:cxn>
                  <a:cxn ang="0">
                    <a:pos x="245" y="32"/>
                  </a:cxn>
                  <a:cxn ang="0">
                    <a:pos x="242" y="36"/>
                  </a:cxn>
                  <a:cxn ang="0">
                    <a:pos x="240" y="39"/>
                  </a:cxn>
                  <a:cxn ang="0">
                    <a:pos x="236" y="42"/>
                  </a:cxn>
                  <a:cxn ang="0">
                    <a:pos x="233" y="44"/>
                  </a:cxn>
                  <a:cxn ang="0">
                    <a:pos x="229" y="45"/>
                  </a:cxn>
                  <a:cxn ang="0">
                    <a:pos x="224" y="45"/>
                  </a:cxn>
                  <a:cxn ang="0">
                    <a:pos x="24" y="45"/>
                  </a:cxn>
                  <a:cxn ang="0">
                    <a:pos x="24" y="45"/>
                  </a:cxn>
                  <a:cxn ang="0">
                    <a:pos x="19" y="45"/>
                  </a:cxn>
                  <a:cxn ang="0">
                    <a:pos x="14" y="44"/>
                  </a:cxn>
                  <a:cxn ang="0">
                    <a:pos x="10" y="42"/>
                  </a:cxn>
                  <a:cxn ang="0">
                    <a:pos x="6" y="39"/>
                  </a:cxn>
                  <a:cxn ang="0">
                    <a:pos x="4" y="36"/>
                  </a:cxn>
                  <a:cxn ang="0">
                    <a:pos x="3" y="32"/>
                  </a:cxn>
                  <a:cxn ang="0">
                    <a:pos x="0" y="28"/>
                  </a:cxn>
                  <a:cxn ang="0">
                    <a:pos x="0" y="23"/>
                  </a:cxn>
                  <a:cxn ang="0">
                    <a:pos x="0" y="23"/>
                  </a:cxn>
                  <a:cxn ang="0">
                    <a:pos x="0" y="23"/>
                  </a:cxn>
                  <a:cxn ang="0">
                    <a:pos x="0" y="18"/>
                  </a:cxn>
                  <a:cxn ang="0">
                    <a:pos x="3" y="14"/>
                  </a:cxn>
                  <a:cxn ang="0">
                    <a:pos x="4" y="11"/>
                  </a:cxn>
                  <a:cxn ang="0">
                    <a:pos x="6" y="7"/>
                  </a:cxn>
                  <a:cxn ang="0">
                    <a:pos x="10" y="5"/>
                  </a:cxn>
                  <a:cxn ang="0">
                    <a:pos x="14" y="2"/>
                  </a:cxn>
                  <a:cxn ang="0">
                    <a:pos x="19" y="1"/>
                  </a:cxn>
                  <a:cxn ang="0">
                    <a:pos x="24" y="0"/>
                  </a:cxn>
                  <a:cxn ang="0">
                    <a:pos x="24" y="0"/>
                  </a:cxn>
                </a:cxnLst>
                <a:rect l="0" t="0" r="r" b="b"/>
                <a:pathLst>
                  <a:path w="246" h="45">
                    <a:moveTo>
                      <a:pt x="24" y="0"/>
                    </a:moveTo>
                    <a:lnTo>
                      <a:pt x="224" y="0"/>
                    </a:lnTo>
                    <a:lnTo>
                      <a:pt x="224" y="0"/>
                    </a:lnTo>
                    <a:lnTo>
                      <a:pt x="229" y="1"/>
                    </a:lnTo>
                    <a:lnTo>
                      <a:pt x="233" y="2"/>
                    </a:lnTo>
                    <a:lnTo>
                      <a:pt x="236" y="5"/>
                    </a:lnTo>
                    <a:lnTo>
                      <a:pt x="240" y="7"/>
                    </a:lnTo>
                    <a:lnTo>
                      <a:pt x="242" y="11"/>
                    </a:lnTo>
                    <a:lnTo>
                      <a:pt x="245" y="14"/>
                    </a:lnTo>
                    <a:lnTo>
                      <a:pt x="246" y="18"/>
                    </a:lnTo>
                    <a:lnTo>
                      <a:pt x="246" y="23"/>
                    </a:lnTo>
                    <a:lnTo>
                      <a:pt x="246" y="23"/>
                    </a:lnTo>
                    <a:lnTo>
                      <a:pt x="246" y="23"/>
                    </a:lnTo>
                    <a:lnTo>
                      <a:pt x="246" y="28"/>
                    </a:lnTo>
                    <a:lnTo>
                      <a:pt x="245" y="32"/>
                    </a:lnTo>
                    <a:lnTo>
                      <a:pt x="242" y="36"/>
                    </a:lnTo>
                    <a:lnTo>
                      <a:pt x="240" y="39"/>
                    </a:lnTo>
                    <a:lnTo>
                      <a:pt x="236" y="42"/>
                    </a:lnTo>
                    <a:lnTo>
                      <a:pt x="233" y="44"/>
                    </a:lnTo>
                    <a:lnTo>
                      <a:pt x="229" y="45"/>
                    </a:lnTo>
                    <a:lnTo>
                      <a:pt x="224" y="45"/>
                    </a:lnTo>
                    <a:lnTo>
                      <a:pt x="24" y="45"/>
                    </a:lnTo>
                    <a:lnTo>
                      <a:pt x="24" y="45"/>
                    </a:lnTo>
                    <a:lnTo>
                      <a:pt x="19" y="45"/>
                    </a:lnTo>
                    <a:lnTo>
                      <a:pt x="14" y="44"/>
                    </a:lnTo>
                    <a:lnTo>
                      <a:pt x="10" y="42"/>
                    </a:lnTo>
                    <a:lnTo>
                      <a:pt x="6" y="39"/>
                    </a:lnTo>
                    <a:lnTo>
                      <a:pt x="4" y="36"/>
                    </a:lnTo>
                    <a:lnTo>
                      <a:pt x="3" y="32"/>
                    </a:lnTo>
                    <a:lnTo>
                      <a:pt x="0" y="28"/>
                    </a:lnTo>
                    <a:lnTo>
                      <a:pt x="0" y="23"/>
                    </a:lnTo>
                    <a:lnTo>
                      <a:pt x="0" y="23"/>
                    </a:lnTo>
                    <a:lnTo>
                      <a:pt x="0" y="23"/>
                    </a:lnTo>
                    <a:lnTo>
                      <a:pt x="0" y="18"/>
                    </a:lnTo>
                    <a:lnTo>
                      <a:pt x="3" y="14"/>
                    </a:lnTo>
                    <a:lnTo>
                      <a:pt x="4" y="11"/>
                    </a:lnTo>
                    <a:lnTo>
                      <a:pt x="6" y="7"/>
                    </a:lnTo>
                    <a:lnTo>
                      <a:pt x="10" y="5"/>
                    </a:lnTo>
                    <a:lnTo>
                      <a:pt x="14" y="2"/>
                    </a:lnTo>
                    <a:lnTo>
                      <a:pt x="19" y="1"/>
                    </a:lnTo>
                    <a:lnTo>
                      <a:pt x="24" y="0"/>
                    </a:lnTo>
                    <a:lnTo>
                      <a:pt x="24" y="0"/>
                    </a:lnTo>
                    <a:close/>
                  </a:path>
                </a:pathLst>
              </a:custGeom>
              <a:grpFill/>
              <a:ln w="9525">
                <a:noFill/>
                <a:round/>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cs typeface="Lao UI" panose="020B0502040204020203" pitchFamily="34" charset="0"/>
                </a:endParaRPr>
              </a:p>
            </p:txBody>
          </p:sp>
        </p:grpSp>
      </p:grpSp>
      <p:grpSp>
        <p:nvGrpSpPr>
          <p:cNvPr id="7" name="组合 6"/>
          <p:cNvGrpSpPr/>
          <p:nvPr/>
        </p:nvGrpSpPr>
        <p:grpSpPr bwMode="auto">
          <a:xfrm>
            <a:off x="6691384" y="1974851"/>
            <a:ext cx="848783" cy="848783"/>
            <a:chOff x="5018813" y="1481648"/>
            <a:chExt cx="636196" cy="636164"/>
          </a:xfrm>
        </p:grpSpPr>
        <p:sp>
          <p:nvSpPr>
            <p:cNvPr id="59" name="Rectangle 16"/>
            <p:cNvSpPr/>
            <p:nvPr/>
          </p:nvSpPr>
          <p:spPr>
            <a:xfrm>
              <a:off x="5018813" y="1481648"/>
              <a:ext cx="636196" cy="636164"/>
            </a:xfrm>
            <a:prstGeom prst="ellipse">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grpSp>
          <p:nvGrpSpPr>
            <p:cNvPr id="60" name="Group 68"/>
            <p:cNvGrpSpPr/>
            <p:nvPr/>
          </p:nvGrpSpPr>
          <p:grpSpPr>
            <a:xfrm>
              <a:off x="5176628" y="1634362"/>
              <a:ext cx="337042" cy="337616"/>
              <a:chOff x="6998061" y="3496249"/>
              <a:chExt cx="366051" cy="366676"/>
            </a:xfrm>
            <a:solidFill>
              <a:schemeClr val="bg1"/>
            </a:solidFill>
          </p:grpSpPr>
          <p:sp>
            <p:nvSpPr>
              <p:cNvPr id="61" name="AutoShape 7"/>
              <p:cNvSpPr/>
              <p:nvPr/>
            </p:nvSpPr>
            <p:spPr bwMode="auto">
              <a:xfrm>
                <a:off x="6998061" y="3496249"/>
                <a:ext cx="366051" cy="366676"/>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62" name="AutoShape 8"/>
              <p:cNvSpPr/>
              <p:nvPr/>
            </p:nvSpPr>
            <p:spPr bwMode="auto">
              <a:xfrm>
                <a:off x="7158247" y="3656437"/>
                <a:ext cx="45678" cy="45678"/>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63" name="AutoShape 9"/>
              <p:cNvSpPr/>
              <p:nvPr/>
            </p:nvSpPr>
            <p:spPr bwMode="auto">
              <a:xfrm>
                <a:off x="7111943" y="3610758"/>
                <a:ext cx="137660" cy="13766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64" name="AutoShape 10"/>
              <p:cNvSpPr/>
              <p:nvPr/>
            </p:nvSpPr>
            <p:spPr bwMode="auto">
              <a:xfrm>
                <a:off x="7203927" y="3702114"/>
                <a:ext cx="56941" cy="58818"/>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65" name="AutoShape 11"/>
              <p:cNvSpPr/>
              <p:nvPr/>
            </p:nvSpPr>
            <p:spPr bwMode="auto">
              <a:xfrm>
                <a:off x="7226451" y="3725267"/>
                <a:ext cx="81970" cy="83847"/>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66" name="AutoShape 12"/>
              <p:cNvSpPr/>
              <p:nvPr/>
            </p:nvSpPr>
            <p:spPr bwMode="auto">
              <a:xfrm>
                <a:off x="7215188" y="3714003"/>
                <a:ext cx="69456" cy="70707"/>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67" name="AutoShape 13"/>
              <p:cNvSpPr/>
              <p:nvPr/>
            </p:nvSpPr>
            <p:spPr bwMode="auto">
              <a:xfrm>
                <a:off x="7100682" y="3599495"/>
                <a:ext cx="57567" cy="58192"/>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68" name="AutoShape 14"/>
              <p:cNvSpPr/>
              <p:nvPr/>
            </p:nvSpPr>
            <p:spPr bwMode="auto">
              <a:xfrm>
                <a:off x="7055002" y="3553816"/>
                <a:ext cx="81970" cy="83222"/>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69" name="AutoShape 15"/>
              <p:cNvSpPr/>
              <p:nvPr/>
            </p:nvSpPr>
            <p:spPr bwMode="auto">
              <a:xfrm>
                <a:off x="7078154" y="3576343"/>
                <a:ext cx="69456" cy="71333"/>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grpSp>
      </p:grpSp>
      <p:grpSp>
        <p:nvGrpSpPr>
          <p:cNvPr id="6" name="组合 5"/>
          <p:cNvGrpSpPr/>
          <p:nvPr/>
        </p:nvGrpSpPr>
        <p:grpSpPr bwMode="auto">
          <a:xfrm>
            <a:off x="6691384" y="3403600"/>
            <a:ext cx="848783" cy="848784"/>
            <a:chOff x="5018813" y="2553218"/>
            <a:chExt cx="636196" cy="636164"/>
          </a:xfrm>
        </p:grpSpPr>
        <p:sp>
          <p:nvSpPr>
            <p:cNvPr id="70" name="Rectangle 23"/>
            <p:cNvSpPr/>
            <p:nvPr/>
          </p:nvSpPr>
          <p:spPr>
            <a:xfrm>
              <a:off x="5018813" y="2553218"/>
              <a:ext cx="636196" cy="636164"/>
            </a:xfrm>
            <a:prstGeom prst="ellipse">
              <a:avLst/>
            </a:prstGeom>
            <a:gradFill>
              <a:gsLst>
                <a:gs pos="0">
                  <a:schemeClr val="accent1"/>
                </a:gs>
                <a:gs pos="100000">
                  <a:schemeClr val="accent1">
                    <a:lumMod val="50000"/>
                  </a:schemeClr>
                </a:gs>
              </a:gsLst>
              <a:lin ang="5400000" scaled="1"/>
            </a:gradFill>
            <a:ln w="15875">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ndParaRPr>
            </a:p>
          </p:txBody>
        </p:sp>
        <p:grpSp>
          <p:nvGrpSpPr>
            <p:cNvPr id="71" name="Group 78"/>
            <p:cNvGrpSpPr/>
            <p:nvPr/>
          </p:nvGrpSpPr>
          <p:grpSpPr>
            <a:xfrm>
              <a:off x="5208442" y="2696094"/>
              <a:ext cx="272454" cy="363686"/>
              <a:chOff x="1868971" y="2767277"/>
              <a:chExt cx="274694" cy="366676"/>
            </a:xfrm>
            <a:solidFill>
              <a:schemeClr val="bg1"/>
            </a:solidFill>
          </p:grpSpPr>
          <p:sp>
            <p:nvSpPr>
              <p:cNvPr id="72" name="AutoShape 115"/>
              <p:cNvSpPr/>
              <p:nvPr/>
            </p:nvSpPr>
            <p:spPr bwMode="auto">
              <a:xfrm>
                <a:off x="1868971" y="2767277"/>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73" name="AutoShape 116"/>
              <p:cNvSpPr/>
              <p:nvPr/>
            </p:nvSpPr>
            <p:spPr bwMode="auto">
              <a:xfrm>
                <a:off x="1983479" y="2985030"/>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grpSp>
      </p:grpSp>
      <p:sp>
        <p:nvSpPr>
          <p:cNvPr id="76" name="文本框 48"/>
          <p:cNvSpPr txBox="1">
            <a:spLocks noChangeArrowheads="1"/>
          </p:cNvSpPr>
          <p:nvPr/>
        </p:nvSpPr>
        <p:spPr bwMode="auto">
          <a:xfrm>
            <a:off x="5152567" y="338667"/>
            <a:ext cx="18880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dirty="0" err="1">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rPr>
              <a:t>Agenda</a:t>
            </a:r>
            <a:endParaRPr lang="zh-CN" altLang="en-US" sz="3200" dirty="0">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endParaRPr>
          </a:p>
        </p:txBody>
      </p:sp>
      <p:cxnSp>
        <p:nvCxnSpPr>
          <p:cNvPr id="77" name="直接连接符 24"/>
          <p:cNvCxnSpPr/>
          <p:nvPr/>
        </p:nvCxnSpPr>
        <p:spPr>
          <a:xfrm>
            <a:off x="7104134"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78" name="直接连接符 25"/>
          <p:cNvCxnSpPr/>
          <p:nvPr/>
        </p:nvCxnSpPr>
        <p:spPr>
          <a:xfrm>
            <a:off x="369630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style.rotation</p:attrName>
                                        </p:attrNameLst>
                                      </p:cBhvr>
                                      <p:tavLst>
                                        <p:tav tm="0">
                                          <p:val>
                                            <p:fltVal val="360"/>
                                          </p:val>
                                        </p:tav>
                                        <p:tav tm="100000">
                                          <p:val>
                                            <p:fltVal val="0"/>
                                          </p:val>
                                        </p:tav>
                                      </p:tavLst>
                                    </p:anim>
                                    <p:animEffect transition="in" filter="fade">
                                      <p:cBhvr>
                                        <p:cTn id="16" dur="500"/>
                                        <p:tgtEl>
                                          <p:spTgt spid="3"/>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 calcmode="lin" valueType="num">
                                      <p:cBhvr>
                                        <p:cTn id="27" dur="500" fill="hold"/>
                                        <p:tgtEl>
                                          <p:spTgt spid="7"/>
                                        </p:tgtEl>
                                        <p:attrNameLst>
                                          <p:attrName>style.rotation</p:attrName>
                                        </p:attrNameLst>
                                      </p:cBhvr>
                                      <p:tavLst>
                                        <p:tav tm="0">
                                          <p:val>
                                            <p:fltVal val="360"/>
                                          </p:val>
                                        </p:tav>
                                        <p:tav tm="100000">
                                          <p:val>
                                            <p:fltVal val="0"/>
                                          </p:val>
                                        </p:tav>
                                      </p:tavLst>
                                    </p:anim>
                                    <p:animEffect transition="in" filter="fade">
                                      <p:cBhvr>
                                        <p:cTn id="28" dur="500"/>
                                        <p:tgtEl>
                                          <p:spTgt spid="7"/>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 calcmode="lin" valueType="num">
                                      <p:cBhvr>
                                        <p:cTn id="33" dur="500" fill="hold"/>
                                        <p:tgtEl>
                                          <p:spTgt spid="6"/>
                                        </p:tgtEl>
                                        <p:attrNameLst>
                                          <p:attrName>style.rotation</p:attrName>
                                        </p:attrNameLst>
                                      </p:cBhvr>
                                      <p:tavLst>
                                        <p:tav tm="0">
                                          <p:val>
                                            <p:fltVal val="360"/>
                                          </p:val>
                                        </p:tav>
                                        <p:tav tm="100000">
                                          <p:val>
                                            <p:fltVal val="0"/>
                                          </p:val>
                                        </p:tav>
                                      </p:tavLst>
                                    </p:anim>
                                    <p:animEffect transition="in" filter="fade">
                                      <p:cBhvr>
                                        <p:cTn id="34" dur="500"/>
                                        <p:tgtEl>
                                          <p:spTgt spid="6"/>
                                        </p:tgtEl>
                                      </p:cBhvr>
                                    </p:animEffect>
                                  </p:childTnLst>
                                </p:cTn>
                              </p:par>
                              <p:par>
                                <p:cTn id="35" presetID="49" presetClass="entr" presetSubtype="0" decel="100000"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ppt_w</p:attrName>
                                        </p:attrNameLst>
                                      </p:cBhvr>
                                      <p:tavLst>
                                        <p:tav tm="0">
                                          <p:val>
                                            <p:fltVal val="0"/>
                                          </p:val>
                                        </p:tav>
                                        <p:tav tm="100000">
                                          <p:val>
                                            <p:strVal val="#ppt_w"/>
                                          </p:val>
                                        </p:tav>
                                      </p:tavLst>
                                    </p:anim>
                                    <p:anim calcmode="lin" valueType="num">
                                      <p:cBhvr>
                                        <p:cTn id="38" dur="500" fill="hold"/>
                                        <p:tgtEl>
                                          <p:spTgt spid="5"/>
                                        </p:tgtEl>
                                        <p:attrNameLst>
                                          <p:attrName>ppt_h</p:attrName>
                                        </p:attrNameLst>
                                      </p:cBhvr>
                                      <p:tavLst>
                                        <p:tav tm="0">
                                          <p:val>
                                            <p:fltVal val="0"/>
                                          </p:val>
                                        </p:tav>
                                        <p:tav tm="100000">
                                          <p:val>
                                            <p:strVal val="#ppt_h"/>
                                          </p:val>
                                        </p:tav>
                                      </p:tavLst>
                                    </p:anim>
                                    <p:anim calcmode="lin" valueType="num">
                                      <p:cBhvr>
                                        <p:cTn id="39" dur="500" fill="hold"/>
                                        <p:tgtEl>
                                          <p:spTgt spid="5"/>
                                        </p:tgtEl>
                                        <p:attrNameLst>
                                          <p:attrName>style.rotation</p:attrName>
                                        </p:attrNameLst>
                                      </p:cBhvr>
                                      <p:tavLst>
                                        <p:tav tm="0">
                                          <p:val>
                                            <p:fltVal val="360"/>
                                          </p:val>
                                        </p:tav>
                                        <p:tav tm="100000">
                                          <p:val>
                                            <p:fltVal val="0"/>
                                          </p:val>
                                        </p:tav>
                                      </p:tavLst>
                                    </p:anim>
                                    <p:animEffect transition="in" filter="fade">
                                      <p:cBhvr>
                                        <p:cTn id="40" dur="500"/>
                                        <p:tgtEl>
                                          <p:spTgt spid="5"/>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left)">
                                      <p:cBhvr>
                                        <p:cTn id="45" dur="500"/>
                                        <p:tgtEl>
                                          <p:spTgt spid="30"/>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wipe(left)">
                                      <p:cBhvr>
                                        <p:cTn id="48" dur="500"/>
                                        <p:tgtEl>
                                          <p:spTgt spid="4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wipe(left)">
                                      <p:cBhvr>
                                        <p:cTn id="54" dur="500"/>
                                        <p:tgtEl>
                                          <p:spTgt spid="43"/>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wipe(left)">
                                      <p:cBhvr>
                                        <p:cTn id="57" dur="500"/>
                                        <p:tgtEl>
                                          <p:spTgt spid="4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wipe(left)">
                                      <p:cBhvr>
                                        <p:cTn id="60" dur="500"/>
                                        <p:tgtEl>
                                          <p:spTgt spid="37"/>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iterate type="lt">
                                    <p:tmPct val="15000"/>
                                  </p:iterate>
                                  <p:childTnLst>
                                    <p:set>
                                      <p:cBhvr>
                                        <p:cTn id="64" dur="1" fill="hold">
                                          <p:stCondLst>
                                            <p:cond delay="0"/>
                                          </p:stCondLst>
                                        </p:cTn>
                                        <p:tgtEl>
                                          <p:spTgt spid="31"/>
                                        </p:tgtEl>
                                        <p:attrNameLst>
                                          <p:attrName>style.visibility</p:attrName>
                                        </p:attrNameLst>
                                      </p:cBhvr>
                                      <p:to>
                                        <p:strVal val="visible"/>
                                      </p:to>
                                    </p:set>
                                    <p:animEffect transition="in" filter="fade">
                                      <p:cBhvr>
                                        <p:cTn id="65" dur="250"/>
                                        <p:tgtEl>
                                          <p:spTgt spid="31"/>
                                        </p:tgtEl>
                                      </p:cBhvr>
                                    </p:animEffect>
                                  </p:childTnLst>
                                </p:cTn>
                              </p:par>
                              <p:par>
                                <p:cTn id="66" presetID="10" presetClass="entr" presetSubtype="0" fill="hold" grpId="0" nodeType="withEffect">
                                  <p:stCondLst>
                                    <p:cond delay="0"/>
                                  </p:stCondLst>
                                  <p:iterate type="lt">
                                    <p:tmPct val="15000"/>
                                  </p:iterate>
                                  <p:childTnLst>
                                    <p:set>
                                      <p:cBhvr>
                                        <p:cTn id="67" dur="1" fill="hold">
                                          <p:stCondLst>
                                            <p:cond delay="0"/>
                                          </p:stCondLst>
                                        </p:cTn>
                                        <p:tgtEl>
                                          <p:spTgt spid="41"/>
                                        </p:tgtEl>
                                        <p:attrNameLst>
                                          <p:attrName>style.visibility</p:attrName>
                                        </p:attrNameLst>
                                      </p:cBhvr>
                                      <p:to>
                                        <p:strVal val="visible"/>
                                      </p:to>
                                    </p:set>
                                    <p:animEffect transition="in" filter="fade">
                                      <p:cBhvr>
                                        <p:cTn id="68" dur="250"/>
                                        <p:tgtEl>
                                          <p:spTgt spid="41"/>
                                        </p:tgtEl>
                                      </p:cBhvr>
                                    </p:animEffect>
                                  </p:childTnLst>
                                </p:cTn>
                              </p:par>
                              <p:par>
                                <p:cTn id="69" presetID="10" presetClass="entr" presetSubtype="0" fill="hold" grpId="0" nodeType="withEffect">
                                  <p:stCondLst>
                                    <p:cond delay="0"/>
                                  </p:stCondLst>
                                  <p:iterate type="lt">
                                    <p:tmPct val="15000"/>
                                  </p:iterate>
                                  <p:childTnLst>
                                    <p:set>
                                      <p:cBhvr>
                                        <p:cTn id="70" dur="1" fill="hold">
                                          <p:stCondLst>
                                            <p:cond delay="0"/>
                                          </p:stCondLst>
                                        </p:cTn>
                                        <p:tgtEl>
                                          <p:spTgt spid="35"/>
                                        </p:tgtEl>
                                        <p:attrNameLst>
                                          <p:attrName>style.visibility</p:attrName>
                                        </p:attrNameLst>
                                      </p:cBhvr>
                                      <p:to>
                                        <p:strVal val="visible"/>
                                      </p:to>
                                    </p:set>
                                    <p:animEffect transition="in" filter="fade">
                                      <p:cBhvr>
                                        <p:cTn id="71" dur="250"/>
                                        <p:tgtEl>
                                          <p:spTgt spid="35"/>
                                        </p:tgtEl>
                                      </p:cBhvr>
                                    </p:animEffect>
                                  </p:childTnLst>
                                </p:cTn>
                              </p:par>
                              <p:par>
                                <p:cTn id="72" presetID="10" presetClass="entr" presetSubtype="0" fill="hold" grpId="0" nodeType="withEffect">
                                  <p:stCondLst>
                                    <p:cond delay="0"/>
                                  </p:stCondLst>
                                  <p:iterate type="lt">
                                    <p:tmPct val="15000"/>
                                  </p:iterate>
                                  <p:childTnLst>
                                    <p:set>
                                      <p:cBhvr>
                                        <p:cTn id="73" dur="1" fill="hold">
                                          <p:stCondLst>
                                            <p:cond delay="0"/>
                                          </p:stCondLst>
                                        </p:cTn>
                                        <p:tgtEl>
                                          <p:spTgt spid="44"/>
                                        </p:tgtEl>
                                        <p:attrNameLst>
                                          <p:attrName>style.visibility</p:attrName>
                                        </p:attrNameLst>
                                      </p:cBhvr>
                                      <p:to>
                                        <p:strVal val="visible"/>
                                      </p:to>
                                    </p:set>
                                    <p:animEffect transition="in" filter="fade">
                                      <p:cBhvr>
                                        <p:cTn id="74" dur="250"/>
                                        <p:tgtEl>
                                          <p:spTgt spid="44"/>
                                        </p:tgtEl>
                                      </p:cBhvr>
                                    </p:animEffect>
                                  </p:childTnLst>
                                </p:cTn>
                              </p:par>
                              <p:par>
                                <p:cTn id="75" presetID="10" presetClass="entr" presetSubtype="0" fill="hold" grpId="0" nodeType="withEffect">
                                  <p:stCondLst>
                                    <p:cond delay="0"/>
                                  </p:stCondLst>
                                  <p:iterate type="lt">
                                    <p:tmPct val="15000"/>
                                  </p:iterate>
                                  <p:childTnLst>
                                    <p:set>
                                      <p:cBhvr>
                                        <p:cTn id="76" dur="1" fill="hold">
                                          <p:stCondLst>
                                            <p:cond delay="0"/>
                                          </p:stCondLst>
                                        </p:cTn>
                                        <p:tgtEl>
                                          <p:spTgt spid="38"/>
                                        </p:tgtEl>
                                        <p:attrNameLst>
                                          <p:attrName>style.visibility</p:attrName>
                                        </p:attrNameLst>
                                      </p:cBhvr>
                                      <p:to>
                                        <p:strVal val="visible"/>
                                      </p:to>
                                    </p:set>
                                    <p:animEffect transition="in" filter="fade">
                                      <p:cBhvr>
                                        <p:cTn id="77" dur="250"/>
                                        <p:tgtEl>
                                          <p:spTgt spid="38"/>
                                        </p:tgtEl>
                                      </p:cBhvr>
                                    </p:animEffect>
                                  </p:childTnLst>
                                </p:cTn>
                              </p:par>
                              <p:par>
                                <p:cTn id="78" presetID="10" presetClass="entr" presetSubtype="0" fill="hold" grpId="0" nodeType="withEffect">
                                  <p:stCondLst>
                                    <p:cond delay="0"/>
                                  </p:stCondLst>
                                  <p:iterate type="lt">
                                    <p:tmPct val="15000"/>
                                  </p:iterate>
                                  <p:childTnLst>
                                    <p:set>
                                      <p:cBhvr>
                                        <p:cTn id="79" dur="1" fill="hold">
                                          <p:stCondLst>
                                            <p:cond delay="0"/>
                                          </p:stCondLst>
                                        </p:cTn>
                                        <p:tgtEl>
                                          <p:spTgt spid="47"/>
                                        </p:tgtEl>
                                        <p:attrNameLst>
                                          <p:attrName>style.visibility</p:attrName>
                                        </p:attrNameLst>
                                      </p:cBhvr>
                                      <p:to>
                                        <p:strVal val="visible"/>
                                      </p:to>
                                    </p:set>
                                    <p:animEffect transition="in" filter="fade">
                                      <p:cBhvr>
                                        <p:cTn id="80" dur="250"/>
                                        <p:tgtEl>
                                          <p:spTgt spid="47"/>
                                        </p:tgtEl>
                                      </p:cBhvr>
                                    </p:animEffect>
                                  </p:childTnLst>
                                </p:cTn>
                              </p:par>
                            </p:childTnLst>
                          </p:cTn>
                        </p:par>
                        <p:par>
                          <p:cTn id="81" fill="hold">
                            <p:stCondLst>
                              <p:cond delay="3438"/>
                            </p:stCondLst>
                            <p:childTnLst>
                              <p:par>
                                <p:cTn id="82" presetID="2" presetClass="entr" presetSubtype="1" decel="100000" fill="hold" grpId="0" nodeType="afterEffect">
                                  <p:stCondLst>
                                    <p:cond delay="0"/>
                                  </p:stCondLst>
                                  <p:childTnLst>
                                    <p:set>
                                      <p:cBhvr>
                                        <p:cTn id="83" dur="1" fill="hold">
                                          <p:stCondLst>
                                            <p:cond delay="0"/>
                                          </p:stCondLst>
                                        </p:cTn>
                                        <p:tgtEl>
                                          <p:spTgt spid="76"/>
                                        </p:tgtEl>
                                        <p:attrNameLst>
                                          <p:attrName>style.visibility</p:attrName>
                                        </p:attrNameLst>
                                      </p:cBhvr>
                                      <p:to>
                                        <p:strVal val="visible"/>
                                      </p:to>
                                    </p:set>
                                    <p:anim calcmode="lin" valueType="num">
                                      <p:cBhvr additive="base">
                                        <p:cTn id="84" dur="500" fill="hold"/>
                                        <p:tgtEl>
                                          <p:spTgt spid="76"/>
                                        </p:tgtEl>
                                        <p:attrNameLst>
                                          <p:attrName>ppt_x</p:attrName>
                                        </p:attrNameLst>
                                      </p:cBhvr>
                                      <p:tavLst>
                                        <p:tav tm="0">
                                          <p:val>
                                            <p:strVal val="#ppt_x"/>
                                          </p:val>
                                        </p:tav>
                                        <p:tav tm="100000">
                                          <p:val>
                                            <p:strVal val="#ppt_x"/>
                                          </p:val>
                                        </p:tav>
                                      </p:tavLst>
                                    </p:anim>
                                    <p:anim calcmode="lin" valueType="num">
                                      <p:cBhvr additive="base">
                                        <p:cTn id="85" dur="500" fill="hold"/>
                                        <p:tgtEl>
                                          <p:spTgt spid="76"/>
                                        </p:tgtEl>
                                        <p:attrNameLst>
                                          <p:attrName>ppt_y</p:attrName>
                                        </p:attrNameLst>
                                      </p:cBhvr>
                                      <p:tavLst>
                                        <p:tav tm="0">
                                          <p:val>
                                            <p:strVal val="0-#ppt_h/2"/>
                                          </p:val>
                                        </p:tav>
                                        <p:tav tm="100000">
                                          <p:val>
                                            <p:strVal val="#ppt_y"/>
                                          </p:val>
                                        </p:tav>
                                      </p:tavLst>
                                    </p:anim>
                                  </p:childTnLst>
                                </p:cTn>
                              </p:par>
                              <p:par>
                                <p:cTn id="86" presetID="22" presetClass="entr" presetSubtype="8" fill="hold" nodeType="withEffect">
                                  <p:stCondLst>
                                    <p:cond delay="400"/>
                                  </p:stCondLst>
                                  <p:childTnLst>
                                    <p:set>
                                      <p:cBhvr>
                                        <p:cTn id="87" dur="1" fill="hold">
                                          <p:stCondLst>
                                            <p:cond delay="0"/>
                                          </p:stCondLst>
                                        </p:cTn>
                                        <p:tgtEl>
                                          <p:spTgt spid="77"/>
                                        </p:tgtEl>
                                        <p:attrNameLst>
                                          <p:attrName>style.visibility</p:attrName>
                                        </p:attrNameLst>
                                      </p:cBhvr>
                                      <p:to>
                                        <p:strVal val="visible"/>
                                      </p:to>
                                    </p:set>
                                    <p:animEffect transition="in" filter="wipe(left)">
                                      <p:cBhvr>
                                        <p:cTn id="88" dur="500"/>
                                        <p:tgtEl>
                                          <p:spTgt spid="77"/>
                                        </p:tgtEl>
                                      </p:cBhvr>
                                    </p:animEffect>
                                  </p:childTnLst>
                                </p:cTn>
                              </p:par>
                              <p:par>
                                <p:cTn id="89" presetID="22" presetClass="entr" presetSubtype="2" fill="hold" nodeType="withEffect">
                                  <p:stCondLst>
                                    <p:cond delay="400"/>
                                  </p:stCondLst>
                                  <p:childTnLst>
                                    <p:set>
                                      <p:cBhvr>
                                        <p:cTn id="90" dur="1" fill="hold">
                                          <p:stCondLst>
                                            <p:cond delay="0"/>
                                          </p:stCondLst>
                                        </p:cTn>
                                        <p:tgtEl>
                                          <p:spTgt spid="78"/>
                                        </p:tgtEl>
                                        <p:attrNameLst>
                                          <p:attrName>style.visibility</p:attrName>
                                        </p:attrNameLst>
                                      </p:cBhvr>
                                      <p:to>
                                        <p:strVal val="visible"/>
                                      </p:to>
                                    </p:set>
                                    <p:animEffect transition="in" filter="wipe(right)">
                                      <p:cBhvr>
                                        <p:cTn id="91"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4" grpId="0"/>
      <p:bldP spid="35" grpId="0"/>
      <p:bldP spid="37" grpId="0"/>
      <p:bldP spid="38" grpId="0"/>
      <p:bldP spid="40" grpId="0"/>
      <p:bldP spid="41" grpId="0"/>
      <p:bldP spid="43" grpId="0"/>
      <p:bldP spid="44" grpId="0"/>
      <p:bldP spid="46" grpId="0"/>
      <p:bldP spid="47" grpId="0"/>
      <p:bldP spid="7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直接连接符 19"/>
          <p:cNvCxnSpPr/>
          <p:nvPr/>
        </p:nvCxnSpPr>
        <p:spPr>
          <a:xfrm>
            <a:off x="5328251" y="1892300"/>
            <a:ext cx="0" cy="2785533"/>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7" name="TextBox 4"/>
          <p:cNvSpPr txBox="1"/>
          <p:nvPr/>
        </p:nvSpPr>
        <p:spPr>
          <a:xfrm>
            <a:off x="2447467" y="3807884"/>
            <a:ext cx="2202847" cy="420884"/>
          </a:xfrm>
          <a:prstGeom prst="rect">
            <a:avLst/>
          </a:prstGeom>
          <a:noFill/>
        </p:spPr>
        <p:txBody>
          <a:bodyPr wrap="none" lIns="91440" tIns="45720" rIns="91440" bIns="45720">
            <a:spAutoFit/>
          </a:bodyPr>
          <a:lstStyle/>
          <a:p>
            <a:pPr eaLnBrk="1" fontAlgn="auto" hangingPunct="1">
              <a:spcBef>
                <a:spcPts val="0"/>
              </a:spcBef>
              <a:spcAft>
                <a:spcPts val="0"/>
              </a:spcAft>
              <a:defRPr/>
            </a:pPr>
            <a:r>
              <a:rPr lang="en-US" altLang="zh-CN" sz="2135" dirty="0">
                <a:gradFill>
                  <a:gsLst>
                    <a:gs pos="0">
                      <a:schemeClr val="accent1"/>
                    </a:gs>
                    <a:gs pos="100000">
                      <a:schemeClr val="accent1">
                        <a:lumMod val="50000"/>
                      </a:schemeClr>
                    </a:gs>
                  </a:gsLst>
                  <a:lin ang="5400000" scaled="1"/>
                </a:gradFill>
                <a:latin typeface="+mj-lt"/>
                <a:ea typeface="华文细黑" panose="02010600040101010101" pitchFamily="2" charset="-122"/>
              </a:rPr>
              <a:t>Capital Financing</a:t>
            </a:r>
            <a:endParaRPr lang="zh-CN" altLang="en-US" sz="2135" dirty="0">
              <a:gradFill>
                <a:gsLst>
                  <a:gs pos="0">
                    <a:schemeClr val="accent1"/>
                  </a:gs>
                  <a:gs pos="100000">
                    <a:schemeClr val="accent1">
                      <a:lumMod val="50000"/>
                    </a:schemeClr>
                  </a:gs>
                </a:gsLst>
                <a:lin ang="5400000" scaled="1"/>
              </a:gradFill>
              <a:latin typeface="+mj-lt"/>
              <a:ea typeface="华文细黑" panose="02010600040101010101" pitchFamily="2" charset="-122"/>
            </a:endParaRPr>
          </a:p>
        </p:txBody>
      </p:sp>
      <p:grpSp>
        <p:nvGrpSpPr>
          <p:cNvPr id="29" name="组合 28"/>
          <p:cNvGrpSpPr/>
          <p:nvPr/>
        </p:nvGrpSpPr>
        <p:grpSpPr bwMode="auto">
          <a:xfrm>
            <a:off x="2982984" y="2148417"/>
            <a:ext cx="1390649" cy="1392767"/>
            <a:chOff x="7377124" y="2104851"/>
            <a:chExt cx="1044500" cy="1044500"/>
          </a:xfrm>
        </p:grpSpPr>
        <p:sp>
          <p:nvSpPr>
            <p:cNvPr id="30" name="椭圆 29"/>
            <p:cNvSpPr/>
            <p:nvPr/>
          </p:nvSpPr>
          <p:spPr>
            <a:xfrm>
              <a:off x="7377124" y="2104851"/>
              <a:ext cx="1044500" cy="1044500"/>
            </a:xfrm>
            <a:prstGeom prst="ellipse">
              <a:avLst/>
            </a:prstGeom>
            <a:gradFill>
              <a:gsLst>
                <a:gs pos="0">
                  <a:schemeClr val="accent1"/>
                </a:gs>
                <a:gs pos="100000">
                  <a:schemeClr val="accent1">
                    <a:lumMod val="50000"/>
                  </a:schemeClr>
                </a:gs>
              </a:gsLst>
              <a:lin ang="540000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ndParaRPr>
            </a:p>
          </p:txBody>
        </p:sp>
        <p:sp>
          <p:nvSpPr>
            <p:cNvPr id="31" name="KSO_Shape"/>
            <p:cNvSpPr>
              <a:spLocks noChangeAspect="1"/>
            </p:cNvSpPr>
            <p:nvPr/>
          </p:nvSpPr>
          <p:spPr bwMode="auto">
            <a:xfrm>
              <a:off x="7647390" y="2252477"/>
              <a:ext cx="503967" cy="687339"/>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6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accent2"/>
            </a:solidFill>
            <a:ln>
              <a:noFill/>
            </a:ln>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a typeface="+mn-ea"/>
              </a:endParaRPr>
            </a:p>
          </p:txBody>
        </p:sp>
      </p:grpSp>
      <p:sp>
        <p:nvSpPr>
          <p:cNvPr id="19" name="矩形 17"/>
          <p:cNvSpPr/>
          <p:nvPr/>
        </p:nvSpPr>
        <p:spPr>
          <a:xfrm>
            <a:off x="5616118" y="1864784"/>
            <a:ext cx="2436436" cy="1015663"/>
          </a:xfrm>
          <a:prstGeom prst="rect">
            <a:avLst/>
          </a:prstGeom>
        </p:spPr>
        <p:txBody>
          <a:bodyPr wrap="none">
            <a:spAutoFit/>
          </a:bodyPr>
          <a:lstStyle/>
          <a:p>
            <a:pPr>
              <a:defRPr/>
            </a:pPr>
            <a:r>
              <a:rPr lang="tr-TR" altLang="zh-CN" sz="6000" b="1" kern="100" dirty="0">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rPr>
              <a:t>APPLY</a:t>
            </a:r>
            <a:endParaRPr lang="zh-CN" altLang="en-US" sz="6000" b="1" kern="100" dirty="0">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endParaRPr>
          </a:p>
        </p:txBody>
      </p:sp>
      <p:sp>
        <p:nvSpPr>
          <p:cNvPr id="26" name="TextBox 23"/>
          <p:cNvSpPr txBox="1">
            <a:spLocks noChangeArrowheads="1"/>
          </p:cNvSpPr>
          <p:nvPr/>
        </p:nvSpPr>
        <p:spPr bwMode="auto">
          <a:xfrm>
            <a:off x="5616118" y="2952751"/>
            <a:ext cx="17139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Occupation</a:t>
            </a:r>
            <a:endParaRPr lang="zh-CN" altLang="en-US" sz="2000" dirty="0">
              <a:gradFill>
                <a:gsLst>
                  <a:gs pos="0">
                    <a:srgbClr val="EDD5A5"/>
                  </a:gs>
                  <a:gs pos="83000">
                    <a:schemeClr val="accent1">
                      <a:lumMod val="50000"/>
                    </a:schemeClr>
                  </a:gs>
                </a:gsLst>
                <a:lin ang="5400000" scaled="0"/>
              </a:gradFill>
              <a:latin typeface="+mj-lt"/>
            </a:endParaRPr>
          </a:p>
        </p:txBody>
      </p:sp>
      <p:sp>
        <p:nvSpPr>
          <p:cNvPr id="28" name="TextBox 24"/>
          <p:cNvSpPr txBox="1">
            <a:spLocks noChangeArrowheads="1"/>
          </p:cNvSpPr>
          <p:nvPr/>
        </p:nvSpPr>
        <p:spPr bwMode="auto">
          <a:xfrm>
            <a:off x="5616118" y="3390900"/>
            <a:ext cx="12134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Accept</a:t>
            </a:r>
            <a:endParaRPr lang="zh-CN" altLang="en-US" sz="2000" dirty="0">
              <a:gradFill>
                <a:gsLst>
                  <a:gs pos="0">
                    <a:srgbClr val="EDD5A5"/>
                  </a:gs>
                  <a:gs pos="83000">
                    <a:schemeClr val="accent1">
                      <a:lumMod val="50000"/>
                    </a:schemeClr>
                  </a:gs>
                </a:gsLst>
                <a:lin ang="5400000" scaled="0"/>
              </a:gradFill>
              <a:latin typeface="+mj-lt"/>
            </a:endParaRPr>
          </a:p>
        </p:txBody>
      </p:sp>
      <p:sp>
        <p:nvSpPr>
          <p:cNvPr id="32" name="TextBox 25"/>
          <p:cNvSpPr txBox="1">
            <a:spLocks noChangeArrowheads="1"/>
          </p:cNvSpPr>
          <p:nvPr/>
        </p:nvSpPr>
        <p:spPr bwMode="auto">
          <a:xfrm>
            <a:off x="5616118" y="3856567"/>
            <a:ext cx="10102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Send</a:t>
            </a:r>
            <a:endParaRPr lang="zh-CN" altLang="en-US" sz="2000" dirty="0">
              <a:gradFill>
                <a:gsLst>
                  <a:gs pos="0">
                    <a:srgbClr val="EDD5A5"/>
                  </a:gs>
                  <a:gs pos="83000">
                    <a:schemeClr val="accent1">
                      <a:lumMod val="50000"/>
                    </a:schemeClr>
                  </a:gs>
                </a:gsLst>
                <a:lin ang="5400000" scaled="0"/>
              </a:gradFill>
              <a:latin typeface="+mj-lt"/>
            </a:endParaRPr>
          </a:p>
        </p:txBody>
      </p:sp>
      <p:sp>
        <p:nvSpPr>
          <p:cNvPr id="33" name="TextBox 23"/>
          <p:cNvSpPr txBox="1">
            <a:spLocks noChangeArrowheads="1"/>
          </p:cNvSpPr>
          <p:nvPr/>
        </p:nvSpPr>
        <p:spPr bwMode="auto">
          <a:xfrm>
            <a:off x="8113784" y="2999317"/>
            <a:ext cx="14574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a:gradFill>
                  <a:gsLst>
                    <a:gs pos="0">
                      <a:srgbClr val="EDD5A5"/>
                    </a:gs>
                    <a:gs pos="83000">
                      <a:schemeClr val="accent1">
                        <a:lumMod val="50000"/>
                      </a:schemeClr>
                    </a:gs>
                  </a:gsLst>
                  <a:lin ang="5400000" scaled="0"/>
                </a:gradFill>
                <a:latin typeface="+mj-lt"/>
              </a:rPr>
              <a:t>Schedule</a:t>
            </a:r>
            <a:endParaRPr lang="zh-CN" altLang="en-US" sz="2000" dirty="0">
              <a:gradFill>
                <a:gsLst>
                  <a:gs pos="0">
                    <a:srgbClr val="EDD5A5"/>
                  </a:gs>
                  <a:gs pos="83000">
                    <a:schemeClr val="accent1">
                      <a:lumMod val="50000"/>
                    </a:schemeClr>
                  </a:gs>
                </a:gsLst>
                <a:lin ang="5400000" scaled="0"/>
              </a:gradFill>
              <a:latin typeface="+mj-lt"/>
            </a:endParaRPr>
          </a:p>
        </p:txBody>
      </p:sp>
      <p:sp>
        <p:nvSpPr>
          <p:cNvPr id="34" name="TextBox 24"/>
          <p:cNvSpPr txBox="1">
            <a:spLocks noChangeArrowheads="1"/>
          </p:cNvSpPr>
          <p:nvPr/>
        </p:nvSpPr>
        <p:spPr bwMode="auto">
          <a:xfrm>
            <a:off x="8113784" y="3435351"/>
            <a:ext cx="12554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Lanage</a:t>
            </a:r>
            <a:endParaRPr lang="zh-CN" altLang="en-US" sz="2000" dirty="0">
              <a:gradFill>
                <a:gsLst>
                  <a:gs pos="0">
                    <a:srgbClr val="EDD5A5"/>
                  </a:gs>
                  <a:gs pos="83000">
                    <a:schemeClr val="accent1">
                      <a:lumMod val="50000"/>
                    </a:schemeClr>
                  </a:gs>
                </a:gsLst>
                <a:lin ang="5400000" scaled="0"/>
              </a:gradFill>
              <a:latin typeface="+mj-lt"/>
            </a:endParaRPr>
          </a:p>
        </p:txBody>
      </p:sp>
      <p:sp>
        <p:nvSpPr>
          <p:cNvPr id="35" name="TextBox 25"/>
          <p:cNvSpPr txBox="1">
            <a:spLocks noChangeArrowheads="1"/>
          </p:cNvSpPr>
          <p:nvPr/>
        </p:nvSpPr>
        <p:spPr bwMode="auto">
          <a:xfrm>
            <a:off x="8113784" y="3903133"/>
            <a:ext cx="11723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Lower</a:t>
            </a:r>
            <a:endParaRPr lang="zh-CN" altLang="en-US" sz="2000" dirty="0">
              <a:gradFill>
                <a:gsLst>
                  <a:gs pos="0">
                    <a:srgbClr val="EDD5A5"/>
                  </a:gs>
                  <a:gs pos="83000">
                    <a:schemeClr val="accent1">
                      <a:lumMod val="50000"/>
                    </a:schemeClr>
                  </a:gs>
                </a:gsLst>
                <a:lin ang="5400000" scaled="0"/>
              </a:gradFill>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600" fill="hold"/>
                                        <p:tgtEl>
                                          <p:spTgt spid="29"/>
                                        </p:tgtEl>
                                        <p:attrNameLst>
                                          <p:attrName>ppt_x</p:attrName>
                                        </p:attrNameLst>
                                      </p:cBhvr>
                                      <p:tavLst>
                                        <p:tav tm="0">
                                          <p:val>
                                            <p:strVal val="#ppt_x"/>
                                          </p:val>
                                        </p:tav>
                                        <p:tav tm="100000">
                                          <p:val>
                                            <p:strVal val="#ppt_x"/>
                                          </p:val>
                                        </p:tav>
                                      </p:tavLst>
                                    </p:anim>
                                    <p:anim calcmode="lin" valueType="num">
                                      <p:cBhvr additive="base">
                                        <p:cTn id="17" dur="600" fill="hold"/>
                                        <p:tgtEl>
                                          <p:spTgt spid="29"/>
                                        </p:tgtEl>
                                        <p:attrNameLst>
                                          <p:attrName>ppt_y</p:attrName>
                                        </p:attrNameLst>
                                      </p:cBhvr>
                                      <p:tavLst>
                                        <p:tav tm="0">
                                          <p:val>
                                            <p:strVal val="0-#ppt_h/2"/>
                                          </p:val>
                                        </p:tav>
                                        <p:tav tm="100000">
                                          <p:val>
                                            <p:strVal val="#ppt_y"/>
                                          </p:val>
                                        </p:tav>
                                      </p:tavLst>
                                    </p:anim>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left)">
                                      <p:cBhvr>
                                        <p:cTn id="21" dur="500"/>
                                        <p:tgtEl>
                                          <p:spTgt spid="19"/>
                                        </p:tgtEl>
                                      </p:cBhvr>
                                    </p:animEffect>
                                  </p:childTnLst>
                                </p:cTn>
                              </p:par>
                            </p:childTnLst>
                          </p:cTn>
                        </p:par>
                        <p:par>
                          <p:cTn id="22" fill="hold">
                            <p:stCondLst>
                              <p:cond delay="2100"/>
                            </p:stCondLst>
                            <p:childTnLst>
                              <p:par>
                                <p:cTn id="23" presetID="42" presetClass="entr" presetSubtype="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750"/>
                                        <p:tgtEl>
                                          <p:spTgt spid="26"/>
                                        </p:tgtEl>
                                      </p:cBhvr>
                                    </p:animEffect>
                                    <p:anim calcmode="lin" valueType="num">
                                      <p:cBhvr>
                                        <p:cTn id="26" dur="750" fill="hold"/>
                                        <p:tgtEl>
                                          <p:spTgt spid="26"/>
                                        </p:tgtEl>
                                        <p:attrNameLst>
                                          <p:attrName>ppt_x</p:attrName>
                                        </p:attrNameLst>
                                      </p:cBhvr>
                                      <p:tavLst>
                                        <p:tav tm="0">
                                          <p:val>
                                            <p:strVal val="#ppt_x"/>
                                          </p:val>
                                        </p:tav>
                                        <p:tav tm="100000">
                                          <p:val>
                                            <p:strVal val="#ppt_x"/>
                                          </p:val>
                                        </p:tav>
                                      </p:tavLst>
                                    </p:anim>
                                    <p:anim calcmode="lin" valueType="num">
                                      <p:cBhvr>
                                        <p:cTn id="27" dur="750" fill="hold"/>
                                        <p:tgtEl>
                                          <p:spTgt spid="2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15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750"/>
                                        <p:tgtEl>
                                          <p:spTgt spid="28"/>
                                        </p:tgtEl>
                                      </p:cBhvr>
                                    </p:animEffect>
                                    <p:anim calcmode="lin" valueType="num">
                                      <p:cBhvr>
                                        <p:cTn id="31" dur="750" fill="hold"/>
                                        <p:tgtEl>
                                          <p:spTgt spid="28"/>
                                        </p:tgtEl>
                                        <p:attrNameLst>
                                          <p:attrName>ppt_x</p:attrName>
                                        </p:attrNameLst>
                                      </p:cBhvr>
                                      <p:tavLst>
                                        <p:tav tm="0">
                                          <p:val>
                                            <p:strVal val="#ppt_x"/>
                                          </p:val>
                                        </p:tav>
                                        <p:tav tm="100000">
                                          <p:val>
                                            <p:strVal val="#ppt_x"/>
                                          </p:val>
                                        </p:tav>
                                      </p:tavLst>
                                    </p:anim>
                                    <p:anim calcmode="lin" valueType="num">
                                      <p:cBhvr>
                                        <p:cTn id="32" dur="750" fill="hold"/>
                                        <p:tgtEl>
                                          <p:spTgt spid="28"/>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30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50"/>
                                        <p:tgtEl>
                                          <p:spTgt spid="32"/>
                                        </p:tgtEl>
                                      </p:cBhvr>
                                    </p:animEffect>
                                    <p:anim calcmode="lin" valueType="num">
                                      <p:cBhvr>
                                        <p:cTn id="36" dur="750" fill="hold"/>
                                        <p:tgtEl>
                                          <p:spTgt spid="32"/>
                                        </p:tgtEl>
                                        <p:attrNameLst>
                                          <p:attrName>ppt_x</p:attrName>
                                        </p:attrNameLst>
                                      </p:cBhvr>
                                      <p:tavLst>
                                        <p:tav tm="0">
                                          <p:val>
                                            <p:strVal val="#ppt_x"/>
                                          </p:val>
                                        </p:tav>
                                        <p:tav tm="100000">
                                          <p:val>
                                            <p:strVal val="#ppt_x"/>
                                          </p:val>
                                        </p:tav>
                                      </p:tavLst>
                                    </p:anim>
                                    <p:anim calcmode="lin" valueType="num">
                                      <p:cBhvr>
                                        <p:cTn id="37" dur="750" fill="hold"/>
                                        <p:tgtEl>
                                          <p:spTgt spid="32"/>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750"/>
                                        <p:tgtEl>
                                          <p:spTgt spid="33"/>
                                        </p:tgtEl>
                                      </p:cBhvr>
                                    </p:animEffect>
                                    <p:anim calcmode="lin" valueType="num">
                                      <p:cBhvr>
                                        <p:cTn id="41" dur="750" fill="hold"/>
                                        <p:tgtEl>
                                          <p:spTgt spid="33"/>
                                        </p:tgtEl>
                                        <p:attrNameLst>
                                          <p:attrName>ppt_x</p:attrName>
                                        </p:attrNameLst>
                                      </p:cBhvr>
                                      <p:tavLst>
                                        <p:tav tm="0">
                                          <p:val>
                                            <p:strVal val="#ppt_x"/>
                                          </p:val>
                                        </p:tav>
                                        <p:tav tm="100000">
                                          <p:val>
                                            <p:strVal val="#ppt_x"/>
                                          </p:val>
                                        </p:tav>
                                      </p:tavLst>
                                    </p:anim>
                                    <p:anim calcmode="lin" valueType="num">
                                      <p:cBhvr>
                                        <p:cTn id="42" dur="750" fill="hold"/>
                                        <p:tgtEl>
                                          <p:spTgt spid="33"/>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15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750"/>
                                        <p:tgtEl>
                                          <p:spTgt spid="34"/>
                                        </p:tgtEl>
                                      </p:cBhvr>
                                    </p:animEffect>
                                    <p:anim calcmode="lin" valueType="num">
                                      <p:cBhvr>
                                        <p:cTn id="46" dur="750" fill="hold"/>
                                        <p:tgtEl>
                                          <p:spTgt spid="34"/>
                                        </p:tgtEl>
                                        <p:attrNameLst>
                                          <p:attrName>ppt_x</p:attrName>
                                        </p:attrNameLst>
                                      </p:cBhvr>
                                      <p:tavLst>
                                        <p:tav tm="0">
                                          <p:val>
                                            <p:strVal val="#ppt_x"/>
                                          </p:val>
                                        </p:tav>
                                        <p:tav tm="100000">
                                          <p:val>
                                            <p:strVal val="#ppt_x"/>
                                          </p:val>
                                        </p:tav>
                                      </p:tavLst>
                                    </p:anim>
                                    <p:anim calcmode="lin" valueType="num">
                                      <p:cBhvr>
                                        <p:cTn id="47" dur="750" fill="hold"/>
                                        <p:tgtEl>
                                          <p:spTgt spid="34"/>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30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750"/>
                                        <p:tgtEl>
                                          <p:spTgt spid="35"/>
                                        </p:tgtEl>
                                      </p:cBhvr>
                                    </p:animEffect>
                                    <p:anim calcmode="lin" valueType="num">
                                      <p:cBhvr>
                                        <p:cTn id="51" dur="750" fill="hold"/>
                                        <p:tgtEl>
                                          <p:spTgt spid="35"/>
                                        </p:tgtEl>
                                        <p:attrNameLst>
                                          <p:attrName>ppt_x</p:attrName>
                                        </p:attrNameLst>
                                      </p:cBhvr>
                                      <p:tavLst>
                                        <p:tav tm="0">
                                          <p:val>
                                            <p:strVal val="#ppt_x"/>
                                          </p:val>
                                        </p:tav>
                                        <p:tav tm="100000">
                                          <p:val>
                                            <p:strVal val="#ppt_x"/>
                                          </p:val>
                                        </p:tav>
                                      </p:tavLst>
                                    </p:anim>
                                    <p:anim calcmode="lin" valueType="num">
                                      <p:cBhvr>
                                        <p:cTn id="52" dur="75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9" grpId="0"/>
      <p:bldP spid="26" grpId="0"/>
      <p:bldP spid="28" grpId="0"/>
      <p:bldP spid="32" grpId="0"/>
      <p:bldP spid="33" grpId="0"/>
      <p:bldP spid="34" grpId="0"/>
      <p:bldP spid="3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51"/>
          <p:cNvSpPr txBox="1"/>
          <p:nvPr/>
        </p:nvSpPr>
        <p:spPr bwMode="auto">
          <a:xfrm>
            <a:off x="982734" y="3585633"/>
            <a:ext cx="2656417" cy="923330"/>
          </a:xfrm>
          <a:prstGeom prst="rect">
            <a:avLst/>
          </a:prstGeom>
          <a:noFill/>
        </p:spPr>
        <p:txBody>
          <a:bodyPr>
            <a:spAutoFit/>
          </a:bodyPr>
          <a:lstStyle/>
          <a:p>
            <a:pPr>
              <a:lnSpc>
                <a:spcPct val="150000"/>
              </a:lnSpc>
              <a:defRPr/>
            </a:pPr>
            <a:r>
              <a:rPr lang="en-US" altLang="zh-CN" sz="1200" dirty="0">
                <a:gradFill>
                  <a:gsLst>
                    <a:gs pos="0">
                      <a:schemeClr val="accent1"/>
                    </a:gs>
                    <a:gs pos="100000">
                      <a:schemeClr val="accent1">
                        <a:lumMod val="50000"/>
                      </a:schemeClr>
                    </a:gs>
                  </a:gsLst>
                  <a:lin ang="5400000" scaled="1"/>
                </a:gradFill>
                <a:latin typeface="+mj-lt"/>
              </a:rPr>
              <a:t>You can’t change what’s going on around you until you start changing what’s going on with you.</a:t>
            </a:r>
            <a:endParaRPr lang="en-US" altLang="zh-CN" sz="1200" b="1" dirty="0">
              <a:gradFill>
                <a:gsLst>
                  <a:gs pos="0">
                    <a:schemeClr val="accent1"/>
                  </a:gs>
                  <a:gs pos="100000">
                    <a:schemeClr val="accent1">
                      <a:lumMod val="50000"/>
                    </a:schemeClr>
                  </a:gs>
                </a:gsLst>
                <a:lin ang="5400000" scaled="1"/>
              </a:gradFill>
              <a:latin typeface="+mj-lt"/>
            </a:endParaRPr>
          </a:p>
        </p:txBody>
      </p:sp>
      <p:sp>
        <p:nvSpPr>
          <p:cNvPr id="35" name="TextBox 51"/>
          <p:cNvSpPr txBox="1"/>
          <p:nvPr/>
        </p:nvSpPr>
        <p:spPr bwMode="auto">
          <a:xfrm>
            <a:off x="6265934" y="3585633"/>
            <a:ext cx="2656417" cy="646331"/>
          </a:xfrm>
          <a:prstGeom prst="rect">
            <a:avLst/>
          </a:prstGeom>
          <a:noFill/>
        </p:spPr>
        <p:txBody>
          <a:bodyPr>
            <a:spAutoFit/>
          </a:bodyPr>
          <a:lstStyle/>
          <a:p>
            <a:pPr>
              <a:lnSpc>
                <a:spcPct val="150000"/>
              </a:lnSpc>
              <a:defRPr/>
            </a:pPr>
            <a:r>
              <a:rPr lang="en-US" altLang="zh-CN" sz="1200" dirty="0">
                <a:gradFill>
                  <a:gsLst>
                    <a:gs pos="0">
                      <a:schemeClr val="accent1"/>
                    </a:gs>
                    <a:gs pos="100000">
                      <a:schemeClr val="accent1">
                        <a:lumMod val="50000"/>
                      </a:schemeClr>
                    </a:gs>
                  </a:gsLst>
                  <a:lin ang="5400000" scaled="1"/>
                </a:gradFill>
                <a:latin typeface="+mj-lt"/>
              </a:rPr>
              <a:t>People who touch your heart are always with you.</a:t>
            </a:r>
            <a:endParaRPr lang="en-US" altLang="zh-CN" sz="1200" b="1" dirty="0">
              <a:gradFill>
                <a:gsLst>
                  <a:gs pos="0">
                    <a:schemeClr val="accent1"/>
                  </a:gs>
                  <a:gs pos="100000">
                    <a:schemeClr val="accent1">
                      <a:lumMod val="50000"/>
                    </a:schemeClr>
                  </a:gs>
                </a:gsLst>
                <a:lin ang="5400000" scaled="1"/>
              </a:gradFill>
              <a:latin typeface="+mj-lt"/>
            </a:endParaRPr>
          </a:p>
        </p:txBody>
      </p:sp>
      <p:sp>
        <p:nvSpPr>
          <p:cNvPr id="36" name="TextBox 51"/>
          <p:cNvSpPr txBox="1"/>
          <p:nvPr/>
        </p:nvSpPr>
        <p:spPr bwMode="auto">
          <a:xfrm>
            <a:off x="8795351" y="2465917"/>
            <a:ext cx="2658533" cy="646331"/>
          </a:xfrm>
          <a:prstGeom prst="rect">
            <a:avLst/>
          </a:prstGeom>
          <a:noFill/>
        </p:spPr>
        <p:txBody>
          <a:bodyPr>
            <a:spAutoFit/>
          </a:bodyPr>
          <a:lstStyle/>
          <a:p>
            <a:pPr>
              <a:lnSpc>
                <a:spcPct val="150000"/>
              </a:lnSpc>
              <a:defRPr/>
            </a:pPr>
            <a:r>
              <a:rPr lang="en-US" altLang="zh-CN" sz="1200" dirty="0">
                <a:gradFill>
                  <a:gsLst>
                    <a:gs pos="0">
                      <a:schemeClr val="accent1"/>
                    </a:gs>
                    <a:gs pos="100000">
                      <a:schemeClr val="accent1">
                        <a:lumMod val="50000"/>
                      </a:schemeClr>
                    </a:gs>
                  </a:gsLst>
                  <a:lin ang="5400000" scaled="1"/>
                </a:gradFill>
                <a:latin typeface="+mj-lt"/>
              </a:rPr>
              <a:t>People who touch your heart are always with you.</a:t>
            </a:r>
            <a:endParaRPr lang="en-US" altLang="zh-CN" sz="1200" b="1" dirty="0">
              <a:gradFill>
                <a:gsLst>
                  <a:gs pos="0">
                    <a:schemeClr val="accent1"/>
                  </a:gs>
                  <a:gs pos="100000">
                    <a:schemeClr val="accent1">
                      <a:lumMod val="50000"/>
                    </a:schemeClr>
                  </a:gs>
                </a:gsLst>
                <a:lin ang="5400000" scaled="1"/>
              </a:gradFill>
              <a:latin typeface="+mj-lt"/>
            </a:endParaRPr>
          </a:p>
        </p:txBody>
      </p:sp>
      <p:sp>
        <p:nvSpPr>
          <p:cNvPr id="37" name="TextBox 51"/>
          <p:cNvSpPr txBox="1"/>
          <p:nvPr/>
        </p:nvSpPr>
        <p:spPr bwMode="auto">
          <a:xfrm>
            <a:off x="3668784" y="2476500"/>
            <a:ext cx="2656416" cy="923330"/>
          </a:xfrm>
          <a:prstGeom prst="rect">
            <a:avLst/>
          </a:prstGeom>
          <a:noFill/>
        </p:spPr>
        <p:txBody>
          <a:bodyPr>
            <a:spAutoFit/>
          </a:bodyPr>
          <a:lstStyle/>
          <a:p>
            <a:pPr>
              <a:lnSpc>
                <a:spcPct val="150000"/>
              </a:lnSpc>
              <a:defRPr/>
            </a:pPr>
            <a:r>
              <a:rPr lang="en-US" altLang="zh-CN" sz="1200" dirty="0">
                <a:gradFill>
                  <a:gsLst>
                    <a:gs pos="0">
                      <a:schemeClr val="accent1"/>
                    </a:gs>
                    <a:gs pos="100000">
                      <a:schemeClr val="accent1">
                        <a:lumMod val="50000"/>
                      </a:schemeClr>
                    </a:gs>
                  </a:gsLst>
                  <a:lin ang="5400000" scaled="1"/>
                </a:gradFill>
                <a:latin typeface="+mj-lt"/>
              </a:rPr>
              <a:t>You can’t change what’s going on around you until you start changing what’s going on with you.</a:t>
            </a:r>
            <a:endParaRPr lang="en-US" altLang="zh-CN" sz="1200" b="1" dirty="0">
              <a:gradFill>
                <a:gsLst>
                  <a:gs pos="0">
                    <a:schemeClr val="accent1"/>
                  </a:gs>
                  <a:gs pos="100000">
                    <a:schemeClr val="accent1">
                      <a:lumMod val="50000"/>
                    </a:schemeClr>
                  </a:gs>
                </a:gsLst>
                <a:lin ang="5400000" scaled="1"/>
              </a:gradFill>
              <a:latin typeface="+mj-lt"/>
            </a:endParaRPr>
          </a:p>
        </p:txBody>
      </p:sp>
      <p:grpSp>
        <p:nvGrpSpPr>
          <p:cNvPr id="2" name="组合 1"/>
          <p:cNvGrpSpPr/>
          <p:nvPr/>
        </p:nvGrpSpPr>
        <p:grpSpPr bwMode="auto">
          <a:xfrm>
            <a:off x="1048351" y="2190751"/>
            <a:ext cx="2537883" cy="2537883"/>
            <a:chOff x="785786" y="1643056"/>
            <a:chExt cx="1903642" cy="1903642"/>
          </a:xfrm>
        </p:grpSpPr>
        <p:sp>
          <p:nvSpPr>
            <p:cNvPr id="23" name="Arc 7"/>
            <p:cNvSpPr/>
            <p:nvPr/>
          </p:nvSpPr>
          <p:spPr>
            <a:xfrm>
              <a:off x="785786" y="1643056"/>
              <a:ext cx="1903642" cy="1903642"/>
            </a:xfrm>
            <a:prstGeom prst="arc">
              <a:avLst>
                <a:gd name="adj1" fmla="val 10782369"/>
                <a:gd name="adj2" fmla="val 0"/>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38" name="Freeform 36"/>
            <p:cNvSpPr>
              <a:spLocks noChangeAspect="1" noEditPoints="1" noChangeArrowheads="1"/>
            </p:cNvSpPr>
            <p:nvPr/>
          </p:nvSpPr>
          <p:spPr bwMode="auto">
            <a:xfrm>
              <a:off x="1444678" y="1952655"/>
              <a:ext cx="493773" cy="493773"/>
            </a:xfrm>
            <a:custGeom>
              <a:avLst/>
              <a:gdLst>
                <a:gd name="T0" fmla="*/ 49 w 97"/>
                <a:gd name="T1" fmla="*/ 0 h 97"/>
                <a:gd name="T2" fmla="*/ 83 w 97"/>
                <a:gd name="T3" fmla="*/ 14 h 97"/>
                <a:gd name="T4" fmla="*/ 97 w 97"/>
                <a:gd name="T5" fmla="*/ 49 h 97"/>
                <a:gd name="T6" fmla="*/ 83 w 97"/>
                <a:gd name="T7" fmla="*/ 83 h 97"/>
                <a:gd name="T8" fmla="*/ 49 w 97"/>
                <a:gd name="T9" fmla="*/ 97 h 97"/>
                <a:gd name="T10" fmla="*/ 14 w 97"/>
                <a:gd name="T11" fmla="*/ 83 h 97"/>
                <a:gd name="T12" fmla="*/ 0 w 97"/>
                <a:gd name="T13" fmla="*/ 49 h 97"/>
                <a:gd name="T14" fmla="*/ 14 w 97"/>
                <a:gd name="T15" fmla="*/ 14 h 97"/>
                <a:gd name="T16" fmla="*/ 49 w 97"/>
                <a:gd name="T17" fmla="*/ 0 h 97"/>
                <a:gd name="T18" fmla="*/ 55 w 97"/>
                <a:gd name="T19" fmla="*/ 47 h 97"/>
                <a:gd name="T20" fmla="*/ 54 w 97"/>
                <a:gd name="T21" fmla="*/ 45 h 97"/>
                <a:gd name="T22" fmla="*/ 68 w 97"/>
                <a:gd name="T23" fmla="*/ 24 h 97"/>
                <a:gd name="T24" fmla="*/ 65 w 97"/>
                <a:gd name="T25" fmla="*/ 21 h 97"/>
                <a:gd name="T26" fmla="*/ 50 w 97"/>
                <a:gd name="T27" fmla="*/ 43 h 97"/>
                <a:gd name="T28" fmla="*/ 45 w 97"/>
                <a:gd name="T29" fmla="*/ 43 h 97"/>
                <a:gd name="T30" fmla="*/ 42 w 97"/>
                <a:gd name="T31" fmla="*/ 52 h 97"/>
                <a:gd name="T32" fmla="*/ 51 w 97"/>
                <a:gd name="T33" fmla="*/ 56 h 97"/>
                <a:gd name="T34" fmla="*/ 52 w 97"/>
                <a:gd name="T35" fmla="*/ 55 h 97"/>
                <a:gd name="T36" fmla="*/ 69 w 97"/>
                <a:gd name="T37" fmla="*/ 61 h 97"/>
                <a:gd name="T38" fmla="*/ 71 w 97"/>
                <a:gd name="T39" fmla="*/ 56 h 97"/>
                <a:gd name="T40" fmla="*/ 55 w 97"/>
                <a:gd name="T41" fmla="*/ 50 h 97"/>
                <a:gd name="T42" fmla="*/ 55 w 97"/>
                <a:gd name="T43" fmla="*/ 47 h 97"/>
                <a:gd name="T44" fmla="*/ 74 w 97"/>
                <a:gd name="T45" fmla="*/ 24 h 97"/>
                <a:gd name="T46" fmla="*/ 49 w 97"/>
                <a:gd name="T47" fmla="*/ 13 h 97"/>
                <a:gd name="T48" fmla="*/ 23 w 97"/>
                <a:gd name="T49" fmla="*/ 24 h 97"/>
                <a:gd name="T50" fmla="*/ 13 w 97"/>
                <a:gd name="T51" fmla="*/ 49 h 97"/>
                <a:gd name="T52" fmla="*/ 23 w 97"/>
                <a:gd name="T53" fmla="*/ 74 h 97"/>
                <a:gd name="T54" fmla="*/ 49 w 97"/>
                <a:gd name="T55" fmla="*/ 84 h 97"/>
                <a:gd name="T56" fmla="*/ 74 w 97"/>
                <a:gd name="T57" fmla="*/ 74 h 97"/>
                <a:gd name="T58" fmla="*/ 84 w 97"/>
                <a:gd name="T59" fmla="*/ 49 h 97"/>
                <a:gd name="T60" fmla="*/ 74 w 97"/>
                <a:gd name="T61" fmla="*/ 24 h 9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7"/>
                <a:gd name="T94" fmla="*/ 0 h 97"/>
                <a:gd name="T95" fmla="*/ 97 w 97"/>
                <a:gd name="T96" fmla="*/ 97 h 9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7" h="97">
                  <a:moveTo>
                    <a:pt x="49" y="0"/>
                  </a:moveTo>
                  <a:cubicBezTo>
                    <a:pt x="62" y="0"/>
                    <a:pt x="74" y="5"/>
                    <a:pt x="83" y="14"/>
                  </a:cubicBezTo>
                  <a:cubicBezTo>
                    <a:pt x="92" y="23"/>
                    <a:pt x="97" y="35"/>
                    <a:pt x="97" y="49"/>
                  </a:cubicBezTo>
                  <a:cubicBezTo>
                    <a:pt x="97" y="62"/>
                    <a:pt x="92" y="74"/>
                    <a:pt x="83" y="83"/>
                  </a:cubicBezTo>
                  <a:cubicBezTo>
                    <a:pt x="74" y="92"/>
                    <a:pt x="62" y="97"/>
                    <a:pt x="49" y="97"/>
                  </a:cubicBezTo>
                  <a:cubicBezTo>
                    <a:pt x="35" y="97"/>
                    <a:pt x="23" y="92"/>
                    <a:pt x="14" y="83"/>
                  </a:cubicBezTo>
                  <a:cubicBezTo>
                    <a:pt x="5" y="74"/>
                    <a:pt x="0" y="62"/>
                    <a:pt x="0" y="49"/>
                  </a:cubicBezTo>
                  <a:cubicBezTo>
                    <a:pt x="0" y="35"/>
                    <a:pt x="5" y="23"/>
                    <a:pt x="14" y="14"/>
                  </a:cubicBezTo>
                  <a:cubicBezTo>
                    <a:pt x="23" y="5"/>
                    <a:pt x="35" y="0"/>
                    <a:pt x="49" y="0"/>
                  </a:cubicBezTo>
                  <a:close/>
                  <a:moveTo>
                    <a:pt x="55" y="47"/>
                  </a:moveTo>
                  <a:cubicBezTo>
                    <a:pt x="54" y="46"/>
                    <a:pt x="54" y="45"/>
                    <a:pt x="54" y="45"/>
                  </a:cubicBezTo>
                  <a:cubicBezTo>
                    <a:pt x="59" y="38"/>
                    <a:pt x="64" y="31"/>
                    <a:pt x="68" y="24"/>
                  </a:cubicBezTo>
                  <a:cubicBezTo>
                    <a:pt x="67" y="23"/>
                    <a:pt x="66" y="22"/>
                    <a:pt x="65" y="21"/>
                  </a:cubicBezTo>
                  <a:cubicBezTo>
                    <a:pt x="59" y="28"/>
                    <a:pt x="54" y="35"/>
                    <a:pt x="50" y="43"/>
                  </a:cubicBezTo>
                  <a:cubicBezTo>
                    <a:pt x="48" y="42"/>
                    <a:pt x="47" y="43"/>
                    <a:pt x="45" y="43"/>
                  </a:cubicBezTo>
                  <a:cubicBezTo>
                    <a:pt x="42" y="45"/>
                    <a:pt x="40" y="49"/>
                    <a:pt x="42" y="52"/>
                  </a:cubicBezTo>
                  <a:cubicBezTo>
                    <a:pt x="43" y="56"/>
                    <a:pt x="47" y="58"/>
                    <a:pt x="51" y="56"/>
                  </a:cubicBezTo>
                  <a:cubicBezTo>
                    <a:pt x="51" y="56"/>
                    <a:pt x="52" y="56"/>
                    <a:pt x="52" y="55"/>
                  </a:cubicBezTo>
                  <a:cubicBezTo>
                    <a:pt x="58" y="58"/>
                    <a:pt x="63" y="60"/>
                    <a:pt x="69" y="61"/>
                  </a:cubicBezTo>
                  <a:cubicBezTo>
                    <a:pt x="70" y="59"/>
                    <a:pt x="71" y="58"/>
                    <a:pt x="71" y="56"/>
                  </a:cubicBezTo>
                  <a:cubicBezTo>
                    <a:pt x="66" y="54"/>
                    <a:pt x="61" y="51"/>
                    <a:pt x="55" y="50"/>
                  </a:cubicBezTo>
                  <a:cubicBezTo>
                    <a:pt x="55" y="49"/>
                    <a:pt x="55" y="48"/>
                    <a:pt x="55" y="47"/>
                  </a:cubicBezTo>
                  <a:close/>
                  <a:moveTo>
                    <a:pt x="74" y="24"/>
                  </a:moveTo>
                  <a:cubicBezTo>
                    <a:pt x="67" y="17"/>
                    <a:pt x="58" y="13"/>
                    <a:pt x="49" y="13"/>
                  </a:cubicBezTo>
                  <a:cubicBezTo>
                    <a:pt x="39" y="13"/>
                    <a:pt x="30" y="17"/>
                    <a:pt x="23" y="24"/>
                  </a:cubicBezTo>
                  <a:cubicBezTo>
                    <a:pt x="17" y="30"/>
                    <a:pt x="13" y="39"/>
                    <a:pt x="13" y="49"/>
                  </a:cubicBezTo>
                  <a:cubicBezTo>
                    <a:pt x="13" y="58"/>
                    <a:pt x="17" y="67"/>
                    <a:pt x="23" y="74"/>
                  </a:cubicBezTo>
                  <a:cubicBezTo>
                    <a:pt x="30" y="80"/>
                    <a:pt x="39" y="84"/>
                    <a:pt x="49" y="84"/>
                  </a:cubicBezTo>
                  <a:cubicBezTo>
                    <a:pt x="58" y="84"/>
                    <a:pt x="67" y="80"/>
                    <a:pt x="74" y="74"/>
                  </a:cubicBezTo>
                  <a:cubicBezTo>
                    <a:pt x="80" y="67"/>
                    <a:pt x="84" y="58"/>
                    <a:pt x="84" y="49"/>
                  </a:cubicBezTo>
                  <a:cubicBezTo>
                    <a:pt x="84" y="39"/>
                    <a:pt x="80" y="30"/>
                    <a:pt x="74" y="24"/>
                  </a:cubicBezTo>
                  <a:close/>
                </a:path>
              </a:pathLst>
            </a:custGeom>
            <a:solidFill>
              <a:schemeClr val="bg1"/>
            </a:solidFill>
            <a:ln>
              <a:noFill/>
            </a:ln>
          </p:spPr>
          <p:txBody>
            <a:bodyPr/>
            <a:lstStyle/>
            <a:p>
              <a:pPr eaLnBrk="1" fontAlgn="auto" hangingPunct="1">
                <a:spcBef>
                  <a:spcPts val="0"/>
                </a:spcBef>
                <a:spcAft>
                  <a:spcPts val="0"/>
                </a:spcAft>
                <a:defRPr/>
              </a:pPr>
              <a:endParaRPr lang="zh-CN" altLang="zh-CN">
                <a:gradFill>
                  <a:gsLst>
                    <a:gs pos="0">
                      <a:schemeClr val="accent1"/>
                    </a:gs>
                    <a:gs pos="100000">
                      <a:schemeClr val="accent1">
                        <a:lumMod val="50000"/>
                      </a:schemeClr>
                    </a:gs>
                  </a:gsLst>
                  <a:lin ang="5400000" scaled="1"/>
                </a:gradFill>
                <a:latin typeface="+mj-lt"/>
                <a:ea typeface="+mn-ea"/>
                <a:sym typeface="宋体" panose="02010600030101010101" pitchFamily="2" charset="-122"/>
              </a:endParaRPr>
            </a:p>
          </p:txBody>
        </p:sp>
      </p:grpSp>
      <p:grpSp>
        <p:nvGrpSpPr>
          <p:cNvPr id="4" name="组合 3"/>
          <p:cNvGrpSpPr/>
          <p:nvPr/>
        </p:nvGrpSpPr>
        <p:grpSpPr bwMode="auto">
          <a:xfrm>
            <a:off x="3620100" y="2190751"/>
            <a:ext cx="2537884" cy="2537883"/>
            <a:chOff x="2714612" y="1643056"/>
            <a:chExt cx="1903642" cy="1903642"/>
          </a:xfrm>
        </p:grpSpPr>
        <p:sp>
          <p:nvSpPr>
            <p:cNvPr id="29" name="Arc 8"/>
            <p:cNvSpPr/>
            <p:nvPr/>
          </p:nvSpPr>
          <p:spPr>
            <a:xfrm>
              <a:off x="2714612" y="1643056"/>
              <a:ext cx="1903642" cy="1903642"/>
            </a:xfrm>
            <a:prstGeom prst="arc">
              <a:avLst>
                <a:gd name="adj1" fmla="val 21571566"/>
                <a:gd name="adj2" fmla="val 10822907"/>
              </a:avLst>
            </a:prstGeom>
            <a:gradFill>
              <a:gsLst>
                <a:gs pos="0">
                  <a:schemeClr val="accent1"/>
                </a:gs>
                <a:gs pos="100000">
                  <a:schemeClr val="accent1">
                    <a:lumMod val="50000"/>
                  </a:schemeClr>
                </a:gs>
              </a:gsLst>
              <a:lin ang="5400000" scaled="1"/>
            </a:gradFill>
            <a:ln w="15875">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ndParaRPr>
            </a:p>
          </p:txBody>
        </p:sp>
        <p:sp>
          <p:nvSpPr>
            <p:cNvPr id="39" name="Freeform 73"/>
            <p:cNvSpPr>
              <a:spLocks noChangeAspect="1" noEditPoints="1" noChangeArrowheads="1"/>
            </p:cNvSpPr>
            <p:nvPr/>
          </p:nvSpPr>
          <p:spPr bwMode="auto">
            <a:xfrm>
              <a:off x="3410021" y="2841763"/>
              <a:ext cx="495360" cy="428677"/>
            </a:xfrm>
            <a:custGeom>
              <a:avLst/>
              <a:gdLst>
                <a:gd name="T0" fmla="*/ 4 w 94"/>
                <a:gd name="T1" fmla="*/ 19 h 81"/>
                <a:gd name="T2" fmla="*/ 46 w 94"/>
                <a:gd name="T3" fmla="*/ 19 h 81"/>
                <a:gd name="T4" fmla="*/ 50 w 94"/>
                <a:gd name="T5" fmla="*/ 17 h 81"/>
                <a:gd name="T6" fmla="*/ 73 w 94"/>
                <a:gd name="T7" fmla="*/ 0 h 81"/>
                <a:gd name="T8" fmla="*/ 73 w 94"/>
                <a:gd name="T9" fmla="*/ 33 h 81"/>
                <a:gd name="T10" fmla="*/ 73 w 94"/>
                <a:gd name="T11" fmla="*/ 66 h 81"/>
                <a:gd name="T12" fmla="*/ 50 w 94"/>
                <a:gd name="T13" fmla="*/ 50 h 81"/>
                <a:gd name="T14" fmla="*/ 46 w 94"/>
                <a:gd name="T15" fmla="*/ 47 h 81"/>
                <a:gd name="T16" fmla="*/ 34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4 h 81"/>
                <a:gd name="T40" fmla="*/ 87 w 94"/>
                <a:gd name="T41" fmla="*/ 66 h 81"/>
                <a:gd name="T42" fmla="*/ 78 w 94"/>
                <a:gd name="T43" fmla="*/ 66 h 81"/>
                <a:gd name="T44" fmla="*/ 78 w 94"/>
                <a:gd name="T45" fmla="*/ 1 h 81"/>
                <a:gd name="T46" fmla="*/ 87 w 94"/>
                <a:gd name="T47" fmla="*/ 1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7"/>
                    <a:pt x="50" y="17"/>
                    <a:pt x="50" y="17"/>
                  </a:cubicBezTo>
                  <a:cubicBezTo>
                    <a:pt x="73" y="0"/>
                    <a:pt x="73" y="0"/>
                    <a:pt x="73" y="0"/>
                  </a:cubicBezTo>
                  <a:cubicBezTo>
                    <a:pt x="73" y="33"/>
                    <a:pt x="73" y="33"/>
                    <a:pt x="73" y="33"/>
                  </a:cubicBezTo>
                  <a:cubicBezTo>
                    <a:pt x="73" y="66"/>
                    <a:pt x="73" y="66"/>
                    <a:pt x="73" y="66"/>
                  </a:cubicBezTo>
                  <a:cubicBezTo>
                    <a:pt x="50" y="50"/>
                    <a:pt x="50" y="50"/>
                    <a:pt x="50" y="50"/>
                  </a:cubicBezTo>
                  <a:cubicBezTo>
                    <a:pt x="46" y="47"/>
                    <a:pt x="46" y="47"/>
                    <a:pt x="46" y="47"/>
                  </a:cubicBezTo>
                  <a:cubicBezTo>
                    <a:pt x="34" y="47"/>
                    <a:pt x="34" y="47"/>
                    <a:pt x="34"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8"/>
                    <a:pt x="0" y="29"/>
                    <a:pt x="4" y="19"/>
                  </a:cubicBezTo>
                  <a:close/>
                  <a:moveTo>
                    <a:pt x="87" y="23"/>
                  </a:moveTo>
                  <a:cubicBezTo>
                    <a:pt x="91" y="25"/>
                    <a:pt x="94" y="29"/>
                    <a:pt x="94" y="33"/>
                  </a:cubicBezTo>
                  <a:cubicBezTo>
                    <a:pt x="94" y="38"/>
                    <a:pt x="91" y="42"/>
                    <a:pt x="87" y="44"/>
                  </a:cubicBezTo>
                  <a:cubicBezTo>
                    <a:pt x="87" y="66"/>
                    <a:pt x="87" y="66"/>
                    <a:pt x="87" y="66"/>
                  </a:cubicBezTo>
                  <a:cubicBezTo>
                    <a:pt x="78" y="66"/>
                    <a:pt x="78" y="66"/>
                    <a:pt x="78" y="66"/>
                  </a:cubicBezTo>
                  <a:cubicBezTo>
                    <a:pt x="78" y="1"/>
                    <a:pt x="78" y="1"/>
                    <a:pt x="78" y="1"/>
                  </a:cubicBezTo>
                  <a:cubicBezTo>
                    <a:pt x="87" y="1"/>
                    <a:pt x="87" y="1"/>
                    <a:pt x="87" y="1"/>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p:spPr>
          <p:txBody>
            <a:bodyPr/>
            <a:lstStyle/>
            <a:p>
              <a:pPr eaLnBrk="1" fontAlgn="auto" hangingPunct="1">
                <a:spcBef>
                  <a:spcPts val="0"/>
                </a:spcBef>
                <a:spcAft>
                  <a:spcPts val="0"/>
                </a:spcAft>
                <a:defRPr/>
              </a:pPr>
              <a:endParaRPr lang="zh-CN" altLang="zh-CN">
                <a:gradFill>
                  <a:gsLst>
                    <a:gs pos="0">
                      <a:schemeClr val="accent1"/>
                    </a:gs>
                    <a:gs pos="100000">
                      <a:schemeClr val="accent1">
                        <a:lumMod val="50000"/>
                      </a:schemeClr>
                    </a:gs>
                  </a:gsLst>
                  <a:lin ang="5400000" scaled="1"/>
                </a:gradFill>
                <a:latin typeface="+mj-lt"/>
                <a:ea typeface="+mn-ea"/>
                <a:sym typeface="宋体" panose="02010600030101010101" pitchFamily="2" charset="-122"/>
              </a:endParaRPr>
            </a:p>
          </p:txBody>
        </p:sp>
      </p:grpSp>
      <p:grpSp>
        <p:nvGrpSpPr>
          <p:cNvPr id="6" name="组合 5"/>
          <p:cNvGrpSpPr/>
          <p:nvPr/>
        </p:nvGrpSpPr>
        <p:grpSpPr bwMode="auto">
          <a:xfrm>
            <a:off x="8763600" y="2190751"/>
            <a:ext cx="2537884" cy="2537883"/>
            <a:chOff x="6572264" y="1643056"/>
            <a:chExt cx="1903642" cy="1903642"/>
          </a:xfrm>
        </p:grpSpPr>
        <p:sp>
          <p:nvSpPr>
            <p:cNvPr id="3" name="Arc 10"/>
            <p:cNvSpPr/>
            <p:nvPr/>
          </p:nvSpPr>
          <p:spPr>
            <a:xfrm>
              <a:off x="6572264" y="1643056"/>
              <a:ext cx="1903642" cy="1903642"/>
            </a:xfrm>
            <a:prstGeom prst="arc">
              <a:avLst>
                <a:gd name="adj1" fmla="val 21571566"/>
                <a:gd name="adj2" fmla="val 10822907"/>
              </a:avLst>
            </a:prstGeom>
            <a:gradFill>
              <a:gsLst>
                <a:gs pos="0">
                  <a:schemeClr val="accent1"/>
                </a:gs>
                <a:gs pos="100000">
                  <a:schemeClr val="accent1">
                    <a:lumMod val="50000"/>
                  </a:schemeClr>
                </a:gs>
              </a:gsLst>
              <a:lin ang="5400000" scaled="1"/>
            </a:gradFill>
            <a:ln w="15875">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ndParaRPr>
            </a:p>
          </p:txBody>
        </p:sp>
        <p:sp>
          <p:nvSpPr>
            <p:cNvPr id="40" name="Freeform 94"/>
            <p:cNvSpPr>
              <a:spLocks noChangeAspect="1" noEditPoints="1" noChangeArrowheads="1"/>
            </p:cNvSpPr>
            <p:nvPr/>
          </p:nvSpPr>
          <p:spPr bwMode="auto">
            <a:xfrm>
              <a:off x="7335944" y="2859228"/>
              <a:ext cx="495360" cy="392159"/>
            </a:xfrm>
            <a:custGeom>
              <a:avLst/>
              <a:gdLst>
                <a:gd name="T0" fmla="*/ 18 w 110"/>
                <a:gd name="T1" fmla="*/ 56 h 87"/>
                <a:gd name="T2" fmla="*/ 24 w 110"/>
                <a:gd name="T3" fmla="*/ 55 h 87"/>
                <a:gd name="T4" fmla="*/ 29 w 110"/>
                <a:gd name="T5" fmla="*/ 58 h 87"/>
                <a:gd name="T6" fmla="*/ 40 w 110"/>
                <a:gd name="T7" fmla="*/ 70 h 87"/>
                <a:gd name="T8" fmla="*/ 34 w 110"/>
                <a:gd name="T9" fmla="*/ 56 h 87"/>
                <a:gd name="T10" fmla="*/ 25 w 110"/>
                <a:gd name="T11" fmla="*/ 42 h 87"/>
                <a:gd name="T12" fmla="*/ 26 w 110"/>
                <a:gd name="T13" fmla="*/ 38 h 87"/>
                <a:gd name="T14" fmla="*/ 33 w 110"/>
                <a:gd name="T15" fmla="*/ 53 h 87"/>
                <a:gd name="T16" fmla="*/ 45 w 110"/>
                <a:gd name="T17" fmla="*/ 46 h 87"/>
                <a:gd name="T18" fmla="*/ 57 w 110"/>
                <a:gd name="T19" fmla="*/ 41 h 87"/>
                <a:gd name="T20" fmla="*/ 56 w 110"/>
                <a:gd name="T21" fmla="*/ 35 h 87"/>
                <a:gd name="T22" fmla="*/ 60 w 110"/>
                <a:gd name="T23" fmla="*/ 30 h 87"/>
                <a:gd name="T24" fmla="*/ 71 w 110"/>
                <a:gd name="T25" fmla="*/ 33 h 87"/>
                <a:gd name="T26" fmla="*/ 70 w 110"/>
                <a:gd name="T27" fmla="*/ 42 h 87"/>
                <a:gd name="T28" fmla="*/ 95 w 110"/>
                <a:gd name="T29" fmla="*/ 31 h 87"/>
                <a:gd name="T30" fmla="*/ 98 w 110"/>
                <a:gd name="T31" fmla="*/ 22 h 87"/>
                <a:gd name="T32" fmla="*/ 109 w 110"/>
                <a:gd name="T33" fmla="*/ 24 h 87"/>
                <a:gd name="T34" fmla="*/ 110 w 110"/>
                <a:gd name="T35" fmla="*/ 30 h 87"/>
                <a:gd name="T36" fmla="*/ 107 w 110"/>
                <a:gd name="T37" fmla="*/ 35 h 87"/>
                <a:gd name="T38" fmla="*/ 83 w 110"/>
                <a:gd name="T39" fmla="*/ 56 h 87"/>
                <a:gd name="T40" fmla="*/ 80 w 110"/>
                <a:gd name="T41" fmla="*/ 66 h 87"/>
                <a:gd name="T42" fmla="*/ 69 w 110"/>
                <a:gd name="T43" fmla="*/ 64 h 87"/>
                <a:gd name="T44" fmla="*/ 68 w 110"/>
                <a:gd name="T45" fmla="*/ 58 h 87"/>
                <a:gd name="T46" fmla="*/ 57 w 110"/>
                <a:gd name="T47" fmla="*/ 57 h 87"/>
                <a:gd name="T48" fmla="*/ 101 w 110"/>
                <a:gd name="T49" fmla="*/ 68 h 87"/>
                <a:gd name="T50" fmla="*/ 71 w 110"/>
                <a:gd name="T51" fmla="*/ 74 h 87"/>
                <a:gd name="T52" fmla="*/ 48 w 110"/>
                <a:gd name="T53" fmla="*/ 80 h 87"/>
                <a:gd name="T54" fmla="*/ 45 w 110"/>
                <a:gd name="T55" fmla="*/ 85 h 87"/>
                <a:gd name="T56" fmla="*/ 34 w 110"/>
                <a:gd name="T57" fmla="*/ 83 h 87"/>
                <a:gd name="T58" fmla="*/ 33 w 110"/>
                <a:gd name="T59" fmla="*/ 76 h 87"/>
                <a:gd name="T60" fmla="*/ 16 w 110"/>
                <a:gd name="T61" fmla="*/ 67 h 87"/>
                <a:gd name="T62" fmla="*/ 16 w 110"/>
                <a:gd name="T63" fmla="*/ 67 h 87"/>
                <a:gd name="T64" fmla="*/ 2 w 110"/>
                <a:gd name="T65" fmla="*/ 25 h 87"/>
                <a:gd name="T66" fmla="*/ 24 w 110"/>
                <a:gd name="T67" fmla="*/ 28 h 87"/>
                <a:gd name="T68" fmla="*/ 38 w 110"/>
                <a:gd name="T69" fmla="*/ 18 h 87"/>
                <a:gd name="T70" fmla="*/ 48 w 110"/>
                <a:gd name="T71" fmla="*/ 29 h 87"/>
                <a:gd name="T72" fmla="*/ 77 w 110"/>
                <a:gd name="T73" fmla="*/ 30 h 87"/>
                <a:gd name="T74" fmla="*/ 98 w 110"/>
                <a:gd name="T75" fmla="*/ 0 h 87"/>
                <a:gd name="T76" fmla="*/ 62 w 110"/>
                <a:gd name="T77" fmla="*/ 18 h 87"/>
                <a:gd name="T78" fmla="*/ 40 w 110"/>
                <a:gd name="T79" fmla="*/ 14 h 87"/>
                <a:gd name="T80" fmla="*/ 26 w 110"/>
                <a:gd name="T81" fmla="*/ 24 h 87"/>
                <a:gd name="T82" fmla="*/ 21 w 110"/>
                <a:gd name="T83" fmla="*/ 20 h 87"/>
                <a:gd name="T84" fmla="*/ 103 w 110"/>
                <a:gd name="T85" fmla="*/ 24 h 87"/>
                <a:gd name="T86" fmla="*/ 98 w 110"/>
                <a:gd name="T87" fmla="*/ 28 h 87"/>
                <a:gd name="T88" fmla="*/ 101 w 110"/>
                <a:gd name="T89" fmla="*/ 33 h 87"/>
                <a:gd name="T90" fmla="*/ 107 w 110"/>
                <a:gd name="T91" fmla="*/ 29 h 87"/>
                <a:gd name="T92" fmla="*/ 80 w 110"/>
                <a:gd name="T93" fmla="*/ 57 h 87"/>
                <a:gd name="T94" fmla="*/ 73 w 110"/>
                <a:gd name="T95" fmla="*/ 55 h 87"/>
                <a:gd name="T96" fmla="*/ 72 w 110"/>
                <a:gd name="T97" fmla="*/ 62 h 87"/>
                <a:gd name="T98" fmla="*/ 78 w 110"/>
                <a:gd name="T99" fmla="*/ 63 h 87"/>
                <a:gd name="T100" fmla="*/ 80 w 110"/>
                <a:gd name="T101" fmla="*/ 57 h 87"/>
                <a:gd name="T102" fmla="*/ 61 w 110"/>
                <a:gd name="T103" fmla="*/ 33 h 87"/>
                <a:gd name="T104" fmla="*/ 60 w 110"/>
                <a:gd name="T105" fmla="*/ 40 h 87"/>
                <a:gd name="T106" fmla="*/ 67 w 110"/>
                <a:gd name="T107" fmla="*/ 41 h 87"/>
                <a:gd name="T108" fmla="*/ 68 w 110"/>
                <a:gd name="T109" fmla="*/ 34 h 87"/>
                <a:gd name="T110" fmla="*/ 41 w 110"/>
                <a:gd name="T111" fmla="*/ 74 h 87"/>
                <a:gd name="T112" fmla="*/ 36 w 110"/>
                <a:gd name="T113" fmla="*/ 77 h 87"/>
                <a:gd name="T114" fmla="*/ 39 w 110"/>
                <a:gd name="T115" fmla="*/ 83 h 87"/>
                <a:gd name="T116" fmla="*/ 45 w 110"/>
                <a:gd name="T117" fmla="*/ 79 h 87"/>
                <a:gd name="T118" fmla="*/ 27 w 110"/>
                <a:gd name="T119" fmla="*/ 60 h 87"/>
                <a:gd name="T120" fmla="*/ 20 w 110"/>
                <a:gd name="T121" fmla="*/ 59 h 87"/>
                <a:gd name="T122" fmla="*/ 19 w 110"/>
                <a:gd name="T123" fmla="*/ 65 h 87"/>
                <a:gd name="T124" fmla="*/ 25 w 110"/>
                <a:gd name="T125" fmla="*/ 66 h 8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0"/>
                <a:gd name="T190" fmla="*/ 0 h 87"/>
                <a:gd name="T191" fmla="*/ 110 w 110"/>
                <a:gd name="T192" fmla="*/ 87 h 8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0" h="87">
                  <a:moveTo>
                    <a:pt x="0" y="61"/>
                  </a:moveTo>
                  <a:cubicBezTo>
                    <a:pt x="16" y="59"/>
                    <a:pt x="16" y="59"/>
                    <a:pt x="16" y="59"/>
                  </a:cubicBezTo>
                  <a:cubicBezTo>
                    <a:pt x="16" y="58"/>
                    <a:pt x="17" y="57"/>
                    <a:pt x="18" y="56"/>
                  </a:cubicBezTo>
                  <a:cubicBezTo>
                    <a:pt x="18" y="56"/>
                    <a:pt x="18" y="56"/>
                    <a:pt x="18" y="56"/>
                  </a:cubicBezTo>
                  <a:cubicBezTo>
                    <a:pt x="18" y="56"/>
                    <a:pt x="18" y="56"/>
                    <a:pt x="18" y="56"/>
                  </a:cubicBezTo>
                  <a:cubicBezTo>
                    <a:pt x="20" y="55"/>
                    <a:pt x="22" y="54"/>
                    <a:pt x="24" y="55"/>
                  </a:cubicBezTo>
                  <a:cubicBezTo>
                    <a:pt x="27" y="55"/>
                    <a:pt x="28" y="56"/>
                    <a:pt x="29" y="58"/>
                  </a:cubicBezTo>
                  <a:cubicBezTo>
                    <a:pt x="29" y="58"/>
                    <a:pt x="29" y="58"/>
                    <a:pt x="29" y="58"/>
                  </a:cubicBezTo>
                  <a:cubicBezTo>
                    <a:pt x="29" y="58"/>
                    <a:pt x="29" y="58"/>
                    <a:pt x="29" y="58"/>
                  </a:cubicBezTo>
                  <a:cubicBezTo>
                    <a:pt x="31" y="60"/>
                    <a:pt x="31" y="62"/>
                    <a:pt x="31" y="64"/>
                  </a:cubicBezTo>
                  <a:cubicBezTo>
                    <a:pt x="38" y="71"/>
                    <a:pt x="38" y="71"/>
                    <a:pt x="38" y="71"/>
                  </a:cubicBezTo>
                  <a:cubicBezTo>
                    <a:pt x="39" y="71"/>
                    <a:pt x="40" y="70"/>
                    <a:pt x="40" y="70"/>
                  </a:cubicBezTo>
                  <a:cubicBezTo>
                    <a:pt x="50" y="55"/>
                    <a:pt x="50" y="55"/>
                    <a:pt x="50" y="55"/>
                  </a:cubicBezTo>
                  <a:cubicBezTo>
                    <a:pt x="44" y="49"/>
                    <a:pt x="44" y="49"/>
                    <a:pt x="44" y="49"/>
                  </a:cubicBezTo>
                  <a:cubicBezTo>
                    <a:pt x="34" y="56"/>
                    <a:pt x="34" y="56"/>
                    <a:pt x="34" y="56"/>
                  </a:cubicBezTo>
                  <a:cubicBezTo>
                    <a:pt x="32" y="57"/>
                    <a:pt x="32" y="57"/>
                    <a:pt x="32" y="57"/>
                  </a:cubicBezTo>
                  <a:cubicBezTo>
                    <a:pt x="31" y="56"/>
                    <a:pt x="31" y="56"/>
                    <a:pt x="31" y="56"/>
                  </a:cubicBezTo>
                  <a:cubicBezTo>
                    <a:pt x="25" y="42"/>
                    <a:pt x="25" y="42"/>
                    <a:pt x="25" y="42"/>
                  </a:cubicBezTo>
                  <a:cubicBezTo>
                    <a:pt x="5" y="43"/>
                    <a:pt x="5" y="43"/>
                    <a:pt x="5" y="43"/>
                  </a:cubicBezTo>
                  <a:cubicBezTo>
                    <a:pt x="4" y="39"/>
                    <a:pt x="4" y="39"/>
                    <a:pt x="4" y="39"/>
                  </a:cubicBezTo>
                  <a:cubicBezTo>
                    <a:pt x="26" y="38"/>
                    <a:pt x="26" y="38"/>
                    <a:pt x="26" y="38"/>
                  </a:cubicBezTo>
                  <a:cubicBezTo>
                    <a:pt x="27" y="38"/>
                    <a:pt x="27" y="38"/>
                    <a:pt x="27" y="38"/>
                  </a:cubicBezTo>
                  <a:cubicBezTo>
                    <a:pt x="28" y="39"/>
                    <a:pt x="28" y="39"/>
                    <a:pt x="28" y="39"/>
                  </a:cubicBezTo>
                  <a:cubicBezTo>
                    <a:pt x="33" y="53"/>
                    <a:pt x="33" y="53"/>
                    <a:pt x="33" y="53"/>
                  </a:cubicBezTo>
                  <a:cubicBezTo>
                    <a:pt x="43" y="46"/>
                    <a:pt x="43" y="46"/>
                    <a:pt x="43" y="46"/>
                  </a:cubicBezTo>
                  <a:cubicBezTo>
                    <a:pt x="44" y="45"/>
                    <a:pt x="44" y="45"/>
                    <a:pt x="44" y="45"/>
                  </a:cubicBezTo>
                  <a:cubicBezTo>
                    <a:pt x="45" y="46"/>
                    <a:pt x="45" y="46"/>
                    <a:pt x="45" y="46"/>
                  </a:cubicBezTo>
                  <a:cubicBezTo>
                    <a:pt x="52" y="52"/>
                    <a:pt x="52" y="52"/>
                    <a:pt x="52" y="52"/>
                  </a:cubicBezTo>
                  <a:cubicBezTo>
                    <a:pt x="58" y="42"/>
                    <a:pt x="58" y="42"/>
                    <a:pt x="58" y="42"/>
                  </a:cubicBezTo>
                  <a:cubicBezTo>
                    <a:pt x="57" y="42"/>
                    <a:pt x="57" y="41"/>
                    <a:pt x="57" y="41"/>
                  </a:cubicBezTo>
                  <a:cubicBezTo>
                    <a:pt x="57" y="41"/>
                    <a:pt x="57" y="41"/>
                    <a:pt x="57" y="41"/>
                  </a:cubicBezTo>
                  <a:cubicBezTo>
                    <a:pt x="57" y="41"/>
                    <a:pt x="57" y="41"/>
                    <a:pt x="57" y="41"/>
                  </a:cubicBezTo>
                  <a:cubicBezTo>
                    <a:pt x="56" y="40"/>
                    <a:pt x="56" y="38"/>
                    <a:pt x="56" y="35"/>
                  </a:cubicBezTo>
                  <a:cubicBezTo>
                    <a:pt x="57" y="33"/>
                    <a:pt x="58" y="31"/>
                    <a:pt x="60" y="30"/>
                  </a:cubicBezTo>
                  <a:cubicBezTo>
                    <a:pt x="60" y="30"/>
                    <a:pt x="60" y="30"/>
                    <a:pt x="60" y="30"/>
                  </a:cubicBezTo>
                  <a:cubicBezTo>
                    <a:pt x="60" y="30"/>
                    <a:pt x="60" y="30"/>
                    <a:pt x="60" y="30"/>
                  </a:cubicBezTo>
                  <a:cubicBezTo>
                    <a:pt x="61" y="29"/>
                    <a:pt x="63" y="29"/>
                    <a:pt x="65" y="29"/>
                  </a:cubicBezTo>
                  <a:cubicBezTo>
                    <a:pt x="68" y="30"/>
                    <a:pt x="69" y="31"/>
                    <a:pt x="71" y="33"/>
                  </a:cubicBezTo>
                  <a:cubicBezTo>
                    <a:pt x="71" y="33"/>
                    <a:pt x="71" y="33"/>
                    <a:pt x="71" y="33"/>
                  </a:cubicBezTo>
                  <a:cubicBezTo>
                    <a:pt x="71" y="33"/>
                    <a:pt x="71" y="33"/>
                    <a:pt x="71" y="33"/>
                  </a:cubicBezTo>
                  <a:cubicBezTo>
                    <a:pt x="72" y="34"/>
                    <a:pt x="72" y="36"/>
                    <a:pt x="72" y="39"/>
                  </a:cubicBezTo>
                  <a:cubicBezTo>
                    <a:pt x="71" y="40"/>
                    <a:pt x="71" y="41"/>
                    <a:pt x="70" y="42"/>
                  </a:cubicBezTo>
                  <a:cubicBezTo>
                    <a:pt x="75" y="51"/>
                    <a:pt x="75" y="51"/>
                    <a:pt x="75" y="51"/>
                  </a:cubicBezTo>
                  <a:cubicBezTo>
                    <a:pt x="76" y="51"/>
                    <a:pt x="76" y="51"/>
                    <a:pt x="77" y="51"/>
                  </a:cubicBezTo>
                  <a:cubicBezTo>
                    <a:pt x="95" y="31"/>
                    <a:pt x="95" y="31"/>
                    <a:pt x="95" y="31"/>
                  </a:cubicBezTo>
                  <a:cubicBezTo>
                    <a:pt x="94" y="30"/>
                    <a:pt x="94" y="28"/>
                    <a:pt x="94" y="27"/>
                  </a:cubicBezTo>
                  <a:cubicBezTo>
                    <a:pt x="95" y="25"/>
                    <a:pt x="96" y="23"/>
                    <a:pt x="98" y="22"/>
                  </a:cubicBezTo>
                  <a:cubicBezTo>
                    <a:pt x="98" y="22"/>
                    <a:pt x="98" y="22"/>
                    <a:pt x="98" y="22"/>
                  </a:cubicBezTo>
                  <a:cubicBezTo>
                    <a:pt x="98" y="22"/>
                    <a:pt x="98" y="22"/>
                    <a:pt x="98" y="22"/>
                  </a:cubicBezTo>
                  <a:cubicBezTo>
                    <a:pt x="100" y="21"/>
                    <a:pt x="102" y="20"/>
                    <a:pt x="104" y="21"/>
                  </a:cubicBezTo>
                  <a:cubicBezTo>
                    <a:pt x="106" y="21"/>
                    <a:pt x="108" y="22"/>
                    <a:pt x="109" y="24"/>
                  </a:cubicBezTo>
                  <a:cubicBezTo>
                    <a:pt x="109" y="24"/>
                    <a:pt x="109" y="24"/>
                    <a:pt x="109" y="24"/>
                  </a:cubicBezTo>
                  <a:cubicBezTo>
                    <a:pt x="109" y="24"/>
                    <a:pt x="109" y="24"/>
                    <a:pt x="109" y="24"/>
                  </a:cubicBezTo>
                  <a:cubicBezTo>
                    <a:pt x="110" y="26"/>
                    <a:pt x="110" y="28"/>
                    <a:pt x="110" y="30"/>
                  </a:cubicBezTo>
                  <a:cubicBezTo>
                    <a:pt x="110" y="32"/>
                    <a:pt x="108" y="34"/>
                    <a:pt x="107" y="35"/>
                  </a:cubicBezTo>
                  <a:cubicBezTo>
                    <a:pt x="107" y="35"/>
                    <a:pt x="107" y="35"/>
                    <a:pt x="107" y="35"/>
                  </a:cubicBezTo>
                  <a:cubicBezTo>
                    <a:pt x="107" y="35"/>
                    <a:pt x="107" y="35"/>
                    <a:pt x="107" y="35"/>
                  </a:cubicBezTo>
                  <a:cubicBezTo>
                    <a:pt x="105" y="36"/>
                    <a:pt x="103" y="37"/>
                    <a:pt x="101" y="36"/>
                  </a:cubicBezTo>
                  <a:cubicBezTo>
                    <a:pt x="101" y="36"/>
                    <a:pt x="100" y="36"/>
                    <a:pt x="100" y="36"/>
                  </a:cubicBezTo>
                  <a:cubicBezTo>
                    <a:pt x="83" y="56"/>
                    <a:pt x="83" y="56"/>
                    <a:pt x="83" y="56"/>
                  </a:cubicBezTo>
                  <a:cubicBezTo>
                    <a:pt x="83" y="57"/>
                    <a:pt x="84" y="59"/>
                    <a:pt x="83" y="61"/>
                  </a:cubicBezTo>
                  <a:cubicBezTo>
                    <a:pt x="83" y="63"/>
                    <a:pt x="82" y="65"/>
                    <a:pt x="80" y="66"/>
                  </a:cubicBezTo>
                  <a:cubicBezTo>
                    <a:pt x="80" y="66"/>
                    <a:pt x="80" y="66"/>
                    <a:pt x="80" y="66"/>
                  </a:cubicBezTo>
                  <a:cubicBezTo>
                    <a:pt x="80" y="66"/>
                    <a:pt x="80" y="66"/>
                    <a:pt x="80" y="66"/>
                  </a:cubicBezTo>
                  <a:cubicBezTo>
                    <a:pt x="78" y="67"/>
                    <a:pt x="76" y="67"/>
                    <a:pt x="74" y="67"/>
                  </a:cubicBezTo>
                  <a:cubicBezTo>
                    <a:pt x="72" y="67"/>
                    <a:pt x="70" y="65"/>
                    <a:pt x="69" y="64"/>
                  </a:cubicBezTo>
                  <a:cubicBezTo>
                    <a:pt x="69" y="64"/>
                    <a:pt x="69" y="64"/>
                    <a:pt x="69" y="64"/>
                  </a:cubicBezTo>
                  <a:cubicBezTo>
                    <a:pt x="69" y="64"/>
                    <a:pt x="69" y="64"/>
                    <a:pt x="69" y="64"/>
                  </a:cubicBezTo>
                  <a:cubicBezTo>
                    <a:pt x="68" y="62"/>
                    <a:pt x="67" y="60"/>
                    <a:pt x="68" y="58"/>
                  </a:cubicBezTo>
                  <a:cubicBezTo>
                    <a:pt x="68" y="57"/>
                    <a:pt x="68" y="56"/>
                    <a:pt x="69" y="55"/>
                  </a:cubicBezTo>
                  <a:cubicBezTo>
                    <a:pt x="63" y="47"/>
                    <a:pt x="63" y="47"/>
                    <a:pt x="63" y="47"/>
                  </a:cubicBezTo>
                  <a:cubicBezTo>
                    <a:pt x="57" y="57"/>
                    <a:pt x="57" y="57"/>
                    <a:pt x="57" y="57"/>
                  </a:cubicBezTo>
                  <a:cubicBezTo>
                    <a:pt x="72" y="71"/>
                    <a:pt x="72" y="71"/>
                    <a:pt x="72" y="71"/>
                  </a:cubicBezTo>
                  <a:cubicBezTo>
                    <a:pt x="100" y="65"/>
                    <a:pt x="100" y="65"/>
                    <a:pt x="100" y="65"/>
                  </a:cubicBezTo>
                  <a:cubicBezTo>
                    <a:pt x="101" y="68"/>
                    <a:pt x="101" y="68"/>
                    <a:pt x="101" y="68"/>
                  </a:cubicBezTo>
                  <a:cubicBezTo>
                    <a:pt x="72" y="75"/>
                    <a:pt x="72" y="75"/>
                    <a:pt x="72" y="75"/>
                  </a:cubicBezTo>
                  <a:cubicBezTo>
                    <a:pt x="71" y="75"/>
                    <a:pt x="71" y="75"/>
                    <a:pt x="71" y="75"/>
                  </a:cubicBezTo>
                  <a:cubicBezTo>
                    <a:pt x="71" y="74"/>
                    <a:pt x="71" y="74"/>
                    <a:pt x="71" y="74"/>
                  </a:cubicBezTo>
                  <a:cubicBezTo>
                    <a:pt x="55" y="60"/>
                    <a:pt x="55" y="60"/>
                    <a:pt x="55" y="60"/>
                  </a:cubicBezTo>
                  <a:cubicBezTo>
                    <a:pt x="47" y="74"/>
                    <a:pt x="47" y="74"/>
                    <a:pt x="47" y="74"/>
                  </a:cubicBezTo>
                  <a:cubicBezTo>
                    <a:pt x="48" y="76"/>
                    <a:pt x="49" y="78"/>
                    <a:pt x="48" y="80"/>
                  </a:cubicBezTo>
                  <a:cubicBezTo>
                    <a:pt x="48" y="82"/>
                    <a:pt x="46" y="84"/>
                    <a:pt x="45" y="85"/>
                  </a:cubicBezTo>
                  <a:cubicBezTo>
                    <a:pt x="45" y="85"/>
                    <a:pt x="45" y="85"/>
                    <a:pt x="45" y="85"/>
                  </a:cubicBezTo>
                  <a:cubicBezTo>
                    <a:pt x="45" y="85"/>
                    <a:pt x="45" y="85"/>
                    <a:pt x="45" y="85"/>
                  </a:cubicBezTo>
                  <a:cubicBezTo>
                    <a:pt x="43" y="86"/>
                    <a:pt x="41" y="87"/>
                    <a:pt x="39" y="86"/>
                  </a:cubicBezTo>
                  <a:cubicBezTo>
                    <a:pt x="37" y="86"/>
                    <a:pt x="35" y="84"/>
                    <a:pt x="34" y="83"/>
                  </a:cubicBezTo>
                  <a:cubicBezTo>
                    <a:pt x="34" y="83"/>
                    <a:pt x="34" y="83"/>
                    <a:pt x="34" y="83"/>
                  </a:cubicBezTo>
                  <a:cubicBezTo>
                    <a:pt x="34" y="83"/>
                    <a:pt x="34" y="83"/>
                    <a:pt x="34" y="83"/>
                  </a:cubicBezTo>
                  <a:cubicBezTo>
                    <a:pt x="33" y="81"/>
                    <a:pt x="32" y="79"/>
                    <a:pt x="33" y="77"/>
                  </a:cubicBezTo>
                  <a:cubicBezTo>
                    <a:pt x="33" y="77"/>
                    <a:pt x="33" y="76"/>
                    <a:pt x="33" y="76"/>
                  </a:cubicBezTo>
                  <a:cubicBezTo>
                    <a:pt x="26" y="70"/>
                    <a:pt x="26" y="70"/>
                    <a:pt x="26" y="70"/>
                  </a:cubicBezTo>
                  <a:cubicBezTo>
                    <a:pt x="24" y="70"/>
                    <a:pt x="23" y="71"/>
                    <a:pt x="21" y="70"/>
                  </a:cubicBezTo>
                  <a:cubicBezTo>
                    <a:pt x="19" y="70"/>
                    <a:pt x="17" y="69"/>
                    <a:pt x="16" y="67"/>
                  </a:cubicBezTo>
                  <a:cubicBezTo>
                    <a:pt x="16" y="67"/>
                    <a:pt x="16" y="67"/>
                    <a:pt x="16" y="67"/>
                  </a:cubicBezTo>
                  <a:cubicBezTo>
                    <a:pt x="16" y="67"/>
                    <a:pt x="16" y="67"/>
                    <a:pt x="16" y="67"/>
                  </a:cubicBezTo>
                  <a:cubicBezTo>
                    <a:pt x="16" y="67"/>
                    <a:pt x="16" y="67"/>
                    <a:pt x="16" y="67"/>
                  </a:cubicBezTo>
                  <a:cubicBezTo>
                    <a:pt x="1" y="69"/>
                    <a:pt x="1" y="69"/>
                    <a:pt x="1" y="69"/>
                  </a:cubicBezTo>
                  <a:cubicBezTo>
                    <a:pt x="0" y="61"/>
                    <a:pt x="0" y="61"/>
                    <a:pt x="0" y="61"/>
                  </a:cubicBezTo>
                  <a:close/>
                  <a:moveTo>
                    <a:pt x="2" y="25"/>
                  </a:moveTo>
                  <a:cubicBezTo>
                    <a:pt x="3" y="29"/>
                    <a:pt x="3" y="29"/>
                    <a:pt x="3" y="29"/>
                  </a:cubicBezTo>
                  <a:cubicBezTo>
                    <a:pt x="21" y="24"/>
                    <a:pt x="21" y="24"/>
                    <a:pt x="21" y="24"/>
                  </a:cubicBezTo>
                  <a:cubicBezTo>
                    <a:pt x="24" y="28"/>
                    <a:pt x="24" y="28"/>
                    <a:pt x="24" y="28"/>
                  </a:cubicBezTo>
                  <a:cubicBezTo>
                    <a:pt x="26" y="29"/>
                    <a:pt x="26" y="29"/>
                    <a:pt x="26" y="29"/>
                  </a:cubicBezTo>
                  <a:cubicBezTo>
                    <a:pt x="27" y="28"/>
                    <a:pt x="27" y="28"/>
                    <a:pt x="27" y="28"/>
                  </a:cubicBezTo>
                  <a:cubicBezTo>
                    <a:pt x="38" y="18"/>
                    <a:pt x="38" y="18"/>
                    <a:pt x="38" y="18"/>
                  </a:cubicBezTo>
                  <a:cubicBezTo>
                    <a:pt x="46" y="28"/>
                    <a:pt x="46" y="28"/>
                    <a:pt x="46" y="28"/>
                  </a:cubicBezTo>
                  <a:cubicBezTo>
                    <a:pt x="46" y="29"/>
                    <a:pt x="46" y="29"/>
                    <a:pt x="46" y="29"/>
                  </a:cubicBezTo>
                  <a:cubicBezTo>
                    <a:pt x="48" y="29"/>
                    <a:pt x="48" y="29"/>
                    <a:pt x="48" y="29"/>
                  </a:cubicBezTo>
                  <a:cubicBezTo>
                    <a:pt x="62" y="22"/>
                    <a:pt x="62" y="22"/>
                    <a:pt x="62" y="22"/>
                  </a:cubicBezTo>
                  <a:cubicBezTo>
                    <a:pt x="76" y="29"/>
                    <a:pt x="76" y="29"/>
                    <a:pt x="76" y="29"/>
                  </a:cubicBezTo>
                  <a:cubicBezTo>
                    <a:pt x="77" y="30"/>
                    <a:pt x="77" y="30"/>
                    <a:pt x="77" y="30"/>
                  </a:cubicBezTo>
                  <a:cubicBezTo>
                    <a:pt x="78" y="29"/>
                    <a:pt x="78" y="29"/>
                    <a:pt x="78" y="29"/>
                  </a:cubicBezTo>
                  <a:cubicBezTo>
                    <a:pt x="101" y="2"/>
                    <a:pt x="101" y="2"/>
                    <a:pt x="101" y="2"/>
                  </a:cubicBezTo>
                  <a:cubicBezTo>
                    <a:pt x="98" y="0"/>
                    <a:pt x="98" y="0"/>
                    <a:pt x="98" y="0"/>
                  </a:cubicBezTo>
                  <a:cubicBezTo>
                    <a:pt x="76" y="26"/>
                    <a:pt x="76" y="26"/>
                    <a:pt x="76" y="26"/>
                  </a:cubicBezTo>
                  <a:cubicBezTo>
                    <a:pt x="62" y="19"/>
                    <a:pt x="62" y="19"/>
                    <a:pt x="62" y="19"/>
                  </a:cubicBezTo>
                  <a:cubicBezTo>
                    <a:pt x="62" y="18"/>
                    <a:pt x="62" y="18"/>
                    <a:pt x="62" y="18"/>
                  </a:cubicBezTo>
                  <a:cubicBezTo>
                    <a:pt x="61" y="19"/>
                    <a:pt x="61" y="19"/>
                    <a:pt x="61" y="19"/>
                  </a:cubicBezTo>
                  <a:cubicBezTo>
                    <a:pt x="48" y="25"/>
                    <a:pt x="48" y="25"/>
                    <a:pt x="48" y="25"/>
                  </a:cubicBezTo>
                  <a:cubicBezTo>
                    <a:pt x="40" y="14"/>
                    <a:pt x="40" y="14"/>
                    <a:pt x="40" y="14"/>
                  </a:cubicBezTo>
                  <a:cubicBezTo>
                    <a:pt x="39" y="13"/>
                    <a:pt x="39" y="13"/>
                    <a:pt x="39" y="13"/>
                  </a:cubicBezTo>
                  <a:cubicBezTo>
                    <a:pt x="37" y="14"/>
                    <a:pt x="37" y="14"/>
                    <a:pt x="37" y="14"/>
                  </a:cubicBezTo>
                  <a:cubicBezTo>
                    <a:pt x="26" y="24"/>
                    <a:pt x="26" y="24"/>
                    <a:pt x="26" y="24"/>
                  </a:cubicBezTo>
                  <a:cubicBezTo>
                    <a:pt x="22" y="20"/>
                    <a:pt x="22" y="20"/>
                    <a:pt x="22" y="20"/>
                  </a:cubicBezTo>
                  <a:cubicBezTo>
                    <a:pt x="22" y="20"/>
                    <a:pt x="22" y="20"/>
                    <a:pt x="22" y="20"/>
                  </a:cubicBezTo>
                  <a:cubicBezTo>
                    <a:pt x="21" y="20"/>
                    <a:pt x="21" y="20"/>
                    <a:pt x="21" y="20"/>
                  </a:cubicBezTo>
                  <a:cubicBezTo>
                    <a:pt x="2" y="25"/>
                    <a:pt x="2" y="25"/>
                    <a:pt x="2" y="25"/>
                  </a:cubicBezTo>
                  <a:close/>
                  <a:moveTo>
                    <a:pt x="106" y="26"/>
                  </a:moveTo>
                  <a:cubicBezTo>
                    <a:pt x="106" y="25"/>
                    <a:pt x="104" y="24"/>
                    <a:pt x="103" y="24"/>
                  </a:cubicBezTo>
                  <a:cubicBezTo>
                    <a:pt x="102" y="24"/>
                    <a:pt x="101" y="24"/>
                    <a:pt x="100" y="25"/>
                  </a:cubicBezTo>
                  <a:cubicBezTo>
                    <a:pt x="100" y="25"/>
                    <a:pt x="100" y="25"/>
                    <a:pt x="100" y="25"/>
                  </a:cubicBezTo>
                  <a:cubicBezTo>
                    <a:pt x="99" y="25"/>
                    <a:pt x="98" y="26"/>
                    <a:pt x="98" y="28"/>
                  </a:cubicBezTo>
                  <a:cubicBezTo>
                    <a:pt x="97" y="29"/>
                    <a:pt x="98" y="30"/>
                    <a:pt x="98" y="31"/>
                  </a:cubicBezTo>
                  <a:cubicBezTo>
                    <a:pt x="98" y="31"/>
                    <a:pt x="98" y="31"/>
                    <a:pt x="98" y="31"/>
                  </a:cubicBezTo>
                  <a:cubicBezTo>
                    <a:pt x="99" y="32"/>
                    <a:pt x="100" y="33"/>
                    <a:pt x="101" y="33"/>
                  </a:cubicBezTo>
                  <a:cubicBezTo>
                    <a:pt x="103" y="33"/>
                    <a:pt x="104" y="33"/>
                    <a:pt x="105" y="33"/>
                  </a:cubicBezTo>
                  <a:cubicBezTo>
                    <a:pt x="105" y="32"/>
                    <a:pt x="105" y="32"/>
                    <a:pt x="105" y="32"/>
                  </a:cubicBezTo>
                  <a:cubicBezTo>
                    <a:pt x="106" y="32"/>
                    <a:pt x="107" y="31"/>
                    <a:pt x="107" y="29"/>
                  </a:cubicBezTo>
                  <a:cubicBezTo>
                    <a:pt x="107" y="28"/>
                    <a:pt x="107" y="27"/>
                    <a:pt x="106" y="26"/>
                  </a:cubicBezTo>
                  <a:cubicBezTo>
                    <a:pt x="106" y="26"/>
                    <a:pt x="106" y="26"/>
                    <a:pt x="106" y="26"/>
                  </a:cubicBezTo>
                  <a:close/>
                  <a:moveTo>
                    <a:pt x="80" y="57"/>
                  </a:moveTo>
                  <a:cubicBezTo>
                    <a:pt x="79" y="56"/>
                    <a:pt x="78" y="55"/>
                    <a:pt x="77" y="55"/>
                  </a:cubicBezTo>
                  <a:cubicBezTo>
                    <a:pt x="75" y="54"/>
                    <a:pt x="74" y="55"/>
                    <a:pt x="73" y="55"/>
                  </a:cubicBezTo>
                  <a:cubicBezTo>
                    <a:pt x="73" y="55"/>
                    <a:pt x="73" y="55"/>
                    <a:pt x="73" y="55"/>
                  </a:cubicBezTo>
                  <a:cubicBezTo>
                    <a:pt x="72" y="56"/>
                    <a:pt x="71" y="57"/>
                    <a:pt x="71" y="58"/>
                  </a:cubicBezTo>
                  <a:cubicBezTo>
                    <a:pt x="71" y="60"/>
                    <a:pt x="71" y="61"/>
                    <a:pt x="72" y="62"/>
                  </a:cubicBezTo>
                  <a:cubicBezTo>
                    <a:pt x="72" y="62"/>
                    <a:pt x="72" y="62"/>
                    <a:pt x="72" y="62"/>
                  </a:cubicBezTo>
                  <a:cubicBezTo>
                    <a:pt x="72" y="63"/>
                    <a:pt x="73" y="64"/>
                    <a:pt x="75" y="64"/>
                  </a:cubicBezTo>
                  <a:cubicBezTo>
                    <a:pt x="76" y="64"/>
                    <a:pt x="77" y="64"/>
                    <a:pt x="78" y="63"/>
                  </a:cubicBezTo>
                  <a:cubicBezTo>
                    <a:pt x="78" y="63"/>
                    <a:pt x="78" y="63"/>
                    <a:pt x="78" y="63"/>
                  </a:cubicBezTo>
                  <a:cubicBezTo>
                    <a:pt x="79" y="63"/>
                    <a:pt x="80" y="62"/>
                    <a:pt x="80" y="60"/>
                  </a:cubicBezTo>
                  <a:cubicBezTo>
                    <a:pt x="81" y="59"/>
                    <a:pt x="80" y="58"/>
                    <a:pt x="80" y="57"/>
                  </a:cubicBezTo>
                  <a:cubicBezTo>
                    <a:pt x="80" y="57"/>
                    <a:pt x="80" y="57"/>
                    <a:pt x="80" y="57"/>
                  </a:cubicBezTo>
                  <a:close/>
                  <a:moveTo>
                    <a:pt x="68" y="34"/>
                  </a:moveTo>
                  <a:cubicBezTo>
                    <a:pt x="67" y="33"/>
                    <a:pt x="66" y="33"/>
                    <a:pt x="65" y="32"/>
                  </a:cubicBezTo>
                  <a:cubicBezTo>
                    <a:pt x="64" y="32"/>
                    <a:pt x="62" y="32"/>
                    <a:pt x="61" y="33"/>
                  </a:cubicBezTo>
                  <a:cubicBezTo>
                    <a:pt x="61" y="33"/>
                    <a:pt x="61" y="33"/>
                    <a:pt x="61" y="33"/>
                  </a:cubicBezTo>
                  <a:cubicBezTo>
                    <a:pt x="60" y="34"/>
                    <a:pt x="59" y="35"/>
                    <a:pt x="59" y="36"/>
                  </a:cubicBezTo>
                  <a:cubicBezTo>
                    <a:pt x="59" y="37"/>
                    <a:pt x="59" y="39"/>
                    <a:pt x="60" y="40"/>
                  </a:cubicBezTo>
                  <a:cubicBezTo>
                    <a:pt x="60" y="40"/>
                    <a:pt x="60" y="40"/>
                    <a:pt x="60" y="40"/>
                  </a:cubicBezTo>
                  <a:cubicBezTo>
                    <a:pt x="61" y="41"/>
                    <a:pt x="62" y="41"/>
                    <a:pt x="63" y="42"/>
                  </a:cubicBezTo>
                  <a:cubicBezTo>
                    <a:pt x="64" y="42"/>
                    <a:pt x="66" y="42"/>
                    <a:pt x="67" y="41"/>
                  </a:cubicBezTo>
                  <a:cubicBezTo>
                    <a:pt x="67" y="41"/>
                    <a:pt x="67" y="41"/>
                    <a:pt x="67" y="41"/>
                  </a:cubicBezTo>
                  <a:cubicBezTo>
                    <a:pt x="68" y="40"/>
                    <a:pt x="68" y="39"/>
                    <a:pt x="69" y="38"/>
                  </a:cubicBezTo>
                  <a:cubicBezTo>
                    <a:pt x="69" y="37"/>
                    <a:pt x="69" y="35"/>
                    <a:pt x="68" y="34"/>
                  </a:cubicBezTo>
                  <a:cubicBezTo>
                    <a:pt x="68" y="34"/>
                    <a:pt x="68" y="34"/>
                    <a:pt x="68" y="34"/>
                  </a:cubicBezTo>
                  <a:close/>
                  <a:moveTo>
                    <a:pt x="44" y="76"/>
                  </a:moveTo>
                  <a:cubicBezTo>
                    <a:pt x="44" y="75"/>
                    <a:pt x="43" y="74"/>
                    <a:pt x="41" y="74"/>
                  </a:cubicBezTo>
                  <a:cubicBezTo>
                    <a:pt x="40" y="73"/>
                    <a:pt x="39" y="74"/>
                    <a:pt x="38" y="74"/>
                  </a:cubicBezTo>
                  <a:cubicBezTo>
                    <a:pt x="38" y="74"/>
                    <a:pt x="38" y="74"/>
                    <a:pt x="38" y="74"/>
                  </a:cubicBezTo>
                  <a:cubicBezTo>
                    <a:pt x="37" y="75"/>
                    <a:pt x="36" y="76"/>
                    <a:pt x="36" y="77"/>
                  </a:cubicBezTo>
                  <a:cubicBezTo>
                    <a:pt x="35" y="79"/>
                    <a:pt x="36" y="80"/>
                    <a:pt x="36" y="81"/>
                  </a:cubicBezTo>
                  <a:cubicBezTo>
                    <a:pt x="36" y="81"/>
                    <a:pt x="36" y="81"/>
                    <a:pt x="36" y="81"/>
                  </a:cubicBezTo>
                  <a:cubicBezTo>
                    <a:pt x="37" y="82"/>
                    <a:pt x="38" y="83"/>
                    <a:pt x="39" y="83"/>
                  </a:cubicBezTo>
                  <a:cubicBezTo>
                    <a:pt x="41" y="83"/>
                    <a:pt x="42" y="83"/>
                    <a:pt x="43" y="82"/>
                  </a:cubicBezTo>
                  <a:cubicBezTo>
                    <a:pt x="43" y="82"/>
                    <a:pt x="43" y="82"/>
                    <a:pt x="43" y="82"/>
                  </a:cubicBezTo>
                  <a:cubicBezTo>
                    <a:pt x="44" y="82"/>
                    <a:pt x="45" y="81"/>
                    <a:pt x="45" y="79"/>
                  </a:cubicBezTo>
                  <a:cubicBezTo>
                    <a:pt x="45" y="78"/>
                    <a:pt x="45" y="77"/>
                    <a:pt x="44" y="76"/>
                  </a:cubicBezTo>
                  <a:cubicBezTo>
                    <a:pt x="44" y="76"/>
                    <a:pt x="44" y="76"/>
                    <a:pt x="44" y="76"/>
                  </a:cubicBezTo>
                  <a:close/>
                  <a:moveTo>
                    <a:pt x="27" y="60"/>
                  </a:moveTo>
                  <a:cubicBezTo>
                    <a:pt x="26" y="59"/>
                    <a:pt x="25" y="58"/>
                    <a:pt x="24" y="58"/>
                  </a:cubicBezTo>
                  <a:cubicBezTo>
                    <a:pt x="22" y="58"/>
                    <a:pt x="21" y="58"/>
                    <a:pt x="20" y="59"/>
                  </a:cubicBezTo>
                  <a:cubicBezTo>
                    <a:pt x="20" y="59"/>
                    <a:pt x="20" y="59"/>
                    <a:pt x="20" y="59"/>
                  </a:cubicBezTo>
                  <a:cubicBezTo>
                    <a:pt x="19" y="59"/>
                    <a:pt x="18" y="60"/>
                    <a:pt x="18" y="62"/>
                  </a:cubicBezTo>
                  <a:cubicBezTo>
                    <a:pt x="18" y="63"/>
                    <a:pt x="18" y="64"/>
                    <a:pt x="19" y="65"/>
                  </a:cubicBezTo>
                  <a:cubicBezTo>
                    <a:pt x="19" y="65"/>
                    <a:pt x="19" y="65"/>
                    <a:pt x="19" y="65"/>
                  </a:cubicBezTo>
                  <a:cubicBezTo>
                    <a:pt x="19" y="66"/>
                    <a:pt x="21" y="67"/>
                    <a:pt x="22" y="67"/>
                  </a:cubicBezTo>
                  <a:cubicBezTo>
                    <a:pt x="23" y="67"/>
                    <a:pt x="24" y="67"/>
                    <a:pt x="25" y="66"/>
                  </a:cubicBezTo>
                  <a:cubicBezTo>
                    <a:pt x="25" y="66"/>
                    <a:pt x="25" y="66"/>
                    <a:pt x="25" y="66"/>
                  </a:cubicBezTo>
                  <a:cubicBezTo>
                    <a:pt x="26" y="66"/>
                    <a:pt x="27" y="65"/>
                    <a:pt x="27" y="63"/>
                  </a:cubicBezTo>
                  <a:cubicBezTo>
                    <a:pt x="28" y="62"/>
                    <a:pt x="27" y="61"/>
                    <a:pt x="27" y="60"/>
                  </a:cubicBezTo>
                  <a:close/>
                </a:path>
              </a:pathLst>
            </a:custGeom>
            <a:solidFill>
              <a:schemeClr val="bg1"/>
            </a:solidFill>
            <a:ln>
              <a:noFill/>
            </a:ln>
          </p:spPr>
          <p:txBody>
            <a:bodyPr/>
            <a:lstStyle/>
            <a:p>
              <a:pPr eaLnBrk="1" fontAlgn="auto" hangingPunct="1">
                <a:spcBef>
                  <a:spcPts val="0"/>
                </a:spcBef>
                <a:spcAft>
                  <a:spcPts val="0"/>
                </a:spcAft>
                <a:defRPr/>
              </a:pPr>
              <a:endParaRPr lang="zh-CN" altLang="zh-CN">
                <a:gradFill>
                  <a:gsLst>
                    <a:gs pos="0">
                      <a:schemeClr val="accent1"/>
                    </a:gs>
                    <a:gs pos="100000">
                      <a:schemeClr val="accent1">
                        <a:lumMod val="50000"/>
                      </a:schemeClr>
                    </a:gs>
                  </a:gsLst>
                  <a:lin ang="5400000" scaled="1"/>
                </a:gradFill>
                <a:latin typeface="+mj-lt"/>
                <a:ea typeface="+mn-ea"/>
                <a:sym typeface="宋体" panose="02010600030101010101" pitchFamily="2" charset="-122"/>
              </a:endParaRPr>
            </a:p>
          </p:txBody>
        </p:sp>
      </p:grpSp>
      <p:grpSp>
        <p:nvGrpSpPr>
          <p:cNvPr id="5" name="组合 4"/>
          <p:cNvGrpSpPr/>
          <p:nvPr/>
        </p:nvGrpSpPr>
        <p:grpSpPr bwMode="auto">
          <a:xfrm>
            <a:off x="6191851" y="2190751"/>
            <a:ext cx="2537883" cy="2537883"/>
            <a:chOff x="4643438" y="1643056"/>
            <a:chExt cx="1903642" cy="1903642"/>
          </a:xfrm>
        </p:grpSpPr>
        <p:sp>
          <p:nvSpPr>
            <p:cNvPr id="16" name="Arc 9"/>
            <p:cNvSpPr/>
            <p:nvPr/>
          </p:nvSpPr>
          <p:spPr>
            <a:xfrm>
              <a:off x="4643438" y="1643056"/>
              <a:ext cx="1903642" cy="1903642"/>
            </a:xfrm>
            <a:prstGeom prst="arc">
              <a:avLst>
                <a:gd name="adj1" fmla="val 10782369"/>
                <a:gd name="adj2" fmla="val 0"/>
              </a:avLst>
            </a:pr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endParaRPr>
            </a:p>
          </p:txBody>
        </p:sp>
        <p:sp>
          <p:nvSpPr>
            <p:cNvPr id="41" name="Freeform 24"/>
            <p:cNvSpPr>
              <a:spLocks noChangeAspect="1" noEditPoints="1" noChangeArrowheads="1"/>
            </p:cNvSpPr>
            <p:nvPr/>
          </p:nvSpPr>
          <p:spPr bwMode="auto">
            <a:xfrm>
              <a:off x="5378539" y="1928841"/>
              <a:ext cx="433440" cy="485834"/>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86"/>
                <a:gd name="T125" fmla="*/ 77 w 77"/>
                <a:gd name="T126" fmla="*/ 86 h 8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chemeClr val="bg1"/>
            </a:solidFill>
            <a:ln>
              <a:noFill/>
            </a:ln>
          </p:spPr>
          <p:txBody>
            <a:bodyPr/>
            <a:lstStyle/>
            <a:p>
              <a:pPr eaLnBrk="1" fontAlgn="auto" hangingPunct="1">
                <a:spcBef>
                  <a:spcPts val="0"/>
                </a:spcBef>
                <a:spcAft>
                  <a:spcPts val="0"/>
                </a:spcAft>
                <a:defRPr/>
              </a:pPr>
              <a:endParaRPr lang="zh-CN" altLang="zh-CN">
                <a:gradFill>
                  <a:gsLst>
                    <a:gs pos="0">
                      <a:schemeClr val="accent1"/>
                    </a:gs>
                    <a:gs pos="100000">
                      <a:schemeClr val="accent1">
                        <a:lumMod val="50000"/>
                      </a:schemeClr>
                    </a:gs>
                  </a:gsLst>
                  <a:lin ang="5400000" scaled="1"/>
                </a:gradFill>
                <a:latin typeface="+mj-lt"/>
                <a:ea typeface="+mn-ea"/>
                <a:sym typeface="宋体" panose="02010600030101010101" pitchFamily="2" charset="-122"/>
              </a:endParaRPr>
            </a:p>
          </p:txBody>
        </p:sp>
      </p:grpSp>
      <p:sp>
        <p:nvSpPr>
          <p:cNvPr id="48" name="Content Placeholder 2"/>
          <p:cNvSpPr txBox="1"/>
          <p:nvPr/>
        </p:nvSpPr>
        <p:spPr>
          <a:xfrm>
            <a:off x="508600" y="5181600"/>
            <a:ext cx="11324167" cy="123825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50000"/>
              </a:lnSpc>
              <a:buNone/>
              <a:defRPr/>
            </a:pPr>
            <a:r>
              <a:rPr lang="en-US" altLang="zh-CN" sz="1335" dirty="0">
                <a:gradFill>
                  <a:gsLst>
                    <a:gs pos="0">
                      <a:schemeClr val="accent1"/>
                    </a:gs>
                    <a:gs pos="100000">
                      <a:schemeClr val="accent1">
                        <a:lumMod val="50000"/>
                      </a:schemeClr>
                    </a:gs>
                  </a:gsLst>
                  <a:lin ang="5400000" scaled="1"/>
                </a:gradFill>
                <a:latin typeface="+mj-lt"/>
              </a:rPr>
              <a:t>Enjoy the little things in life, because one day you will look back and realize they were the big things.</a:t>
            </a:r>
            <a:r>
              <a:rPr lang="tr-TR" altLang="zh-CN" sz="1335" dirty="0">
                <a:gradFill>
                  <a:gsLst>
                    <a:gs pos="0">
                      <a:schemeClr val="accent1"/>
                    </a:gs>
                    <a:gs pos="100000">
                      <a:schemeClr val="accent1">
                        <a:lumMod val="50000"/>
                      </a:schemeClr>
                    </a:gs>
                  </a:gsLst>
                  <a:lin ang="5400000" scaled="1"/>
                </a:gradFill>
                <a:latin typeface="+mj-lt"/>
              </a:rPr>
              <a:t> </a:t>
            </a:r>
            <a:r>
              <a:rPr lang="en-US" altLang="zh-CN" sz="1335" dirty="0">
                <a:gradFill>
                  <a:gsLst>
                    <a:gs pos="0">
                      <a:schemeClr val="accent1"/>
                    </a:gs>
                    <a:gs pos="100000">
                      <a:schemeClr val="accent1">
                        <a:lumMod val="50000"/>
                      </a:schemeClr>
                    </a:gs>
                  </a:gsLst>
                  <a:lin ang="5400000" scaled="1"/>
                </a:gradFill>
                <a:latin typeface="+mj-lt"/>
              </a:rPr>
              <a:t>Do you wonder what the difference between ignorance and genius is? A Genius has limits but an ignorant doesn’t have any.</a:t>
            </a:r>
            <a:r>
              <a:rPr lang="tr-TR" altLang="zh-CN" sz="1335" dirty="0">
                <a:gradFill>
                  <a:gsLst>
                    <a:gs pos="0">
                      <a:schemeClr val="accent1"/>
                    </a:gs>
                    <a:gs pos="100000">
                      <a:schemeClr val="accent1">
                        <a:lumMod val="50000"/>
                      </a:schemeClr>
                    </a:gs>
                  </a:gsLst>
                  <a:lin ang="5400000" scaled="1"/>
                </a:gradFill>
                <a:latin typeface="+mj-lt"/>
              </a:rPr>
              <a:t> </a:t>
            </a:r>
            <a:r>
              <a:rPr lang="en-US" altLang="zh-CN" sz="1335" dirty="0">
                <a:gradFill>
                  <a:gsLst>
                    <a:gs pos="0">
                      <a:schemeClr val="accent1"/>
                    </a:gs>
                    <a:gs pos="100000">
                      <a:schemeClr val="accent1">
                        <a:lumMod val="50000"/>
                      </a:schemeClr>
                    </a:gs>
                  </a:gsLst>
                  <a:lin ang="5400000" scaled="1"/>
                </a:gradFill>
                <a:latin typeface="+mj-lt"/>
              </a:rPr>
              <a:t>Enjoy the little things in life, because one day you will look back and realize they were the big things.</a:t>
            </a:r>
            <a:r>
              <a:rPr lang="tr-TR" altLang="zh-CN" sz="1335" dirty="0">
                <a:gradFill>
                  <a:gsLst>
                    <a:gs pos="0">
                      <a:schemeClr val="accent1"/>
                    </a:gs>
                    <a:gs pos="100000">
                      <a:schemeClr val="accent1">
                        <a:lumMod val="50000"/>
                      </a:schemeClr>
                    </a:gs>
                  </a:gsLst>
                  <a:lin ang="5400000" scaled="1"/>
                </a:gradFill>
                <a:latin typeface="+mj-lt"/>
              </a:rPr>
              <a:t> </a:t>
            </a:r>
            <a:r>
              <a:rPr lang="en-US" altLang="zh-CN" sz="1335" dirty="0">
                <a:gradFill>
                  <a:gsLst>
                    <a:gs pos="0">
                      <a:schemeClr val="accent1"/>
                    </a:gs>
                    <a:gs pos="100000">
                      <a:schemeClr val="accent1">
                        <a:lumMod val="50000"/>
                      </a:schemeClr>
                    </a:gs>
                  </a:gsLst>
                  <a:lin ang="5400000" scaled="1"/>
                </a:gradFill>
                <a:latin typeface="+mj-lt"/>
              </a:rPr>
              <a:t>Do you wonder what the difference between ignorance and genius is? A Genius has limits but an ignorant doesn’t have any.</a:t>
            </a:r>
            <a:endParaRPr lang="zh-CN" altLang="en-US" sz="1335" dirty="0">
              <a:gradFill>
                <a:gsLst>
                  <a:gs pos="0">
                    <a:schemeClr val="accent1"/>
                  </a:gs>
                  <a:gs pos="100000">
                    <a:schemeClr val="accent1">
                      <a:lumMod val="50000"/>
                    </a:schemeClr>
                  </a:gs>
                </a:gsLst>
                <a:lin ang="5400000" scaled="1"/>
              </a:gradFill>
              <a:latin typeface="+mj-lt"/>
            </a:endParaRPr>
          </a:p>
        </p:txBody>
      </p:sp>
      <p:sp>
        <p:nvSpPr>
          <p:cNvPr id="28" name="文本框 48"/>
          <p:cNvSpPr txBox="1">
            <a:spLocks noChangeArrowheads="1"/>
          </p:cNvSpPr>
          <p:nvPr/>
        </p:nvSpPr>
        <p:spPr bwMode="auto">
          <a:xfrm>
            <a:off x="5152567" y="338667"/>
            <a:ext cx="18880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dirty="0" err="1">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rPr>
              <a:t>Apply</a:t>
            </a:r>
            <a:endParaRPr lang="zh-CN" altLang="en-US" sz="3200" b="1" dirty="0">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endParaRPr>
          </a:p>
        </p:txBody>
      </p:sp>
      <p:cxnSp>
        <p:nvCxnSpPr>
          <p:cNvPr id="30" name="直接连接符 24"/>
          <p:cNvCxnSpPr/>
          <p:nvPr/>
        </p:nvCxnSpPr>
        <p:spPr>
          <a:xfrm>
            <a:off x="7104134"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25"/>
          <p:cNvCxnSpPr/>
          <p:nvPr/>
        </p:nvCxnSpPr>
        <p:spPr>
          <a:xfrm>
            <a:off x="369630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9" presetClass="entr" presetSubtype="0" decel="100000"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 calcmode="lin" valueType="num">
                                      <p:cBhvr>
                                        <p:cTn id="27" dur="500" fill="hold"/>
                                        <p:tgtEl>
                                          <p:spTgt spid="34"/>
                                        </p:tgtEl>
                                        <p:attrNameLst>
                                          <p:attrName>style.rotation</p:attrName>
                                        </p:attrNameLst>
                                      </p:cBhvr>
                                      <p:tavLst>
                                        <p:tav tm="0">
                                          <p:val>
                                            <p:fltVal val="360"/>
                                          </p:val>
                                        </p:tav>
                                        <p:tav tm="100000">
                                          <p:val>
                                            <p:fltVal val="0"/>
                                          </p:val>
                                        </p:tav>
                                      </p:tavLst>
                                    </p:anim>
                                    <p:animEffect transition="in" filter="fade">
                                      <p:cBhvr>
                                        <p:cTn id="28" dur="500"/>
                                        <p:tgtEl>
                                          <p:spTgt spid="34"/>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 calcmode="lin" valueType="num">
                                      <p:cBhvr>
                                        <p:cTn id="33" dur="500" fill="hold"/>
                                        <p:tgtEl>
                                          <p:spTgt spid="37"/>
                                        </p:tgtEl>
                                        <p:attrNameLst>
                                          <p:attrName>style.rotation</p:attrName>
                                        </p:attrNameLst>
                                      </p:cBhvr>
                                      <p:tavLst>
                                        <p:tav tm="0">
                                          <p:val>
                                            <p:fltVal val="360"/>
                                          </p:val>
                                        </p:tav>
                                        <p:tav tm="100000">
                                          <p:val>
                                            <p:fltVal val="0"/>
                                          </p:val>
                                        </p:tav>
                                      </p:tavLst>
                                    </p:anim>
                                    <p:animEffect transition="in" filter="fade">
                                      <p:cBhvr>
                                        <p:cTn id="34" dur="500"/>
                                        <p:tgtEl>
                                          <p:spTgt spid="37"/>
                                        </p:tgtEl>
                                      </p:cBhvr>
                                    </p:animEffect>
                                  </p:childTnLst>
                                </p:cTn>
                              </p:par>
                              <p:par>
                                <p:cTn id="35" presetID="49" presetClass="entr" presetSubtype="0" decel="10000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 calcmode="lin" valueType="num">
                                      <p:cBhvr>
                                        <p:cTn id="39" dur="500" fill="hold"/>
                                        <p:tgtEl>
                                          <p:spTgt spid="35"/>
                                        </p:tgtEl>
                                        <p:attrNameLst>
                                          <p:attrName>style.rotation</p:attrName>
                                        </p:attrNameLst>
                                      </p:cBhvr>
                                      <p:tavLst>
                                        <p:tav tm="0">
                                          <p:val>
                                            <p:fltVal val="360"/>
                                          </p:val>
                                        </p:tav>
                                        <p:tav tm="100000">
                                          <p:val>
                                            <p:fltVal val="0"/>
                                          </p:val>
                                        </p:tav>
                                      </p:tavLst>
                                    </p:anim>
                                    <p:animEffect transition="in" filter="fade">
                                      <p:cBhvr>
                                        <p:cTn id="40" dur="500"/>
                                        <p:tgtEl>
                                          <p:spTgt spid="35"/>
                                        </p:tgtEl>
                                      </p:cBhvr>
                                    </p:animEffect>
                                  </p:childTnLst>
                                </p:cTn>
                              </p:par>
                              <p:par>
                                <p:cTn id="41" presetID="49" presetClass="entr" presetSubtype="0" decel="100000"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ppt_w</p:attrName>
                                        </p:attrNameLst>
                                      </p:cBhvr>
                                      <p:tavLst>
                                        <p:tav tm="0">
                                          <p:val>
                                            <p:fltVal val="0"/>
                                          </p:val>
                                        </p:tav>
                                        <p:tav tm="100000">
                                          <p:val>
                                            <p:strVal val="#ppt_w"/>
                                          </p:val>
                                        </p:tav>
                                      </p:tavLst>
                                    </p:anim>
                                    <p:anim calcmode="lin" valueType="num">
                                      <p:cBhvr>
                                        <p:cTn id="44" dur="500" fill="hold"/>
                                        <p:tgtEl>
                                          <p:spTgt spid="36"/>
                                        </p:tgtEl>
                                        <p:attrNameLst>
                                          <p:attrName>ppt_h</p:attrName>
                                        </p:attrNameLst>
                                      </p:cBhvr>
                                      <p:tavLst>
                                        <p:tav tm="0">
                                          <p:val>
                                            <p:fltVal val="0"/>
                                          </p:val>
                                        </p:tav>
                                        <p:tav tm="100000">
                                          <p:val>
                                            <p:strVal val="#ppt_h"/>
                                          </p:val>
                                        </p:tav>
                                      </p:tavLst>
                                    </p:anim>
                                    <p:anim calcmode="lin" valueType="num">
                                      <p:cBhvr>
                                        <p:cTn id="45" dur="500" fill="hold"/>
                                        <p:tgtEl>
                                          <p:spTgt spid="36"/>
                                        </p:tgtEl>
                                        <p:attrNameLst>
                                          <p:attrName>style.rotation</p:attrName>
                                        </p:attrNameLst>
                                      </p:cBhvr>
                                      <p:tavLst>
                                        <p:tav tm="0">
                                          <p:val>
                                            <p:fltVal val="360"/>
                                          </p:val>
                                        </p:tav>
                                        <p:tav tm="100000">
                                          <p:val>
                                            <p:fltVal val="0"/>
                                          </p:val>
                                        </p:tav>
                                      </p:tavLst>
                                    </p:anim>
                                    <p:animEffect transition="in" filter="fade">
                                      <p:cBhvr>
                                        <p:cTn id="46" dur="500"/>
                                        <p:tgtEl>
                                          <p:spTgt spid="36"/>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wipe(left)">
                                      <p:cBhvr>
                                        <p:cTn id="51" dur="500"/>
                                        <p:tgtEl>
                                          <p:spTgt spid="48"/>
                                        </p:tgtEl>
                                      </p:cBhvr>
                                    </p:animEffect>
                                  </p:childTnLst>
                                </p:cTn>
                              </p:par>
                            </p:childTnLst>
                          </p:cTn>
                        </p:par>
                        <p:par>
                          <p:cTn id="52" fill="hold">
                            <p:stCondLst>
                              <p:cond delay="500"/>
                            </p:stCondLst>
                            <p:childTnLst>
                              <p:par>
                                <p:cTn id="53" presetID="2" presetClass="entr" presetSubtype="1" decel="100000"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fill="hold"/>
                                        <p:tgtEl>
                                          <p:spTgt spid="28"/>
                                        </p:tgtEl>
                                        <p:attrNameLst>
                                          <p:attrName>ppt_x</p:attrName>
                                        </p:attrNameLst>
                                      </p:cBhvr>
                                      <p:tavLst>
                                        <p:tav tm="0">
                                          <p:val>
                                            <p:strVal val="#ppt_x"/>
                                          </p:val>
                                        </p:tav>
                                        <p:tav tm="100000">
                                          <p:val>
                                            <p:strVal val="#ppt_x"/>
                                          </p:val>
                                        </p:tav>
                                      </p:tavLst>
                                    </p:anim>
                                    <p:anim calcmode="lin" valueType="num">
                                      <p:cBhvr additive="base">
                                        <p:cTn id="56" dur="500" fill="hold"/>
                                        <p:tgtEl>
                                          <p:spTgt spid="28"/>
                                        </p:tgtEl>
                                        <p:attrNameLst>
                                          <p:attrName>ppt_y</p:attrName>
                                        </p:attrNameLst>
                                      </p:cBhvr>
                                      <p:tavLst>
                                        <p:tav tm="0">
                                          <p:val>
                                            <p:strVal val="0-#ppt_h/2"/>
                                          </p:val>
                                        </p:tav>
                                        <p:tav tm="100000">
                                          <p:val>
                                            <p:strVal val="#ppt_y"/>
                                          </p:val>
                                        </p:tav>
                                      </p:tavLst>
                                    </p:anim>
                                  </p:childTnLst>
                                </p:cTn>
                              </p:par>
                              <p:par>
                                <p:cTn id="57" presetID="22" presetClass="entr" presetSubtype="8" fill="hold" nodeType="withEffect">
                                  <p:stCondLst>
                                    <p:cond delay="400"/>
                                  </p:stCondLst>
                                  <p:childTnLst>
                                    <p:set>
                                      <p:cBhvr>
                                        <p:cTn id="58" dur="1" fill="hold">
                                          <p:stCondLst>
                                            <p:cond delay="0"/>
                                          </p:stCondLst>
                                        </p:cTn>
                                        <p:tgtEl>
                                          <p:spTgt spid="30"/>
                                        </p:tgtEl>
                                        <p:attrNameLst>
                                          <p:attrName>style.visibility</p:attrName>
                                        </p:attrNameLst>
                                      </p:cBhvr>
                                      <p:to>
                                        <p:strVal val="visible"/>
                                      </p:to>
                                    </p:set>
                                    <p:animEffect transition="in" filter="wipe(left)">
                                      <p:cBhvr>
                                        <p:cTn id="59" dur="500"/>
                                        <p:tgtEl>
                                          <p:spTgt spid="30"/>
                                        </p:tgtEl>
                                      </p:cBhvr>
                                    </p:animEffect>
                                  </p:childTnLst>
                                </p:cTn>
                              </p:par>
                              <p:par>
                                <p:cTn id="60" presetID="22" presetClass="entr" presetSubtype="2" fill="hold" nodeType="withEffect">
                                  <p:stCondLst>
                                    <p:cond delay="400"/>
                                  </p:stCondLst>
                                  <p:childTnLst>
                                    <p:set>
                                      <p:cBhvr>
                                        <p:cTn id="61" dur="1" fill="hold">
                                          <p:stCondLst>
                                            <p:cond delay="0"/>
                                          </p:stCondLst>
                                        </p:cTn>
                                        <p:tgtEl>
                                          <p:spTgt spid="31"/>
                                        </p:tgtEl>
                                        <p:attrNameLst>
                                          <p:attrName>style.visibility</p:attrName>
                                        </p:attrNameLst>
                                      </p:cBhvr>
                                      <p:to>
                                        <p:strVal val="visible"/>
                                      </p:to>
                                    </p:set>
                                    <p:animEffect transition="in" filter="wipe(right)">
                                      <p:cBhvr>
                                        <p:cTn id="6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48"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bwMode="auto">
          <a:xfrm>
            <a:off x="4667851" y="3856567"/>
            <a:ext cx="1443567" cy="1659467"/>
            <a:chOff x="3501071" y="2892520"/>
            <a:chExt cx="1082385" cy="1244660"/>
          </a:xfrm>
        </p:grpSpPr>
        <p:sp>
          <p:nvSpPr>
            <p:cNvPr id="7" name="MH_Other_2"/>
            <p:cNvSpPr/>
            <p:nvPr>
              <p:custDataLst>
                <p:tags r:id="rId9"/>
              </p:custDataLst>
            </p:nvPr>
          </p:nvSpPr>
          <p:spPr>
            <a:xfrm>
              <a:off x="3501071" y="2892520"/>
              <a:ext cx="1082385" cy="124466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accent1"/>
                </a:gs>
                <a:gs pos="100000">
                  <a:schemeClr val="accent1">
                    <a:lumMod val="50000"/>
                  </a:schemeClr>
                </a:gs>
              </a:gsLst>
              <a:lin ang="5400000" scaled="1"/>
            </a:gradFill>
            <a:ln w="15875">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ndParaRPr>
            </a:p>
          </p:txBody>
        </p:sp>
        <p:sp>
          <p:nvSpPr>
            <p:cNvPr id="2052" name="MH_Other_3"/>
            <p:cNvSpPr>
              <a:spLocks noEditPoints="1"/>
            </p:cNvSpPr>
            <p:nvPr>
              <p:custDataLst>
                <p:tags r:id="rId10"/>
              </p:custDataLst>
            </p:nvPr>
          </p:nvSpPr>
          <p:spPr bwMode="auto">
            <a:xfrm>
              <a:off x="3847053" y="3321166"/>
              <a:ext cx="390420" cy="387369"/>
            </a:xfrm>
            <a:custGeom>
              <a:avLst/>
              <a:gdLst>
                <a:gd name="T0" fmla="*/ 2147483646 w 128"/>
                <a:gd name="T1" fmla="*/ 2147483646 h 128"/>
                <a:gd name="T2" fmla="*/ 2147483646 w 128"/>
                <a:gd name="T3" fmla="*/ 2147483646 h 128"/>
                <a:gd name="T4" fmla="*/ 2147483646 w 128"/>
                <a:gd name="T5" fmla="*/ 2147483646 h 128"/>
                <a:gd name="T6" fmla="*/ 2147483646 w 128"/>
                <a:gd name="T7" fmla="*/ 2147483646 h 128"/>
                <a:gd name="T8" fmla="*/ 2147483646 w 128"/>
                <a:gd name="T9" fmla="*/ 2147483646 h 128"/>
                <a:gd name="T10" fmla="*/ 2147483646 w 128"/>
                <a:gd name="T11" fmla="*/ 2147483646 h 128"/>
                <a:gd name="T12" fmla="*/ 2147483646 w 128"/>
                <a:gd name="T13" fmla="*/ 2147483646 h 128"/>
                <a:gd name="T14" fmla="*/ 2147483646 w 128"/>
                <a:gd name="T15" fmla="*/ 2147483646 h 128"/>
                <a:gd name="T16" fmla="*/ 2147483646 w 128"/>
                <a:gd name="T17" fmla="*/ 2147483646 h 128"/>
                <a:gd name="T18" fmla="*/ 2147483646 w 128"/>
                <a:gd name="T19" fmla="*/ 2147483646 h 128"/>
                <a:gd name="T20" fmla="*/ 2147483646 w 128"/>
                <a:gd name="T21" fmla="*/ 2147483646 h 128"/>
                <a:gd name="T22" fmla="*/ 2147483646 w 128"/>
                <a:gd name="T23" fmla="*/ 2147483646 h 128"/>
                <a:gd name="T24" fmla="*/ 2147483646 w 128"/>
                <a:gd name="T25" fmla="*/ 2147483646 h 128"/>
                <a:gd name="T26" fmla="*/ 2147483646 w 128"/>
                <a:gd name="T27" fmla="*/ 0 h 128"/>
                <a:gd name="T28" fmla="*/ 0 w 128"/>
                <a:gd name="T29" fmla="*/ 2147483646 h 128"/>
                <a:gd name="T30" fmla="*/ 2147483646 w 128"/>
                <a:gd name="T31" fmla="*/ 2147483646 h 128"/>
                <a:gd name="T32" fmla="*/ 2147483646 w 128"/>
                <a:gd name="T33" fmla="*/ 2147483646 h 128"/>
                <a:gd name="T34" fmla="*/ 2147483646 w 128"/>
                <a:gd name="T35" fmla="*/ 2147483646 h 128"/>
                <a:gd name="T36" fmla="*/ 2147483646 w 128"/>
                <a:gd name="T37" fmla="*/ 2147483646 h 128"/>
                <a:gd name="T38" fmla="*/ 2147483646 w 128"/>
                <a:gd name="T39" fmla="*/ 2147483646 h 128"/>
                <a:gd name="T40" fmla="*/ 2147483646 w 128"/>
                <a:gd name="T41" fmla="*/ 2147483646 h 128"/>
                <a:gd name="T42" fmla="*/ 2147483646 w 128"/>
                <a:gd name="T43" fmla="*/ 2147483646 h 128"/>
                <a:gd name="T44" fmla="*/ 2147483646 w 128"/>
                <a:gd name="T45" fmla="*/ 2147483646 h 128"/>
                <a:gd name="T46" fmla="*/ 2147483646 w 128"/>
                <a:gd name="T47" fmla="*/ 2147483646 h 128"/>
                <a:gd name="T48" fmla="*/ 2147483646 w 128"/>
                <a:gd name="T49" fmla="*/ 2147483646 h 128"/>
                <a:gd name="T50" fmla="*/ 2147483646 w 128"/>
                <a:gd name="T51" fmla="*/ 2147483646 h 128"/>
                <a:gd name="T52" fmla="*/ 2147483646 w 128"/>
                <a:gd name="T53" fmla="*/ 2147483646 h 128"/>
                <a:gd name="T54" fmla="*/ 2147483646 w 128"/>
                <a:gd name="T55" fmla="*/ 2147483646 h 128"/>
                <a:gd name="T56" fmla="*/ 2147483646 w 128"/>
                <a:gd name="T57" fmla="*/ 2147483646 h 128"/>
                <a:gd name="T58" fmla="*/ 2147483646 w 128"/>
                <a:gd name="T59" fmla="*/ 2147483646 h 128"/>
                <a:gd name="T60" fmla="*/ 2147483646 w 128"/>
                <a:gd name="T61" fmla="*/ 2147483646 h 128"/>
                <a:gd name="T62" fmla="*/ 2147483646 w 128"/>
                <a:gd name="T63" fmla="*/ 2147483646 h 128"/>
                <a:gd name="T64" fmla="*/ 2147483646 w 128"/>
                <a:gd name="T65" fmla="*/ 2147483646 h 128"/>
                <a:gd name="T66" fmla="*/ 2147483646 w 128"/>
                <a:gd name="T67" fmla="*/ 2147483646 h 128"/>
                <a:gd name="T68" fmla="*/ 2147483646 w 128"/>
                <a:gd name="T69" fmla="*/ 2147483646 h 128"/>
                <a:gd name="T70" fmla="*/ 2147483646 w 128"/>
                <a:gd name="T71" fmla="*/ 2147483646 h 128"/>
                <a:gd name="T72" fmla="*/ 2147483646 w 128"/>
                <a:gd name="T73" fmla="*/ 2147483646 h 128"/>
                <a:gd name="T74" fmla="*/ 2147483646 w 128"/>
                <a:gd name="T75" fmla="*/ 2147483646 h 128"/>
                <a:gd name="T76" fmla="*/ 2147483646 w 128"/>
                <a:gd name="T77" fmla="*/ 2147483646 h 128"/>
                <a:gd name="T78" fmla="*/ 2147483646 w 128"/>
                <a:gd name="T79" fmla="*/ 2147483646 h 128"/>
                <a:gd name="T80" fmla="*/ 2147483646 w 128"/>
                <a:gd name="T81" fmla="*/ 2147483646 h 128"/>
                <a:gd name="T82" fmla="*/ 2147483646 w 128"/>
                <a:gd name="T83" fmla="*/ 2147483646 h 128"/>
                <a:gd name="T84" fmla="*/ 2147483646 w 128"/>
                <a:gd name="T85" fmla="*/ 2147483646 h 128"/>
                <a:gd name="T86" fmla="*/ 2147483646 w 128"/>
                <a:gd name="T87" fmla="*/ 2147483646 h 128"/>
                <a:gd name="T88" fmla="*/ 2147483646 w 128"/>
                <a:gd name="T89" fmla="*/ 2147483646 h 128"/>
                <a:gd name="T90" fmla="*/ 2147483646 w 128"/>
                <a:gd name="T91" fmla="*/ 2147483646 h 128"/>
                <a:gd name="T92" fmla="*/ 2147483646 w 128"/>
                <a:gd name="T93" fmla="*/ 2147483646 h 128"/>
                <a:gd name="T94" fmla="*/ 2147483646 w 128"/>
                <a:gd name="T95" fmla="*/ 2147483646 h 128"/>
                <a:gd name="T96" fmla="*/ 2147483646 w 128"/>
                <a:gd name="T97" fmla="*/ 2147483646 h 128"/>
                <a:gd name="T98" fmla="*/ 2147483646 w 128"/>
                <a:gd name="T99" fmla="*/ 2147483646 h 128"/>
                <a:gd name="T100" fmla="*/ 2147483646 w 128"/>
                <a:gd name="T101" fmla="*/ 2147483646 h 128"/>
                <a:gd name="T102" fmla="*/ 2147483646 w 128"/>
                <a:gd name="T103" fmla="*/ 2147483646 h 128"/>
                <a:gd name="T104" fmla="*/ 2147483646 w 128"/>
                <a:gd name="T105" fmla="*/ 2147483646 h 128"/>
                <a:gd name="T106" fmla="*/ 2147483646 w 128"/>
                <a:gd name="T107" fmla="*/ 2147483646 h 12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8" h="128">
                  <a:moveTo>
                    <a:pt x="54" y="52"/>
                  </a:moveTo>
                  <a:cubicBezTo>
                    <a:pt x="57" y="52"/>
                    <a:pt x="60" y="49"/>
                    <a:pt x="60" y="46"/>
                  </a:cubicBezTo>
                  <a:cubicBezTo>
                    <a:pt x="60" y="43"/>
                    <a:pt x="57" y="40"/>
                    <a:pt x="54" y="40"/>
                  </a:cubicBezTo>
                  <a:cubicBezTo>
                    <a:pt x="51" y="40"/>
                    <a:pt x="48" y="43"/>
                    <a:pt x="48" y="46"/>
                  </a:cubicBezTo>
                  <a:cubicBezTo>
                    <a:pt x="48" y="49"/>
                    <a:pt x="51" y="52"/>
                    <a:pt x="54" y="52"/>
                  </a:cubicBezTo>
                  <a:close/>
                  <a:moveTo>
                    <a:pt x="78" y="52"/>
                  </a:moveTo>
                  <a:cubicBezTo>
                    <a:pt x="81" y="52"/>
                    <a:pt x="84" y="49"/>
                    <a:pt x="84" y="46"/>
                  </a:cubicBezTo>
                  <a:cubicBezTo>
                    <a:pt x="84" y="43"/>
                    <a:pt x="81" y="40"/>
                    <a:pt x="78" y="40"/>
                  </a:cubicBezTo>
                  <a:cubicBezTo>
                    <a:pt x="75" y="40"/>
                    <a:pt x="72" y="43"/>
                    <a:pt x="72" y="46"/>
                  </a:cubicBezTo>
                  <a:cubicBezTo>
                    <a:pt x="72" y="49"/>
                    <a:pt x="75" y="52"/>
                    <a:pt x="78" y="52"/>
                  </a:cubicBezTo>
                  <a:close/>
                  <a:moveTo>
                    <a:pt x="42" y="90"/>
                  </a:moveTo>
                  <a:cubicBezTo>
                    <a:pt x="46" y="91"/>
                    <a:pt x="49" y="91"/>
                    <a:pt x="52" y="91"/>
                  </a:cubicBezTo>
                  <a:cubicBezTo>
                    <a:pt x="81" y="91"/>
                    <a:pt x="104" y="71"/>
                    <a:pt x="104" y="45"/>
                  </a:cubicBezTo>
                  <a:cubicBezTo>
                    <a:pt x="104" y="20"/>
                    <a:pt x="81" y="0"/>
                    <a:pt x="52" y="0"/>
                  </a:cubicBezTo>
                  <a:cubicBezTo>
                    <a:pt x="23" y="0"/>
                    <a:pt x="0" y="20"/>
                    <a:pt x="0" y="45"/>
                  </a:cubicBezTo>
                  <a:cubicBezTo>
                    <a:pt x="0" y="60"/>
                    <a:pt x="8" y="73"/>
                    <a:pt x="20" y="81"/>
                  </a:cubicBezTo>
                  <a:cubicBezTo>
                    <a:pt x="20" y="104"/>
                    <a:pt x="20" y="104"/>
                    <a:pt x="20" y="104"/>
                  </a:cubicBezTo>
                  <a:lnTo>
                    <a:pt x="42" y="90"/>
                  </a:lnTo>
                  <a:close/>
                  <a:moveTo>
                    <a:pt x="8" y="46"/>
                  </a:moveTo>
                  <a:cubicBezTo>
                    <a:pt x="8" y="25"/>
                    <a:pt x="28" y="8"/>
                    <a:pt x="52" y="8"/>
                  </a:cubicBezTo>
                  <a:cubicBezTo>
                    <a:pt x="76" y="8"/>
                    <a:pt x="96" y="25"/>
                    <a:pt x="96" y="46"/>
                  </a:cubicBezTo>
                  <a:cubicBezTo>
                    <a:pt x="96" y="67"/>
                    <a:pt x="76" y="84"/>
                    <a:pt x="52" y="84"/>
                  </a:cubicBezTo>
                  <a:cubicBezTo>
                    <a:pt x="48" y="84"/>
                    <a:pt x="45" y="84"/>
                    <a:pt x="42" y="83"/>
                  </a:cubicBezTo>
                  <a:cubicBezTo>
                    <a:pt x="34" y="88"/>
                    <a:pt x="34" y="88"/>
                    <a:pt x="34" y="88"/>
                  </a:cubicBezTo>
                  <a:cubicBezTo>
                    <a:pt x="34" y="88"/>
                    <a:pt x="34" y="88"/>
                    <a:pt x="34" y="88"/>
                  </a:cubicBezTo>
                  <a:cubicBezTo>
                    <a:pt x="28" y="92"/>
                    <a:pt x="28" y="92"/>
                    <a:pt x="28" y="92"/>
                  </a:cubicBezTo>
                  <a:cubicBezTo>
                    <a:pt x="28" y="86"/>
                    <a:pt x="28" y="86"/>
                    <a:pt x="28" y="86"/>
                  </a:cubicBezTo>
                  <a:cubicBezTo>
                    <a:pt x="28" y="78"/>
                    <a:pt x="28" y="78"/>
                    <a:pt x="28" y="78"/>
                  </a:cubicBezTo>
                  <a:cubicBezTo>
                    <a:pt x="16" y="71"/>
                    <a:pt x="8" y="59"/>
                    <a:pt x="8" y="46"/>
                  </a:cubicBezTo>
                  <a:close/>
                  <a:moveTo>
                    <a:pt x="36" y="46"/>
                  </a:moveTo>
                  <a:cubicBezTo>
                    <a:pt x="36" y="43"/>
                    <a:pt x="33" y="40"/>
                    <a:pt x="30" y="40"/>
                  </a:cubicBezTo>
                  <a:cubicBezTo>
                    <a:pt x="27" y="40"/>
                    <a:pt x="24" y="43"/>
                    <a:pt x="24" y="46"/>
                  </a:cubicBezTo>
                  <a:cubicBezTo>
                    <a:pt x="24" y="49"/>
                    <a:pt x="27" y="52"/>
                    <a:pt x="30" y="52"/>
                  </a:cubicBezTo>
                  <a:cubicBezTo>
                    <a:pt x="33" y="52"/>
                    <a:pt x="36" y="49"/>
                    <a:pt x="36" y="46"/>
                  </a:cubicBezTo>
                  <a:close/>
                  <a:moveTo>
                    <a:pt x="112" y="37"/>
                  </a:moveTo>
                  <a:cubicBezTo>
                    <a:pt x="112" y="38"/>
                    <a:pt x="112" y="39"/>
                    <a:pt x="112" y="40"/>
                  </a:cubicBezTo>
                  <a:cubicBezTo>
                    <a:pt x="112" y="43"/>
                    <a:pt x="112" y="45"/>
                    <a:pt x="111" y="47"/>
                  </a:cubicBezTo>
                  <a:cubicBezTo>
                    <a:pt x="117" y="54"/>
                    <a:pt x="120" y="62"/>
                    <a:pt x="120" y="70"/>
                  </a:cubicBezTo>
                  <a:cubicBezTo>
                    <a:pt x="120" y="83"/>
                    <a:pt x="112" y="95"/>
                    <a:pt x="100" y="102"/>
                  </a:cubicBezTo>
                  <a:cubicBezTo>
                    <a:pt x="100" y="110"/>
                    <a:pt x="100" y="110"/>
                    <a:pt x="100" y="110"/>
                  </a:cubicBezTo>
                  <a:cubicBezTo>
                    <a:pt x="100" y="116"/>
                    <a:pt x="100" y="116"/>
                    <a:pt x="100" y="116"/>
                  </a:cubicBezTo>
                  <a:cubicBezTo>
                    <a:pt x="94" y="112"/>
                    <a:pt x="94" y="112"/>
                    <a:pt x="94" y="112"/>
                  </a:cubicBezTo>
                  <a:cubicBezTo>
                    <a:pt x="94" y="112"/>
                    <a:pt x="94" y="112"/>
                    <a:pt x="94" y="112"/>
                  </a:cubicBezTo>
                  <a:cubicBezTo>
                    <a:pt x="86" y="107"/>
                    <a:pt x="86" y="107"/>
                    <a:pt x="86" y="107"/>
                  </a:cubicBezTo>
                  <a:cubicBezTo>
                    <a:pt x="83" y="108"/>
                    <a:pt x="80" y="108"/>
                    <a:pt x="76" y="108"/>
                  </a:cubicBezTo>
                  <a:cubicBezTo>
                    <a:pt x="66" y="108"/>
                    <a:pt x="56" y="105"/>
                    <a:pt x="49" y="100"/>
                  </a:cubicBezTo>
                  <a:cubicBezTo>
                    <a:pt x="46" y="100"/>
                    <a:pt x="44" y="100"/>
                    <a:pt x="42" y="100"/>
                  </a:cubicBezTo>
                  <a:cubicBezTo>
                    <a:pt x="40" y="100"/>
                    <a:pt x="39" y="100"/>
                    <a:pt x="37" y="100"/>
                  </a:cubicBezTo>
                  <a:cubicBezTo>
                    <a:pt x="47" y="109"/>
                    <a:pt x="61" y="115"/>
                    <a:pt x="76" y="115"/>
                  </a:cubicBezTo>
                  <a:cubicBezTo>
                    <a:pt x="79" y="115"/>
                    <a:pt x="82" y="115"/>
                    <a:pt x="86" y="114"/>
                  </a:cubicBezTo>
                  <a:cubicBezTo>
                    <a:pt x="108" y="128"/>
                    <a:pt x="108" y="128"/>
                    <a:pt x="108" y="128"/>
                  </a:cubicBezTo>
                  <a:cubicBezTo>
                    <a:pt x="108" y="105"/>
                    <a:pt x="108" y="105"/>
                    <a:pt x="108" y="105"/>
                  </a:cubicBezTo>
                  <a:cubicBezTo>
                    <a:pt x="120" y="97"/>
                    <a:pt x="128" y="84"/>
                    <a:pt x="128" y="69"/>
                  </a:cubicBezTo>
                  <a:cubicBezTo>
                    <a:pt x="128" y="57"/>
                    <a:pt x="122" y="45"/>
                    <a:pt x="112" y="37"/>
                  </a:cubicBezTo>
                  <a:close/>
                </a:path>
              </a:pathLst>
            </a:custGeom>
            <a:solidFill>
              <a:srgbClr val="FEFFFF"/>
            </a:solidFill>
            <a:ln>
              <a:noFill/>
            </a:ln>
            <a:extLst>
              <a:ext uri="{91240B29-F687-4F45-9708-019B960494DF}">
                <a14:hiddenLine xmlns:a14="http://schemas.microsoft.com/office/drawing/2010/main" w="9525">
                  <a:solidFill>
                    <a:srgbClr val="000000"/>
                  </a:solidFill>
                  <a:round/>
                </a14:hiddenLine>
              </a:ext>
            </a:extLst>
          </p:spPr>
          <p:txBody>
            <a:bodyPr anchor="ctr"/>
            <a:lstStyle/>
            <a:p>
              <a:pPr eaLnBrk="1" fontAlgn="auto" hangingPunct="1">
                <a:spcBef>
                  <a:spcPts val="0"/>
                </a:spcBef>
                <a:spcAft>
                  <a:spcPts val="0"/>
                </a:spcAft>
                <a:defRPr/>
              </a:pPr>
              <a:endParaRPr lang="zh-CN" altLang="en-US" sz="1300">
                <a:gradFill>
                  <a:gsLst>
                    <a:gs pos="0">
                      <a:schemeClr val="accent1"/>
                    </a:gs>
                    <a:gs pos="100000">
                      <a:schemeClr val="accent1">
                        <a:lumMod val="50000"/>
                      </a:schemeClr>
                    </a:gs>
                  </a:gsLst>
                  <a:lin ang="5400000" scaled="1"/>
                </a:gradFill>
                <a:latin typeface="+mj-lt"/>
                <a:ea typeface="+mn-ea"/>
              </a:endParaRPr>
            </a:p>
          </p:txBody>
        </p:sp>
      </p:grpSp>
      <p:grpSp>
        <p:nvGrpSpPr>
          <p:cNvPr id="3" name="组合 2"/>
          <p:cNvGrpSpPr/>
          <p:nvPr/>
        </p:nvGrpSpPr>
        <p:grpSpPr bwMode="auto">
          <a:xfrm>
            <a:off x="7006767" y="2446867"/>
            <a:ext cx="1443567" cy="1659467"/>
            <a:chOff x="5254302" y="1835228"/>
            <a:chExt cx="1082385" cy="1244660"/>
          </a:xfrm>
        </p:grpSpPr>
        <p:sp>
          <p:nvSpPr>
            <p:cNvPr id="6" name="MH_Other_1"/>
            <p:cNvSpPr/>
            <p:nvPr>
              <p:custDataLst>
                <p:tags r:id="rId7"/>
              </p:custDataLst>
            </p:nvPr>
          </p:nvSpPr>
          <p:spPr>
            <a:xfrm>
              <a:off x="5254302" y="1835228"/>
              <a:ext cx="1082385" cy="124466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accent1"/>
                </a:gs>
                <a:gs pos="100000">
                  <a:schemeClr val="accent1">
                    <a:lumMod val="50000"/>
                  </a:schemeClr>
                </a:gs>
              </a:gsLst>
              <a:lin ang="5400000" scaled="1"/>
            </a:gradFill>
            <a:ln w="15875">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ndParaRPr>
            </a:p>
          </p:txBody>
        </p:sp>
        <p:sp>
          <p:nvSpPr>
            <p:cNvPr id="2053" name="MH_Other_4"/>
            <p:cNvSpPr>
              <a:spLocks noEditPoints="1"/>
            </p:cNvSpPr>
            <p:nvPr>
              <p:custDataLst>
                <p:tags r:id="rId8"/>
              </p:custDataLst>
            </p:nvPr>
          </p:nvSpPr>
          <p:spPr bwMode="auto">
            <a:xfrm>
              <a:off x="5600284" y="2281338"/>
              <a:ext cx="388834" cy="388956"/>
            </a:xfrm>
            <a:custGeom>
              <a:avLst/>
              <a:gdLst>
                <a:gd name="T0" fmla="*/ 2147483646 w 128"/>
                <a:gd name="T1" fmla="*/ 0 h 128"/>
                <a:gd name="T2" fmla="*/ 2147483646 w 128"/>
                <a:gd name="T3" fmla="*/ 2147483646 h 128"/>
                <a:gd name="T4" fmla="*/ 2147483646 w 128"/>
                <a:gd name="T5" fmla="*/ 2147483646 h 128"/>
                <a:gd name="T6" fmla="*/ 2147483646 w 128"/>
                <a:gd name="T7" fmla="*/ 0 h 128"/>
                <a:gd name="T8" fmla="*/ 0 w 128"/>
                <a:gd name="T9" fmla="*/ 2147483646 h 128"/>
                <a:gd name="T10" fmla="*/ 0 w 128"/>
                <a:gd name="T11" fmla="*/ 2147483646 h 128"/>
                <a:gd name="T12" fmla="*/ 2147483646 w 128"/>
                <a:gd name="T13" fmla="*/ 2147483646 h 128"/>
                <a:gd name="T14" fmla="*/ 2147483646 w 128"/>
                <a:gd name="T15" fmla="*/ 2147483646 h 128"/>
                <a:gd name="T16" fmla="*/ 2147483646 w 128"/>
                <a:gd name="T17" fmla="*/ 2147483646 h 128"/>
                <a:gd name="T18" fmla="*/ 2147483646 w 128"/>
                <a:gd name="T19" fmla="*/ 2147483646 h 128"/>
                <a:gd name="T20" fmla="*/ 2147483646 w 128"/>
                <a:gd name="T21" fmla="*/ 2147483646 h 128"/>
                <a:gd name="T22" fmla="*/ 2147483646 w 128"/>
                <a:gd name="T23" fmla="*/ 2147483646 h 128"/>
                <a:gd name="T24" fmla="*/ 2147483646 w 128"/>
                <a:gd name="T25" fmla="*/ 0 h 128"/>
                <a:gd name="T26" fmla="*/ 2147483646 w 128"/>
                <a:gd name="T27" fmla="*/ 2147483646 h 128"/>
                <a:gd name="T28" fmla="*/ 2147483646 w 128"/>
                <a:gd name="T29" fmla="*/ 2147483646 h 128"/>
                <a:gd name="T30" fmla="*/ 2147483646 w 128"/>
                <a:gd name="T31" fmla="*/ 2147483646 h 128"/>
                <a:gd name="T32" fmla="*/ 2147483646 w 128"/>
                <a:gd name="T33" fmla="*/ 2147483646 h 128"/>
                <a:gd name="T34" fmla="*/ 2147483646 w 128"/>
                <a:gd name="T35" fmla="*/ 2147483646 h 128"/>
                <a:gd name="T36" fmla="*/ 2147483646 w 128"/>
                <a:gd name="T37" fmla="*/ 2147483646 h 128"/>
                <a:gd name="T38" fmla="*/ 2147483646 w 128"/>
                <a:gd name="T39" fmla="*/ 2147483646 h 128"/>
                <a:gd name="T40" fmla="*/ 2147483646 w 128"/>
                <a:gd name="T41" fmla="*/ 2147483646 h 128"/>
                <a:gd name="T42" fmla="*/ 2147483646 w 128"/>
                <a:gd name="T43" fmla="*/ 2147483646 h 128"/>
                <a:gd name="T44" fmla="*/ 2147483646 w 128"/>
                <a:gd name="T45" fmla="*/ 2147483646 h 128"/>
                <a:gd name="T46" fmla="*/ 2147483646 w 128"/>
                <a:gd name="T47" fmla="*/ 2147483646 h 128"/>
                <a:gd name="T48" fmla="*/ 2147483646 w 128"/>
                <a:gd name="T49" fmla="*/ 2147483646 h 128"/>
                <a:gd name="T50" fmla="*/ 2147483646 w 128"/>
                <a:gd name="T51" fmla="*/ 2147483646 h 128"/>
                <a:gd name="T52" fmla="*/ 2147483646 w 128"/>
                <a:gd name="T53" fmla="*/ 2147483646 h 1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28" h="128">
                  <a:moveTo>
                    <a:pt x="112" y="0"/>
                  </a:moveTo>
                  <a:cubicBezTo>
                    <a:pt x="112" y="0"/>
                    <a:pt x="89" y="6"/>
                    <a:pt x="68" y="12"/>
                  </a:cubicBezTo>
                  <a:cubicBezTo>
                    <a:pt x="65" y="12"/>
                    <a:pt x="63" y="12"/>
                    <a:pt x="60" y="12"/>
                  </a:cubicBezTo>
                  <a:cubicBezTo>
                    <a:pt x="40" y="7"/>
                    <a:pt x="16" y="0"/>
                    <a:pt x="16" y="0"/>
                  </a:cubicBezTo>
                  <a:cubicBezTo>
                    <a:pt x="7" y="0"/>
                    <a:pt x="0" y="7"/>
                    <a:pt x="0" y="16"/>
                  </a:cubicBezTo>
                  <a:cubicBezTo>
                    <a:pt x="0" y="100"/>
                    <a:pt x="0" y="100"/>
                    <a:pt x="0" y="100"/>
                  </a:cubicBezTo>
                  <a:cubicBezTo>
                    <a:pt x="0" y="109"/>
                    <a:pt x="8" y="113"/>
                    <a:pt x="16" y="116"/>
                  </a:cubicBezTo>
                  <a:cubicBezTo>
                    <a:pt x="16" y="116"/>
                    <a:pt x="38" y="122"/>
                    <a:pt x="60" y="128"/>
                  </a:cubicBezTo>
                  <a:cubicBezTo>
                    <a:pt x="63" y="128"/>
                    <a:pt x="65" y="128"/>
                    <a:pt x="68" y="128"/>
                  </a:cubicBezTo>
                  <a:cubicBezTo>
                    <a:pt x="90" y="122"/>
                    <a:pt x="112" y="116"/>
                    <a:pt x="112" y="116"/>
                  </a:cubicBezTo>
                  <a:cubicBezTo>
                    <a:pt x="120" y="114"/>
                    <a:pt x="128" y="109"/>
                    <a:pt x="128" y="100"/>
                  </a:cubicBezTo>
                  <a:cubicBezTo>
                    <a:pt x="128" y="16"/>
                    <a:pt x="128" y="16"/>
                    <a:pt x="128" y="16"/>
                  </a:cubicBezTo>
                  <a:cubicBezTo>
                    <a:pt x="128" y="7"/>
                    <a:pt x="121" y="0"/>
                    <a:pt x="112" y="0"/>
                  </a:cubicBezTo>
                  <a:close/>
                  <a:moveTo>
                    <a:pt x="60" y="120"/>
                  </a:moveTo>
                  <a:cubicBezTo>
                    <a:pt x="38" y="114"/>
                    <a:pt x="16" y="108"/>
                    <a:pt x="16" y="108"/>
                  </a:cubicBezTo>
                  <a:cubicBezTo>
                    <a:pt x="11" y="107"/>
                    <a:pt x="8" y="104"/>
                    <a:pt x="8" y="100"/>
                  </a:cubicBezTo>
                  <a:cubicBezTo>
                    <a:pt x="8" y="16"/>
                    <a:pt x="8" y="16"/>
                    <a:pt x="8" y="16"/>
                  </a:cubicBezTo>
                  <a:cubicBezTo>
                    <a:pt x="8" y="12"/>
                    <a:pt x="12" y="8"/>
                    <a:pt x="16" y="8"/>
                  </a:cubicBezTo>
                  <a:cubicBezTo>
                    <a:pt x="60" y="20"/>
                    <a:pt x="60" y="20"/>
                    <a:pt x="60" y="20"/>
                  </a:cubicBezTo>
                  <a:lnTo>
                    <a:pt x="60" y="120"/>
                  </a:lnTo>
                  <a:close/>
                  <a:moveTo>
                    <a:pt x="120" y="100"/>
                  </a:moveTo>
                  <a:cubicBezTo>
                    <a:pt x="120" y="104"/>
                    <a:pt x="116" y="107"/>
                    <a:pt x="112" y="108"/>
                  </a:cubicBezTo>
                  <a:cubicBezTo>
                    <a:pt x="112" y="108"/>
                    <a:pt x="90" y="114"/>
                    <a:pt x="68" y="120"/>
                  </a:cubicBezTo>
                  <a:cubicBezTo>
                    <a:pt x="68" y="20"/>
                    <a:pt x="68" y="20"/>
                    <a:pt x="68" y="20"/>
                  </a:cubicBezTo>
                  <a:cubicBezTo>
                    <a:pt x="112" y="8"/>
                    <a:pt x="112" y="8"/>
                    <a:pt x="112" y="8"/>
                  </a:cubicBezTo>
                  <a:cubicBezTo>
                    <a:pt x="116" y="8"/>
                    <a:pt x="120" y="12"/>
                    <a:pt x="120" y="16"/>
                  </a:cubicBezTo>
                  <a:lnTo>
                    <a:pt x="120" y="100"/>
                  </a:lnTo>
                  <a:close/>
                </a:path>
              </a:pathLst>
            </a:custGeom>
            <a:solidFill>
              <a:srgbClr val="FEFFFF"/>
            </a:solidFill>
            <a:ln>
              <a:noFill/>
            </a:ln>
            <a:extLst>
              <a:ext uri="{91240B29-F687-4F45-9708-019B960494DF}">
                <a14:hiddenLine xmlns:a14="http://schemas.microsoft.com/office/drawing/2010/main" w="9525">
                  <a:solidFill>
                    <a:srgbClr val="000000"/>
                  </a:solidFill>
                  <a:round/>
                </a14:hiddenLine>
              </a:ext>
            </a:extLst>
          </p:spPr>
          <p:txBody>
            <a:bodyPr anchor="ctr"/>
            <a:lstStyle/>
            <a:p>
              <a:pPr eaLnBrk="1" fontAlgn="auto" hangingPunct="1">
                <a:spcBef>
                  <a:spcPts val="0"/>
                </a:spcBef>
                <a:spcAft>
                  <a:spcPts val="0"/>
                </a:spcAft>
                <a:defRPr/>
              </a:pPr>
              <a:endParaRPr lang="zh-CN" altLang="en-US" sz="1300">
                <a:gradFill>
                  <a:gsLst>
                    <a:gs pos="0">
                      <a:schemeClr val="accent1"/>
                    </a:gs>
                    <a:gs pos="100000">
                      <a:schemeClr val="accent1">
                        <a:lumMod val="50000"/>
                      </a:schemeClr>
                    </a:gs>
                  </a:gsLst>
                  <a:lin ang="5400000" scaled="1"/>
                </a:gradFill>
                <a:latin typeface="+mj-lt"/>
                <a:ea typeface="+mn-ea"/>
              </a:endParaRPr>
            </a:p>
          </p:txBody>
        </p:sp>
      </p:grpSp>
      <p:grpSp>
        <p:nvGrpSpPr>
          <p:cNvPr id="9" name="组合 8"/>
          <p:cNvGrpSpPr/>
          <p:nvPr/>
        </p:nvGrpSpPr>
        <p:grpSpPr bwMode="auto">
          <a:xfrm>
            <a:off x="3886800" y="2446867"/>
            <a:ext cx="1441451" cy="1659467"/>
            <a:chOff x="2913873" y="1835228"/>
            <a:chExt cx="1082387" cy="1244660"/>
          </a:xfrm>
        </p:grpSpPr>
        <p:sp>
          <p:nvSpPr>
            <p:cNvPr id="24" name="MH_Other_6"/>
            <p:cNvSpPr/>
            <p:nvPr>
              <p:custDataLst>
                <p:tags r:id="rId5"/>
              </p:custDataLst>
            </p:nvPr>
          </p:nvSpPr>
          <p:spPr>
            <a:xfrm>
              <a:off x="2913873" y="1835228"/>
              <a:ext cx="1082387" cy="124466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accent1"/>
                </a:gs>
                <a:gs pos="100000">
                  <a:schemeClr val="accent1">
                    <a:lumMod val="50000"/>
                  </a:schemeClr>
                </a:gs>
              </a:gsLst>
              <a:lin ang="5400000" scaled="1"/>
            </a:gradFill>
            <a:ln w="15875">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ndParaRPr>
            </a:p>
          </p:txBody>
        </p:sp>
        <p:sp>
          <p:nvSpPr>
            <p:cNvPr id="34" name="MH_Other_7"/>
            <p:cNvSpPr/>
            <p:nvPr>
              <p:custDataLst>
                <p:tags r:id="rId6"/>
              </p:custDataLst>
            </p:nvPr>
          </p:nvSpPr>
          <p:spPr>
            <a:xfrm>
              <a:off x="3298510" y="2276574"/>
              <a:ext cx="313114" cy="374668"/>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sz="1600" dirty="0">
                <a:gradFill>
                  <a:gsLst>
                    <a:gs pos="0">
                      <a:schemeClr val="accent1"/>
                    </a:gs>
                    <a:gs pos="100000">
                      <a:schemeClr val="accent1">
                        <a:lumMod val="50000"/>
                      </a:schemeClr>
                    </a:gs>
                  </a:gsLst>
                  <a:lin ang="5400000" scaled="1"/>
                </a:gradFill>
                <a:latin typeface="+mj-lt"/>
              </a:endParaRPr>
            </a:p>
          </p:txBody>
        </p:sp>
      </p:grpSp>
      <p:grpSp>
        <p:nvGrpSpPr>
          <p:cNvPr id="5" name="组合 4"/>
          <p:cNvGrpSpPr/>
          <p:nvPr/>
        </p:nvGrpSpPr>
        <p:grpSpPr bwMode="auto">
          <a:xfrm>
            <a:off x="6221484" y="3848100"/>
            <a:ext cx="1445683" cy="1659467"/>
            <a:chOff x="4665431" y="2885827"/>
            <a:chExt cx="1084059" cy="1244660"/>
          </a:xfrm>
        </p:grpSpPr>
        <p:sp>
          <p:nvSpPr>
            <p:cNvPr id="23" name="MH_Other_5"/>
            <p:cNvSpPr/>
            <p:nvPr>
              <p:custDataLst>
                <p:tags r:id="rId3"/>
              </p:custDataLst>
            </p:nvPr>
          </p:nvSpPr>
          <p:spPr>
            <a:xfrm>
              <a:off x="4665431" y="2885827"/>
              <a:ext cx="1084059" cy="124466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accent1"/>
                </a:gs>
                <a:gs pos="100000">
                  <a:schemeClr val="accent1">
                    <a:lumMod val="50000"/>
                  </a:schemeClr>
                </a:gs>
              </a:gsLst>
              <a:lin ang="5400000" scaled="1"/>
            </a:gradFill>
            <a:ln w="15875">
              <a:noFill/>
            </a:ln>
            <a:effectLst>
              <a:outerShdw blurRad="63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ndParaRPr>
            </a:p>
          </p:txBody>
        </p:sp>
        <p:sp>
          <p:nvSpPr>
            <p:cNvPr id="36" name="MH_Other_8"/>
            <p:cNvSpPr/>
            <p:nvPr>
              <p:custDataLst>
                <p:tags r:id="rId4"/>
              </p:custDataLst>
            </p:nvPr>
          </p:nvSpPr>
          <p:spPr bwMode="auto">
            <a:xfrm>
              <a:off x="5019377" y="3314473"/>
              <a:ext cx="376168" cy="387369"/>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rgbClr val="FFFFFF"/>
            </a:solidFill>
            <a:ln>
              <a:noFill/>
            </a:ln>
          </p:spPr>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sz="1600">
                <a:gradFill>
                  <a:gsLst>
                    <a:gs pos="0">
                      <a:schemeClr val="accent1"/>
                    </a:gs>
                    <a:gs pos="100000">
                      <a:schemeClr val="accent1">
                        <a:lumMod val="50000"/>
                      </a:schemeClr>
                    </a:gs>
                  </a:gsLst>
                  <a:lin ang="5400000" scaled="1"/>
                </a:gradFill>
                <a:latin typeface="+mj-lt"/>
                <a:ea typeface="+mn-ea"/>
              </a:endParaRPr>
            </a:p>
          </p:txBody>
        </p:sp>
      </p:grpSp>
      <p:grpSp>
        <p:nvGrpSpPr>
          <p:cNvPr id="2" name="组合 1"/>
          <p:cNvGrpSpPr/>
          <p:nvPr/>
        </p:nvGrpSpPr>
        <p:grpSpPr bwMode="auto">
          <a:xfrm>
            <a:off x="5408684" y="2446867"/>
            <a:ext cx="1579033" cy="1659467"/>
            <a:chOff x="4056010" y="1835228"/>
            <a:chExt cx="1183831" cy="1244660"/>
          </a:xfrm>
        </p:grpSpPr>
        <p:sp>
          <p:nvSpPr>
            <p:cNvPr id="33" name="MH_Title_1"/>
            <p:cNvSpPr/>
            <p:nvPr>
              <p:custDataLst>
                <p:tags r:id="rId2"/>
              </p:custDataLst>
            </p:nvPr>
          </p:nvSpPr>
          <p:spPr>
            <a:xfrm>
              <a:off x="4087748" y="1835228"/>
              <a:ext cx="1082269" cy="124466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accent1"/>
                </a:gs>
                <a:gs pos="100000">
                  <a:schemeClr val="accent1">
                    <a:lumMod val="50000"/>
                  </a:schemeClr>
                </a:gs>
              </a:gsLst>
              <a:lin ang="5400000" scaled="1"/>
            </a:gradFill>
            <a:ln w="12700">
              <a:noFill/>
            </a:ln>
            <a:effectLst>
              <a:outerShdw blurRad="63500" dist="12700" dir="2700000" algn="tl" rotWithShape="0">
                <a:prstClr val="black">
                  <a:alpha val="40000"/>
                </a:prstClr>
              </a:outerShdw>
            </a:effectLst>
          </p:spPr>
          <p:txBody>
            <a:bodyPr/>
            <a:lstStyle/>
            <a:p>
              <a:pPr eaLnBrk="1" fontAlgn="auto" hangingPunct="1">
                <a:spcBef>
                  <a:spcPts val="0"/>
                </a:spcBef>
                <a:spcAft>
                  <a:spcPts val="0"/>
                </a:spcAft>
                <a:defRPr/>
              </a:pPr>
              <a:endParaRPr lang="en-US" altLang="zh-CN" sz="2400" dirty="0">
                <a:gradFill>
                  <a:gsLst>
                    <a:gs pos="0">
                      <a:schemeClr val="accent1"/>
                    </a:gs>
                    <a:gs pos="100000">
                      <a:schemeClr val="accent1">
                        <a:lumMod val="50000"/>
                      </a:schemeClr>
                    </a:gs>
                  </a:gsLst>
                  <a:lin ang="5400000" scaled="1"/>
                </a:gradFill>
                <a:latin typeface="+mj-lt"/>
                <a:ea typeface="+mn-ea"/>
              </a:endParaRPr>
            </a:p>
          </p:txBody>
        </p:sp>
        <p:sp>
          <p:nvSpPr>
            <p:cNvPr id="4" name="文本框 3"/>
            <p:cNvSpPr txBox="1"/>
            <p:nvPr/>
          </p:nvSpPr>
          <p:spPr>
            <a:xfrm>
              <a:off x="4056010" y="2301976"/>
              <a:ext cx="1183831" cy="315678"/>
            </a:xfrm>
            <a:prstGeom prst="rect">
              <a:avLst/>
            </a:prstGeom>
            <a:noFill/>
          </p:spPr>
          <p:txBody>
            <a:bodyPr>
              <a:spAutoFit/>
            </a:bodyPr>
            <a:lstStyle/>
            <a:p>
              <a:pPr algn="ctr">
                <a:defRPr/>
              </a:pPr>
              <a:r>
                <a:rPr lang="tr-TR" altLang="zh-CN" sz="2135" b="1" dirty="0" err="1">
                  <a:solidFill>
                    <a:schemeClr val="accent2"/>
                  </a:solidFill>
                  <a:latin typeface="+mj-lt"/>
                </a:rPr>
                <a:t>Fix</a:t>
              </a:r>
              <a:endParaRPr lang="zh-CN" altLang="en-US" sz="2135" b="1" dirty="0">
                <a:solidFill>
                  <a:schemeClr val="accent2"/>
                </a:solidFill>
                <a:latin typeface="+mj-lt"/>
              </a:endParaRPr>
            </a:p>
          </p:txBody>
        </p:sp>
      </p:grpSp>
      <p:grpSp>
        <p:nvGrpSpPr>
          <p:cNvPr id="26" name="Group 49"/>
          <p:cNvGrpSpPr/>
          <p:nvPr/>
        </p:nvGrpSpPr>
        <p:grpSpPr bwMode="auto">
          <a:xfrm>
            <a:off x="7984667" y="4461932"/>
            <a:ext cx="3268133" cy="1348407"/>
            <a:chOff x="606055" y="701036"/>
            <a:chExt cx="2486249" cy="805900"/>
          </a:xfrm>
        </p:grpSpPr>
        <p:sp>
          <p:nvSpPr>
            <p:cNvPr id="27" name="TextBox 50"/>
            <p:cNvSpPr txBox="1"/>
            <p:nvPr/>
          </p:nvSpPr>
          <p:spPr>
            <a:xfrm>
              <a:off x="606055" y="701036"/>
              <a:ext cx="2486249" cy="349731"/>
            </a:xfrm>
            <a:prstGeom prst="rect">
              <a:avLst/>
            </a:prstGeom>
            <a:noFill/>
          </p:spPr>
          <p:txBody>
            <a:bodyPr>
              <a:spAutoFit/>
            </a:bodyPr>
            <a:lstStyle/>
            <a:p>
              <a:pPr>
                <a:lnSpc>
                  <a:spcPct val="150000"/>
                </a:lnSpc>
                <a:defRPr/>
              </a:pPr>
              <a:r>
                <a:rPr lang="tr-TR" altLang="zh-CN" sz="2135" b="1" dirty="0" err="1">
                  <a:gradFill>
                    <a:gsLst>
                      <a:gs pos="0">
                        <a:schemeClr val="accent1"/>
                      </a:gs>
                      <a:gs pos="100000">
                        <a:schemeClr val="accent1">
                          <a:lumMod val="50000"/>
                        </a:schemeClr>
                      </a:gs>
                    </a:gsLst>
                    <a:lin ang="5400000" scaled="1"/>
                  </a:gradFill>
                  <a:latin typeface="+mj-lt"/>
                </a:rPr>
                <a:t>Experience</a:t>
              </a:r>
              <a:endParaRPr lang="en-US" altLang="zh-CN" sz="2135" b="1" dirty="0">
                <a:gradFill>
                  <a:gsLst>
                    <a:gs pos="0">
                      <a:schemeClr val="accent1"/>
                    </a:gs>
                    <a:gs pos="100000">
                      <a:schemeClr val="accent1">
                        <a:lumMod val="50000"/>
                      </a:schemeClr>
                    </a:gs>
                  </a:gsLst>
                  <a:lin ang="5400000" scaled="1"/>
                </a:gradFill>
                <a:latin typeface="+mj-lt"/>
              </a:endParaRPr>
            </a:p>
          </p:txBody>
        </p:sp>
        <p:sp>
          <p:nvSpPr>
            <p:cNvPr id="28" name="TextBox 51"/>
            <p:cNvSpPr txBox="1"/>
            <p:nvPr/>
          </p:nvSpPr>
          <p:spPr>
            <a:xfrm>
              <a:off x="606055" y="975555"/>
              <a:ext cx="2344546" cy="531381"/>
            </a:xfrm>
            <a:prstGeom prst="rect">
              <a:avLst/>
            </a:prstGeom>
            <a:noFill/>
          </p:spPr>
          <p:txBody>
            <a:bodyPr>
              <a:spAutoFit/>
            </a:bodyPr>
            <a:lstStyle/>
            <a:p>
              <a:pPr>
                <a:lnSpc>
                  <a:spcPct val="150000"/>
                </a:lnSpc>
                <a:defRPr/>
              </a:pPr>
              <a:r>
                <a:rPr lang="en-US" altLang="zh-CN" sz="1200" dirty="0">
                  <a:gradFill>
                    <a:gsLst>
                      <a:gs pos="0">
                        <a:schemeClr val="accent1"/>
                      </a:gs>
                      <a:gs pos="100000">
                        <a:schemeClr val="accent1">
                          <a:lumMod val="50000"/>
                        </a:schemeClr>
                      </a:gs>
                    </a:gsLst>
                    <a:lin ang="5400000" scaled="1"/>
                  </a:gradFill>
                  <a:latin typeface="+mj-lt"/>
                </a:rPr>
                <a:t>Enjoy the little things in life, because one day you will look back and realize they were the big things.</a:t>
              </a:r>
              <a:endParaRPr lang="en-US" altLang="zh-CN" sz="1200" b="1" dirty="0">
                <a:gradFill>
                  <a:gsLst>
                    <a:gs pos="0">
                      <a:schemeClr val="accent1"/>
                    </a:gs>
                    <a:gs pos="100000">
                      <a:schemeClr val="accent1">
                        <a:lumMod val="50000"/>
                      </a:schemeClr>
                    </a:gs>
                  </a:gsLst>
                  <a:lin ang="5400000" scaled="1"/>
                </a:gradFill>
                <a:latin typeface="+mj-lt"/>
              </a:endParaRPr>
            </a:p>
          </p:txBody>
        </p:sp>
      </p:grpSp>
      <p:grpSp>
        <p:nvGrpSpPr>
          <p:cNvPr id="29" name="Group 49"/>
          <p:cNvGrpSpPr/>
          <p:nvPr/>
        </p:nvGrpSpPr>
        <p:grpSpPr bwMode="auto">
          <a:xfrm>
            <a:off x="8742434" y="2590800"/>
            <a:ext cx="3268133" cy="1375923"/>
            <a:chOff x="606055" y="684595"/>
            <a:chExt cx="2486249" cy="823726"/>
          </a:xfrm>
        </p:grpSpPr>
        <p:sp>
          <p:nvSpPr>
            <p:cNvPr id="30" name="TextBox 50"/>
            <p:cNvSpPr txBox="1"/>
            <p:nvPr/>
          </p:nvSpPr>
          <p:spPr>
            <a:xfrm>
              <a:off x="606055" y="684595"/>
              <a:ext cx="2486249" cy="350319"/>
            </a:xfrm>
            <a:prstGeom prst="rect">
              <a:avLst/>
            </a:prstGeom>
            <a:noFill/>
          </p:spPr>
          <p:txBody>
            <a:bodyPr>
              <a:spAutoFit/>
            </a:bodyPr>
            <a:lstStyle/>
            <a:p>
              <a:pPr>
                <a:lnSpc>
                  <a:spcPct val="150000"/>
                </a:lnSpc>
                <a:defRPr/>
              </a:pPr>
              <a:r>
                <a:rPr lang="tr-TR" altLang="zh-CN" sz="2135" b="1" dirty="0" err="1">
                  <a:gradFill>
                    <a:gsLst>
                      <a:gs pos="0">
                        <a:schemeClr val="accent1"/>
                      </a:gs>
                      <a:gs pos="100000">
                        <a:schemeClr val="accent1">
                          <a:lumMod val="50000"/>
                        </a:schemeClr>
                      </a:gs>
                    </a:gsLst>
                    <a:lin ang="5400000" scaled="1"/>
                  </a:gradFill>
                  <a:latin typeface="+mj-lt"/>
                </a:rPr>
                <a:t>Explanation</a:t>
              </a:r>
              <a:endParaRPr lang="en-US" sz="2135" b="1" dirty="0">
                <a:gradFill>
                  <a:gsLst>
                    <a:gs pos="0">
                      <a:schemeClr val="accent1"/>
                    </a:gs>
                    <a:gs pos="100000">
                      <a:schemeClr val="accent1">
                        <a:lumMod val="50000"/>
                      </a:schemeClr>
                    </a:gs>
                  </a:gsLst>
                  <a:lin ang="5400000" scaled="1"/>
                </a:gradFill>
                <a:latin typeface="+mj-lt"/>
              </a:endParaRPr>
            </a:p>
          </p:txBody>
        </p:sp>
        <p:sp>
          <p:nvSpPr>
            <p:cNvPr id="31" name="TextBox 51"/>
            <p:cNvSpPr txBox="1"/>
            <p:nvPr/>
          </p:nvSpPr>
          <p:spPr>
            <a:xfrm>
              <a:off x="606055" y="976048"/>
              <a:ext cx="2344546" cy="532273"/>
            </a:xfrm>
            <a:prstGeom prst="rect">
              <a:avLst/>
            </a:prstGeom>
            <a:noFill/>
          </p:spPr>
          <p:txBody>
            <a:bodyPr>
              <a:spAutoFit/>
            </a:bodyPr>
            <a:lstStyle/>
            <a:p>
              <a:pPr>
                <a:lnSpc>
                  <a:spcPct val="150000"/>
                </a:lnSpc>
                <a:defRPr/>
              </a:pPr>
              <a:r>
                <a:rPr lang="en-US" altLang="zh-CN" sz="1200" dirty="0">
                  <a:gradFill>
                    <a:gsLst>
                      <a:gs pos="0">
                        <a:schemeClr val="accent1"/>
                      </a:gs>
                      <a:gs pos="100000">
                        <a:schemeClr val="accent1">
                          <a:lumMod val="50000"/>
                        </a:schemeClr>
                      </a:gs>
                    </a:gsLst>
                    <a:lin ang="5400000" scaled="1"/>
                  </a:gradFill>
                  <a:latin typeface="+mj-lt"/>
                </a:rPr>
                <a:t>Do you wonder what the difference between ignorance and genius is? A Genius has limits but an ignorant doesn’t have any.</a:t>
              </a:r>
              <a:endParaRPr lang="en-US" altLang="zh-CN" sz="1200" b="1" dirty="0">
                <a:gradFill>
                  <a:gsLst>
                    <a:gs pos="0">
                      <a:schemeClr val="accent1"/>
                    </a:gs>
                    <a:gs pos="100000">
                      <a:schemeClr val="accent1">
                        <a:lumMod val="50000"/>
                      </a:schemeClr>
                    </a:gs>
                  </a:gsLst>
                  <a:lin ang="5400000" scaled="1"/>
                </a:gradFill>
                <a:latin typeface="+mj-lt"/>
              </a:endParaRPr>
            </a:p>
          </p:txBody>
        </p:sp>
      </p:grpSp>
      <p:grpSp>
        <p:nvGrpSpPr>
          <p:cNvPr id="32" name="Group 49"/>
          <p:cNvGrpSpPr/>
          <p:nvPr/>
        </p:nvGrpSpPr>
        <p:grpSpPr bwMode="auto">
          <a:xfrm>
            <a:off x="1111851" y="4351867"/>
            <a:ext cx="3081867" cy="1375924"/>
            <a:chOff x="606055" y="684594"/>
            <a:chExt cx="2344551" cy="823728"/>
          </a:xfrm>
        </p:grpSpPr>
        <p:sp>
          <p:nvSpPr>
            <p:cNvPr id="35" name="TextBox 50"/>
            <p:cNvSpPr txBox="1"/>
            <p:nvPr/>
          </p:nvSpPr>
          <p:spPr>
            <a:xfrm>
              <a:off x="606055" y="684594"/>
              <a:ext cx="2344551" cy="350319"/>
            </a:xfrm>
            <a:prstGeom prst="rect">
              <a:avLst/>
            </a:prstGeom>
            <a:noFill/>
          </p:spPr>
          <p:txBody>
            <a:bodyPr>
              <a:spAutoFit/>
            </a:bodyPr>
            <a:lstStyle/>
            <a:p>
              <a:pPr algn="r">
                <a:lnSpc>
                  <a:spcPct val="150000"/>
                </a:lnSpc>
                <a:defRPr/>
              </a:pPr>
              <a:r>
                <a:rPr lang="tr-TR" altLang="zh-CN" sz="2135" b="1" dirty="0" err="1">
                  <a:gradFill>
                    <a:gsLst>
                      <a:gs pos="0">
                        <a:schemeClr val="accent1"/>
                      </a:gs>
                      <a:gs pos="100000">
                        <a:schemeClr val="accent1">
                          <a:lumMod val="50000"/>
                        </a:schemeClr>
                      </a:gs>
                    </a:gsLst>
                    <a:lin ang="5400000" scaled="1"/>
                  </a:gradFill>
                  <a:latin typeface="+mj-lt"/>
                </a:rPr>
                <a:t>Facilities</a:t>
              </a:r>
              <a:endParaRPr lang="en-US" altLang="zh-CN" sz="2135" b="1" dirty="0">
                <a:gradFill>
                  <a:gsLst>
                    <a:gs pos="0">
                      <a:schemeClr val="accent1"/>
                    </a:gs>
                    <a:gs pos="100000">
                      <a:schemeClr val="accent1">
                        <a:lumMod val="50000"/>
                      </a:schemeClr>
                    </a:gs>
                  </a:gsLst>
                  <a:lin ang="5400000" scaled="1"/>
                </a:gradFill>
                <a:latin typeface="+mj-lt"/>
              </a:endParaRPr>
            </a:p>
          </p:txBody>
        </p:sp>
        <p:sp>
          <p:nvSpPr>
            <p:cNvPr id="37" name="TextBox 51"/>
            <p:cNvSpPr txBox="1"/>
            <p:nvPr/>
          </p:nvSpPr>
          <p:spPr>
            <a:xfrm>
              <a:off x="606055" y="976048"/>
              <a:ext cx="2344551" cy="532274"/>
            </a:xfrm>
            <a:prstGeom prst="rect">
              <a:avLst/>
            </a:prstGeom>
            <a:noFill/>
          </p:spPr>
          <p:txBody>
            <a:bodyPr>
              <a:spAutoFit/>
            </a:bodyPr>
            <a:lstStyle/>
            <a:p>
              <a:pPr algn="r">
                <a:lnSpc>
                  <a:spcPct val="150000"/>
                </a:lnSpc>
                <a:defRPr/>
              </a:pPr>
              <a:r>
                <a:rPr lang="en-US" altLang="zh-CN" sz="1200" dirty="0">
                  <a:gradFill>
                    <a:gsLst>
                      <a:gs pos="0">
                        <a:schemeClr val="accent1"/>
                      </a:gs>
                      <a:gs pos="100000">
                        <a:schemeClr val="accent1">
                          <a:lumMod val="50000"/>
                        </a:schemeClr>
                      </a:gs>
                    </a:gsLst>
                    <a:lin ang="5400000" scaled="1"/>
                  </a:gradFill>
                  <a:latin typeface="+mj-lt"/>
                </a:rPr>
                <a:t>Do you wonder what the difference between ignorance and genius is? A Genius has limits but an ignorant doesn’t have any.</a:t>
              </a:r>
              <a:endParaRPr lang="en-US" altLang="zh-CN" sz="1200" b="1" dirty="0">
                <a:gradFill>
                  <a:gsLst>
                    <a:gs pos="0">
                      <a:schemeClr val="accent1"/>
                    </a:gs>
                    <a:gs pos="100000">
                      <a:schemeClr val="accent1">
                        <a:lumMod val="50000"/>
                      </a:schemeClr>
                    </a:gs>
                  </a:gsLst>
                  <a:lin ang="5400000" scaled="1"/>
                </a:gradFill>
                <a:latin typeface="+mj-lt"/>
              </a:endParaRPr>
            </a:p>
          </p:txBody>
        </p:sp>
      </p:grpSp>
      <p:grpSp>
        <p:nvGrpSpPr>
          <p:cNvPr id="38" name="Group 49"/>
          <p:cNvGrpSpPr/>
          <p:nvPr/>
        </p:nvGrpSpPr>
        <p:grpSpPr bwMode="auto">
          <a:xfrm>
            <a:off x="445100" y="2565400"/>
            <a:ext cx="3081867" cy="1422489"/>
            <a:chOff x="606055" y="657189"/>
            <a:chExt cx="2344551" cy="849707"/>
          </a:xfrm>
        </p:grpSpPr>
        <p:sp>
          <p:nvSpPr>
            <p:cNvPr id="39" name="TextBox 50"/>
            <p:cNvSpPr txBox="1"/>
            <p:nvPr/>
          </p:nvSpPr>
          <p:spPr>
            <a:xfrm>
              <a:off x="606055" y="657189"/>
              <a:ext cx="2344551" cy="349538"/>
            </a:xfrm>
            <a:prstGeom prst="rect">
              <a:avLst/>
            </a:prstGeom>
            <a:noFill/>
          </p:spPr>
          <p:txBody>
            <a:bodyPr>
              <a:spAutoFit/>
            </a:bodyPr>
            <a:lstStyle/>
            <a:p>
              <a:pPr algn="r">
                <a:lnSpc>
                  <a:spcPct val="150000"/>
                </a:lnSpc>
                <a:defRPr/>
              </a:pPr>
              <a:r>
                <a:rPr lang="tr-TR" altLang="zh-CN" sz="2135" b="1" dirty="0">
                  <a:gradFill>
                    <a:gsLst>
                      <a:gs pos="0">
                        <a:schemeClr val="accent1"/>
                      </a:gs>
                      <a:gs pos="100000">
                        <a:schemeClr val="accent1">
                          <a:lumMod val="50000"/>
                        </a:schemeClr>
                      </a:gs>
                    </a:gsLst>
                    <a:lin ang="5400000" scaled="1"/>
                  </a:gradFill>
                  <a:latin typeface="+mj-lt"/>
                </a:rPr>
                <a:t>Feedback</a:t>
              </a:r>
              <a:endParaRPr lang="en-US" sz="2135" b="1" dirty="0">
                <a:gradFill>
                  <a:gsLst>
                    <a:gs pos="0">
                      <a:schemeClr val="accent1"/>
                    </a:gs>
                    <a:gs pos="100000">
                      <a:schemeClr val="accent1">
                        <a:lumMod val="50000"/>
                      </a:schemeClr>
                    </a:gs>
                  </a:gsLst>
                  <a:lin ang="5400000" scaled="1"/>
                </a:gradFill>
                <a:latin typeface="+mj-lt"/>
              </a:endParaRPr>
            </a:p>
          </p:txBody>
        </p:sp>
        <p:sp>
          <p:nvSpPr>
            <p:cNvPr id="40" name="TextBox 51"/>
            <p:cNvSpPr txBox="1"/>
            <p:nvPr/>
          </p:nvSpPr>
          <p:spPr>
            <a:xfrm>
              <a:off x="606055" y="975809"/>
              <a:ext cx="2344551" cy="531087"/>
            </a:xfrm>
            <a:prstGeom prst="rect">
              <a:avLst/>
            </a:prstGeom>
            <a:noFill/>
          </p:spPr>
          <p:txBody>
            <a:bodyPr>
              <a:spAutoFit/>
            </a:bodyPr>
            <a:lstStyle/>
            <a:p>
              <a:pPr algn="r">
                <a:lnSpc>
                  <a:spcPct val="150000"/>
                </a:lnSpc>
                <a:defRPr/>
              </a:pPr>
              <a:r>
                <a:rPr lang="en-US" altLang="zh-CN" sz="1200" dirty="0">
                  <a:gradFill>
                    <a:gsLst>
                      <a:gs pos="0">
                        <a:schemeClr val="accent1"/>
                      </a:gs>
                      <a:gs pos="100000">
                        <a:schemeClr val="accent1">
                          <a:lumMod val="50000"/>
                        </a:schemeClr>
                      </a:gs>
                    </a:gsLst>
                    <a:lin ang="5400000" scaled="1"/>
                  </a:gradFill>
                  <a:latin typeface="+mj-lt"/>
                </a:rPr>
                <a:t>Enjoy the little things in life, because one day you will look back and realize they were the big things.</a:t>
              </a:r>
              <a:endParaRPr lang="en-US" altLang="zh-CN" sz="1200" b="1" dirty="0">
                <a:gradFill>
                  <a:gsLst>
                    <a:gs pos="0">
                      <a:schemeClr val="accent1"/>
                    </a:gs>
                    <a:gs pos="100000">
                      <a:schemeClr val="accent1">
                        <a:lumMod val="50000"/>
                      </a:schemeClr>
                    </a:gs>
                  </a:gsLst>
                  <a:lin ang="5400000" scaled="1"/>
                </a:gradFill>
                <a:latin typeface="+mj-lt"/>
              </a:endParaRPr>
            </a:p>
          </p:txBody>
        </p:sp>
      </p:grpSp>
      <p:sp>
        <p:nvSpPr>
          <p:cNvPr id="45" name="文本框 48"/>
          <p:cNvSpPr txBox="1">
            <a:spLocks noChangeArrowheads="1"/>
          </p:cNvSpPr>
          <p:nvPr/>
        </p:nvSpPr>
        <p:spPr bwMode="auto">
          <a:xfrm>
            <a:off x="5152567" y="338667"/>
            <a:ext cx="18880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dirty="0" err="1">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rPr>
              <a:t>Apply</a:t>
            </a:r>
            <a:endParaRPr lang="zh-CN" altLang="en-US" sz="3200" b="1" dirty="0">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endParaRPr>
          </a:p>
        </p:txBody>
      </p:sp>
      <p:cxnSp>
        <p:nvCxnSpPr>
          <p:cNvPr id="49" name="直接连接符 24"/>
          <p:cNvCxnSpPr/>
          <p:nvPr/>
        </p:nvCxnSpPr>
        <p:spPr>
          <a:xfrm>
            <a:off x="7104134"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25"/>
          <p:cNvCxnSpPr/>
          <p:nvPr/>
        </p:nvCxnSpPr>
        <p:spPr>
          <a:xfrm>
            <a:off x="369630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par>
                                <p:cTn id="14" presetID="2" presetClass="entr" presetSubtype="8" decel="10000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12" decel="10000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0-#ppt_w/2"/>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par>
                                <p:cTn id="22" presetID="2" presetClass="entr" presetSubtype="6" decel="10000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1+#ppt_w/2"/>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par>
                          <p:cTn id="26" fill="hold">
                            <p:stCondLst>
                              <p:cond delay="1000"/>
                            </p:stCondLst>
                            <p:childTnLst>
                              <p:par>
                                <p:cTn id="27" presetID="22" presetClass="entr" presetSubtype="8"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left)">
                                      <p:cBhvr>
                                        <p:cTn id="29" dur="500"/>
                                        <p:tgtEl>
                                          <p:spTgt spid="29"/>
                                        </p:tgtEl>
                                      </p:cBhvr>
                                    </p:animEffect>
                                  </p:childTnLst>
                                </p:cTn>
                              </p:par>
                              <p:par>
                                <p:cTn id="30" presetID="22" presetClass="entr" presetSubtype="8"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left)">
                                      <p:cBhvr>
                                        <p:cTn id="32" dur="500"/>
                                        <p:tgtEl>
                                          <p:spTgt spid="26"/>
                                        </p:tgtEl>
                                      </p:cBhvr>
                                    </p:animEffect>
                                  </p:childTnLst>
                                </p:cTn>
                              </p:par>
                              <p:par>
                                <p:cTn id="33" presetID="22" presetClass="entr" presetSubtype="2" fill="hold"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right)">
                                      <p:cBhvr>
                                        <p:cTn id="35" dur="500"/>
                                        <p:tgtEl>
                                          <p:spTgt spid="38"/>
                                        </p:tgtEl>
                                      </p:cBhvr>
                                    </p:animEffect>
                                  </p:childTnLst>
                                </p:cTn>
                              </p:par>
                              <p:par>
                                <p:cTn id="36" presetID="22" presetClass="entr" presetSubtype="2" fill="hold" nodeType="with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wipe(right)">
                                      <p:cBhvr>
                                        <p:cTn id="38" dur="500"/>
                                        <p:tgtEl>
                                          <p:spTgt spid="32"/>
                                        </p:tgtEl>
                                      </p:cBhvr>
                                    </p:animEffect>
                                  </p:childTnLst>
                                </p:cTn>
                              </p:par>
                            </p:childTnLst>
                          </p:cTn>
                        </p:par>
                        <p:par>
                          <p:cTn id="39" fill="hold">
                            <p:stCondLst>
                              <p:cond delay="1500"/>
                            </p:stCondLst>
                            <p:childTnLst>
                              <p:par>
                                <p:cTn id="40" presetID="2" presetClass="entr" presetSubtype="1" decel="100000" fill="hold" grpId="0" nodeType="after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additive="base">
                                        <p:cTn id="42" dur="500" fill="hold"/>
                                        <p:tgtEl>
                                          <p:spTgt spid="45"/>
                                        </p:tgtEl>
                                        <p:attrNameLst>
                                          <p:attrName>ppt_x</p:attrName>
                                        </p:attrNameLst>
                                      </p:cBhvr>
                                      <p:tavLst>
                                        <p:tav tm="0">
                                          <p:val>
                                            <p:strVal val="#ppt_x"/>
                                          </p:val>
                                        </p:tav>
                                        <p:tav tm="100000">
                                          <p:val>
                                            <p:strVal val="#ppt_x"/>
                                          </p:val>
                                        </p:tav>
                                      </p:tavLst>
                                    </p:anim>
                                    <p:anim calcmode="lin" valueType="num">
                                      <p:cBhvr additive="base">
                                        <p:cTn id="43" dur="500" fill="hold"/>
                                        <p:tgtEl>
                                          <p:spTgt spid="45"/>
                                        </p:tgtEl>
                                        <p:attrNameLst>
                                          <p:attrName>ppt_y</p:attrName>
                                        </p:attrNameLst>
                                      </p:cBhvr>
                                      <p:tavLst>
                                        <p:tav tm="0">
                                          <p:val>
                                            <p:strVal val="0-#ppt_h/2"/>
                                          </p:val>
                                        </p:tav>
                                        <p:tav tm="100000">
                                          <p:val>
                                            <p:strVal val="#ppt_y"/>
                                          </p:val>
                                        </p:tav>
                                      </p:tavLst>
                                    </p:anim>
                                  </p:childTnLst>
                                </p:cTn>
                              </p:par>
                              <p:par>
                                <p:cTn id="44" presetID="22" presetClass="entr" presetSubtype="8" fill="hold" nodeType="withEffect">
                                  <p:stCondLst>
                                    <p:cond delay="400"/>
                                  </p:stCondLst>
                                  <p:childTnLst>
                                    <p:set>
                                      <p:cBhvr>
                                        <p:cTn id="45" dur="1" fill="hold">
                                          <p:stCondLst>
                                            <p:cond delay="0"/>
                                          </p:stCondLst>
                                        </p:cTn>
                                        <p:tgtEl>
                                          <p:spTgt spid="49"/>
                                        </p:tgtEl>
                                        <p:attrNameLst>
                                          <p:attrName>style.visibility</p:attrName>
                                        </p:attrNameLst>
                                      </p:cBhvr>
                                      <p:to>
                                        <p:strVal val="visible"/>
                                      </p:to>
                                    </p:set>
                                    <p:animEffect transition="in" filter="wipe(left)">
                                      <p:cBhvr>
                                        <p:cTn id="46" dur="500"/>
                                        <p:tgtEl>
                                          <p:spTgt spid="49"/>
                                        </p:tgtEl>
                                      </p:cBhvr>
                                    </p:animEffect>
                                  </p:childTnLst>
                                </p:cTn>
                              </p:par>
                              <p:par>
                                <p:cTn id="47" presetID="22" presetClass="entr" presetSubtype="2" fill="hold" nodeType="withEffect">
                                  <p:stCondLst>
                                    <p:cond delay="40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bwMode="auto">
          <a:xfrm>
            <a:off x="1234618" y="3788833"/>
            <a:ext cx="1511300" cy="1515533"/>
            <a:chOff x="925080" y="2842151"/>
            <a:chExt cx="1134462" cy="1136057"/>
          </a:xfrm>
        </p:grpSpPr>
        <p:sp>
          <p:nvSpPr>
            <p:cNvPr id="4" name="MH_Other_3"/>
            <p:cNvSpPr/>
            <p:nvPr>
              <p:custDataLst>
                <p:tags r:id="rId12"/>
              </p:custDataLst>
            </p:nvPr>
          </p:nvSpPr>
          <p:spPr>
            <a:xfrm>
              <a:off x="925080" y="2842151"/>
              <a:ext cx="1134462" cy="1136057"/>
            </a:xfrm>
            <a:prstGeom prst="teardrop">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tIns="72000" rIns="108000" anchor="ctr"/>
            <a:lstStyle/>
            <a:p>
              <a:pPr algn="ctr" eaLnBrk="1" fontAlgn="auto" hangingPunct="1">
                <a:spcBef>
                  <a:spcPts val="0"/>
                </a:spcBef>
                <a:spcAft>
                  <a:spcPts val="0"/>
                </a:spcAft>
                <a:defRPr/>
              </a:pPr>
              <a:endParaRPr lang="th-TH" sz="3600" dirty="0">
                <a:gradFill>
                  <a:gsLst>
                    <a:gs pos="0">
                      <a:schemeClr val="accent1"/>
                    </a:gs>
                    <a:gs pos="100000">
                      <a:schemeClr val="accent1">
                        <a:lumMod val="50000"/>
                      </a:schemeClr>
                    </a:gs>
                  </a:gsLst>
                  <a:lin ang="5400000" scaled="1"/>
                </a:gradFill>
                <a:latin typeface="+mj-lt"/>
              </a:endParaRPr>
            </a:p>
          </p:txBody>
        </p:sp>
        <p:sp>
          <p:nvSpPr>
            <p:cNvPr id="2054" name="MH_Other_5"/>
            <p:cNvSpPr>
              <a:spLocks noEditPoints="1"/>
            </p:cNvSpPr>
            <p:nvPr>
              <p:custDataLst>
                <p:tags r:id="rId13"/>
              </p:custDataLst>
            </p:nvPr>
          </p:nvSpPr>
          <p:spPr bwMode="auto">
            <a:xfrm>
              <a:off x="1258745" y="3129339"/>
              <a:ext cx="467131" cy="502974"/>
            </a:xfrm>
            <a:custGeom>
              <a:avLst/>
              <a:gdLst>
                <a:gd name="T0" fmla="*/ 2147483646 w 67"/>
                <a:gd name="T1" fmla="*/ 2147483646 h 72"/>
                <a:gd name="T2" fmla="*/ 2147483646 w 67"/>
                <a:gd name="T3" fmla="*/ 2147483646 h 72"/>
                <a:gd name="T4" fmla="*/ 2147483646 w 67"/>
                <a:gd name="T5" fmla="*/ 2147483646 h 72"/>
                <a:gd name="T6" fmla="*/ 0 w 67"/>
                <a:gd name="T7" fmla="*/ 2147483646 h 72"/>
                <a:gd name="T8" fmla="*/ 0 w 67"/>
                <a:gd name="T9" fmla="*/ 2147483646 h 72"/>
                <a:gd name="T10" fmla="*/ 2147483646 w 67"/>
                <a:gd name="T11" fmla="*/ 2147483646 h 72"/>
                <a:gd name="T12" fmla="*/ 2147483646 w 67"/>
                <a:gd name="T13" fmla="*/ 2147483646 h 72"/>
                <a:gd name="T14" fmla="*/ 2147483646 w 67"/>
                <a:gd name="T15" fmla="*/ 2147483646 h 72"/>
                <a:gd name="T16" fmla="*/ 2147483646 w 67"/>
                <a:gd name="T17" fmla="*/ 0 h 72"/>
                <a:gd name="T18" fmla="*/ 2147483646 w 67"/>
                <a:gd name="T19" fmla="*/ 0 h 72"/>
                <a:gd name="T20" fmla="*/ 2147483646 w 67"/>
                <a:gd name="T21" fmla="*/ 2147483646 h 72"/>
                <a:gd name="T22" fmla="*/ 2147483646 w 67"/>
                <a:gd name="T23" fmla="*/ 2147483646 h 72"/>
                <a:gd name="T24" fmla="*/ 2147483646 w 67"/>
                <a:gd name="T25" fmla="*/ 2147483646 h 72"/>
                <a:gd name="T26" fmla="*/ 2147483646 w 67"/>
                <a:gd name="T27" fmla="*/ 2147483646 h 72"/>
                <a:gd name="T28" fmla="*/ 2147483646 w 67"/>
                <a:gd name="T29" fmla="*/ 0 h 72"/>
                <a:gd name="T30" fmla="*/ 2147483646 w 67"/>
                <a:gd name="T31" fmla="*/ 0 h 72"/>
                <a:gd name="T32" fmla="*/ 2147483646 w 67"/>
                <a:gd name="T33" fmla="*/ 2147483646 h 72"/>
                <a:gd name="T34" fmla="*/ 2147483646 w 67"/>
                <a:gd name="T35" fmla="*/ 2147483646 h 72"/>
                <a:gd name="T36" fmla="*/ 2147483646 w 67"/>
                <a:gd name="T37" fmla="*/ 2147483646 h 72"/>
                <a:gd name="T38" fmla="*/ 2147483646 w 67"/>
                <a:gd name="T39" fmla="*/ 2147483646 h 72"/>
                <a:gd name="T40" fmla="*/ 2147483646 w 67"/>
                <a:gd name="T41" fmla="*/ 2147483646 h 72"/>
                <a:gd name="T42" fmla="*/ 2147483646 w 67"/>
                <a:gd name="T43" fmla="*/ 2147483646 h 72"/>
                <a:gd name="T44" fmla="*/ 2147483646 w 67"/>
                <a:gd name="T45" fmla="*/ 2147483646 h 72"/>
                <a:gd name="T46" fmla="*/ 2147483646 w 67"/>
                <a:gd name="T47" fmla="*/ 2147483646 h 72"/>
                <a:gd name="T48" fmla="*/ 2147483646 w 67"/>
                <a:gd name="T49" fmla="*/ 2147483646 h 72"/>
                <a:gd name="T50" fmla="*/ 2147483646 w 67"/>
                <a:gd name="T51" fmla="*/ 2147483646 h 72"/>
                <a:gd name="T52" fmla="*/ 2147483646 w 67"/>
                <a:gd name="T53" fmla="*/ 2147483646 h 72"/>
                <a:gd name="T54" fmla="*/ 2147483646 w 67"/>
                <a:gd name="T55" fmla="*/ 2147483646 h 72"/>
                <a:gd name="T56" fmla="*/ 2147483646 w 67"/>
                <a:gd name="T57" fmla="*/ 2147483646 h 72"/>
                <a:gd name="T58" fmla="*/ 2147483646 w 67"/>
                <a:gd name="T59" fmla="*/ 2147483646 h 72"/>
                <a:gd name="T60" fmla="*/ 2147483646 w 67"/>
                <a:gd name="T61" fmla="*/ 2147483646 h 72"/>
                <a:gd name="T62" fmla="*/ 2147483646 w 67"/>
                <a:gd name="T63" fmla="*/ 2147483646 h 72"/>
                <a:gd name="T64" fmla="*/ 2147483646 w 67"/>
                <a:gd name="T65" fmla="*/ 2147483646 h 72"/>
                <a:gd name="T66" fmla="*/ 2147483646 w 67"/>
                <a:gd name="T67" fmla="*/ 2147483646 h 72"/>
                <a:gd name="T68" fmla="*/ 2147483646 w 67"/>
                <a:gd name="T69" fmla="*/ 2147483646 h 72"/>
                <a:gd name="T70" fmla="*/ 2147483646 w 67"/>
                <a:gd name="T71" fmla="*/ 2147483646 h 72"/>
                <a:gd name="T72" fmla="*/ 2147483646 w 67"/>
                <a:gd name="T73" fmla="*/ 2147483646 h 72"/>
                <a:gd name="T74" fmla="*/ 2147483646 w 67"/>
                <a:gd name="T75" fmla="*/ 2147483646 h 72"/>
                <a:gd name="T76" fmla="*/ 2147483646 w 67"/>
                <a:gd name="T77" fmla="*/ 2147483646 h 72"/>
                <a:gd name="T78" fmla="*/ 2147483646 w 67"/>
                <a:gd name="T79" fmla="*/ 2147483646 h 72"/>
                <a:gd name="T80" fmla="*/ 2147483646 w 67"/>
                <a:gd name="T81" fmla="*/ 2147483646 h 72"/>
                <a:gd name="T82" fmla="*/ 2147483646 w 67"/>
                <a:gd name="T83" fmla="*/ 2147483646 h 72"/>
                <a:gd name="T84" fmla="*/ 2147483646 w 67"/>
                <a:gd name="T85" fmla="*/ 2147483646 h 72"/>
                <a:gd name="T86" fmla="*/ 2147483646 w 67"/>
                <a:gd name="T87" fmla="*/ 2147483646 h 7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5">
                <a:gradFill>
                  <a:gsLst>
                    <a:gs pos="0">
                      <a:schemeClr val="accent1"/>
                    </a:gs>
                    <a:gs pos="100000">
                      <a:schemeClr val="accent1">
                        <a:lumMod val="50000"/>
                      </a:schemeClr>
                    </a:gs>
                  </a:gsLst>
                  <a:lin ang="5400000" scaled="1"/>
                </a:gradFill>
                <a:latin typeface="+mj-lt"/>
                <a:ea typeface="+mn-ea"/>
              </a:endParaRPr>
            </a:p>
          </p:txBody>
        </p:sp>
      </p:grpSp>
      <p:grpSp>
        <p:nvGrpSpPr>
          <p:cNvPr id="7" name="组合 6"/>
          <p:cNvGrpSpPr/>
          <p:nvPr/>
        </p:nvGrpSpPr>
        <p:grpSpPr bwMode="auto">
          <a:xfrm>
            <a:off x="2822118" y="3788833"/>
            <a:ext cx="2127249" cy="2127251"/>
            <a:chOff x="2115386" y="2842151"/>
            <a:chExt cx="1595585" cy="1595585"/>
          </a:xfrm>
        </p:grpSpPr>
        <p:sp>
          <p:nvSpPr>
            <p:cNvPr id="2" name="MH_Other_1"/>
            <p:cNvSpPr/>
            <p:nvPr>
              <p:custDataLst>
                <p:tags r:id="rId10"/>
              </p:custDataLst>
            </p:nvPr>
          </p:nvSpPr>
          <p:spPr>
            <a:xfrm rot="16200000">
              <a:off x="2115387" y="2842150"/>
              <a:ext cx="1595585" cy="1595585"/>
            </a:xfrm>
            <a:prstGeom prst="teardrop">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108000" anchor="ctr"/>
            <a:lstStyle/>
            <a:p>
              <a:pPr algn="ctr" eaLnBrk="1" fontAlgn="auto" hangingPunct="1">
                <a:spcBef>
                  <a:spcPts val="0"/>
                </a:spcBef>
                <a:spcAft>
                  <a:spcPts val="0"/>
                </a:spcAft>
                <a:defRPr/>
              </a:pPr>
              <a:endParaRPr lang="th-TH" sz="3600" dirty="0">
                <a:gradFill>
                  <a:gsLst>
                    <a:gs pos="0">
                      <a:schemeClr val="accent1"/>
                    </a:gs>
                    <a:gs pos="100000">
                      <a:schemeClr val="accent1">
                        <a:lumMod val="50000"/>
                      </a:schemeClr>
                    </a:gs>
                  </a:gsLst>
                  <a:lin ang="5400000" scaled="1"/>
                </a:gradFill>
                <a:latin typeface="+mj-lt"/>
              </a:endParaRPr>
            </a:p>
          </p:txBody>
        </p:sp>
        <p:sp>
          <p:nvSpPr>
            <p:cNvPr id="2055" name="MH_Other_6"/>
            <p:cNvSpPr>
              <a:spLocks noEditPoints="1"/>
            </p:cNvSpPr>
            <p:nvPr>
              <p:custDataLst>
                <p:tags r:id="rId11"/>
              </p:custDataLst>
            </p:nvPr>
          </p:nvSpPr>
          <p:spPr bwMode="auto">
            <a:xfrm>
              <a:off x="2659949" y="3381951"/>
              <a:ext cx="506460" cy="436603"/>
            </a:xfrm>
            <a:custGeom>
              <a:avLst/>
              <a:gdLst>
                <a:gd name="T0" fmla="*/ 2147483646 w 73"/>
                <a:gd name="T1" fmla="*/ 2147483646 h 63"/>
                <a:gd name="T2" fmla="*/ 2147483646 w 73"/>
                <a:gd name="T3" fmla="*/ 2147483646 h 63"/>
                <a:gd name="T4" fmla="*/ 2147483646 w 73"/>
                <a:gd name="T5" fmla="*/ 2147483646 h 63"/>
                <a:gd name="T6" fmla="*/ 2147483646 w 73"/>
                <a:gd name="T7" fmla="*/ 2147483646 h 63"/>
                <a:gd name="T8" fmla="*/ 2147483646 w 73"/>
                <a:gd name="T9" fmla="*/ 2147483646 h 63"/>
                <a:gd name="T10" fmla="*/ 2147483646 w 73"/>
                <a:gd name="T11" fmla="*/ 2147483646 h 63"/>
                <a:gd name="T12" fmla="*/ 2147483646 w 73"/>
                <a:gd name="T13" fmla="*/ 2147483646 h 63"/>
                <a:gd name="T14" fmla="*/ 2147483646 w 73"/>
                <a:gd name="T15" fmla="*/ 2147483646 h 63"/>
                <a:gd name="T16" fmla="*/ 2147483646 w 73"/>
                <a:gd name="T17" fmla="*/ 2147483646 h 63"/>
                <a:gd name="T18" fmla="*/ 0 w 73"/>
                <a:gd name="T19" fmla="*/ 2147483646 h 63"/>
                <a:gd name="T20" fmla="*/ 0 w 73"/>
                <a:gd name="T21" fmla="*/ 2147483646 h 63"/>
                <a:gd name="T22" fmla="*/ 2147483646 w 73"/>
                <a:gd name="T23" fmla="*/ 0 h 63"/>
                <a:gd name="T24" fmla="*/ 2147483646 w 73"/>
                <a:gd name="T25" fmla="*/ 0 h 63"/>
                <a:gd name="T26" fmla="*/ 2147483646 w 73"/>
                <a:gd name="T27" fmla="*/ 2147483646 h 63"/>
                <a:gd name="T28" fmla="*/ 2147483646 w 73"/>
                <a:gd name="T29" fmla="*/ 2147483646 h 63"/>
                <a:gd name="T30" fmla="*/ 2147483646 w 73"/>
                <a:gd name="T31" fmla="*/ 2147483646 h 63"/>
                <a:gd name="T32" fmla="*/ 2147483646 w 73"/>
                <a:gd name="T33" fmla="*/ 2147483646 h 63"/>
                <a:gd name="T34" fmla="*/ 2147483646 w 73"/>
                <a:gd name="T35" fmla="*/ 2147483646 h 63"/>
                <a:gd name="T36" fmla="*/ 2147483646 w 73"/>
                <a:gd name="T37" fmla="*/ 2147483646 h 63"/>
                <a:gd name="T38" fmla="*/ 2147483646 w 73"/>
                <a:gd name="T39" fmla="*/ 2147483646 h 63"/>
                <a:gd name="T40" fmla="*/ 2147483646 w 73"/>
                <a:gd name="T41" fmla="*/ 2147483646 h 63"/>
                <a:gd name="T42" fmla="*/ 2147483646 w 73"/>
                <a:gd name="T43" fmla="*/ 2147483646 h 63"/>
                <a:gd name="T44" fmla="*/ 2147483646 w 73"/>
                <a:gd name="T45" fmla="*/ 2147483646 h 63"/>
                <a:gd name="T46" fmla="*/ 2147483646 w 73"/>
                <a:gd name="T47" fmla="*/ 2147483646 h 6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5">
                <a:gradFill>
                  <a:gsLst>
                    <a:gs pos="0">
                      <a:schemeClr val="accent1"/>
                    </a:gs>
                    <a:gs pos="100000">
                      <a:schemeClr val="accent1">
                        <a:lumMod val="50000"/>
                      </a:schemeClr>
                    </a:gs>
                  </a:gsLst>
                  <a:lin ang="5400000" scaled="1"/>
                </a:gradFill>
                <a:latin typeface="+mj-lt"/>
                <a:ea typeface="+mn-ea"/>
              </a:endParaRPr>
            </a:p>
          </p:txBody>
        </p:sp>
      </p:grpSp>
      <p:grpSp>
        <p:nvGrpSpPr>
          <p:cNvPr id="8" name="组合 7"/>
          <p:cNvGrpSpPr/>
          <p:nvPr/>
        </p:nvGrpSpPr>
        <p:grpSpPr bwMode="auto">
          <a:xfrm>
            <a:off x="2822118" y="2203451"/>
            <a:ext cx="1513416" cy="1511300"/>
            <a:chOff x="2115386" y="1651845"/>
            <a:chExt cx="1136057" cy="1134461"/>
          </a:xfrm>
        </p:grpSpPr>
        <p:sp>
          <p:nvSpPr>
            <p:cNvPr id="3" name="MH_Other_2"/>
            <p:cNvSpPr/>
            <p:nvPr>
              <p:custDataLst>
                <p:tags r:id="rId8"/>
              </p:custDataLst>
            </p:nvPr>
          </p:nvSpPr>
          <p:spPr>
            <a:xfrm rot="10800000">
              <a:off x="2115386" y="1651845"/>
              <a:ext cx="1136057" cy="1134461"/>
            </a:xfrm>
            <a:prstGeom prst="teardrop">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36000" rIns="36000" anchor="ctr"/>
            <a:lstStyle/>
            <a:p>
              <a:pPr algn="ctr" eaLnBrk="1" fontAlgn="auto" hangingPunct="1">
                <a:spcBef>
                  <a:spcPts val="0"/>
                </a:spcBef>
                <a:spcAft>
                  <a:spcPts val="0"/>
                </a:spcAft>
                <a:defRPr/>
              </a:pPr>
              <a:endParaRPr lang="th-TH" sz="4000" dirty="0">
                <a:gradFill>
                  <a:gsLst>
                    <a:gs pos="0">
                      <a:schemeClr val="accent1"/>
                    </a:gs>
                    <a:gs pos="100000">
                      <a:schemeClr val="accent1">
                        <a:lumMod val="50000"/>
                      </a:schemeClr>
                    </a:gs>
                  </a:gsLst>
                  <a:lin ang="5400000" scaled="1"/>
                </a:gradFill>
                <a:latin typeface="+mj-lt"/>
              </a:endParaRPr>
            </a:p>
          </p:txBody>
        </p:sp>
        <p:sp>
          <p:nvSpPr>
            <p:cNvPr id="2056" name="MH_Other_7"/>
            <p:cNvSpPr>
              <a:spLocks noEditPoints="1"/>
            </p:cNvSpPr>
            <p:nvPr>
              <p:custDataLst>
                <p:tags r:id="rId9"/>
              </p:custDataLst>
            </p:nvPr>
          </p:nvSpPr>
          <p:spPr bwMode="auto">
            <a:xfrm>
              <a:off x="2429987" y="2039532"/>
              <a:ext cx="506856" cy="382920"/>
            </a:xfrm>
            <a:custGeom>
              <a:avLst/>
              <a:gdLst>
                <a:gd name="T0" fmla="*/ 2147483646 w 158"/>
                <a:gd name="T1" fmla="*/ 2147483646 h 119"/>
                <a:gd name="T2" fmla="*/ 0 w 158"/>
                <a:gd name="T3" fmla="*/ 2147483646 h 119"/>
                <a:gd name="T4" fmla="*/ 0 w 158"/>
                <a:gd name="T5" fmla="*/ 0 h 119"/>
                <a:gd name="T6" fmla="*/ 2147483646 w 158"/>
                <a:gd name="T7" fmla="*/ 0 h 119"/>
                <a:gd name="T8" fmla="*/ 2147483646 w 158"/>
                <a:gd name="T9" fmla="*/ 2147483646 h 119"/>
                <a:gd name="T10" fmla="*/ 2147483646 w 158"/>
                <a:gd name="T11" fmla="*/ 2147483646 h 119"/>
                <a:gd name="T12" fmla="*/ 2147483646 w 158"/>
                <a:gd name="T13" fmla="*/ 2147483646 h 119"/>
                <a:gd name="T14" fmla="*/ 2147483646 w 158"/>
                <a:gd name="T15" fmla="*/ 2147483646 h 119"/>
                <a:gd name="T16" fmla="*/ 2147483646 w 158"/>
                <a:gd name="T17" fmla="*/ 2147483646 h 119"/>
                <a:gd name="T18" fmla="*/ 2147483646 w 158"/>
                <a:gd name="T19" fmla="*/ 2147483646 h 119"/>
                <a:gd name="T20" fmla="*/ 2147483646 w 158"/>
                <a:gd name="T21" fmla="*/ 2147483646 h 119"/>
                <a:gd name="T22" fmla="*/ 2147483646 w 158"/>
                <a:gd name="T23" fmla="*/ 2147483646 h 119"/>
                <a:gd name="T24" fmla="*/ 2147483646 w 158"/>
                <a:gd name="T25" fmla="*/ 2147483646 h 119"/>
                <a:gd name="T26" fmla="*/ 2147483646 w 158"/>
                <a:gd name="T27" fmla="*/ 2147483646 h 119"/>
                <a:gd name="T28" fmla="*/ 2147483646 w 158"/>
                <a:gd name="T29" fmla="*/ 2147483646 h 119"/>
                <a:gd name="T30" fmla="*/ 2147483646 w 158"/>
                <a:gd name="T31" fmla="*/ 2147483646 h 119"/>
                <a:gd name="T32" fmla="*/ 2147483646 w 158"/>
                <a:gd name="T33" fmla="*/ 2147483646 h 119"/>
                <a:gd name="T34" fmla="*/ 2147483646 w 158"/>
                <a:gd name="T35" fmla="*/ 2147483646 h 119"/>
                <a:gd name="T36" fmla="*/ 2147483646 w 158"/>
                <a:gd name="T37" fmla="*/ 2147483646 h 119"/>
                <a:gd name="T38" fmla="*/ 2147483646 w 158"/>
                <a:gd name="T39" fmla="*/ 2147483646 h 119"/>
                <a:gd name="T40" fmla="*/ 2147483646 w 158"/>
                <a:gd name="T41" fmla="*/ 2147483646 h 119"/>
                <a:gd name="T42" fmla="*/ 2147483646 w 158"/>
                <a:gd name="T43" fmla="*/ 2147483646 h 119"/>
                <a:gd name="T44" fmla="*/ 2147483646 w 158"/>
                <a:gd name="T45" fmla="*/ 2147483646 h 119"/>
                <a:gd name="T46" fmla="*/ 2147483646 w 158"/>
                <a:gd name="T47" fmla="*/ 2147483646 h 119"/>
                <a:gd name="T48" fmla="*/ 2147483646 w 158"/>
                <a:gd name="T49" fmla="*/ 2147483646 h 119"/>
                <a:gd name="T50" fmla="*/ 2147483646 w 158"/>
                <a:gd name="T51" fmla="*/ 2147483646 h 119"/>
                <a:gd name="T52" fmla="*/ 2147483646 w 158"/>
                <a:gd name="T53" fmla="*/ 2147483646 h 11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5">
                <a:gradFill>
                  <a:gsLst>
                    <a:gs pos="0">
                      <a:schemeClr val="accent1"/>
                    </a:gs>
                    <a:gs pos="100000">
                      <a:schemeClr val="accent1">
                        <a:lumMod val="50000"/>
                      </a:schemeClr>
                    </a:gs>
                  </a:gsLst>
                  <a:lin ang="5400000" scaled="1"/>
                </a:gradFill>
                <a:latin typeface="+mj-lt"/>
                <a:ea typeface="+mn-ea"/>
              </a:endParaRPr>
            </a:p>
          </p:txBody>
        </p:sp>
      </p:grpSp>
      <p:grpSp>
        <p:nvGrpSpPr>
          <p:cNvPr id="9" name="组合 8"/>
          <p:cNvGrpSpPr/>
          <p:nvPr/>
        </p:nvGrpSpPr>
        <p:grpSpPr bwMode="auto">
          <a:xfrm>
            <a:off x="1226151" y="2218267"/>
            <a:ext cx="1511300" cy="1511300"/>
            <a:chOff x="918697" y="1663014"/>
            <a:chExt cx="1134462" cy="1134462"/>
          </a:xfrm>
        </p:grpSpPr>
        <p:sp>
          <p:nvSpPr>
            <p:cNvPr id="5" name="MH_Other_4"/>
            <p:cNvSpPr/>
            <p:nvPr>
              <p:custDataLst>
                <p:tags r:id="rId6"/>
              </p:custDataLst>
            </p:nvPr>
          </p:nvSpPr>
          <p:spPr>
            <a:xfrm rot="5400000">
              <a:off x="918697" y="1663014"/>
              <a:ext cx="1134462" cy="1134462"/>
            </a:xfrm>
            <a:prstGeom prst="teardrop">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108000" tIns="36000" rIns="0" anchor="ctr"/>
            <a:lstStyle/>
            <a:p>
              <a:pPr algn="ctr" eaLnBrk="1" fontAlgn="auto" hangingPunct="1">
                <a:spcBef>
                  <a:spcPts val="0"/>
                </a:spcBef>
                <a:spcAft>
                  <a:spcPts val="0"/>
                </a:spcAft>
                <a:defRPr/>
              </a:pPr>
              <a:endParaRPr lang="th-TH" sz="3600" dirty="0">
                <a:gradFill>
                  <a:gsLst>
                    <a:gs pos="0">
                      <a:schemeClr val="accent1"/>
                    </a:gs>
                    <a:gs pos="100000">
                      <a:schemeClr val="accent1">
                        <a:lumMod val="50000"/>
                      </a:schemeClr>
                    </a:gs>
                  </a:gsLst>
                  <a:lin ang="5400000" scaled="1"/>
                </a:gradFill>
                <a:latin typeface="+mj-lt"/>
              </a:endParaRPr>
            </a:p>
          </p:txBody>
        </p:sp>
        <p:sp>
          <p:nvSpPr>
            <p:cNvPr id="2057" name="MH_Other_8"/>
            <p:cNvSpPr>
              <a:spLocks noEditPoints="1"/>
            </p:cNvSpPr>
            <p:nvPr>
              <p:custDataLst>
                <p:tags r:id="rId7"/>
              </p:custDataLst>
            </p:nvPr>
          </p:nvSpPr>
          <p:spPr bwMode="auto">
            <a:xfrm>
              <a:off x="1319095" y="1961724"/>
              <a:ext cx="347965" cy="584709"/>
            </a:xfrm>
            <a:custGeom>
              <a:avLst/>
              <a:gdLst>
                <a:gd name="T0" fmla="*/ 2147483646 w 29"/>
                <a:gd name="T1" fmla="*/ 2147483646 h 49"/>
                <a:gd name="T2" fmla="*/ 2147483646 w 29"/>
                <a:gd name="T3" fmla="*/ 2147483646 h 49"/>
                <a:gd name="T4" fmla="*/ 2147483646 w 29"/>
                <a:gd name="T5" fmla="*/ 2147483646 h 49"/>
                <a:gd name="T6" fmla="*/ 0 w 29"/>
                <a:gd name="T7" fmla="*/ 2147483646 h 49"/>
                <a:gd name="T8" fmla="*/ 0 w 29"/>
                <a:gd name="T9" fmla="*/ 2147483646 h 49"/>
                <a:gd name="T10" fmla="*/ 2147483646 w 29"/>
                <a:gd name="T11" fmla="*/ 0 h 49"/>
                <a:gd name="T12" fmla="*/ 2147483646 w 29"/>
                <a:gd name="T13" fmla="*/ 0 h 49"/>
                <a:gd name="T14" fmla="*/ 2147483646 w 29"/>
                <a:gd name="T15" fmla="*/ 2147483646 h 49"/>
                <a:gd name="T16" fmla="*/ 2147483646 w 29"/>
                <a:gd name="T17" fmla="*/ 2147483646 h 49"/>
                <a:gd name="T18" fmla="*/ 2147483646 w 29"/>
                <a:gd name="T19" fmla="*/ 2147483646 h 49"/>
                <a:gd name="T20" fmla="*/ 2147483646 w 29"/>
                <a:gd name="T21" fmla="*/ 2147483646 h 49"/>
                <a:gd name="T22" fmla="*/ 2147483646 w 29"/>
                <a:gd name="T23" fmla="*/ 2147483646 h 49"/>
                <a:gd name="T24" fmla="*/ 2147483646 w 29"/>
                <a:gd name="T25" fmla="*/ 2147483646 h 49"/>
                <a:gd name="T26" fmla="*/ 2147483646 w 29"/>
                <a:gd name="T27" fmla="*/ 2147483646 h 49"/>
                <a:gd name="T28" fmla="*/ 2147483646 w 29"/>
                <a:gd name="T29" fmla="*/ 2147483646 h 49"/>
                <a:gd name="T30" fmla="*/ 2147483646 w 29"/>
                <a:gd name="T31" fmla="*/ 2147483646 h 49"/>
                <a:gd name="T32" fmla="*/ 2147483646 w 29"/>
                <a:gd name="T33" fmla="*/ 2147483646 h 49"/>
                <a:gd name="T34" fmla="*/ 2147483646 w 29"/>
                <a:gd name="T35" fmla="*/ 2147483646 h 49"/>
                <a:gd name="T36" fmla="*/ 2147483646 w 29"/>
                <a:gd name="T37" fmla="*/ 2147483646 h 49"/>
                <a:gd name="T38" fmla="*/ 2147483646 w 29"/>
                <a:gd name="T39" fmla="*/ 2147483646 h 49"/>
                <a:gd name="T40" fmla="*/ 2147483646 w 29"/>
                <a:gd name="T41" fmla="*/ 2147483646 h 49"/>
                <a:gd name="T42" fmla="*/ 2147483646 w 29"/>
                <a:gd name="T43" fmla="*/ 2147483646 h 49"/>
                <a:gd name="T44" fmla="*/ 2147483646 w 29"/>
                <a:gd name="T45" fmla="*/ 2147483646 h 49"/>
                <a:gd name="T46" fmla="*/ 2147483646 w 29"/>
                <a:gd name="T47" fmla="*/ 2147483646 h 49"/>
                <a:gd name="T48" fmla="*/ 2147483646 w 29"/>
                <a:gd name="T49" fmla="*/ 2147483646 h 49"/>
                <a:gd name="T50" fmla="*/ 2147483646 w 29"/>
                <a:gd name="T51" fmla="*/ 2147483646 h 49"/>
                <a:gd name="T52" fmla="*/ 2147483646 w 29"/>
                <a:gd name="T53" fmla="*/ 2147483646 h 49"/>
                <a:gd name="T54" fmla="*/ 2147483646 w 29"/>
                <a:gd name="T55" fmla="*/ 2147483646 h 49"/>
                <a:gd name="T56" fmla="*/ 2147483646 w 29"/>
                <a:gd name="T57" fmla="*/ 2147483646 h 49"/>
                <a:gd name="T58" fmla="*/ 2147483646 w 29"/>
                <a:gd name="T59" fmla="*/ 2147483646 h 4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sz="1355">
                <a:gradFill>
                  <a:gsLst>
                    <a:gs pos="0">
                      <a:schemeClr val="accent1"/>
                    </a:gs>
                    <a:gs pos="100000">
                      <a:schemeClr val="accent1">
                        <a:lumMod val="50000"/>
                      </a:schemeClr>
                    </a:gs>
                  </a:gsLst>
                  <a:lin ang="5400000" scaled="1"/>
                </a:gradFill>
                <a:latin typeface="+mj-lt"/>
                <a:ea typeface="+mn-ea"/>
              </a:endParaRPr>
            </a:p>
          </p:txBody>
        </p:sp>
      </p:grpSp>
      <p:sp>
        <p:nvSpPr>
          <p:cNvPr id="20" name="MH_SubTitle_1"/>
          <p:cNvSpPr/>
          <p:nvPr>
            <p:custDataLst>
              <p:tags r:id="rId2"/>
            </p:custDataLst>
          </p:nvPr>
        </p:nvSpPr>
        <p:spPr>
          <a:xfrm>
            <a:off x="5660567" y="2218267"/>
            <a:ext cx="1860551" cy="505884"/>
          </a:xfrm>
          <a:prstGeom prst="roundRect">
            <a:avLst>
              <a:gd name="adj" fmla="val 21110"/>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tr-TR" altLang="zh-CN" sz="1865" b="1" dirty="0" err="1">
                <a:solidFill>
                  <a:schemeClr val="accent2"/>
                </a:solidFill>
                <a:latin typeface="+mj-lt"/>
              </a:rPr>
              <a:t>Hearing</a:t>
            </a:r>
            <a:endParaRPr lang="en-US" altLang="zh-CN" sz="1865" b="1" dirty="0">
              <a:solidFill>
                <a:schemeClr val="accent2"/>
              </a:solidFill>
              <a:latin typeface="+mj-lt"/>
            </a:endParaRPr>
          </a:p>
        </p:txBody>
      </p:sp>
      <p:sp>
        <p:nvSpPr>
          <p:cNvPr id="24" name="MH_SubTitle_2"/>
          <p:cNvSpPr/>
          <p:nvPr>
            <p:custDataLst>
              <p:tags r:id="rId3"/>
            </p:custDataLst>
          </p:nvPr>
        </p:nvSpPr>
        <p:spPr>
          <a:xfrm>
            <a:off x="8507484" y="2218267"/>
            <a:ext cx="1864783" cy="505884"/>
          </a:xfrm>
          <a:prstGeom prst="roundRect">
            <a:avLst>
              <a:gd name="adj" fmla="val 21110"/>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tr-TR" altLang="zh-CN" sz="1865" b="1" dirty="0" err="1">
                <a:solidFill>
                  <a:schemeClr val="accent2"/>
                </a:solidFill>
                <a:latin typeface="+mj-lt"/>
              </a:rPr>
              <a:t>Growth</a:t>
            </a:r>
            <a:endParaRPr lang="en-US" altLang="zh-CN" sz="1865" b="1" dirty="0">
              <a:solidFill>
                <a:schemeClr val="accent2"/>
              </a:solidFill>
              <a:latin typeface="+mj-lt"/>
            </a:endParaRPr>
          </a:p>
        </p:txBody>
      </p:sp>
      <p:sp>
        <p:nvSpPr>
          <p:cNvPr id="27" name="MH_SubTitle_3"/>
          <p:cNvSpPr/>
          <p:nvPr>
            <p:custDataLst>
              <p:tags r:id="rId4"/>
            </p:custDataLst>
          </p:nvPr>
        </p:nvSpPr>
        <p:spPr>
          <a:xfrm>
            <a:off x="5660567" y="4311651"/>
            <a:ext cx="1860551" cy="505883"/>
          </a:xfrm>
          <a:prstGeom prst="roundRect">
            <a:avLst>
              <a:gd name="adj" fmla="val 21110"/>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tr-TR" altLang="zh-CN" sz="1865" b="1" dirty="0" err="1">
                <a:solidFill>
                  <a:schemeClr val="accent2"/>
                </a:solidFill>
                <a:latin typeface="+mj-lt"/>
              </a:rPr>
              <a:t>Goal</a:t>
            </a:r>
            <a:endParaRPr lang="en-US" altLang="zh-CN" sz="1865" b="1" dirty="0">
              <a:solidFill>
                <a:schemeClr val="accent2"/>
              </a:solidFill>
              <a:latin typeface="+mj-lt"/>
            </a:endParaRPr>
          </a:p>
        </p:txBody>
      </p:sp>
      <p:sp>
        <p:nvSpPr>
          <p:cNvPr id="29" name="MH_SubTitle_4"/>
          <p:cNvSpPr/>
          <p:nvPr>
            <p:custDataLst>
              <p:tags r:id="rId5"/>
            </p:custDataLst>
          </p:nvPr>
        </p:nvSpPr>
        <p:spPr>
          <a:xfrm>
            <a:off x="8507484" y="4311651"/>
            <a:ext cx="1864783" cy="505883"/>
          </a:xfrm>
          <a:prstGeom prst="roundRect">
            <a:avLst>
              <a:gd name="adj" fmla="val 21110"/>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tr-TR" altLang="zh-CN" sz="1865" b="1" dirty="0" err="1">
                <a:solidFill>
                  <a:schemeClr val="accent2"/>
                </a:solidFill>
                <a:latin typeface="+mj-lt"/>
              </a:rPr>
              <a:t>Fund</a:t>
            </a:r>
            <a:endParaRPr lang="en-US" altLang="zh-CN" sz="1865" b="1" dirty="0">
              <a:solidFill>
                <a:schemeClr val="accent2"/>
              </a:solidFill>
              <a:latin typeface="+mj-lt"/>
            </a:endParaRPr>
          </a:p>
        </p:txBody>
      </p:sp>
      <p:sp>
        <p:nvSpPr>
          <p:cNvPr id="25" name="Text Box 10"/>
          <p:cNvSpPr txBox="1">
            <a:spLocks noChangeArrowheads="1"/>
          </p:cNvSpPr>
          <p:nvPr/>
        </p:nvSpPr>
        <p:spPr bwMode="auto">
          <a:xfrm>
            <a:off x="5514518" y="2872317"/>
            <a:ext cx="2152649" cy="1169551"/>
          </a:xfrm>
          <a:prstGeom prst="rect">
            <a:avLst/>
          </a:prstGeom>
          <a:noFill/>
          <a:ln w="9525">
            <a:noFill/>
            <a:miter lim="800000"/>
          </a:ln>
        </p:spPr>
        <p:txBody>
          <a:bodyPr lIns="60960" tIns="30480" rIns="60960" bIns="30480">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Enjoy the little things in life, because one day you will look back and realize they were the big things.</a:t>
            </a:r>
            <a:endParaRPr lang="zh-CN" altLang="en-US" sz="1200" dirty="0">
              <a:gradFill>
                <a:gsLst>
                  <a:gs pos="0">
                    <a:schemeClr val="accent1"/>
                  </a:gs>
                  <a:gs pos="100000">
                    <a:schemeClr val="accent1">
                      <a:lumMod val="50000"/>
                    </a:schemeClr>
                  </a:gs>
                </a:gsLst>
                <a:lin ang="5400000" scaled="1"/>
              </a:gradFill>
              <a:latin typeface="+mj-lt"/>
            </a:endParaRPr>
          </a:p>
        </p:txBody>
      </p:sp>
      <p:sp>
        <p:nvSpPr>
          <p:cNvPr id="26" name="Text Box 10"/>
          <p:cNvSpPr txBox="1">
            <a:spLocks noChangeArrowheads="1"/>
          </p:cNvSpPr>
          <p:nvPr/>
        </p:nvSpPr>
        <p:spPr bwMode="auto">
          <a:xfrm>
            <a:off x="8363551" y="2901951"/>
            <a:ext cx="2152649" cy="1169551"/>
          </a:xfrm>
          <a:prstGeom prst="rect">
            <a:avLst/>
          </a:prstGeom>
          <a:noFill/>
          <a:ln w="9525">
            <a:noFill/>
            <a:miter lim="800000"/>
          </a:ln>
        </p:spPr>
        <p:txBody>
          <a:bodyPr lIns="60960" tIns="30480" rIns="60960" bIns="30480">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Everyone wants, happiness. No one wants pain. But you can’t have a rainbow without a little rain.</a:t>
            </a:r>
            <a:endParaRPr lang="zh-CN" altLang="en-US" sz="1200" dirty="0">
              <a:gradFill>
                <a:gsLst>
                  <a:gs pos="0">
                    <a:schemeClr val="accent1"/>
                  </a:gs>
                  <a:gs pos="100000">
                    <a:schemeClr val="accent1">
                      <a:lumMod val="50000"/>
                    </a:schemeClr>
                  </a:gs>
                </a:gsLst>
                <a:lin ang="5400000" scaled="1"/>
              </a:gradFill>
              <a:latin typeface="+mj-lt"/>
            </a:endParaRPr>
          </a:p>
        </p:txBody>
      </p:sp>
      <p:sp>
        <p:nvSpPr>
          <p:cNvPr id="30" name="Text Box 10"/>
          <p:cNvSpPr txBox="1">
            <a:spLocks noChangeArrowheads="1"/>
          </p:cNvSpPr>
          <p:nvPr/>
        </p:nvSpPr>
        <p:spPr bwMode="auto">
          <a:xfrm>
            <a:off x="5539918" y="4991100"/>
            <a:ext cx="2152649" cy="1169551"/>
          </a:xfrm>
          <a:prstGeom prst="rect">
            <a:avLst/>
          </a:prstGeom>
          <a:noFill/>
          <a:ln w="9525">
            <a:noFill/>
            <a:miter lim="800000"/>
          </a:ln>
        </p:spPr>
        <p:txBody>
          <a:bodyPr lIns="60960" tIns="30480" rIns="60960" bIns="30480">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Everyone wants, happiness. No one wants pain. But you can’t have a rainbow without a little rain.</a:t>
            </a:r>
            <a:endParaRPr lang="zh-CN" altLang="en-US" sz="1200" dirty="0">
              <a:gradFill>
                <a:gsLst>
                  <a:gs pos="0">
                    <a:schemeClr val="accent1"/>
                  </a:gs>
                  <a:gs pos="100000">
                    <a:schemeClr val="accent1">
                      <a:lumMod val="50000"/>
                    </a:schemeClr>
                  </a:gs>
                </a:gsLst>
                <a:lin ang="5400000" scaled="1"/>
              </a:gradFill>
              <a:latin typeface="+mj-lt"/>
            </a:endParaRPr>
          </a:p>
        </p:txBody>
      </p:sp>
      <p:sp>
        <p:nvSpPr>
          <p:cNvPr id="31" name="Text Box 10"/>
          <p:cNvSpPr txBox="1">
            <a:spLocks noChangeArrowheads="1"/>
          </p:cNvSpPr>
          <p:nvPr/>
        </p:nvSpPr>
        <p:spPr bwMode="auto">
          <a:xfrm>
            <a:off x="8388951" y="5020733"/>
            <a:ext cx="2154767" cy="1169551"/>
          </a:xfrm>
          <a:prstGeom prst="rect">
            <a:avLst/>
          </a:prstGeom>
          <a:noFill/>
          <a:ln w="9525">
            <a:noFill/>
            <a:miter lim="800000"/>
          </a:ln>
        </p:spPr>
        <p:txBody>
          <a:bodyPr lIns="60960" tIns="30480" rIns="60960" bIns="30480">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Enjoy the little things in life, because one day you will look back and realize they were the big things.</a:t>
            </a:r>
            <a:endParaRPr lang="zh-CN" altLang="en-US" sz="1200" dirty="0">
              <a:gradFill>
                <a:gsLst>
                  <a:gs pos="0">
                    <a:schemeClr val="accent1"/>
                  </a:gs>
                  <a:gs pos="100000">
                    <a:schemeClr val="accent1">
                      <a:lumMod val="50000"/>
                    </a:schemeClr>
                  </a:gs>
                </a:gsLst>
                <a:lin ang="5400000" scaled="1"/>
              </a:gradFill>
              <a:latin typeface="+mj-lt"/>
            </a:endParaRPr>
          </a:p>
        </p:txBody>
      </p:sp>
      <p:sp>
        <p:nvSpPr>
          <p:cNvPr id="38" name="文本框 48"/>
          <p:cNvSpPr txBox="1">
            <a:spLocks noChangeArrowheads="1"/>
          </p:cNvSpPr>
          <p:nvPr/>
        </p:nvSpPr>
        <p:spPr bwMode="auto">
          <a:xfrm>
            <a:off x="5152567" y="338667"/>
            <a:ext cx="18880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dirty="0" err="1">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rPr>
              <a:t>Apply</a:t>
            </a:r>
            <a:endParaRPr lang="zh-CN" altLang="en-US" sz="3200" b="1" dirty="0">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endParaRPr>
          </a:p>
        </p:txBody>
      </p:sp>
      <p:cxnSp>
        <p:nvCxnSpPr>
          <p:cNvPr id="39" name="直接连接符 24"/>
          <p:cNvCxnSpPr/>
          <p:nvPr/>
        </p:nvCxnSpPr>
        <p:spPr>
          <a:xfrm>
            <a:off x="7104134"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0" name="直接连接符 25"/>
          <p:cNvCxnSpPr/>
          <p:nvPr/>
        </p:nvCxnSpPr>
        <p:spPr>
          <a:xfrm>
            <a:off x="369630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3" decel="10000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2" de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6" decel="10000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49" presetClass="entr" presetSubtype="0" decel="10000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 calcmode="lin" valueType="num">
                                      <p:cBhvr>
                                        <p:cTn id="26" dur="500" fill="hold"/>
                                        <p:tgtEl>
                                          <p:spTgt spid="20"/>
                                        </p:tgtEl>
                                        <p:attrNameLst>
                                          <p:attrName>style.rotation</p:attrName>
                                        </p:attrNameLst>
                                      </p:cBhvr>
                                      <p:tavLst>
                                        <p:tav tm="0">
                                          <p:val>
                                            <p:fltVal val="360"/>
                                          </p:val>
                                        </p:tav>
                                        <p:tav tm="100000">
                                          <p:val>
                                            <p:fltVal val="0"/>
                                          </p:val>
                                        </p:tav>
                                      </p:tavLst>
                                    </p:anim>
                                    <p:animEffect transition="in" filter="fade">
                                      <p:cBhvr>
                                        <p:cTn id="27" dur="500"/>
                                        <p:tgtEl>
                                          <p:spTgt spid="20"/>
                                        </p:tgtEl>
                                      </p:cBhvr>
                                    </p:animEffect>
                                  </p:childTnLst>
                                </p:cTn>
                              </p:par>
                              <p:par>
                                <p:cTn id="28" presetID="49" presetClass="entr" presetSubtype="0" decel="10000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anim calcmode="lin" valueType="num">
                                      <p:cBhvr>
                                        <p:cTn id="32" dur="500" fill="hold"/>
                                        <p:tgtEl>
                                          <p:spTgt spid="24"/>
                                        </p:tgtEl>
                                        <p:attrNameLst>
                                          <p:attrName>style.rotation</p:attrName>
                                        </p:attrNameLst>
                                      </p:cBhvr>
                                      <p:tavLst>
                                        <p:tav tm="0">
                                          <p:val>
                                            <p:fltVal val="360"/>
                                          </p:val>
                                        </p:tav>
                                        <p:tav tm="100000">
                                          <p:val>
                                            <p:fltVal val="0"/>
                                          </p:val>
                                        </p:tav>
                                      </p:tavLst>
                                    </p:anim>
                                    <p:animEffect transition="in" filter="fade">
                                      <p:cBhvr>
                                        <p:cTn id="33" dur="500"/>
                                        <p:tgtEl>
                                          <p:spTgt spid="24"/>
                                        </p:tgtEl>
                                      </p:cBhvr>
                                    </p:animEffect>
                                  </p:childTnLst>
                                </p:cTn>
                              </p:par>
                              <p:par>
                                <p:cTn id="34" presetID="49" presetClass="entr" presetSubtype="0" decel="100000"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p:cTn id="36" dur="500" fill="hold"/>
                                        <p:tgtEl>
                                          <p:spTgt spid="29"/>
                                        </p:tgtEl>
                                        <p:attrNameLst>
                                          <p:attrName>ppt_w</p:attrName>
                                        </p:attrNameLst>
                                      </p:cBhvr>
                                      <p:tavLst>
                                        <p:tav tm="0">
                                          <p:val>
                                            <p:fltVal val="0"/>
                                          </p:val>
                                        </p:tav>
                                        <p:tav tm="100000">
                                          <p:val>
                                            <p:strVal val="#ppt_w"/>
                                          </p:val>
                                        </p:tav>
                                      </p:tavLst>
                                    </p:anim>
                                    <p:anim calcmode="lin" valueType="num">
                                      <p:cBhvr>
                                        <p:cTn id="37" dur="500" fill="hold"/>
                                        <p:tgtEl>
                                          <p:spTgt spid="29"/>
                                        </p:tgtEl>
                                        <p:attrNameLst>
                                          <p:attrName>ppt_h</p:attrName>
                                        </p:attrNameLst>
                                      </p:cBhvr>
                                      <p:tavLst>
                                        <p:tav tm="0">
                                          <p:val>
                                            <p:fltVal val="0"/>
                                          </p:val>
                                        </p:tav>
                                        <p:tav tm="100000">
                                          <p:val>
                                            <p:strVal val="#ppt_h"/>
                                          </p:val>
                                        </p:tav>
                                      </p:tavLst>
                                    </p:anim>
                                    <p:anim calcmode="lin" valueType="num">
                                      <p:cBhvr>
                                        <p:cTn id="38" dur="500" fill="hold"/>
                                        <p:tgtEl>
                                          <p:spTgt spid="29"/>
                                        </p:tgtEl>
                                        <p:attrNameLst>
                                          <p:attrName>style.rotation</p:attrName>
                                        </p:attrNameLst>
                                      </p:cBhvr>
                                      <p:tavLst>
                                        <p:tav tm="0">
                                          <p:val>
                                            <p:fltVal val="360"/>
                                          </p:val>
                                        </p:tav>
                                        <p:tav tm="100000">
                                          <p:val>
                                            <p:fltVal val="0"/>
                                          </p:val>
                                        </p:tav>
                                      </p:tavLst>
                                    </p:anim>
                                    <p:animEffect transition="in" filter="fade">
                                      <p:cBhvr>
                                        <p:cTn id="39" dur="500"/>
                                        <p:tgtEl>
                                          <p:spTgt spid="29"/>
                                        </p:tgtEl>
                                      </p:cBhvr>
                                    </p:animEffect>
                                  </p:childTnLst>
                                </p:cTn>
                              </p:par>
                              <p:par>
                                <p:cTn id="40" presetID="49" presetClass="entr" presetSubtype="0" decel="10000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 calcmode="lin" valueType="num">
                                      <p:cBhvr>
                                        <p:cTn id="44" dur="500" fill="hold"/>
                                        <p:tgtEl>
                                          <p:spTgt spid="27"/>
                                        </p:tgtEl>
                                        <p:attrNameLst>
                                          <p:attrName>style.rotation</p:attrName>
                                        </p:attrNameLst>
                                      </p:cBhvr>
                                      <p:tavLst>
                                        <p:tav tm="0">
                                          <p:val>
                                            <p:fltVal val="360"/>
                                          </p:val>
                                        </p:tav>
                                        <p:tav tm="100000">
                                          <p:val>
                                            <p:fltVal val="0"/>
                                          </p:val>
                                        </p:tav>
                                      </p:tavLst>
                                    </p:anim>
                                    <p:animEffect transition="in" filter="fade">
                                      <p:cBhvr>
                                        <p:cTn id="45" dur="500"/>
                                        <p:tgtEl>
                                          <p:spTgt spid="27"/>
                                        </p:tgtEl>
                                      </p:cBhvr>
                                    </p:animEffect>
                                  </p:childTnLst>
                                </p:cTn>
                              </p:par>
                            </p:childTnLst>
                          </p:cTn>
                        </p:par>
                        <p:par>
                          <p:cTn id="46" fill="hold">
                            <p:stCondLst>
                              <p:cond delay="1000"/>
                            </p:stCondLst>
                            <p:childTnLst>
                              <p:par>
                                <p:cTn id="47" presetID="22" presetClass="entr" presetSubtype="1"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up)">
                                      <p:cBhvr>
                                        <p:cTn id="49" dur="500"/>
                                        <p:tgtEl>
                                          <p:spTgt spid="25"/>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up)">
                                      <p:cBhvr>
                                        <p:cTn id="52" dur="500"/>
                                        <p:tgtEl>
                                          <p:spTgt spid="26"/>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up)">
                                      <p:cBhvr>
                                        <p:cTn id="55" dur="500"/>
                                        <p:tgtEl>
                                          <p:spTgt spid="31"/>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wipe(up)">
                                      <p:cBhvr>
                                        <p:cTn id="58" dur="500"/>
                                        <p:tgtEl>
                                          <p:spTgt spid="30"/>
                                        </p:tgtEl>
                                      </p:cBhvr>
                                    </p:animEffect>
                                  </p:childTnLst>
                                </p:cTn>
                              </p:par>
                            </p:childTnLst>
                          </p:cTn>
                        </p:par>
                        <p:par>
                          <p:cTn id="59" fill="hold">
                            <p:stCondLst>
                              <p:cond delay="1500"/>
                            </p:stCondLst>
                            <p:childTnLst>
                              <p:par>
                                <p:cTn id="60" presetID="2" presetClass="entr" presetSubtype="1" decel="100000"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fill="hold"/>
                                        <p:tgtEl>
                                          <p:spTgt spid="38"/>
                                        </p:tgtEl>
                                        <p:attrNameLst>
                                          <p:attrName>ppt_x</p:attrName>
                                        </p:attrNameLst>
                                      </p:cBhvr>
                                      <p:tavLst>
                                        <p:tav tm="0">
                                          <p:val>
                                            <p:strVal val="#ppt_x"/>
                                          </p:val>
                                        </p:tav>
                                        <p:tav tm="100000">
                                          <p:val>
                                            <p:strVal val="#ppt_x"/>
                                          </p:val>
                                        </p:tav>
                                      </p:tavLst>
                                    </p:anim>
                                    <p:anim calcmode="lin" valueType="num">
                                      <p:cBhvr additive="base">
                                        <p:cTn id="63" dur="500" fill="hold"/>
                                        <p:tgtEl>
                                          <p:spTgt spid="38"/>
                                        </p:tgtEl>
                                        <p:attrNameLst>
                                          <p:attrName>ppt_y</p:attrName>
                                        </p:attrNameLst>
                                      </p:cBhvr>
                                      <p:tavLst>
                                        <p:tav tm="0">
                                          <p:val>
                                            <p:strVal val="0-#ppt_h/2"/>
                                          </p:val>
                                        </p:tav>
                                        <p:tav tm="100000">
                                          <p:val>
                                            <p:strVal val="#ppt_y"/>
                                          </p:val>
                                        </p:tav>
                                      </p:tavLst>
                                    </p:anim>
                                  </p:childTnLst>
                                </p:cTn>
                              </p:par>
                              <p:par>
                                <p:cTn id="64" presetID="22" presetClass="entr" presetSubtype="8" fill="hold" nodeType="withEffect">
                                  <p:stCondLst>
                                    <p:cond delay="400"/>
                                  </p:stCondLst>
                                  <p:childTnLst>
                                    <p:set>
                                      <p:cBhvr>
                                        <p:cTn id="65" dur="1" fill="hold">
                                          <p:stCondLst>
                                            <p:cond delay="0"/>
                                          </p:stCondLst>
                                        </p:cTn>
                                        <p:tgtEl>
                                          <p:spTgt spid="39"/>
                                        </p:tgtEl>
                                        <p:attrNameLst>
                                          <p:attrName>style.visibility</p:attrName>
                                        </p:attrNameLst>
                                      </p:cBhvr>
                                      <p:to>
                                        <p:strVal val="visible"/>
                                      </p:to>
                                    </p:set>
                                    <p:animEffect transition="in" filter="wipe(left)">
                                      <p:cBhvr>
                                        <p:cTn id="66" dur="500"/>
                                        <p:tgtEl>
                                          <p:spTgt spid="39"/>
                                        </p:tgtEl>
                                      </p:cBhvr>
                                    </p:animEffect>
                                  </p:childTnLst>
                                </p:cTn>
                              </p:par>
                              <p:par>
                                <p:cTn id="67" presetID="22" presetClass="entr" presetSubtype="2" fill="hold" nodeType="withEffect">
                                  <p:stCondLst>
                                    <p:cond delay="400"/>
                                  </p:stCondLst>
                                  <p:childTnLst>
                                    <p:set>
                                      <p:cBhvr>
                                        <p:cTn id="68" dur="1" fill="hold">
                                          <p:stCondLst>
                                            <p:cond delay="0"/>
                                          </p:stCondLst>
                                        </p:cTn>
                                        <p:tgtEl>
                                          <p:spTgt spid="40"/>
                                        </p:tgtEl>
                                        <p:attrNameLst>
                                          <p:attrName>style.visibility</p:attrName>
                                        </p:attrNameLst>
                                      </p:cBhvr>
                                      <p:to>
                                        <p:strVal val="visible"/>
                                      </p:to>
                                    </p:set>
                                    <p:animEffect transition="in" filter="wipe(right)">
                                      <p:cBhvr>
                                        <p:cTn id="6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4" grpId="0" bldLvl="0" animBg="1"/>
      <p:bldP spid="27" grpId="0" bldLvl="0" animBg="1"/>
      <p:bldP spid="29" grpId="0" bldLvl="0" animBg="1"/>
      <p:bldP spid="25" grpId="0"/>
      <p:bldP spid="26" grpId="0"/>
      <p:bldP spid="30" grpId="0"/>
      <p:bldP spid="31" grpId="0"/>
      <p:bldP spid="3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3" descr="QQ截图20170117152244"/>
          <p:cNvPicPr>
            <a:picLocks noChangeAspect="1"/>
          </p:cNvPicPr>
          <p:nvPr/>
        </p:nvPicPr>
        <p:blipFill>
          <a:blip r:embed="rId3"/>
          <a:stretch>
            <a:fillRect/>
          </a:stretch>
        </p:blipFill>
        <p:spPr>
          <a:xfrm>
            <a:off x="-3448" y="6896"/>
            <a:ext cx="12200255" cy="6852920"/>
          </a:xfrm>
          <a:prstGeom prst="rect">
            <a:avLst/>
          </a:prstGeom>
        </p:spPr>
      </p:pic>
      <p:sp>
        <p:nvSpPr>
          <p:cNvPr id="15" name=" 219"/>
          <p:cNvSpPr/>
          <p:nvPr/>
        </p:nvSpPr>
        <p:spPr>
          <a:xfrm>
            <a:off x="2684557" y="3292454"/>
            <a:ext cx="6834772" cy="360045"/>
          </a:xfrm>
          <a:prstGeom prst="roundRect">
            <a:avLst>
              <a:gd name="adj" fmla="val 50000"/>
            </a:avLst>
          </a:prstGeom>
          <a:gradFill>
            <a:gsLst>
              <a:gs pos="100000">
                <a:srgbClr val="05003A"/>
              </a:gs>
              <a:gs pos="0">
                <a:srgbClr val="8438A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mj-lt"/>
            </a:endParaRPr>
          </a:p>
        </p:txBody>
      </p:sp>
      <p:pic>
        <p:nvPicPr>
          <p:cNvPr id="16" name="图片 2" descr="27b02b36c1944eadae4c80ede239480b"/>
          <p:cNvPicPr>
            <a:picLocks noChangeAspect="1"/>
          </p:cNvPicPr>
          <p:nvPr/>
        </p:nvPicPr>
        <p:blipFill>
          <a:blip r:embed="rId4"/>
          <a:stretch>
            <a:fillRect/>
          </a:stretch>
        </p:blipFill>
        <p:spPr>
          <a:xfrm>
            <a:off x="263353" y="3030412"/>
            <a:ext cx="11066145" cy="3733800"/>
          </a:xfrm>
          <a:prstGeom prst="rect">
            <a:avLst/>
          </a:prstGeom>
        </p:spPr>
      </p:pic>
      <p:sp>
        <p:nvSpPr>
          <p:cNvPr id="20" name="文本框 16"/>
          <p:cNvSpPr txBox="1"/>
          <p:nvPr/>
        </p:nvSpPr>
        <p:spPr>
          <a:xfrm>
            <a:off x="2674029" y="718973"/>
            <a:ext cx="6845300" cy="1323439"/>
          </a:xfrm>
          <a:prstGeom prst="rect">
            <a:avLst/>
          </a:prstGeom>
          <a:noFill/>
        </p:spPr>
        <p:txBody>
          <a:bodyPr>
            <a:spAutoFit/>
          </a:bodyPr>
          <a:lstStyle/>
          <a:p>
            <a:pPr algn="ctr" eaLnBrk="1" fontAlgn="auto" hangingPunct="1">
              <a:spcBef>
                <a:spcPts val="0"/>
              </a:spcBef>
              <a:spcAft>
                <a:spcPts val="0"/>
              </a:spcAft>
              <a:defRPr/>
            </a:pPr>
            <a:r>
              <a:rPr lang="tr-TR" altLang="zh-CN" sz="8000" b="1" kern="1400" spc="200" dirty="0">
                <a:gradFill>
                  <a:gsLst>
                    <a:gs pos="0">
                      <a:schemeClr val="accent1"/>
                    </a:gs>
                    <a:gs pos="100000">
                      <a:schemeClr val="accent1">
                        <a:lumMod val="50000"/>
                      </a:schemeClr>
                    </a:gs>
                  </a:gsLst>
                  <a:lin ang="5400000" scaled="1"/>
                </a:gradFill>
                <a:latin typeface="+mj-lt"/>
              </a:rPr>
              <a:t>THANK YOU !</a:t>
            </a:r>
            <a:endParaRPr lang="zh-CN" altLang="en-US" sz="8000" b="1" kern="1400" spc="200" dirty="0">
              <a:gradFill>
                <a:gsLst>
                  <a:gs pos="0">
                    <a:schemeClr val="accent1"/>
                  </a:gs>
                  <a:gs pos="100000">
                    <a:schemeClr val="accent1">
                      <a:lumMod val="50000"/>
                    </a:schemeClr>
                  </a:gs>
                </a:gsLst>
                <a:lin ang="5400000" scaled="1"/>
              </a:gradFill>
              <a:latin typeface="+mj-lt"/>
            </a:endParaRPr>
          </a:p>
        </p:txBody>
      </p:sp>
      <p:sp>
        <p:nvSpPr>
          <p:cNvPr id="21" name="文本框 17"/>
          <p:cNvSpPr txBox="1"/>
          <p:nvPr/>
        </p:nvSpPr>
        <p:spPr>
          <a:xfrm>
            <a:off x="263353" y="2001614"/>
            <a:ext cx="11656424" cy="923330"/>
          </a:xfrm>
          <a:prstGeom prst="rect">
            <a:avLst/>
          </a:prstGeom>
          <a:noFill/>
        </p:spPr>
        <p:txBody>
          <a:bodyPr wrap="square">
            <a:spAutoFit/>
          </a:bodyPr>
          <a:lstStyle/>
          <a:p>
            <a:pPr algn="ctr" eaLnBrk="1" fontAlgn="auto" hangingPunct="1">
              <a:spcBef>
                <a:spcPts val="0"/>
              </a:spcBef>
              <a:spcAft>
                <a:spcPts val="0"/>
              </a:spcAft>
              <a:defRPr/>
            </a:pPr>
            <a:r>
              <a:rPr lang="en-US" altLang="zh-CN" sz="5400" dirty="0">
                <a:gradFill>
                  <a:gsLst>
                    <a:gs pos="0">
                      <a:schemeClr val="accent1"/>
                    </a:gs>
                    <a:gs pos="100000">
                      <a:schemeClr val="accent1">
                        <a:lumMod val="50000"/>
                      </a:schemeClr>
                    </a:gs>
                  </a:gsLst>
                  <a:lin ang="5400000" scaled="1"/>
                </a:gradFill>
                <a:latin typeface="+mj-lt"/>
                <a:ea typeface="MS Mincho" panose="02020609040205080304" pitchFamily="49" charset="-128"/>
                <a:cs typeface="Arial" panose="020B0604020202020204" pitchFamily="34" charset="0"/>
              </a:rPr>
              <a:t> </a:t>
            </a:r>
            <a:r>
              <a:rPr lang="tr-TR" altLang="zh-CN" sz="5400" dirty="0">
                <a:gradFill>
                  <a:gsLst>
                    <a:gs pos="0">
                      <a:schemeClr val="accent1"/>
                    </a:gs>
                    <a:gs pos="100000">
                      <a:schemeClr val="accent1">
                        <a:lumMod val="50000"/>
                      </a:schemeClr>
                    </a:gs>
                  </a:gsLst>
                  <a:lin ang="5400000" scaled="1"/>
                </a:gradFill>
                <a:latin typeface="+mj-lt"/>
                <a:ea typeface="MS Mincho" panose="02020609040205080304" pitchFamily="49" charset="-128"/>
                <a:cs typeface="Arial" panose="020B0604020202020204" pitchFamily="34" charset="0"/>
              </a:rPr>
              <a:t>CAR HIRE </a:t>
            </a:r>
            <a:r>
              <a:rPr lang="en-US" altLang="zh-CN" sz="5400" dirty="0">
                <a:gradFill>
                  <a:gsLst>
                    <a:gs pos="0">
                      <a:schemeClr val="accent1"/>
                    </a:gs>
                    <a:gs pos="100000">
                      <a:schemeClr val="accent1">
                        <a:lumMod val="50000"/>
                      </a:schemeClr>
                    </a:gs>
                  </a:gsLst>
                  <a:lin ang="5400000" scaled="1"/>
                </a:gradFill>
                <a:latin typeface="+mj-lt"/>
                <a:ea typeface="MS Mincho" panose="02020609040205080304" pitchFamily="49" charset="-128"/>
                <a:cs typeface="Arial" panose="020B0604020202020204" pitchFamily="34" charset="0"/>
              </a:rPr>
              <a:t>POWERPOINT</a:t>
            </a:r>
            <a:r>
              <a:rPr lang="tr-TR" altLang="zh-CN" sz="5400" dirty="0">
                <a:gradFill>
                  <a:gsLst>
                    <a:gs pos="0">
                      <a:schemeClr val="accent1"/>
                    </a:gs>
                    <a:gs pos="100000">
                      <a:schemeClr val="accent1">
                        <a:lumMod val="50000"/>
                      </a:schemeClr>
                    </a:gs>
                  </a:gsLst>
                  <a:lin ang="5400000" scaled="1"/>
                </a:gradFill>
                <a:latin typeface="+mj-lt"/>
                <a:ea typeface="MS Mincho" panose="02020609040205080304" pitchFamily="49" charset="-128"/>
                <a:cs typeface="Arial" panose="020B0604020202020204" pitchFamily="34" charset="0"/>
              </a:rPr>
              <a:t> TEMPLATE</a:t>
            </a:r>
            <a:endParaRPr lang="zh-CN" altLang="en-US" sz="5400" dirty="0">
              <a:gradFill>
                <a:gsLst>
                  <a:gs pos="0">
                    <a:schemeClr val="accent1"/>
                  </a:gs>
                  <a:gs pos="100000">
                    <a:schemeClr val="accent1">
                      <a:lumMod val="50000"/>
                    </a:schemeClr>
                  </a:gs>
                </a:gsLst>
                <a:lin ang="5400000" scaled="1"/>
              </a:gradFill>
              <a:latin typeface="+mj-lt"/>
              <a:ea typeface="MS Mincho" panose="02020609040205080304" pitchFamily="49" charset="-128"/>
              <a:cs typeface="Arial" panose="020B0604020202020204" pitchFamily="34" charset="0"/>
            </a:endParaRPr>
          </a:p>
        </p:txBody>
      </p:sp>
      <p:sp>
        <p:nvSpPr>
          <p:cNvPr id="22" name="文本框 89"/>
          <p:cNvSpPr txBox="1"/>
          <p:nvPr/>
        </p:nvSpPr>
        <p:spPr>
          <a:xfrm>
            <a:off x="2927648" y="3292454"/>
            <a:ext cx="6336704" cy="338554"/>
          </a:xfrm>
          <a:prstGeom prst="rect">
            <a:avLst/>
          </a:prstGeom>
          <a:noFill/>
        </p:spPr>
        <p:txBody>
          <a:bodyPr wrap="square" rtlCol="0">
            <a:spAutoFit/>
          </a:bodyPr>
          <a:lstStyle/>
          <a:p>
            <a:pPr algn="ctr"/>
            <a:r>
              <a:rPr lang="tr-TR" altLang="zh-CN" sz="1600" u="sng" dirty="0">
                <a:gradFill>
                  <a:gsLst>
                    <a:gs pos="0">
                      <a:schemeClr val="accent1"/>
                    </a:gs>
                    <a:gs pos="100000">
                      <a:schemeClr val="accent1">
                        <a:lumMod val="50000"/>
                      </a:schemeClr>
                    </a:gs>
                  </a:gsLst>
                  <a:lin ang="5400000" scaled="1"/>
                </a:gradFill>
                <a:latin typeface="+mj-lt"/>
                <a:ea typeface="黑体" panose="02010600030101010101" charset="-122"/>
              </a:rPr>
              <a:t>www.freepptbackgrounds.net</a:t>
            </a:r>
            <a:endParaRPr lang="zh-CN" altLang="en-US" sz="1600" u="sng" dirty="0">
              <a:gradFill>
                <a:gsLst>
                  <a:gs pos="0">
                    <a:schemeClr val="accent1"/>
                  </a:gs>
                  <a:gs pos="100000">
                    <a:schemeClr val="accent1">
                      <a:lumMod val="50000"/>
                    </a:schemeClr>
                  </a:gs>
                </a:gsLst>
                <a:lin ang="5400000" scaled="1"/>
              </a:gradFill>
              <a:latin typeface="+mj-lt"/>
              <a:ea typeface="黑体" panose="02010600030101010101" charset="-122"/>
            </a:endParaRPr>
          </a:p>
        </p:txBody>
      </p:sp>
      <p:grpSp>
        <p:nvGrpSpPr>
          <p:cNvPr id="23" name="组合 90"/>
          <p:cNvGrpSpPr/>
          <p:nvPr/>
        </p:nvGrpSpPr>
        <p:grpSpPr>
          <a:xfrm>
            <a:off x="9662760" y="3379569"/>
            <a:ext cx="2688005" cy="96000"/>
            <a:chOff x="7128284" y="2530831"/>
            <a:chExt cx="2016004" cy="72000"/>
          </a:xfrm>
        </p:grpSpPr>
        <p:cxnSp>
          <p:nvCxnSpPr>
            <p:cNvPr id="24" name="直接连接符 91"/>
            <p:cNvCxnSpPr/>
            <p:nvPr/>
          </p:nvCxnSpPr>
          <p:spPr>
            <a:xfrm>
              <a:off x="7164288" y="2566831"/>
              <a:ext cx="1980000" cy="0"/>
            </a:xfrm>
            <a:prstGeom prst="line">
              <a:avLst/>
            </a:prstGeom>
            <a:ln>
              <a:gradFill>
                <a:gsLst>
                  <a:gs pos="0">
                    <a:schemeClr val="accent1"/>
                  </a:gs>
                  <a:gs pos="100000">
                    <a:schemeClr val="accent1">
                      <a:lumMod val="50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5" name="椭圆 92"/>
            <p:cNvSpPr>
              <a:spLocks noChangeAspect="1"/>
            </p:cNvSpPr>
            <p:nvPr/>
          </p:nvSpPr>
          <p:spPr>
            <a:xfrm>
              <a:off x="7128284" y="2530831"/>
              <a:ext cx="72000" cy="7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lt"/>
              </a:endParaRPr>
            </a:p>
          </p:txBody>
        </p:sp>
      </p:grpSp>
      <p:grpSp>
        <p:nvGrpSpPr>
          <p:cNvPr id="26" name="组合 93"/>
          <p:cNvGrpSpPr/>
          <p:nvPr/>
        </p:nvGrpSpPr>
        <p:grpSpPr>
          <a:xfrm flipH="1">
            <a:off x="-240104" y="3379569"/>
            <a:ext cx="2688005" cy="96000"/>
            <a:chOff x="7128284" y="2530831"/>
            <a:chExt cx="2016004" cy="72000"/>
          </a:xfrm>
        </p:grpSpPr>
        <p:cxnSp>
          <p:nvCxnSpPr>
            <p:cNvPr id="27" name="直接连接符 94"/>
            <p:cNvCxnSpPr/>
            <p:nvPr/>
          </p:nvCxnSpPr>
          <p:spPr>
            <a:xfrm>
              <a:off x="7164288" y="2566831"/>
              <a:ext cx="1980000" cy="0"/>
            </a:xfrm>
            <a:prstGeom prst="line">
              <a:avLst/>
            </a:prstGeom>
            <a:ln>
              <a:gradFill>
                <a:gsLst>
                  <a:gs pos="0">
                    <a:schemeClr val="accent1"/>
                  </a:gs>
                  <a:gs pos="100000">
                    <a:schemeClr val="accent1">
                      <a:lumMod val="50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28" name="椭圆 95"/>
            <p:cNvSpPr>
              <a:spLocks noChangeAspect="1"/>
            </p:cNvSpPr>
            <p:nvPr/>
          </p:nvSpPr>
          <p:spPr>
            <a:xfrm>
              <a:off x="7128284" y="2530831"/>
              <a:ext cx="72000" cy="7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lt"/>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iterate type="lt">
                                    <p:tmPct val="15000"/>
                                  </p:iterate>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 calcmode="lin" valueType="num">
                                      <p:cBhvr>
                                        <p:cTn id="9" dur="500" fill="hold"/>
                                        <p:tgtEl>
                                          <p:spTgt spid="20"/>
                                        </p:tgtEl>
                                        <p:attrNameLst>
                                          <p:attrName>ppt_x</p:attrName>
                                        </p:attrNameLst>
                                      </p:cBhvr>
                                      <p:tavLst>
                                        <p:tav tm="0">
                                          <p:val>
                                            <p:fltVal val="0.5"/>
                                          </p:val>
                                        </p:tav>
                                        <p:tav tm="100000">
                                          <p:val>
                                            <p:strVal val="#ppt_x"/>
                                          </p:val>
                                        </p:tav>
                                      </p:tavLst>
                                    </p:anim>
                                    <p:anim calcmode="lin" valueType="num">
                                      <p:cBhvr>
                                        <p:cTn id="10" dur="500" fill="hold"/>
                                        <p:tgtEl>
                                          <p:spTgt spid="20"/>
                                        </p:tgtEl>
                                        <p:attrNameLst>
                                          <p:attrName>ppt_y</p:attrName>
                                        </p:attrNameLst>
                                      </p:cBhvr>
                                      <p:tavLst>
                                        <p:tav tm="0">
                                          <p:val>
                                            <p:fltVal val="0.5"/>
                                          </p:val>
                                        </p:tav>
                                        <p:tav tm="100000">
                                          <p:val>
                                            <p:strVal val="#ppt_y"/>
                                          </p:val>
                                        </p:tav>
                                      </p:tavLst>
                                    </p:anim>
                                  </p:childTnLst>
                                </p:cTn>
                              </p:par>
                            </p:childTnLst>
                          </p:cTn>
                        </p:par>
                        <p:par>
                          <p:cTn id="11" fill="hold">
                            <p:stCondLst>
                              <p:cond delay="1100"/>
                            </p:stCondLst>
                            <p:childTnLst>
                              <p:par>
                                <p:cTn id="12" presetID="23" presetClass="entr" presetSubtype="528" fill="hold" grpId="0" nodeType="afterEffect">
                                  <p:stCondLst>
                                    <p:cond delay="0"/>
                                  </p:stCondLst>
                                  <p:iterate type="lt">
                                    <p:tmPct val="15000"/>
                                  </p:iterate>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ppt_x</p:attrName>
                                        </p:attrNameLst>
                                      </p:cBhvr>
                                      <p:tavLst>
                                        <p:tav tm="0">
                                          <p:val>
                                            <p:fltVal val="0.5"/>
                                          </p:val>
                                        </p:tav>
                                        <p:tav tm="100000">
                                          <p:val>
                                            <p:strVal val="#ppt_x"/>
                                          </p:val>
                                        </p:tav>
                                      </p:tavLst>
                                    </p:anim>
                                    <p:anim calcmode="lin" valueType="num">
                                      <p:cBhvr>
                                        <p:cTn id="17" dur="500" fill="hold"/>
                                        <p:tgtEl>
                                          <p:spTgt spid="21"/>
                                        </p:tgtEl>
                                        <p:attrNameLst>
                                          <p:attrName>ppt_y</p:attrName>
                                        </p:attrNameLst>
                                      </p:cBhvr>
                                      <p:tavLst>
                                        <p:tav tm="0">
                                          <p:val>
                                            <p:fltVal val="0.5"/>
                                          </p:val>
                                        </p:tav>
                                        <p:tav tm="100000">
                                          <p:val>
                                            <p:strVal val="#ppt_y"/>
                                          </p:val>
                                        </p:tav>
                                      </p:tavLst>
                                    </p:anim>
                                  </p:childTnLst>
                                </p:cTn>
                              </p:par>
                              <p:par>
                                <p:cTn id="18" presetID="2" presetClass="entr" presetSubtype="4" decel="100000" fill="hold" grpId="0" nodeType="withEffect">
                                  <p:stCondLst>
                                    <p:cond delay="25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ppt_x"/>
                                          </p:val>
                                        </p:tav>
                                        <p:tav tm="100000">
                                          <p:val>
                                            <p:strVal val="#ppt_x"/>
                                          </p:val>
                                        </p:tav>
                                      </p:tavLst>
                                    </p:anim>
                                    <p:anim calcmode="lin" valueType="num">
                                      <p:cBhvr additive="base">
                                        <p:cTn id="21" dur="500" fill="hold"/>
                                        <p:tgtEl>
                                          <p:spTgt spid="22"/>
                                        </p:tgtEl>
                                        <p:attrNameLst>
                                          <p:attrName>ppt_y</p:attrName>
                                        </p:attrNameLst>
                                      </p:cBhvr>
                                      <p:tavLst>
                                        <p:tav tm="0">
                                          <p:val>
                                            <p:strVal val="1+#ppt_h/2"/>
                                          </p:val>
                                        </p:tav>
                                        <p:tav tm="100000">
                                          <p:val>
                                            <p:strVal val="#ppt_y"/>
                                          </p:val>
                                        </p:tav>
                                      </p:tavLst>
                                    </p:anim>
                                  </p:childTnLst>
                                </p:cTn>
                              </p:par>
                            </p:childTnLst>
                          </p:cTn>
                        </p:par>
                        <p:par>
                          <p:cTn id="22" fill="hold">
                            <p:stCondLst>
                              <p:cond delay="34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par>
                                <p:cTn id="26" presetID="22" presetClass="entr" presetSubtype="2" fill="hold"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right)">
                                      <p:cBhvr>
                                        <p:cTn id="2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bwMode="auto">
          <a:xfrm>
            <a:off x="3258151" y="2133600"/>
            <a:ext cx="1392767" cy="1392767"/>
            <a:chOff x="2443422" y="1599490"/>
            <a:chExt cx="1044500" cy="1044500"/>
          </a:xfrm>
        </p:grpSpPr>
        <p:sp>
          <p:nvSpPr>
            <p:cNvPr id="16" name="椭圆 15"/>
            <p:cNvSpPr/>
            <p:nvPr/>
          </p:nvSpPr>
          <p:spPr>
            <a:xfrm>
              <a:off x="2443422" y="1599490"/>
              <a:ext cx="1044500" cy="1044500"/>
            </a:xfrm>
            <a:prstGeom prst="ellipse">
              <a:avLst/>
            </a:prstGeom>
            <a:gradFill>
              <a:gsLst>
                <a:gs pos="0">
                  <a:schemeClr val="accent1"/>
                </a:gs>
                <a:gs pos="100000">
                  <a:schemeClr val="accent1">
                    <a:lumMod val="50000"/>
                  </a:schemeClr>
                </a:gs>
              </a:gsLst>
              <a:lin ang="540000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gradFill>
                  <a:gsLst>
                    <a:gs pos="0">
                      <a:srgbClr val="EDD5A5"/>
                    </a:gs>
                    <a:gs pos="83000">
                      <a:schemeClr val="accent1">
                        <a:lumMod val="50000"/>
                      </a:schemeClr>
                    </a:gs>
                  </a:gsLst>
                  <a:lin ang="5400000" scaled="0"/>
                </a:gradFill>
                <a:latin typeface="+mj-lt"/>
              </a:endParaRPr>
            </a:p>
          </p:txBody>
        </p:sp>
        <p:sp>
          <p:nvSpPr>
            <p:cNvPr id="17" name="KSO_Shape"/>
            <p:cNvSpPr>
              <a:spLocks noChangeAspect="1"/>
            </p:cNvSpPr>
            <p:nvPr/>
          </p:nvSpPr>
          <p:spPr bwMode="auto">
            <a:xfrm>
              <a:off x="2635495" y="1810613"/>
              <a:ext cx="649241" cy="509550"/>
            </a:xfrm>
            <a:custGeom>
              <a:avLst/>
              <a:gdLst>
                <a:gd name="T0" fmla="*/ 1904755 w 1760538"/>
                <a:gd name="T1" fmla="*/ 1433569 h 1384301"/>
                <a:gd name="T2" fmla="*/ 1893230 w 1760538"/>
                <a:gd name="T3" fmla="*/ 1498354 h 1384301"/>
                <a:gd name="T4" fmla="*/ 246 w 1760538"/>
                <a:gd name="T5" fmla="*/ 1489486 h 1384301"/>
                <a:gd name="T6" fmla="*/ 11525 w 1760538"/>
                <a:gd name="T7" fmla="*/ 1424947 h 1384301"/>
                <a:gd name="T8" fmla="*/ 1831627 w 1760538"/>
                <a:gd name="T9" fmla="*/ 1314597 h 1384301"/>
                <a:gd name="T10" fmla="*/ 1824506 w 1760538"/>
                <a:gd name="T11" fmla="*/ 1379052 h 1384301"/>
                <a:gd name="T12" fmla="*/ 73129 w 1760538"/>
                <a:gd name="T13" fmla="*/ 1373258 h 1384301"/>
                <a:gd name="T14" fmla="*/ 80248 w 1760538"/>
                <a:gd name="T15" fmla="*/ 1308562 h 1384301"/>
                <a:gd name="T16" fmla="*/ 1757028 w 1760538"/>
                <a:gd name="T17" fmla="*/ 1194445 h 1384301"/>
                <a:gd name="T18" fmla="*/ 1753592 w 1760538"/>
                <a:gd name="T19" fmla="*/ 1261425 h 1384301"/>
                <a:gd name="T20" fmla="*/ 147974 w 1760538"/>
                <a:gd name="T21" fmla="*/ 1258458 h 1384301"/>
                <a:gd name="T22" fmla="*/ 151410 w 1760538"/>
                <a:gd name="T23" fmla="*/ 1191232 h 1384301"/>
                <a:gd name="T24" fmla="*/ 1689513 w 1760538"/>
                <a:gd name="T25" fmla="*/ 603462 h 1384301"/>
                <a:gd name="T26" fmla="*/ 1707700 w 1760538"/>
                <a:gd name="T27" fmla="*/ 618902 h 1384301"/>
                <a:gd name="T28" fmla="*/ 1703522 w 1760538"/>
                <a:gd name="T29" fmla="*/ 639733 h 1384301"/>
                <a:gd name="T30" fmla="*/ 1679927 w 1760538"/>
                <a:gd name="T31" fmla="*/ 650516 h 1384301"/>
                <a:gd name="T32" fmla="*/ 1653874 w 1760538"/>
                <a:gd name="T33" fmla="*/ 1148260 h 1384301"/>
                <a:gd name="T34" fmla="*/ 1453315 w 1760538"/>
                <a:gd name="T35" fmla="*/ 1148260 h 1384301"/>
                <a:gd name="T36" fmla="*/ 1427262 w 1760538"/>
                <a:gd name="T37" fmla="*/ 650516 h 1384301"/>
                <a:gd name="T38" fmla="*/ 1403913 w 1760538"/>
                <a:gd name="T39" fmla="*/ 639733 h 1384301"/>
                <a:gd name="T40" fmla="*/ 1399980 w 1760538"/>
                <a:gd name="T41" fmla="*/ 618902 h 1384301"/>
                <a:gd name="T42" fmla="*/ 1418168 w 1760538"/>
                <a:gd name="T43" fmla="*/ 603462 h 1384301"/>
                <a:gd name="T44" fmla="*/ 1085101 w 1760538"/>
                <a:gd name="T45" fmla="*/ 602727 h 1384301"/>
                <a:gd name="T46" fmla="*/ 1105500 w 1760538"/>
                <a:gd name="T47" fmla="*/ 616697 h 1384301"/>
                <a:gd name="T48" fmla="*/ 1104026 w 1760538"/>
                <a:gd name="T49" fmla="*/ 637772 h 1384301"/>
                <a:gd name="T50" fmla="*/ 1082151 w 1760538"/>
                <a:gd name="T51" fmla="*/ 650272 h 1384301"/>
                <a:gd name="T52" fmla="*/ 1054869 w 1760538"/>
                <a:gd name="T53" fmla="*/ 1146545 h 1384301"/>
                <a:gd name="T54" fmla="*/ 855047 w 1760538"/>
                <a:gd name="T55" fmla="*/ 1149486 h 1384301"/>
                <a:gd name="T56" fmla="*/ 829240 w 1760538"/>
                <a:gd name="T57" fmla="*/ 650762 h 1384301"/>
                <a:gd name="T58" fmla="*/ 804416 w 1760538"/>
                <a:gd name="T59" fmla="*/ 641694 h 1384301"/>
                <a:gd name="T60" fmla="*/ 797534 w 1760538"/>
                <a:gd name="T61" fmla="*/ 621107 h 1384301"/>
                <a:gd name="T62" fmla="*/ 813756 w 1760538"/>
                <a:gd name="T63" fmla="*/ 604443 h 1384301"/>
                <a:gd name="T64" fmla="*/ 480934 w 1760538"/>
                <a:gd name="T65" fmla="*/ 601992 h 1384301"/>
                <a:gd name="T66" fmla="*/ 502809 w 1760538"/>
                <a:gd name="T67" fmla="*/ 614246 h 1384301"/>
                <a:gd name="T68" fmla="*/ 504283 w 1760538"/>
                <a:gd name="T69" fmla="*/ 635567 h 1384301"/>
                <a:gd name="T70" fmla="*/ 483883 w 1760538"/>
                <a:gd name="T71" fmla="*/ 649536 h 1384301"/>
                <a:gd name="T72" fmla="*/ 455618 w 1760538"/>
                <a:gd name="T73" fmla="*/ 1144584 h 1384301"/>
                <a:gd name="T74" fmla="*/ 257025 w 1760538"/>
                <a:gd name="T75" fmla="*/ 1150711 h 1384301"/>
                <a:gd name="T76" fmla="*/ 245473 w 1760538"/>
                <a:gd name="T77" fmla="*/ 650762 h 1384301"/>
                <a:gd name="T78" fmla="*/ 205411 w 1760538"/>
                <a:gd name="T79" fmla="*/ 643409 h 1384301"/>
                <a:gd name="T80" fmla="*/ 195825 w 1760538"/>
                <a:gd name="T81" fmla="*/ 623558 h 1384301"/>
                <a:gd name="T82" fmla="*/ 210081 w 1760538"/>
                <a:gd name="T83" fmla="*/ 605668 h 1384301"/>
                <a:gd name="T84" fmla="*/ 936917 w 1760538"/>
                <a:gd name="T85" fmla="*/ 195250 h 1384301"/>
                <a:gd name="T86" fmla="*/ 897409 w 1760538"/>
                <a:gd name="T87" fmla="*/ 210703 h 1384301"/>
                <a:gd name="T88" fmla="*/ 868698 w 1760538"/>
                <a:gd name="T89" fmla="*/ 240874 h 1384301"/>
                <a:gd name="T90" fmla="*/ 855200 w 1760538"/>
                <a:gd name="T91" fmla="*/ 281346 h 1384301"/>
                <a:gd name="T92" fmla="*/ 860354 w 1760538"/>
                <a:gd name="T93" fmla="*/ 324517 h 1384301"/>
                <a:gd name="T94" fmla="*/ 882930 w 1760538"/>
                <a:gd name="T95" fmla="*/ 360084 h 1384301"/>
                <a:gd name="T96" fmla="*/ 918513 w 1760538"/>
                <a:gd name="T97" fmla="*/ 382405 h 1384301"/>
                <a:gd name="T98" fmla="*/ 961702 w 1760538"/>
                <a:gd name="T99" fmla="*/ 387802 h 1384301"/>
                <a:gd name="T100" fmla="*/ 1002192 w 1760538"/>
                <a:gd name="T101" fmla="*/ 374311 h 1384301"/>
                <a:gd name="T102" fmla="*/ 1032376 w 1760538"/>
                <a:gd name="T103" fmla="*/ 345612 h 1384301"/>
                <a:gd name="T104" fmla="*/ 1047836 w 1760538"/>
                <a:gd name="T105" fmla="*/ 306120 h 1384301"/>
                <a:gd name="T106" fmla="*/ 1044400 w 1760538"/>
                <a:gd name="T107" fmla="*/ 262213 h 1384301"/>
                <a:gd name="T108" fmla="*/ 1023787 w 1760538"/>
                <a:gd name="T109" fmla="*/ 225910 h 1384301"/>
                <a:gd name="T110" fmla="*/ 989432 w 1760538"/>
                <a:gd name="T111" fmla="*/ 201873 h 1384301"/>
                <a:gd name="T112" fmla="*/ 946734 w 1760538"/>
                <a:gd name="T113" fmla="*/ 194269 h 1384301"/>
                <a:gd name="T114" fmla="*/ 995567 w 1760538"/>
                <a:gd name="T115" fmla="*/ 9811 h 1384301"/>
                <a:gd name="T116" fmla="*/ 1796780 w 1760538"/>
                <a:gd name="T117" fmla="*/ 528842 h 1384301"/>
                <a:gd name="T118" fmla="*/ 1788438 w 1760538"/>
                <a:gd name="T119" fmla="*/ 538899 h 1384301"/>
                <a:gd name="T120" fmla="*/ 114845 w 1760538"/>
                <a:gd name="T121" fmla="*/ 538899 h 1384301"/>
                <a:gd name="T122" fmla="*/ 106747 w 1760538"/>
                <a:gd name="T123" fmla="*/ 528842 h 1384301"/>
                <a:gd name="T124" fmla="*/ 907716 w 1760538"/>
                <a:gd name="T125" fmla="*/ 9811 h 138430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760538" h="1384301">
                  <a:moveTo>
                    <a:pt x="13597" y="1316038"/>
                  </a:moveTo>
                  <a:lnTo>
                    <a:pt x="1747168" y="1316038"/>
                  </a:lnTo>
                  <a:lnTo>
                    <a:pt x="1749661" y="1316266"/>
                  </a:lnTo>
                  <a:lnTo>
                    <a:pt x="1752154" y="1317176"/>
                  </a:lnTo>
                  <a:lnTo>
                    <a:pt x="1754646" y="1318086"/>
                  </a:lnTo>
                  <a:lnTo>
                    <a:pt x="1756459" y="1319224"/>
                  </a:lnTo>
                  <a:lnTo>
                    <a:pt x="1758045" y="1320816"/>
                  </a:lnTo>
                  <a:lnTo>
                    <a:pt x="1759405" y="1322409"/>
                  </a:lnTo>
                  <a:lnTo>
                    <a:pt x="1760312" y="1324230"/>
                  </a:lnTo>
                  <a:lnTo>
                    <a:pt x="1760538" y="1326505"/>
                  </a:lnTo>
                  <a:lnTo>
                    <a:pt x="1760538" y="1373834"/>
                  </a:lnTo>
                  <a:lnTo>
                    <a:pt x="1760312" y="1375882"/>
                  </a:lnTo>
                  <a:lnTo>
                    <a:pt x="1759405" y="1377930"/>
                  </a:lnTo>
                  <a:lnTo>
                    <a:pt x="1758045" y="1379750"/>
                  </a:lnTo>
                  <a:lnTo>
                    <a:pt x="1756459" y="1381115"/>
                  </a:lnTo>
                  <a:lnTo>
                    <a:pt x="1754646" y="1382253"/>
                  </a:lnTo>
                  <a:lnTo>
                    <a:pt x="1752154" y="1383163"/>
                  </a:lnTo>
                  <a:lnTo>
                    <a:pt x="1749661" y="1384074"/>
                  </a:lnTo>
                  <a:lnTo>
                    <a:pt x="1747168" y="1384301"/>
                  </a:lnTo>
                  <a:lnTo>
                    <a:pt x="13597" y="1384301"/>
                  </a:lnTo>
                  <a:lnTo>
                    <a:pt x="10651" y="1384074"/>
                  </a:lnTo>
                  <a:lnTo>
                    <a:pt x="8158" y="1383163"/>
                  </a:lnTo>
                  <a:lnTo>
                    <a:pt x="6119" y="1382253"/>
                  </a:lnTo>
                  <a:lnTo>
                    <a:pt x="3853" y="1381115"/>
                  </a:lnTo>
                  <a:lnTo>
                    <a:pt x="2266" y="1379750"/>
                  </a:lnTo>
                  <a:lnTo>
                    <a:pt x="1133" y="1377930"/>
                  </a:lnTo>
                  <a:lnTo>
                    <a:pt x="227" y="1375882"/>
                  </a:lnTo>
                  <a:lnTo>
                    <a:pt x="0" y="1373834"/>
                  </a:lnTo>
                  <a:lnTo>
                    <a:pt x="0" y="1326505"/>
                  </a:lnTo>
                  <a:lnTo>
                    <a:pt x="227" y="1324230"/>
                  </a:lnTo>
                  <a:lnTo>
                    <a:pt x="1133" y="1322409"/>
                  </a:lnTo>
                  <a:lnTo>
                    <a:pt x="2266" y="1320816"/>
                  </a:lnTo>
                  <a:lnTo>
                    <a:pt x="3853" y="1319224"/>
                  </a:lnTo>
                  <a:lnTo>
                    <a:pt x="6119" y="1318086"/>
                  </a:lnTo>
                  <a:lnTo>
                    <a:pt x="8158" y="1317176"/>
                  </a:lnTo>
                  <a:lnTo>
                    <a:pt x="10651" y="1316266"/>
                  </a:lnTo>
                  <a:lnTo>
                    <a:pt x="13597" y="1316038"/>
                  </a:lnTo>
                  <a:close/>
                  <a:moveTo>
                    <a:pt x="79155" y="1208088"/>
                  </a:moveTo>
                  <a:lnTo>
                    <a:pt x="1681383" y="1208088"/>
                  </a:lnTo>
                  <a:lnTo>
                    <a:pt x="1683879" y="1208311"/>
                  </a:lnTo>
                  <a:lnTo>
                    <a:pt x="1686148" y="1208757"/>
                  </a:lnTo>
                  <a:lnTo>
                    <a:pt x="1688417" y="1209649"/>
                  </a:lnTo>
                  <a:lnTo>
                    <a:pt x="1690233" y="1210987"/>
                  </a:lnTo>
                  <a:lnTo>
                    <a:pt x="1691594" y="1212325"/>
                  </a:lnTo>
                  <a:lnTo>
                    <a:pt x="1692729" y="1214332"/>
                  </a:lnTo>
                  <a:lnTo>
                    <a:pt x="1693409" y="1216116"/>
                  </a:lnTo>
                  <a:lnTo>
                    <a:pt x="1693863" y="1218123"/>
                  </a:lnTo>
                  <a:lnTo>
                    <a:pt x="1693863" y="1264728"/>
                  </a:lnTo>
                  <a:lnTo>
                    <a:pt x="1693409" y="1266735"/>
                  </a:lnTo>
                  <a:lnTo>
                    <a:pt x="1692729" y="1268519"/>
                  </a:lnTo>
                  <a:lnTo>
                    <a:pt x="1691594" y="1270080"/>
                  </a:lnTo>
                  <a:lnTo>
                    <a:pt x="1690233" y="1271641"/>
                  </a:lnTo>
                  <a:lnTo>
                    <a:pt x="1688417" y="1272979"/>
                  </a:lnTo>
                  <a:lnTo>
                    <a:pt x="1686148" y="1273871"/>
                  </a:lnTo>
                  <a:lnTo>
                    <a:pt x="1683879" y="1274540"/>
                  </a:lnTo>
                  <a:lnTo>
                    <a:pt x="1681383" y="1274763"/>
                  </a:lnTo>
                  <a:lnTo>
                    <a:pt x="79155" y="1274763"/>
                  </a:lnTo>
                  <a:lnTo>
                    <a:pt x="76432" y="1274540"/>
                  </a:lnTo>
                  <a:lnTo>
                    <a:pt x="74163" y="1273871"/>
                  </a:lnTo>
                  <a:lnTo>
                    <a:pt x="72121" y="1272979"/>
                  </a:lnTo>
                  <a:lnTo>
                    <a:pt x="70533" y="1271641"/>
                  </a:lnTo>
                  <a:lnTo>
                    <a:pt x="68717" y="1270080"/>
                  </a:lnTo>
                  <a:lnTo>
                    <a:pt x="67583" y="1268519"/>
                  </a:lnTo>
                  <a:lnTo>
                    <a:pt x="66902" y="1266735"/>
                  </a:lnTo>
                  <a:lnTo>
                    <a:pt x="66675" y="1264728"/>
                  </a:lnTo>
                  <a:lnTo>
                    <a:pt x="66675" y="1218123"/>
                  </a:lnTo>
                  <a:lnTo>
                    <a:pt x="66902" y="1216116"/>
                  </a:lnTo>
                  <a:lnTo>
                    <a:pt x="67583" y="1214332"/>
                  </a:lnTo>
                  <a:lnTo>
                    <a:pt x="68717" y="1212325"/>
                  </a:lnTo>
                  <a:lnTo>
                    <a:pt x="70533" y="1210987"/>
                  </a:lnTo>
                  <a:lnTo>
                    <a:pt x="72121" y="1209649"/>
                  </a:lnTo>
                  <a:lnTo>
                    <a:pt x="74163" y="1208757"/>
                  </a:lnTo>
                  <a:lnTo>
                    <a:pt x="76432" y="1208311"/>
                  </a:lnTo>
                  <a:lnTo>
                    <a:pt x="79155" y="1208088"/>
                  </a:lnTo>
                  <a:close/>
                  <a:moveTo>
                    <a:pt x="146278" y="1098550"/>
                  </a:moveTo>
                  <a:lnTo>
                    <a:pt x="1614262" y="1098550"/>
                  </a:lnTo>
                  <a:lnTo>
                    <a:pt x="1616530" y="1098778"/>
                  </a:lnTo>
                  <a:lnTo>
                    <a:pt x="1618571" y="1099463"/>
                  </a:lnTo>
                  <a:lnTo>
                    <a:pt x="1620612" y="1100376"/>
                  </a:lnTo>
                  <a:lnTo>
                    <a:pt x="1622426" y="1101746"/>
                  </a:lnTo>
                  <a:lnTo>
                    <a:pt x="1623787" y="1103344"/>
                  </a:lnTo>
                  <a:lnTo>
                    <a:pt x="1624694" y="1104942"/>
                  </a:lnTo>
                  <a:lnTo>
                    <a:pt x="1625374" y="1106769"/>
                  </a:lnTo>
                  <a:lnTo>
                    <a:pt x="1625601" y="1108824"/>
                  </a:lnTo>
                  <a:lnTo>
                    <a:pt x="1625601" y="1156539"/>
                  </a:lnTo>
                  <a:lnTo>
                    <a:pt x="1625374" y="1158594"/>
                  </a:lnTo>
                  <a:lnTo>
                    <a:pt x="1624694" y="1160420"/>
                  </a:lnTo>
                  <a:lnTo>
                    <a:pt x="1623787" y="1162475"/>
                  </a:lnTo>
                  <a:lnTo>
                    <a:pt x="1622426" y="1163845"/>
                  </a:lnTo>
                  <a:lnTo>
                    <a:pt x="1620612" y="1165215"/>
                  </a:lnTo>
                  <a:lnTo>
                    <a:pt x="1618571" y="1166128"/>
                  </a:lnTo>
                  <a:lnTo>
                    <a:pt x="1616530" y="1166585"/>
                  </a:lnTo>
                  <a:lnTo>
                    <a:pt x="1614262" y="1166813"/>
                  </a:lnTo>
                  <a:lnTo>
                    <a:pt x="146278" y="1166813"/>
                  </a:lnTo>
                  <a:lnTo>
                    <a:pt x="143783" y="1166585"/>
                  </a:lnTo>
                  <a:lnTo>
                    <a:pt x="141742" y="1166128"/>
                  </a:lnTo>
                  <a:lnTo>
                    <a:pt x="139928" y="1165215"/>
                  </a:lnTo>
                  <a:lnTo>
                    <a:pt x="138340" y="1163845"/>
                  </a:lnTo>
                  <a:lnTo>
                    <a:pt x="136753" y="1162475"/>
                  </a:lnTo>
                  <a:lnTo>
                    <a:pt x="135619" y="1160420"/>
                  </a:lnTo>
                  <a:lnTo>
                    <a:pt x="135165" y="1158594"/>
                  </a:lnTo>
                  <a:lnTo>
                    <a:pt x="134938" y="1156539"/>
                  </a:lnTo>
                  <a:lnTo>
                    <a:pt x="134938" y="1108824"/>
                  </a:lnTo>
                  <a:lnTo>
                    <a:pt x="135165" y="1106769"/>
                  </a:lnTo>
                  <a:lnTo>
                    <a:pt x="135619" y="1104942"/>
                  </a:lnTo>
                  <a:lnTo>
                    <a:pt x="136753" y="1103344"/>
                  </a:lnTo>
                  <a:lnTo>
                    <a:pt x="138340" y="1101746"/>
                  </a:lnTo>
                  <a:lnTo>
                    <a:pt x="139928" y="1100376"/>
                  </a:lnTo>
                  <a:lnTo>
                    <a:pt x="141742" y="1099463"/>
                  </a:lnTo>
                  <a:lnTo>
                    <a:pt x="143783" y="1098778"/>
                  </a:lnTo>
                  <a:lnTo>
                    <a:pt x="146278" y="1098550"/>
                  </a:lnTo>
                  <a:close/>
                  <a:moveTo>
                    <a:pt x="1321981" y="555625"/>
                  </a:moveTo>
                  <a:lnTo>
                    <a:pt x="1549580" y="555625"/>
                  </a:lnTo>
                  <a:lnTo>
                    <a:pt x="1552533" y="555851"/>
                  </a:lnTo>
                  <a:lnTo>
                    <a:pt x="1555713" y="556078"/>
                  </a:lnTo>
                  <a:lnTo>
                    <a:pt x="1558439" y="556757"/>
                  </a:lnTo>
                  <a:lnTo>
                    <a:pt x="1561392" y="557436"/>
                  </a:lnTo>
                  <a:lnTo>
                    <a:pt x="1563890" y="558342"/>
                  </a:lnTo>
                  <a:lnTo>
                    <a:pt x="1566389" y="559473"/>
                  </a:lnTo>
                  <a:lnTo>
                    <a:pt x="1568887" y="560605"/>
                  </a:lnTo>
                  <a:lnTo>
                    <a:pt x="1570932" y="562416"/>
                  </a:lnTo>
                  <a:lnTo>
                    <a:pt x="1572749" y="564001"/>
                  </a:lnTo>
                  <a:lnTo>
                    <a:pt x="1574339" y="565586"/>
                  </a:lnTo>
                  <a:lnTo>
                    <a:pt x="1576156" y="567397"/>
                  </a:lnTo>
                  <a:lnTo>
                    <a:pt x="1577292" y="569661"/>
                  </a:lnTo>
                  <a:lnTo>
                    <a:pt x="1578200" y="571698"/>
                  </a:lnTo>
                  <a:lnTo>
                    <a:pt x="1578882" y="573735"/>
                  </a:lnTo>
                  <a:lnTo>
                    <a:pt x="1579336" y="575999"/>
                  </a:lnTo>
                  <a:lnTo>
                    <a:pt x="1579563" y="578489"/>
                  </a:lnTo>
                  <a:lnTo>
                    <a:pt x="1579336" y="580527"/>
                  </a:lnTo>
                  <a:lnTo>
                    <a:pt x="1578882" y="582791"/>
                  </a:lnTo>
                  <a:lnTo>
                    <a:pt x="1578200" y="585055"/>
                  </a:lnTo>
                  <a:lnTo>
                    <a:pt x="1577292" y="587092"/>
                  </a:lnTo>
                  <a:lnTo>
                    <a:pt x="1576156" y="589129"/>
                  </a:lnTo>
                  <a:lnTo>
                    <a:pt x="1574339" y="590940"/>
                  </a:lnTo>
                  <a:lnTo>
                    <a:pt x="1572749" y="592752"/>
                  </a:lnTo>
                  <a:lnTo>
                    <a:pt x="1570932" y="594336"/>
                  </a:lnTo>
                  <a:lnTo>
                    <a:pt x="1568887" y="595921"/>
                  </a:lnTo>
                  <a:lnTo>
                    <a:pt x="1566389" y="597053"/>
                  </a:lnTo>
                  <a:lnTo>
                    <a:pt x="1563890" y="598185"/>
                  </a:lnTo>
                  <a:lnTo>
                    <a:pt x="1561392" y="599317"/>
                  </a:lnTo>
                  <a:lnTo>
                    <a:pt x="1558439" y="599996"/>
                  </a:lnTo>
                  <a:lnTo>
                    <a:pt x="1555713" y="600675"/>
                  </a:lnTo>
                  <a:lnTo>
                    <a:pt x="1552533" y="600901"/>
                  </a:lnTo>
                  <a:lnTo>
                    <a:pt x="1549580" y="601128"/>
                  </a:lnTo>
                  <a:lnTo>
                    <a:pt x="1533680" y="601128"/>
                  </a:lnTo>
                  <a:lnTo>
                    <a:pt x="1533680" y="1053211"/>
                  </a:lnTo>
                  <a:lnTo>
                    <a:pt x="1533680" y="1054117"/>
                  </a:lnTo>
                  <a:lnTo>
                    <a:pt x="1533453" y="1055249"/>
                  </a:lnTo>
                  <a:lnTo>
                    <a:pt x="1532999" y="1056154"/>
                  </a:lnTo>
                  <a:lnTo>
                    <a:pt x="1532317" y="1057286"/>
                  </a:lnTo>
                  <a:lnTo>
                    <a:pt x="1530500" y="1059097"/>
                  </a:lnTo>
                  <a:lnTo>
                    <a:pt x="1528456" y="1060682"/>
                  </a:lnTo>
                  <a:lnTo>
                    <a:pt x="1525957" y="1061814"/>
                  </a:lnTo>
                  <a:lnTo>
                    <a:pt x="1523004" y="1062946"/>
                  </a:lnTo>
                  <a:lnTo>
                    <a:pt x="1519824" y="1063399"/>
                  </a:lnTo>
                  <a:lnTo>
                    <a:pt x="1516417" y="1063625"/>
                  </a:lnTo>
                  <a:lnTo>
                    <a:pt x="1355599" y="1063625"/>
                  </a:lnTo>
                  <a:lnTo>
                    <a:pt x="1351964" y="1063399"/>
                  </a:lnTo>
                  <a:lnTo>
                    <a:pt x="1348784" y="1062946"/>
                  </a:lnTo>
                  <a:lnTo>
                    <a:pt x="1345831" y="1061814"/>
                  </a:lnTo>
                  <a:lnTo>
                    <a:pt x="1343106" y="1060682"/>
                  </a:lnTo>
                  <a:lnTo>
                    <a:pt x="1341061" y="1059097"/>
                  </a:lnTo>
                  <a:lnTo>
                    <a:pt x="1339471" y="1057286"/>
                  </a:lnTo>
                  <a:lnTo>
                    <a:pt x="1339017" y="1056154"/>
                  </a:lnTo>
                  <a:lnTo>
                    <a:pt x="1338563" y="1055249"/>
                  </a:lnTo>
                  <a:lnTo>
                    <a:pt x="1338336" y="1054117"/>
                  </a:lnTo>
                  <a:lnTo>
                    <a:pt x="1338336" y="1053211"/>
                  </a:lnTo>
                  <a:lnTo>
                    <a:pt x="1338336" y="601128"/>
                  </a:lnTo>
                  <a:lnTo>
                    <a:pt x="1321981" y="601128"/>
                  </a:lnTo>
                  <a:lnTo>
                    <a:pt x="1319028" y="600901"/>
                  </a:lnTo>
                  <a:lnTo>
                    <a:pt x="1316075" y="600675"/>
                  </a:lnTo>
                  <a:lnTo>
                    <a:pt x="1313123" y="599996"/>
                  </a:lnTo>
                  <a:lnTo>
                    <a:pt x="1310624" y="599317"/>
                  </a:lnTo>
                  <a:lnTo>
                    <a:pt x="1307671" y="598185"/>
                  </a:lnTo>
                  <a:lnTo>
                    <a:pt x="1305400" y="597053"/>
                  </a:lnTo>
                  <a:lnTo>
                    <a:pt x="1303128" y="595921"/>
                  </a:lnTo>
                  <a:lnTo>
                    <a:pt x="1301084" y="594336"/>
                  </a:lnTo>
                  <a:lnTo>
                    <a:pt x="1299040" y="592752"/>
                  </a:lnTo>
                  <a:lnTo>
                    <a:pt x="1297450" y="590940"/>
                  </a:lnTo>
                  <a:lnTo>
                    <a:pt x="1295860" y="589129"/>
                  </a:lnTo>
                  <a:lnTo>
                    <a:pt x="1294724" y="587092"/>
                  </a:lnTo>
                  <a:lnTo>
                    <a:pt x="1293815" y="585055"/>
                  </a:lnTo>
                  <a:lnTo>
                    <a:pt x="1292680" y="582791"/>
                  </a:lnTo>
                  <a:lnTo>
                    <a:pt x="1292225" y="580527"/>
                  </a:lnTo>
                  <a:lnTo>
                    <a:pt x="1292225" y="578489"/>
                  </a:lnTo>
                  <a:lnTo>
                    <a:pt x="1292225" y="575999"/>
                  </a:lnTo>
                  <a:lnTo>
                    <a:pt x="1292680" y="573735"/>
                  </a:lnTo>
                  <a:lnTo>
                    <a:pt x="1293815" y="571698"/>
                  </a:lnTo>
                  <a:lnTo>
                    <a:pt x="1294724" y="569661"/>
                  </a:lnTo>
                  <a:lnTo>
                    <a:pt x="1295860" y="567397"/>
                  </a:lnTo>
                  <a:lnTo>
                    <a:pt x="1297450" y="565586"/>
                  </a:lnTo>
                  <a:lnTo>
                    <a:pt x="1299040" y="564001"/>
                  </a:lnTo>
                  <a:lnTo>
                    <a:pt x="1301084" y="562416"/>
                  </a:lnTo>
                  <a:lnTo>
                    <a:pt x="1303128" y="560605"/>
                  </a:lnTo>
                  <a:lnTo>
                    <a:pt x="1305400" y="559473"/>
                  </a:lnTo>
                  <a:lnTo>
                    <a:pt x="1307671" y="558342"/>
                  </a:lnTo>
                  <a:lnTo>
                    <a:pt x="1310624" y="557436"/>
                  </a:lnTo>
                  <a:lnTo>
                    <a:pt x="1313123" y="556757"/>
                  </a:lnTo>
                  <a:lnTo>
                    <a:pt x="1316075" y="556078"/>
                  </a:lnTo>
                  <a:lnTo>
                    <a:pt x="1319028" y="555851"/>
                  </a:lnTo>
                  <a:lnTo>
                    <a:pt x="1321981" y="555625"/>
                  </a:lnTo>
                  <a:close/>
                  <a:moveTo>
                    <a:pt x="766356" y="555625"/>
                  </a:moveTo>
                  <a:lnTo>
                    <a:pt x="993955" y="555625"/>
                  </a:lnTo>
                  <a:lnTo>
                    <a:pt x="996908" y="555851"/>
                  </a:lnTo>
                  <a:lnTo>
                    <a:pt x="1000088" y="556078"/>
                  </a:lnTo>
                  <a:lnTo>
                    <a:pt x="1002814" y="556757"/>
                  </a:lnTo>
                  <a:lnTo>
                    <a:pt x="1005767" y="557436"/>
                  </a:lnTo>
                  <a:lnTo>
                    <a:pt x="1008265" y="558342"/>
                  </a:lnTo>
                  <a:lnTo>
                    <a:pt x="1010764" y="559473"/>
                  </a:lnTo>
                  <a:lnTo>
                    <a:pt x="1013035" y="560605"/>
                  </a:lnTo>
                  <a:lnTo>
                    <a:pt x="1015080" y="562416"/>
                  </a:lnTo>
                  <a:lnTo>
                    <a:pt x="1017124" y="564001"/>
                  </a:lnTo>
                  <a:lnTo>
                    <a:pt x="1018714" y="565586"/>
                  </a:lnTo>
                  <a:lnTo>
                    <a:pt x="1020304" y="567397"/>
                  </a:lnTo>
                  <a:lnTo>
                    <a:pt x="1021667" y="569661"/>
                  </a:lnTo>
                  <a:lnTo>
                    <a:pt x="1022575" y="571698"/>
                  </a:lnTo>
                  <a:lnTo>
                    <a:pt x="1023257" y="573735"/>
                  </a:lnTo>
                  <a:lnTo>
                    <a:pt x="1023711" y="575999"/>
                  </a:lnTo>
                  <a:lnTo>
                    <a:pt x="1023938" y="578489"/>
                  </a:lnTo>
                  <a:lnTo>
                    <a:pt x="1023711" y="580527"/>
                  </a:lnTo>
                  <a:lnTo>
                    <a:pt x="1023257" y="582791"/>
                  </a:lnTo>
                  <a:lnTo>
                    <a:pt x="1022575" y="585055"/>
                  </a:lnTo>
                  <a:lnTo>
                    <a:pt x="1021667" y="587092"/>
                  </a:lnTo>
                  <a:lnTo>
                    <a:pt x="1020304" y="589129"/>
                  </a:lnTo>
                  <a:lnTo>
                    <a:pt x="1018714" y="590940"/>
                  </a:lnTo>
                  <a:lnTo>
                    <a:pt x="1017124" y="592752"/>
                  </a:lnTo>
                  <a:lnTo>
                    <a:pt x="1015080" y="594336"/>
                  </a:lnTo>
                  <a:lnTo>
                    <a:pt x="1013035" y="595921"/>
                  </a:lnTo>
                  <a:lnTo>
                    <a:pt x="1010764" y="597053"/>
                  </a:lnTo>
                  <a:lnTo>
                    <a:pt x="1008265" y="598185"/>
                  </a:lnTo>
                  <a:lnTo>
                    <a:pt x="1005767" y="599317"/>
                  </a:lnTo>
                  <a:lnTo>
                    <a:pt x="1002814" y="599996"/>
                  </a:lnTo>
                  <a:lnTo>
                    <a:pt x="1000088" y="600675"/>
                  </a:lnTo>
                  <a:lnTo>
                    <a:pt x="996908" y="600901"/>
                  </a:lnTo>
                  <a:lnTo>
                    <a:pt x="993955" y="601128"/>
                  </a:lnTo>
                  <a:lnTo>
                    <a:pt x="978055" y="601128"/>
                  </a:lnTo>
                  <a:lnTo>
                    <a:pt x="978055" y="1053211"/>
                  </a:lnTo>
                  <a:lnTo>
                    <a:pt x="978055" y="1054117"/>
                  </a:lnTo>
                  <a:lnTo>
                    <a:pt x="977601" y="1055249"/>
                  </a:lnTo>
                  <a:lnTo>
                    <a:pt x="977374" y="1056154"/>
                  </a:lnTo>
                  <a:lnTo>
                    <a:pt x="976692" y="1057286"/>
                  </a:lnTo>
                  <a:lnTo>
                    <a:pt x="974875" y="1059097"/>
                  </a:lnTo>
                  <a:lnTo>
                    <a:pt x="972831" y="1060682"/>
                  </a:lnTo>
                  <a:lnTo>
                    <a:pt x="970332" y="1061814"/>
                  </a:lnTo>
                  <a:lnTo>
                    <a:pt x="967379" y="1062946"/>
                  </a:lnTo>
                  <a:lnTo>
                    <a:pt x="964199" y="1063399"/>
                  </a:lnTo>
                  <a:lnTo>
                    <a:pt x="960792" y="1063625"/>
                  </a:lnTo>
                  <a:lnTo>
                    <a:pt x="799974" y="1063625"/>
                  </a:lnTo>
                  <a:lnTo>
                    <a:pt x="796339" y="1063399"/>
                  </a:lnTo>
                  <a:lnTo>
                    <a:pt x="793159" y="1062946"/>
                  </a:lnTo>
                  <a:lnTo>
                    <a:pt x="790206" y="1061814"/>
                  </a:lnTo>
                  <a:lnTo>
                    <a:pt x="787481" y="1060682"/>
                  </a:lnTo>
                  <a:lnTo>
                    <a:pt x="785436" y="1059097"/>
                  </a:lnTo>
                  <a:lnTo>
                    <a:pt x="783846" y="1057286"/>
                  </a:lnTo>
                  <a:lnTo>
                    <a:pt x="783392" y="1056154"/>
                  </a:lnTo>
                  <a:lnTo>
                    <a:pt x="782938" y="1055249"/>
                  </a:lnTo>
                  <a:lnTo>
                    <a:pt x="782711" y="1054117"/>
                  </a:lnTo>
                  <a:lnTo>
                    <a:pt x="782711" y="1053211"/>
                  </a:lnTo>
                  <a:lnTo>
                    <a:pt x="782711" y="601128"/>
                  </a:lnTo>
                  <a:lnTo>
                    <a:pt x="766356" y="601128"/>
                  </a:lnTo>
                  <a:lnTo>
                    <a:pt x="763403" y="600901"/>
                  </a:lnTo>
                  <a:lnTo>
                    <a:pt x="760450" y="600675"/>
                  </a:lnTo>
                  <a:lnTo>
                    <a:pt x="757498" y="599996"/>
                  </a:lnTo>
                  <a:lnTo>
                    <a:pt x="754772" y="599317"/>
                  </a:lnTo>
                  <a:lnTo>
                    <a:pt x="752046" y="598185"/>
                  </a:lnTo>
                  <a:lnTo>
                    <a:pt x="749775" y="597053"/>
                  </a:lnTo>
                  <a:lnTo>
                    <a:pt x="747503" y="595921"/>
                  </a:lnTo>
                  <a:lnTo>
                    <a:pt x="745459" y="594336"/>
                  </a:lnTo>
                  <a:lnTo>
                    <a:pt x="743415" y="592752"/>
                  </a:lnTo>
                  <a:lnTo>
                    <a:pt x="741597" y="590940"/>
                  </a:lnTo>
                  <a:lnTo>
                    <a:pt x="740235" y="589129"/>
                  </a:lnTo>
                  <a:lnTo>
                    <a:pt x="739099" y="587092"/>
                  </a:lnTo>
                  <a:lnTo>
                    <a:pt x="737963" y="585055"/>
                  </a:lnTo>
                  <a:lnTo>
                    <a:pt x="737055" y="582791"/>
                  </a:lnTo>
                  <a:lnTo>
                    <a:pt x="736600" y="580527"/>
                  </a:lnTo>
                  <a:lnTo>
                    <a:pt x="736600" y="578489"/>
                  </a:lnTo>
                  <a:lnTo>
                    <a:pt x="736600" y="575999"/>
                  </a:lnTo>
                  <a:lnTo>
                    <a:pt x="737055" y="573735"/>
                  </a:lnTo>
                  <a:lnTo>
                    <a:pt x="737963" y="571698"/>
                  </a:lnTo>
                  <a:lnTo>
                    <a:pt x="739099" y="569661"/>
                  </a:lnTo>
                  <a:lnTo>
                    <a:pt x="740235" y="567397"/>
                  </a:lnTo>
                  <a:lnTo>
                    <a:pt x="741597" y="565586"/>
                  </a:lnTo>
                  <a:lnTo>
                    <a:pt x="743415" y="564001"/>
                  </a:lnTo>
                  <a:lnTo>
                    <a:pt x="745459" y="562416"/>
                  </a:lnTo>
                  <a:lnTo>
                    <a:pt x="747503" y="560605"/>
                  </a:lnTo>
                  <a:lnTo>
                    <a:pt x="749775" y="559473"/>
                  </a:lnTo>
                  <a:lnTo>
                    <a:pt x="752046" y="558342"/>
                  </a:lnTo>
                  <a:lnTo>
                    <a:pt x="754772" y="557436"/>
                  </a:lnTo>
                  <a:lnTo>
                    <a:pt x="757498" y="556757"/>
                  </a:lnTo>
                  <a:lnTo>
                    <a:pt x="760450" y="556078"/>
                  </a:lnTo>
                  <a:lnTo>
                    <a:pt x="763403" y="555851"/>
                  </a:lnTo>
                  <a:lnTo>
                    <a:pt x="766356" y="555625"/>
                  </a:lnTo>
                  <a:close/>
                  <a:moveTo>
                    <a:pt x="210731" y="555625"/>
                  </a:moveTo>
                  <a:lnTo>
                    <a:pt x="438330" y="555625"/>
                  </a:lnTo>
                  <a:lnTo>
                    <a:pt x="441510" y="555851"/>
                  </a:lnTo>
                  <a:lnTo>
                    <a:pt x="444463" y="556078"/>
                  </a:lnTo>
                  <a:lnTo>
                    <a:pt x="447189" y="556757"/>
                  </a:lnTo>
                  <a:lnTo>
                    <a:pt x="450142" y="557436"/>
                  </a:lnTo>
                  <a:lnTo>
                    <a:pt x="452640" y="558342"/>
                  </a:lnTo>
                  <a:lnTo>
                    <a:pt x="455139" y="559473"/>
                  </a:lnTo>
                  <a:lnTo>
                    <a:pt x="457410" y="560605"/>
                  </a:lnTo>
                  <a:lnTo>
                    <a:pt x="459455" y="562416"/>
                  </a:lnTo>
                  <a:lnTo>
                    <a:pt x="461499" y="564001"/>
                  </a:lnTo>
                  <a:lnTo>
                    <a:pt x="463089" y="565586"/>
                  </a:lnTo>
                  <a:lnTo>
                    <a:pt x="464679" y="567397"/>
                  </a:lnTo>
                  <a:lnTo>
                    <a:pt x="466042" y="569661"/>
                  </a:lnTo>
                  <a:lnTo>
                    <a:pt x="466950" y="571698"/>
                  </a:lnTo>
                  <a:lnTo>
                    <a:pt x="467632" y="573735"/>
                  </a:lnTo>
                  <a:lnTo>
                    <a:pt x="468086" y="575999"/>
                  </a:lnTo>
                  <a:lnTo>
                    <a:pt x="468313" y="578489"/>
                  </a:lnTo>
                  <a:lnTo>
                    <a:pt x="468086" y="580527"/>
                  </a:lnTo>
                  <a:lnTo>
                    <a:pt x="467632" y="582791"/>
                  </a:lnTo>
                  <a:lnTo>
                    <a:pt x="466950" y="585055"/>
                  </a:lnTo>
                  <a:lnTo>
                    <a:pt x="466042" y="587092"/>
                  </a:lnTo>
                  <a:lnTo>
                    <a:pt x="464679" y="589129"/>
                  </a:lnTo>
                  <a:lnTo>
                    <a:pt x="463089" y="590940"/>
                  </a:lnTo>
                  <a:lnTo>
                    <a:pt x="461499" y="592752"/>
                  </a:lnTo>
                  <a:lnTo>
                    <a:pt x="459455" y="594336"/>
                  </a:lnTo>
                  <a:lnTo>
                    <a:pt x="457410" y="595921"/>
                  </a:lnTo>
                  <a:lnTo>
                    <a:pt x="455139" y="597053"/>
                  </a:lnTo>
                  <a:lnTo>
                    <a:pt x="452640" y="598185"/>
                  </a:lnTo>
                  <a:lnTo>
                    <a:pt x="450142" y="599317"/>
                  </a:lnTo>
                  <a:lnTo>
                    <a:pt x="447189" y="599996"/>
                  </a:lnTo>
                  <a:lnTo>
                    <a:pt x="444463" y="600675"/>
                  </a:lnTo>
                  <a:lnTo>
                    <a:pt x="441510" y="600901"/>
                  </a:lnTo>
                  <a:lnTo>
                    <a:pt x="438330" y="601128"/>
                  </a:lnTo>
                  <a:lnTo>
                    <a:pt x="422430" y="601128"/>
                  </a:lnTo>
                  <a:lnTo>
                    <a:pt x="422430" y="1053211"/>
                  </a:lnTo>
                  <a:lnTo>
                    <a:pt x="422203" y="1054117"/>
                  </a:lnTo>
                  <a:lnTo>
                    <a:pt x="421976" y="1055249"/>
                  </a:lnTo>
                  <a:lnTo>
                    <a:pt x="421749" y="1056154"/>
                  </a:lnTo>
                  <a:lnTo>
                    <a:pt x="421067" y="1057286"/>
                  </a:lnTo>
                  <a:lnTo>
                    <a:pt x="419477" y="1059097"/>
                  </a:lnTo>
                  <a:lnTo>
                    <a:pt x="417206" y="1060682"/>
                  </a:lnTo>
                  <a:lnTo>
                    <a:pt x="414707" y="1061814"/>
                  </a:lnTo>
                  <a:lnTo>
                    <a:pt x="411981" y="1062946"/>
                  </a:lnTo>
                  <a:lnTo>
                    <a:pt x="408574" y="1063399"/>
                  </a:lnTo>
                  <a:lnTo>
                    <a:pt x="405167" y="1063625"/>
                  </a:lnTo>
                  <a:lnTo>
                    <a:pt x="244349" y="1063625"/>
                  </a:lnTo>
                  <a:lnTo>
                    <a:pt x="240941" y="1063399"/>
                  </a:lnTo>
                  <a:lnTo>
                    <a:pt x="237534" y="1062946"/>
                  </a:lnTo>
                  <a:lnTo>
                    <a:pt x="234581" y="1061814"/>
                  </a:lnTo>
                  <a:lnTo>
                    <a:pt x="231856" y="1060682"/>
                  </a:lnTo>
                  <a:lnTo>
                    <a:pt x="229811" y="1059097"/>
                  </a:lnTo>
                  <a:lnTo>
                    <a:pt x="228221" y="1057286"/>
                  </a:lnTo>
                  <a:lnTo>
                    <a:pt x="227767" y="1056154"/>
                  </a:lnTo>
                  <a:lnTo>
                    <a:pt x="227313" y="1055249"/>
                  </a:lnTo>
                  <a:lnTo>
                    <a:pt x="227086" y="1054117"/>
                  </a:lnTo>
                  <a:lnTo>
                    <a:pt x="226858" y="1053211"/>
                  </a:lnTo>
                  <a:lnTo>
                    <a:pt x="226858" y="601128"/>
                  </a:lnTo>
                  <a:lnTo>
                    <a:pt x="210731" y="601128"/>
                  </a:lnTo>
                  <a:lnTo>
                    <a:pt x="207778" y="600901"/>
                  </a:lnTo>
                  <a:lnTo>
                    <a:pt x="204825" y="600675"/>
                  </a:lnTo>
                  <a:lnTo>
                    <a:pt x="201873" y="599996"/>
                  </a:lnTo>
                  <a:lnTo>
                    <a:pt x="199147" y="599317"/>
                  </a:lnTo>
                  <a:lnTo>
                    <a:pt x="196648" y="598185"/>
                  </a:lnTo>
                  <a:lnTo>
                    <a:pt x="194150" y="597053"/>
                  </a:lnTo>
                  <a:lnTo>
                    <a:pt x="191878" y="595921"/>
                  </a:lnTo>
                  <a:lnTo>
                    <a:pt x="189834" y="594336"/>
                  </a:lnTo>
                  <a:lnTo>
                    <a:pt x="187790" y="592752"/>
                  </a:lnTo>
                  <a:lnTo>
                    <a:pt x="185972" y="590940"/>
                  </a:lnTo>
                  <a:lnTo>
                    <a:pt x="184610" y="589129"/>
                  </a:lnTo>
                  <a:lnTo>
                    <a:pt x="183474" y="587092"/>
                  </a:lnTo>
                  <a:lnTo>
                    <a:pt x="182338" y="585055"/>
                  </a:lnTo>
                  <a:lnTo>
                    <a:pt x="181657" y="582791"/>
                  </a:lnTo>
                  <a:lnTo>
                    <a:pt x="180975" y="580527"/>
                  </a:lnTo>
                  <a:lnTo>
                    <a:pt x="180975" y="578489"/>
                  </a:lnTo>
                  <a:lnTo>
                    <a:pt x="180975" y="575999"/>
                  </a:lnTo>
                  <a:lnTo>
                    <a:pt x="181657" y="573735"/>
                  </a:lnTo>
                  <a:lnTo>
                    <a:pt x="182338" y="571698"/>
                  </a:lnTo>
                  <a:lnTo>
                    <a:pt x="183474" y="569661"/>
                  </a:lnTo>
                  <a:lnTo>
                    <a:pt x="184610" y="567397"/>
                  </a:lnTo>
                  <a:lnTo>
                    <a:pt x="185972" y="565586"/>
                  </a:lnTo>
                  <a:lnTo>
                    <a:pt x="187790" y="564001"/>
                  </a:lnTo>
                  <a:lnTo>
                    <a:pt x="189834" y="562416"/>
                  </a:lnTo>
                  <a:lnTo>
                    <a:pt x="191878" y="560605"/>
                  </a:lnTo>
                  <a:lnTo>
                    <a:pt x="194150" y="559473"/>
                  </a:lnTo>
                  <a:lnTo>
                    <a:pt x="196648" y="558342"/>
                  </a:lnTo>
                  <a:lnTo>
                    <a:pt x="199147" y="557436"/>
                  </a:lnTo>
                  <a:lnTo>
                    <a:pt x="201873" y="556757"/>
                  </a:lnTo>
                  <a:lnTo>
                    <a:pt x="204825" y="556078"/>
                  </a:lnTo>
                  <a:lnTo>
                    <a:pt x="207778" y="555851"/>
                  </a:lnTo>
                  <a:lnTo>
                    <a:pt x="210731" y="555625"/>
                  </a:lnTo>
                  <a:close/>
                  <a:moveTo>
                    <a:pt x="874940" y="179452"/>
                  </a:moveTo>
                  <a:lnTo>
                    <a:pt x="870631" y="179905"/>
                  </a:lnTo>
                  <a:lnTo>
                    <a:pt x="865868" y="180358"/>
                  </a:lnTo>
                  <a:lnTo>
                    <a:pt x="861332" y="181038"/>
                  </a:lnTo>
                  <a:lnTo>
                    <a:pt x="857250" y="182171"/>
                  </a:lnTo>
                  <a:lnTo>
                    <a:pt x="852941" y="183303"/>
                  </a:lnTo>
                  <a:lnTo>
                    <a:pt x="848859" y="184890"/>
                  </a:lnTo>
                  <a:lnTo>
                    <a:pt x="844550" y="186476"/>
                  </a:lnTo>
                  <a:lnTo>
                    <a:pt x="840468" y="188288"/>
                  </a:lnTo>
                  <a:lnTo>
                    <a:pt x="836840" y="190101"/>
                  </a:lnTo>
                  <a:lnTo>
                    <a:pt x="832984" y="192367"/>
                  </a:lnTo>
                  <a:lnTo>
                    <a:pt x="829356" y="194633"/>
                  </a:lnTo>
                  <a:lnTo>
                    <a:pt x="825727" y="197125"/>
                  </a:lnTo>
                  <a:lnTo>
                    <a:pt x="822552" y="199844"/>
                  </a:lnTo>
                  <a:lnTo>
                    <a:pt x="819377" y="202563"/>
                  </a:lnTo>
                  <a:lnTo>
                    <a:pt x="815975" y="205508"/>
                  </a:lnTo>
                  <a:lnTo>
                    <a:pt x="813254" y="208680"/>
                  </a:lnTo>
                  <a:lnTo>
                    <a:pt x="810306" y="211853"/>
                  </a:lnTo>
                  <a:lnTo>
                    <a:pt x="807584" y="215478"/>
                  </a:lnTo>
                  <a:lnTo>
                    <a:pt x="805316" y="218877"/>
                  </a:lnTo>
                  <a:lnTo>
                    <a:pt x="802822" y="222502"/>
                  </a:lnTo>
                  <a:lnTo>
                    <a:pt x="800554" y="226354"/>
                  </a:lnTo>
                  <a:lnTo>
                    <a:pt x="798740" y="230206"/>
                  </a:lnTo>
                  <a:lnTo>
                    <a:pt x="796925" y="234057"/>
                  </a:lnTo>
                  <a:lnTo>
                    <a:pt x="795111" y="238136"/>
                  </a:lnTo>
                  <a:lnTo>
                    <a:pt x="793750" y="242214"/>
                  </a:lnTo>
                  <a:lnTo>
                    <a:pt x="792616" y="246746"/>
                  </a:lnTo>
                  <a:lnTo>
                    <a:pt x="791709" y="251051"/>
                  </a:lnTo>
                  <a:lnTo>
                    <a:pt x="790802" y="255356"/>
                  </a:lnTo>
                  <a:lnTo>
                    <a:pt x="790348" y="259888"/>
                  </a:lnTo>
                  <a:lnTo>
                    <a:pt x="789895" y="264419"/>
                  </a:lnTo>
                  <a:lnTo>
                    <a:pt x="789895" y="268951"/>
                  </a:lnTo>
                  <a:lnTo>
                    <a:pt x="789895" y="273709"/>
                  </a:lnTo>
                  <a:lnTo>
                    <a:pt x="790348" y="278241"/>
                  </a:lnTo>
                  <a:lnTo>
                    <a:pt x="790802" y="282772"/>
                  </a:lnTo>
                  <a:lnTo>
                    <a:pt x="791709" y="287304"/>
                  </a:lnTo>
                  <a:lnTo>
                    <a:pt x="792616" y="291382"/>
                  </a:lnTo>
                  <a:lnTo>
                    <a:pt x="793750" y="295914"/>
                  </a:lnTo>
                  <a:lnTo>
                    <a:pt x="795111" y="299766"/>
                  </a:lnTo>
                  <a:lnTo>
                    <a:pt x="796925" y="304071"/>
                  </a:lnTo>
                  <a:lnTo>
                    <a:pt x="798740" y="307923"/>
                  </a:lnTo>
                  <a:lnTo>
                    <a:pt x="800554" y="311775"/>
                  </a:lnTo>
                  <a:lnTo>
                    <a:pt x="802822" y="315400"/>
                  </a:lnTo>
                  <a:lnTo>
                    <a:pt x="805316" y="319252"/>
                  </a:lnTo>
                  <a:lnTo>
                    <a:pt x="807584" y="322650"/>
                  </a:lnTo>
                  <a:lnTo>
                    <a:pt x="810306" y="326276"/>
                  </a:lnTo>
                  <a:lnTo>
                    <a:pt x="813254" y="329448"/>
                  </a:lnTo>
                  <a:lnTo>
                    <a:pt x="815975" y="332620"/>
                  </a:lnTo>
                  <a:lnTo>
                    <a:pt x="819377" y="335566"/>
                  </a:lnTo>
                  <a:lnTo>
                    <a:pt x="822552" y="338285"/>
                  </a:lnTo>
                  <a:lnTo>
                    <a:pt x="825727" y="341003"/>
                  </a:lnTo>
                  <a:lnTo>
                    <a:pt x="829356" y="343496"/>
                  </a:lnTo>
                  <a:lnTo>
                    <a:pt x="832984" y="345762"/>
                  </a:lnTo>
                  <a:lnTo>
                    <a:pt x="836840" y="348027"/>
                  </a:lnTo>
                  <a:lnTo>
                    <a:pt x="840468" y="349840"/>
                  </a:lnTo>
                  <a:lnTo>
                    <a:pt x="844550" y="351653"/>
                  </a:lnTo>
                  <a:lnTo>
                    <a:pt x="848859" y="353239"/>
                  </a:lnTo>
                  <a:lnTo>
                    <a:pt x="852941" y="354825"/>
                  </a:lnTo>
                  <a:lnTo>
                    <a:pt x="857250" y="355958"/>
                  </a:lnTo>
                  <a:lnTo>
                    <a:pt x="861332" y="356864"/>
                  </a:lnTo>
                  <a:lnTo>
                    <a:pt x="865868" y="357770"/>
                  </a:lnTo>
                  <a:lnTo>
                    <a:pt x="870631" y="358224"/>
                  </a:lnTo>
                  <a:lnTo>
                    <a:pt x="874940" y="358677"/>
                  </a:lnTo>
                  <a:lnTo>
                    <a:pt x="879702" y="358677"/>
                  </a:lnTo>
                  <a:lnTo>
                    <a:pt x="884238" y="358677"/>
                  </a:lnTo>
                  <a:lnTo>
                    <a:pt x="888773" y="358224"/>
                  </a:lnTo>
                  <a:lnTo>
                    <a:pt x="893309" y="357770"/>
                  </a:lnTo>
                  <a:lnTo>
                    <a:pt x="897618" y="356864"/>
                  </a:lnTo>
                  <a:lnTo>
                    <a:pt x="902154" y="355958"/>
                  </a:lnTo>
                  <a:lnTo>
                    <a:pt x="906236" y="354825"/>
                  </a:lnTo>
                  <a:lnTo>
                    <a:pt x="910545" y="353239"/>
                  </a:lnTo>
                  <a:lnTo>
                    <a:pt x="914400" y="351653"/>
                  </a:lnTo>
                  <a:lnTo>
                    <a:pt x="918482" y="349840"/>
                  </a:lnTo>
                  <a:lnTo>
                    <a:pt x="922565" y="348027"/>
                  </a:lnTo>
                  <a:lnTo>
                    <a:pt x="926193" y="345762"/>
                  </a:lnTo>
                  <a:lnTo>
                    <a:pt x="929822" y="343496"/>
                  </a:lnTo>
                  <a:lnTo>
                    <a:pt x="933223" y="341003"/>
                  </a:lnTo>
                  <a:lnTo>
                    <a:pt x="936625" y="338285"/>
                  </a:lnTo>
                  <a:lnTo>
                    <a:pt x="940027" y="335566"/>
                  </a:lnTo>
                  <a:lnTo>
                    <a:pt x="942975" y="332620"/>
                  </a:lnTo>
                  <a:lnTo>
                    <a:pt x="946150" y="329448"/>
                  </a:lnTo>
                  <a:lnTo>
                    <a:pt x="948872" y="326276"/>
                  </a:lnTo>
                  <a:lnTo>
                    <a:pt x="951366" y="322650"/>
                  </a:lnTo>
                  <a:lnTo>
                    <a:pt x="954088" y="319252"/>
                  </a:lnTo>
                  <a:lnTo>
                    <a:pt x="956356" y="315400"/>
                  </a:lnTo>
                  <a:lnTo>
                    <a:pt x="958397" y="311775"/>
                  </a:lnTo>
                  <a:lnTo>
                    <a:pt x="960665" y="307923"/>
                  </a:lnTo>
                  <a:lnTo>
                    <a:pt x="962252" y="304071"/>
                  </a:lnTo>
                  <a:lnTo>
                    <a:pt x="963840" y="299766"/>
                  </a:lnTo>
                  <a:lnTo>
                    <a:pt x="965200" y="295914"/>
                  </a:lnTo>
                  <a:lnTo>
                    <a:pt x="966334" y="291382"/>
                  </a:lnTo>
                  <a:lnTo>
                    <a:pt x="967695" y="287304"/>
                  </a:lnTo>
                  <a:lnTo>
                    <a:pt x="968375" y="282772"/>
                  </a:lnTo>
                  <a:lnTo>
                    <a:pt x="969056" y="278241"/>
                  </a:lnTo>
                  <a:lnTo>
                    <a:pt x="969282" y="273709"/>
                  </a:lnTo>
                  <a:lnTo>
                    <a:pt x="969509" y="268951"/>
                  </a:lnTo>
                  <a:lnTo>
                    <a:pt x="969282" y="264419"/>
                  </a:lnTo>
                  <a:lnTo>
                    <a:pt x="969056" y="259888"/>
                  </a:lnTo>
                  <a:lnTo>
                    <a:pt x="968375" y="255356"/>
                  </a:lnTo>
                  <a:lnTo>
                    <a:pt x="967695" y="251051"/>
                  </a:lnTo>
                  <a:lnTo>
                    <a:pt x="966334" y="246746"/>
                  </a:lnTo>
                  <a:lnTo>
                    <a:pt x="965200" y="242214"/>
                  </a:lnTo>
                  <a:lnTo>
                    <a:pt x="963840" y="238136"/>
                  </a:lnTo>
                  <a:lnTo>
                    <a:pt x="962252" y="234057"/>
                  </a:lnTo>
                  <a:lnTo>
                    <a:pt x="960665" y="230206"/>
                  </a:lnTo>
                  <a:lnTo>
                    <a:pt x="958397" y="226354"/>
                  </a:lnTo>
                  <a:lnTo>
                    <a:pt x="956356" y="222502"/>
                  </a:lnTo>
                  <a:lnTo>
                    <a:pt x="954088" y="218877"/>
                  </a:lnTo>
                  <a:lnTo>
                    <a:pt x="951366" y="215478"/>
                  </a:lnTo>
                  <a:lnTo>
                    <a:pt x="948872" y="211853"/>
                  </a:lnTo>
                  <a:lnTo>
                    <a:pt x="946150" y="208680"/>
                  </a:lnTo>
                  <a:lnTo>
                    <a:pt x="942975" y="205508"/>
                  </a:lnTo>
                  <a:lnTo>
                    <a:pt x="940027" y="202563"/>
                  </a:lnTo>
                  <a:lnTo>
                    <a:pt x="936625" y="199844"/>
                  </a:lnTo>
                  <a:lnTo>
                    <a:pt x="933223" y="197125"/>
                  </a:lnTo>
                  <a:lnTo>
                    <a:pt x="929822" y="194633"/>
                  </a:lnTo>
                  <a:lnTo>
                    <a:pt x="926193" y="192367"/>
                  </a:lnTo>
                  <a:lnTo>
                    <a:pt x="922565" y="190101"/>
                  </a:lnTo>
                  <a:lnTo>
                    <a:pt x="918482" y="188288"/>
                  </a:lnTo>
                  <a:lnTo>
                    <a:pt x="914400" y="186476"/>
                  </a:lnTo>
                  <a:lnTo>
                    <a:pt x="910545" y="184890"/>
                  </a:lnTo>
                  <a:lnTo>
                    <a:pt x="906236" y="183303"/>
                  </a:lnTo>
                  <a:lnTo>
                    <a:pt x="902154" y="182171"/>
                  </a:lnTo>
                  <a:lnTo>
                    <a:pt x="897618" y="181038"/>
                  </a:lnTo>
                  <a:lnTo>
                    <a:pt x="893309" y="180358"/>
                  </a:lnTo>
                  <a:lnTo>
                    <a:pt x="888773" y="179905"/>
                  </a:lnTo>
                  <a:lnTo>
                    <a:pt x="884238" y="179452"/>
                  </a:lnTo>
                  <a:lnTo>
                    <a:pt x="879702" y="179452"/>
                  </a:lnTo>
                  <a:lnTo>
                    <a:pt x="874940" y="179452"/>
                  </a:lnTo>
                  <a:close/>
                  <a:moveTo>
                    <a:pt x="873352" y="0"/>
                  </a:moveTo>
                  <a:lnTo>
                    <a:pt x="879702" y="0"/>
                  </a:lnTo>
                  <a:lnTo>
                    <a:pt x="885825" y="0"/>
                  </a:lnTo>
                  <a:lnTo>
                    <a:pt x="891722" y="680"/>
                  </a:lnTo>
                  <a:lnTo>
                    <a:pt x="897845" y="1586"/>
                  </a:lnTo>
                  <a:lnTo>
                    <a:pt x="903741" y="2719"/>
                  </a:lnTo>
                  <a:lnTo>
                    <a:pt x="909411" y="4532"/>
                  </a:lnTo>
                  <a:lnTo>
                    <a:pt x="915081" y="6571"/>
                  </a:lnTo>
                  <a:lnTo>
                    <a:pt x="920070" y="9063"/>
                  </a:lnTo>
                  <a:lnTo>
                    <a:pt x="925059" y="11782"/>
                  </a:lnTo>
                  <a:lnTo>
                    <a:pt x="1644197" y="471061"/>
                  </a:lnTo>
                  <a:lnTo>
                    <a:pt x="1648279" y="474006"/>
                  </a:lnTo>
                  <a:lnTo>
                    <a:pt x="1652134" y="476952"/>
                  </a:lnTo>
                  <a:lnTo>
                    <a:pt x="1655082" y="479897"/>
                  </a:lnTo>
                  <a:lnTo>
                    <a:pt x="1657577" y="482390"/>
                  </a:lnTo>
                  <a:lnTo>
                    <a:pt x="1659165" y="484882"/>
                  </a:lnTo>
                  <a:lnTo>
                    <a:pt x="1660072" y="487374"/>
                  </a:lnTo>
                  <a:lnTo>
                    <a:pt x="1660525" y="488507"/>
                  </a:lnTo>
                  <a:lnTo>
                    <a:pt x="1660525" y="489640"/>
                  </a:lnTo>
                  <a:lnTo>
                    <a:pt x="1660525" y="490547"/>
                  </a:lnTo>
                  <a:lnTo>
                    <a:pt x="1660298" y="491453"/>
                  </a:lnTo>
                  <a:lnTo>
                    <a:pt x="1659845" y="492586"/>
                  </a:lnTo>
                  <a:lnTo>
                    <a:pt x="1659391" y="493266"/>
                  </a:lnTo>
                  <a:lnTo>
                    <a:pt x="1658711" y="494172"/>
                  </a:lnTo>
                  <a:lnTo>
                    <a:pt x="1658031" y="495305"/>
                  </a:lnTo>
                  <a:lnTo>
                    <a:pt x="1655536" y="496664"/>
                  </a:lnTo>
                  <a:lnTo>
                    <a:pt x="1652815" y="497797"/>
                  </a:lnTo>
                  <a:lnTo>
                    <a:pt x="1649640" y="498703"/>
                  </a:lnTo>
                  <a:lnTo>
                    <a:pt x="1645557" y="499383"/>
                  </a:lnTo>
                  <a:lnTo>
                    <a:pt x="1640795" y="499836"/>
                  </a:lnTo>
                  <a:lnTo>
                    <a:pt x="1635579" y="500063"/>
                  </a:lnTo>
                  <a:lnTo>
                    <a:pt x="123598" y="500063"/>
                  </a:lnTo>
                  <a:lnTo>
                    <a:pt x="118382" y="499836"/>
                  </a:lnTo>
                  <a:lnTo>
                    <a:pt x="113620" y="499383"/>
                  </a:lnTo>
                  <a:lnTo>
                    <a:pt x="109765" y="498703"/>
                  </a:lnTo>
                  <a:lnTo>
                    <a:pt x="106136" y="497797"/>
                  </a:lnTo>
                  <a:lnTo>
                    <a:pt x="103415" y="496664"/>
                  </a:lnTo>
                  <a:lnTo>
                    <a:pt x="101373" y="495305"/>
                  </a:lnTo>
                  <a:lnTo>
                    <a:pt x="100466" y="494172"/>
                  </a:lnTo>
                  <a:lnTo>
                    <a:pt x="99786" y="493266"/>
                  </a:lnTo>
                  <a:lnTo>
                    <a:pt x="99106" y="492586"/>
                  </a:lnTo>
                  <a:lnTo>
                    <a:pt x="98652" y="491453"/>
                  </a:lnTo>
                  <a:lnTo>
                    <a:pt x="98652" y="490547"/>
                  </a:lnTo>
                  <a:lnTo>
                    <a:pt x="98425" y="489640"/>
                  </a:lnTo>
                  <a:lnTo>
                    <a:pt x="98652" y="488507"/>
                  </a:lnTo>
                  <a:lnTo>
                    <a:pt x="98879" y="487374"/>
                  </a:lnTo>
                  <a:lnTo>
                    <a:pt x="100013" y="484882"/>
                  </a:lnTo>
                  <a:lnTo>
                    <a:pt x="101827" y="482390"/>
                  </a:lnTo>
                  <a:lnTo>
                    <a:pt x="104095" y="479897"/>
                  </a:lnTo>
                  <a:lnTo>
                    <a:pt x="107270" y="476952"/>
                  </a:lnTo>
                  <a:lnTo>
                    <a:pt x="110672" y="474006"/>
                  </a:lnTo>
                  <a:lnTo>
                    <a:pt x="115207" y="471061"/>
                  </a:lnTo>
                  <a:lnTo>
                    <a:pt x="834345" y="11782"/>
                  </a:lnTo>
                  <a:lnTo>
                    <a:pt x="838881" y="9063"/>
                  </a:lnTo>
                  <a:lnTo>
                    <a:pt x="844323" y="6571"/>
                  </a:lnTo>
                  <a:lnTo>
                    <a:pt x="849766" y="4532"/>
                  </a:lnTo>
                  <a:lnTo>
                    <a:pt x="855209" y="2719"/>
                  </a:lnTo>
                  <a:lnTo>
                    <a:pt x="861106" y="1586"/>
                  </a:lnTo>
                  <a:lnTo>
                    <a:pt x="867229" y="680"/>
                  </a:lnTo>
                  <a:lnTo>
                    <a:pt x="873352" y="0"/>
                  </a:lnTo>
                  <a:close/>
                </a:path>
              </a:pathLst>
            </a:custGeom>
            <a:solidFill>
              <a:schemeClr val="accent2"/>
            </a:solidFill>
            <a:ln>
              <a:noFill/>
            </a:ln>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gradFill>
                  <a:gsLst>
                    <a:gs pos="0">
                      <a:srgbClr val="EDD5A5"/>
                    </a:gs>
                    <a:gs pos="83000">
                      <a:schemeClr val="accent1">
                        <a:lumMod val="50000"/>
                      </a:schemeClr>
                    </a:gs>
                  </a:gsLst>
                  <a:lin ang="5400000" scaled="0"/>
                </a:gradFill>
                <a:latin typeface="+mj-lt"/>
                <a:ea typeface="+mn-ea"/>
              </a:endParaRPr>
            </a:p>
          </p:txBody>
        </p:sp>
      </p:grpSp>
      <p:sp>
        <p:nvSpPr>
          <p:cNvPr id="18" name="矩形 17"/>
          <p:cNvSpPr/>
          <p:nvPr/>
        </p:nvSpPr>
        <p:spPr>
          <a:xfrm>
            <a:off x="5616118" y="1864784"/>
            <a:ext cx="1770036" cy="1015663"/>
          </a:xfrm>
          <a:prstGeom prst="rect">
            <a:avLst/>
          </a:prstGeom>
        </p:spPr>
        <p:txBody>
          <a:bodyPr wrap="none">
            <a:spAutoFit/>
          </a:bodyPr>
          <a:lstStyle/>
          <a:p>
            <a:pPr>
              <a:defRPr/>
            </a:pPr>
            <a:r>
              <a:rPr lang="tr-TR" altLang="zh-CN" sz="6000" b="1" kern="100" dirty="0">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rPr>
              <a:t>ADD</a:t>
            </a:r>
            <a:endParaRPr lang="zh-CN" altLang="en-US" sz="6000" b="1" kern="100" dirty="0">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endParaRPr>
          </a:p>
        </p:txBody>
      </p:sp>
      <p:cxnSp>
        <p:nvCxnSpPr>
          <p:cNvPr id="20" name="直接连接符 19"/>
          <p:cNvCxnSpPr/>
          <p:nvPr/>
        </p:nvCxnSpPr>
        <p:spPr>
          <a:xfrm>
            <a:off x="5328251" y="1892300"/>
            <a:ext cx="0" cy="2785533"/>
          </a:xfrm>
          <a:prstGeom prst="line">
            <a:avLst/>
          </a:prstGeom>
          <a:ln w="12700">
            <a:gradFill>
              <a:gsLst>
                <a:gs pos="0">
                  <a:schemeClr val="accent1"/>
                </a:gs>
                <a:gs pos="100000">
                  <a:schemeClr val="accent1">
                    <a:lumMod val="50000"/>
                  </a:schemeClr>
                </a:gs>
              </a:gsLst>
              <a:lin ang="5400000" scaled="1"/>
            </a:gradFill>
            <a:prstDash val="dash"/>
          </a:ln>
        </p:spPr>
        <p:style>
          <a:lnRef idx="1">
            <a:schemeClr val="accent1"/>
          </a:lnRef>
          <a:fillRef idx="0">
            <a:schemeClr val="accent1"/>
          </a:fillRef>
          <a:effectRef idx="0">
            <a:schemeClr val="accent1"/>
          </a:effectRef>
          <a:fontRef idx="minor">
            <a:schemeClr val="tx1"/>
          </a:fontRef>
        </p:style>
      </p:cxnSp>
      <p:sp>
        <p:nvSpPr>
          <p:cNvPr id="21" name="TextBox 23"/>
          <p:cNvSpPr txBox="1">
            <a:spLocks noChangeArrowheads="1"/>
          </p:cNvSpPr>
          <p:nvPr/>
        </p:nvSpPr>
        <p:spPr bwMode="auto">
          <a:xfrm>
            <a:off x="5616118" y="2952751"/>
            <a:ext cx="17139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Occupation</a:t>
            </a:r>
            <a:endParaRPr lang="zh-CN" altLang="en-US" sz="2000" dirty="0">
              <a:gradFill>
                <a:gsLst>
                  <a:gs pos="0">
                    <a:srgbClr val="EDD5A5"/>
                  </a:gs>
                  <a:gs pos="83000">
                    <a:schemeClr val="accent1">
                      <a:lumMod val="50000"/>
                    </a:schemeClr>
                  </a:gs>
                </a:gsLst>
                <a:lin ang="5400000" scaled="0"/>
              </a:gradFill>
              <a:latin typeface="+mj-lt"/>
            </a:endParaRPr>
          </a:p>
        </p:txBody>
      </p:sp>
      <p:sp>
        <p:nvSpPr>
          <p:cNvPr id="22" name="TextBox 24"/>
          <p:cNvSpPr txBox="1">
            <a:spLocks noChangeArrowheads="1"/>
          </p:cNvSpPr>
          <p:nvPr/>
        </p:nvSpPr>
        <p:spPr bwMode="auto">
          <a:xfrm>
            <a:off x="5616118" y="3390900"/>
            <a:ext cx="12134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Accept</a:t>
            </a:r>
            <a:endParaRPr lang="zh-CN" altLang="en-US" sz="2000" dirty="0">
              <a:gradFill>
                <a:gsLst>
                  <a:gs pos="0">
                    <a:srgbClr val="EDD5A5"/>
                  </a:gs>
                  <a:gs pos="83000">
                    <a:schemeClr val="accent1">
                      <a:lumMod val="50000"/>
                    </a:schemeClr>
                  </a:gs>
                </a:gsLst>
                <a:lin ang="5400000" scaled="0"/>
              </a:gradFill>
              <a:latin typeface="+mj-lt"/>
            </a:endParaRPr>
          </a:p>
        </p:txBody>
      </p:sp>
      <p:sp>
        <p:nvSpPr>
          <p:cNvPr id="23" name="TextBox 25"/>
          <p:cNvSpPr txBox="1">
            <a:spLocks noChangeArrowheads="1"/>
          </p:cNvSpPr>
          <p:nvPr/>
        </p:nvSpPr>
        <p:spPr bwMode="auto">
          <a:xfrm>
            <a:off x="5616118" y="3856567"/>
            <a:ext cx="10102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Send</a:t>
            </a:r>
            <a:endParaRPr lang="zh-CN" altLang="en-US" sz="2000" dirty="0">
              <a:gradFill>
                <a:gsLst>
                  <a:gs pos="0">
                    <a:srgbClr val="EDD5A5"/>
                  </a:gs>
                  <a:gs pos="83000">
                    <a:schemeClr val="accent1">
                      <a:lumMod val="50000"/>
                    </a:schemeClr>
                  </a:gs>
                </a:gsLst>
                <a:lin ang="5400000" scaled="0"/>
              </a:gradFill>
              <a:latin typeface="+mj-lt"/>
            </a:endParaRPr>
          </a:p>
        </p:txBody>
      </p:sp>
      <p:sp>
        <p:nvSpPr>
          <p:cNvPr id="24" name="TextBox 23"/>
          <p:cNvSpPr txBox="1">
            <a:spLocks noChangeArrowheads="1"/>
          </p:cNvSpPr>
          <p:nvPr/>
        </p:nvSpPr>
        <p:spPr bwMode="auto">
          <a:xfrm>
            <a:off x="8113784" y="2999317"/>
            <a:ext cx="14574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a:gradFill>
                  <a:gsLst>
                    <a:gs pos="0">
                      <a:srgbClr val="EDD5A5"/>
                    </a:gs>
                    <a:gs pos="83000">
                      <a:schemeClr val="accent1">
                        <a:lumMod val="50000"/>
                      </a:schemeClr>
                    </a:gs>
                  </a:gsLst>
                  <a:lin ang="5400000" scaled="0"/>
                </a:gradFill>
                <a:latin typeface="+mj-lt"/>
              </a:rPr>
              <a:t>Schedule</a:t>
            </a:r>
            <a:endParaRPr lang="zh-CN" altLang="en-US" sz="2000" dirty="0">
              <a:gradFill>
                <a:gsLst>
                  <a:gs pos="0">
                    <a:srgbClr val="EDD5A5"/>
                  </a:gs>
                  <a:gs pos="83000">
                    <a:schemeClr val="accent1">
                      <a:lumMod val="50000"/>
                    </a:schemeClr>
                  </a:gs>
                </a:gsLst>
                <a:lin ang="5400000" scaled="0"/>
              </a:gradFill>
              <a:latin typeface="+mj-lt"/>
            </a:endParaRPr>
          </a:p>
        </p:txBody>
      </p:sp>
      <p:sp>
        <p:nvSpPr>
          <p:cNvPr id="25" name="TextBox 24"/>
          <p:cNvSpPr txBox="1">
            <a:spLocks noChangeArrowheads="1"/>
          </p:cNvSpPr>
          <p:nvPr/>
        </p:nvSpPr>
        <p:spPr bwMode="auto">
          <a:xfrm>
            <a:off x="8113784" y="3435351"/>
            <a:ext cx="12554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Lanage</a:t>
            </a:r>
            <a:endParaRPr lang="zh-CN" altLang="en-US" sz="2000" dirty="0">
              <a:gradFill>
                <a:gsLst>
                  <a:gs pos="0">
                    <a:srgbClr val="EDD5A5"/>
                  </a:gs>
                  <a:gs pos="83000">
                    <a:schemeClr val="accent1">
                      <a:lumMod val="50000"/>
                    </a:schemeClr>
                  </a:gs>
                </a:gsLst>
                <a:lin ang="5400000" scaled="0"/>
              </a:gradFill>
              <a:latin typeface="+mj-lt"/>
            </a:endParaRPr>
          </a:p>
        </p:txBody>
      </p:sp>
      <p:sp>
        <p:nvSpPr>
          <p:cNvPr id="26" name="TextBox 25"/>
          <p:cNvSpPr txBox="1">
            <a:spLocks noChangeArrowheads="1"/>
          </p:cNvSpPr>
          <p:nvPr/>
        </p:nvSpPr>
        <p:spPr bwMode="auto">
          <a:xfrm>
            <a:off x="8113784" y="3903133"/>
            <a:ext cx="11723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Lower</a:t>
            </a:r>
            <a:endParaRPr lang="zh-CN" altLang="en-US" sz="2000" dirty="0">
              <a:gradFill>
                <a:gsLst>
                  <a:gs pos="0">
                    <a:srgbClr val="EDD5A5"/>
                  </a:gs>
                  <a:gs pos="83000">
                    <a:schemeClr val="accent1">
                      <a:lumMod val="50000"/>
                    </a:schemeClr>
                  </a:gs>
                </a:gsLst>
                <a:lin ang="5400000" scaled="0"/>
              </a:gradFill>
              <a:latin typeface="+mj-lt"/>
            </a:endParaRPr>
          </a:p>
        </p:txBody>
      </p:sp>
      <p:sp>
        <p:nvSpPr>
          <p:cNvPr id="27" name="TextBox 4"/>
          <p:cNvSpPr txBox="1">
            <a:spLocks noChangeArrowheads="1"/>
          </p:cNvSpPr>
          <p:nvPr/>
        </p:nvSpPr>
        <p:spPr bwMode="auto">
          <a:xfrm>
            <a:off x="2854242" y="3807885"/>
            <a:ext cx="2119747" cy="420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eaLnBrk="1" hangingPunct="1"/>
            <a:r>
              <a:rPr lang="en-US" altLang="zh-CN" sz="2135" dirty="0">
                <a:gradFill>
                  <a:gsLst>
                    <a:gs pos="0">
                      <a:srgbClr val="EDD5A5"/>
                    </a:gs>
                    <a:gs pos="83000">
                      <a:schemeClr val="accent1">
                        <a:lumMod val="50000"/>
                      </a:schemeClr>
                    </a:gs>
                  </a:gsLst>
                  <a:lin ang="5400000" scaled="0"/>
                </a:gradFill>
                <a:latin typeface="+mj-lt"/>
                <a:ea typeface="华文细黑" panose="02010600040101010101" pitchFamily="2" charset="-122"/>
              </a:rPr>
              <a:t>Company Profile</a:t>
            </a:r>
            <a:endParaRPr lang="zh-CN" altLang="en-US" sz="2135" dirty="0">
              <a:gradFill>
                <a:gsLst>
                  <a:gs pos="0">
                    <a:srgbClr val="EDD5A5"/>
                  </a:gs>
                  <a:gs pos="83000">
                    <a:schemeClr val="accent1">
                      <a:lumMod val="50000"/>
                    </a:schemeClr>
                  </a:gs>
                </a:gsLst>
                <a:lin ang="5400000" scaled="0"/>
              </a:gradFill>
              <a:latin typeface="+mj-lt"/>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600" fill="hold"/>
                                        <p:tgtEl>
                                          <p:spTgt spid="28"/>
                                        </p:tgtEl>
                                        <p:attrNameLst>
                                          <p:attrName>ppt_x</p:attrName>
                                        </p:attrNameLst>
                                      </p:cBhvr>
                                      <p:tavLst>
                                        <p:tav tm="0">
                                          <p:val>
                                            <p:strVal val="#ppt_x"/>
                                          </p:val>
                                        </p:tav>
                                        <p:tav tm="100000">
                                          <p:val>
                                            <p:strVal val="#ppt_x"/>
                                          </p:val>
                                        </p:tav>
                                      </p:tavLst>
                                    </p:anim>
                                    <p:anim calcmode="lin" valueType="num">
                                      <p:cBhvr additive="base">
                                        <p:cTn id="8" dur="600" fill="hold"/>
                                        <p:tgtEl>
                                          <p:spTgt spid="28"/>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par>
                          <p:cTn id="13" fill="hold">
                            <p:stCondLst>
                              <p:cond delay="1500"/>
                            </p:stCondLst>
                            <p:childTnLst>
                              <p:par>
                                <p:cTn id="14" presetID="2" presetClass="entr" presetSubtype="1" decel="10000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ppt_x"/>
                                          </p:val>
                                        </p:tav>
                                        <p:tav tm="100000">
                                          <p:val>
                                            <p:strVal val="#ppt_x"/>
                                          </p:val>
                                        </p:tav>
                                      </p:tavLst>
                                    </p:anim>
                                    <p:anim calcmode="lin" valueType="num">
                                      <p:cBhvr additive="base">
                                        <p:cTn id="17" dur="500" fill="hold"/>
                                        <p:tgtEl>
                                          <p:spTgt spid="20"/>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left)">
                                      <p:cBhvr>
                                        <p:cTn id="21" dur="500"/>
                                        <p:tgtEl>
                                          <p:spTgt spid="18"/>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750"/>
                                        <p:tgtEl>
                                          <p:spTgt spid="21"/>
                                        </p:tgtEl>
                                      </p:cBhvr>
                                    </p:animEffect>
                                    <p:anim calcmode="lin" valueType="num">
                                      <p:cBhvr>
                                        <p:cTn id="26" dur="750" fill="hold"/>
                                        <p:tgtEl>
                                          <p:spTgt spid="21"/>
                                        </p:tgtEl>
                                        <p:attrNameLst>
                                          <p:attrName>ppt_x</p:attrName>
                                        </p:attrNameLst>
                                      </p:cBhvr>
                                      <p:tavLst>
                                        <p:tav tm="0">
                                          <p:val>
                                            <p:strVal val="#ppt_x"/>
                                          </p:val>
                                        </p:tav>
                                        <p:tav tm="100000">
                                          <p:val>
                                            <p:strVal val="#ppt_x"/>
                                          </p:val>
                                        </p:tav>
                                      </p:tavLst>
                                    </p:anim>
                                    <p:anim calcmode="lin" valueType="num">
                                      <p:cBhvr>
                                        <p:cTn id="27" dur="750" fill="hold"/>
                                        <p:tgtEl>
                                          <p:spTgt spid="21"/>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15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750"/>
                                        <p:tgtEl>
                                          <p:spTgt spid="22"/>
                                        </p:tgtEl>
                                      </p:cBhvr>
                                    </p:animEffect>
                                    <p:anim calcmode="lin" valueType="num">
                                      <p:cBhvr>
                                        <p:cTn id="31" dur="750" fill="hold"/>
                                        <p:tgtEl>
                                          <p:spTgt spid="22"/>
                                        </p:tgtEl>
                                        <p:attrNameLst>
                                          <p:attrName>ppt_x</p:attrName>
                                        </p:attrNameLst>
                                      </p:cBhvr>
                                      <p:tavLst>
                                        <p:tav tm="0">
                                          <p:val>
                                            <p:strVal val="#ppt_x"/>
                                          </p:val>
                                        </p:tav>
                                        <p:tav tm="100000">
                                          <p:val>
                                            <p:strVal val="#ppt_x"/>
                                          </p:val>
                                        </p:tav>
                                      </p:tavLst>
                                    </p:anim>
                                    <p:anim calcmode="lin" valueType="num">
                                      <p:cBhvr>
                                        <p:cTn id="32" dur="750" fill="hold"/>
                                        <p:tgtEl>
                                          <p:spTgt spid="2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30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750"/>
                                        <p:tgtEl>
                                          <p:spTgt spid="23"/>
                                        </p:tgtEl>
                                      </p:cBhvr>
                                    </p:animEffect>
                                    <p:anim calcmode="lin" valueType="num">
                                      <p:cBhvr>
                                        <p:cTn id="36" dur="750" fill="hold"/>
                                        <p:tgtEl>
                                          <p:spTgt spid="23"/>
                                        </p:tgtEl>
                                        <p:attrNameLst>
                                          <p:attrName>ppt_x</p:attrName>
                                        </p:attrNameLst>
                                      </p:cBhvr>
                                      <p:tavLst>
                                        <p:tav tm="0">
                                          <p:val>
                                            <p:strVal val="#ppt_x"/>
                                          </p:val>
                                        </p:tav>
                                        <p:tav tm="100000">
                                          <p:val>
                                            <p:strVal val="#ppt_x"/>
                                          </p:val>
                                        </p:tav>
                                      </p:tavLst>
                                    </p:anim>
                                    <p:anim calcmode="lin" valueType="num">
                                      <p:cBhvr>
                                        <p:cTn id="37" dur="750" fill="hold"/>
                                        <p:tgtEl>
                                          <p:spTgt spid="2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750"/>
                                        <p:tgtEl>
                                          <p:spTgt spid="24"/>
                                        </p:tgtEl>
                                      </p:cBhvr>
                                    </p:animEffect>
                                    <p:anim calcmode="lin" valueType="num">
                                      <p:cBhvr>
                                        <p:cTn id="41" dur="750" fill="hold"/>
                                        <p:tgtEl>
                                          <p:spTgt spid="24"/>
                                        </p:tgtEl>
                                        <p:attrNameLst>
                                          <p:attrName>ppt_x</p:attrName>
                                        </p:attrNameLst>
                                      </p:cBhvr>
                                      <p:tavLst>
                                        <p:tav tm="0">
                                          <p:val>
                                            <p:strVal val="#ppt_x"/>
                                          </p:val>
                                        </p:tav>
                                        <p:tav tm="100000">
                                          <p:val>
                                            <p:strVal val="#ppt_x"/>
                                          </p:val>
                                        </p:tav>
                                      </p:tavLst>
                                    </p:anim>
                                    <p:anim calcmode="lin" valueType="num">
                                      <p:cBhvr>
                                        <p:cTn id="42" dur="750" fill="hold"/>
                                        <p:tgtEl>
                                          <p:spTgt spid="2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15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750"/>
                                        <p:tgtEl>
                                          <p:spTgt spid="25"/>
                                        </p:tgtEl>
                                      </p:cBhvr>
                                    </p:animEffect>
                                    <p:anim calcmode="lin" valueType="num">
                                      <p:cBhvr>
                                        <p:cTn id="46" dur="750" fill="hold"/>
                                        <p:tgtEl>
                                          <p:spTgt spid="25"/>
                                        </p:tgtEl>
                                        <p:attrNameLst>
                                          <p:attrName>ppt_x</p:attrName>
                                        </p:attrNameLst>
                                      </p:cBhvr>
                                      <p:tavLst>
                                        <p:tav tm="0">
                                          <p:val>
                                            <p:strVal val="#ppt_x"/>
                                          </p:val>
                                        </p:tav>
                                        <p:tav tm="100000">
                                          <p:val>
                                            <p:strVal val="#ppt_x"/>
                                          </p:val>
                                        </p:tav>
                                      </p:tavLst>
                                    </p:anim>
                                    <p:anim calcmode="lin" valueType="num">
                                      <p:cBhvr>
                                        <p:cTn id="47" dur="750" fill="hold"/>
                                        <p:tgtEl>
                                          <p:spTgt spid="2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30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750"/>
                                        <p:tgtEl>
                                          <p:spTgt spid="26"/>
                                        </p:tgtEl>
                                      </p:cBhvr>
                                    </p:animEffect>
                                    <p:anim calcmode="lin" valueType="num">
                                      <p:cBhvr>
                                        <p:cTn id="51" dur="750" fill="hold"/>
                                        <p:tgtEl>
                                          <p:spTgt spid="26"/>
                                        </p:tgtEl>
                                        <p:attrNameLst>
                                          <p:attrName>ppt_x</p:attrName>
                                        </p:attrNameLst>
                                      </p:cBhvr>
                                      <p:tavLst>
                                        <p:tav tm="0">
                                          <p:val>
                                            <p:strVal val="#ppt_x"/>
                                          </p:val>
                                        </p:tav>
                                        <p:tav tm="100000">
                                          <p:val>
                                            <p:strVal val="#ppt_x"/>
                                          </p:val>
                                        </p:tav>
                                      </p:tavLst>
                                    </p:anim>
                                    <p:anim calcmode="lin" valueType="num">
                                      <p:cBhvr>
                                        <p:cTn id="52" dur="75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2" grpId="0"/>
      <p:bldP spid="23" grpId="0"/>
      <p:bldP spid="24" grpId="0"/>
      <p:bldP spid="25" grpId="0"/>
      <p:bldP spid="26"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0" y="2355851"/>
            <a:ext cx="5837767" cy="3509433"/>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solidFill>
                <a:schemeClr val="bg1"/>
              </a:solidFill>
              <a:latin typeface="+mj-lt"/>
            </a:endParaRPr>
          </a:p>
        </p:txBody>
      </p:sp>
      <p:sp>
        <p:nvSpPr>
          <p:cNvPr id="5" name="文本框 4"/>
          <p:cNvSpPr txBox="1"/>
          <p:nvPr/>
        </p:nvSpPr>
        <p:spPr>
          <a:xfrm>
            <a:off x="6278983" y="2851536"/>
            <a:ext cx="5911851" cy="2619692"/>
          </a:xfrm>
          <a:prstGeom prst="rect">
            <a:avLst/>
          </a:prstGeom>
          <a:noFill/>
        </p:spPr>
        <p:txBody>
          <a:bodyPr>
            <a:spAutoFit/>
          </a:bodyPr>
          <a:lstStyle/>
          <a:p>
            <a:pPr>
              <a:lnSpc>
                <a:spcPct val="130000"/>
              </a:lnSpc>
              <a:defRPr/>
            </a:pPr>
            <a:r>
              <a:rPr lang="en-US" altLang="zh-CN" sz="1600" dirty="0">
                <a:gradFill>
                  <a:gsLst>
                    <a:gs pos="0">
                      <a:schemeClr val="accent1"/>
                    </a:gs>
                    <a:gs pos="100000">
                      <a:schemeClr val="accent1">
                        <a:lumMod val="50000"/>
                      </a:schemeClr>
                    </a:gs>
                  </a:gsLst>
                  <a:lin ang="5400000" scaled="1"/>
                </a:gradFill>
                <a:latin typeface="+mj-lt"/>
              </a:rPr>
              <a:t>A complex idea can be conveyed with just a single still image, namely making it possible to absorb large amounts of data quickly.</a:t>
            </a:r>
            <a:r>
              <a:rPr lang="tr-TR" altLang="zh-CN" sz="1600" dirty="0">
                <a:gradFill>
                  <a:gsLst>
                    <a:gs pos="0">
                      <a:schemeClr val="accent1"/>
                    </a:gs>
                    <a:gs pos="100000">
                      <a:schemeClr val="accent1">
                        <a:lumMod val="50000"/>
                      </a:schemeClr>
                    </a:gs>
                  </a:gsLst>
                  <a:lin ang="5400000" scaled="1"/>
                </a:gradFill>
                <a:latin typeface="+mj-lt"/>
              </a:rPr>
              <a:t>  </a:t>
            </a:r>
          </a:p>
          <a:p>
            <a:pPr>
              <a:lnSpc>
                <a:spcPct val="130000"/>
              </a:lnSpc>
              <a:defRPr/>
            </a:pPr>
            <a:endParaRPr lang="tr-TR" altLang="zh-CN" sz="1600" dirty="0">
              <a:gradFill>
                <a:gsLst>
                  <a:gs pos="0">
                    <a:schemeClr val="accent1"/>
                  </a:gs>
                  <a:gs pos="100000">
                    <a:schemeClr val="accent1">
                      <a:lumMod val="50000"/>
                    </a:schemeClr>
                  </a:gs>
                </a:gsLst>
                <a:lin ang="5400000" scaled="1"/>
              </a:gradFill>
              <a:latin typeface="+mj-lt"/>
            </a:endParaRPr>
          </a:p>
          <a:p>
            <a:pPr>
              <a:lnSpc>
                <a:spcPct val="130000"/>
              </a:lnSpc>
              <a:defRPr/>
            </a:pPr>
            <a:r>
              <a:rPr lang="en-US" altLang="zh-CN" sz="1600" dirty="0">
                <a:gradFill>
                  <a:gsLst>
                    <a:gs pos="0">
                      <a:schemeClr val="accent1"/>
                    </a:gs>
                    <a:gs pos="100000">
                      <a:schemeClr val="accent1">
                        <a:lumMod val="50000"/>
                      </a:schemeClr>
                    </a:gs>
                  </a:gsLst>
                  <a:lin ang="5400000" scaled="1"/>
                </a:gradFill>
                <a:latin typeface="+mj-lt"/>
              </a:rPr>
              <a:t>Easy to change colors, photos and Text. Get a modern PowerPoint Presentation that is beautifully </a:t>
            </a:r>
            <a:r>
              <a:rPr lang="en-US" altLang="zh-CN" sz="1600" dirty="0" err="1">
                <a:gradFill>
                  <a:gsLst>
                    <a:gs pos="0">
                      <a:schemeClr val="accent1"/>
                    </a:gs>
                    <a:gs pos="100000">
                      <a:schemeClr val="accent1">
                        <a:lumMod val="50000"/>
                      </a:schemeClr>
                    </a:gs>
                  </a:gsLst>
                  <a:lin ang="5400000" scaled="1"/>
                </a:gradFill>
                <a:latin typeface="+mj-lt"/>
              </a:rPr>
              <a:t>designed.Far</a:t>
            </a:r>
            <a:r>
              <a:rPr lang="en-US" altLang="zh-CN" sz="1600" dirty="0">
                <a:gradFill>
                  <a:gsLst>
                    <a:gs pos="0">
                      <a:schemeClr val="accent1"/>
                    </a:gs>
                    <a:gs pos="100000">
                      <a:schemeClr val="accent1">
                        <a:lumMod val="50000"/>
                      </a:schemeClr>
                    </a:gs>
                  </a:gsLst>
                  <a:lin ang="5400000" scaled="1"/>
                </a:gradFill>
                <a:latin typeface="+mj-lt"/>
              </a:rPr>
              <a:t> far away, behind the word mountains, far from the countries </a:t>
            </a:r>
            <a:r>
              <a:rPr lang="en-US" altLang="zh-CN" sz="1600" dirty="0" err="1">
                <a:gradFill>
                  <a:gsLst>
                    <a:gs pos="0">
                      <a:schemeClr val="accent1"/>
                    </a:gs>
                    <a:gs pos="100000">
                      <a:schemeClr val="accent1">
                        <a:lumMod val="50000"/>
                      </a:schemeClr>
                    </a:gs>
                  </a:gsLst>
                  <a:lin ang="5400000" scaled="1"/>
                </a:gradFill>
                <a:latin typeface="+mj-lt"/>
              </a:rPr>
              <a:t>Vokalia</a:t>
            </a:r>
            <a:r>
              <a:rPr lang="en-US" altLang="zh-CN" sz="1600" dirty="0">
                <a:gradFill>
                  <a:gsLst>
                    <a:gs pos="0">
                      <a:schemeClr val="accent1"/>
                    </a:gs>
                    <a:gs pos="100000">
                      <a:schemeClr val="accent1">
                        <a:lumMod val="50000"/>
                      </a:schemeClr>
                    </a:gs>
                  </a:gsLst>
                  <a:lin ang="5400000" scaled="1"/>
                </a:gradFill>
                <a:latin typeface="+mj-lt"/>
              </a:rPr>
              <a:t> and </a:t>
            </a:r>
            <a:r>
              <a:rPr lang="en-US" altLang="zh-CN" sz="1600" dirty="0" err="1">
                <a:gradFill>
                  <a:gsLst>
                    <a:gs pos="0">
                      <a:schemeClr val="accent1"/>
                    </a:gs>
                    <a:gs pos="100000">
                      <a:schemeClr val="accent1">
                        <a:lumMod val="50000"/>
                      </a:schemeClr>
                    </a:gs>
                  </a:gsLst>
                  <a:lin ang="5400000" scaled="1"/>
                </a:gradFill>
                <a:latin typeface="+mj-lt"/>
              </a:rPr>
              <a:t>Consonantia</a:t>
            </a:r>
            <a:r>
              <a:rPr lang="en-US" altLang="zh-CN" sz="1600" dirty="0">
                <a:gradFill>
                  <a:gsLst>
                    <a:gs pos="0">
                      <a:schemeClr val="accent1"/>
                    </a:gs>
                    <a:gs pos="100000">
                      <a:schemeClr val="accent1">
                        <a:lumMod val="50000"/>
                      </a:schemeClr>
                    </a:gs>
                  </a:gsLst>
                  <a:lin ang="5400000" scaled="1"/>
                </a:gradFill>
                <a:latin typeface="+mj-lt"/>
              </a:rPr>
              <a:t>, there live the blind texts.</a:t>
            </a:r>
            <a:r>
              <a:rPr lang="tr-TR" altLang="zh-CN" sz="1600" dirty="0">
                <a:gradFill>
                  <a:gsLst>
                    <a:gs pos="0">
                      <a:schemeClr val="accent1"/>
                    </a:gs>
                    <a:gs pos="100000">
                      <a:schemeClr val="accent1">
                        <a:lumMod val="50000"/>
                      </a:schemeClr>
                    </a:gs>
                  </a:gsLst>
                  <a:lin ang="5400000" scaled="1"/>
                </a:gradFill>
                <a:latin typeface="+mj-lt"/>
              </a:rPr>
              <a:t> </a:t>
            </a:r>
          </a:p>
          <a:p>
            <a:pPr>
              <a:lnSpc>
                <a:spcPct val="130000"/>
              </a:lnSpc>
              <a:defRPr/>
            </a:pPr>
            <a:endParaRPr altLang="zh-CN" sz="1600" dirty="0">
              <a:gradFill>
                <a:gsLst>
                  <a:gs pos="0">
                    <a:schemeClr val="accent1"/>
                  </a:gs>
                  <a:gs pos="100000">
                    <a:schemeClr val="accent1">
                      <a:lumMod val="50000"/>
                    </a:schemeClr>
                  </a:gs>
                </a:gsLst>
                <a:lin ang="5400000" scaled="1"/>
              </a:gradFill>
              <a:latin typeface="+mj-lt"/>
            </a:endParaRPr>
          </a:p>
        </p:txBody>
      </p:sp>
      <p:sp>
        <p:nvSpPr>
          <p:cNvPr id="7" name="文本框 48"/>
          <p:cNvSpPr txBox="1">
            <a:spLocks noChangeArrowheads="1"/>
          </p:cNvSpPr>
          <p:nvPr/>
        </p:nvSpPr>
        <p:spPr bwMode="auto">
          <a:xfrm>
            <a:off x="5089067" y="355312"/>
            <a:ext cx="18880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u="sng" dirty="0" err="1">
                <a:gradFill>
                  <a:gsLst>
                    <a:gs pos="0">
                      <a:schemeClr val="accent1"/>
                    </a:gs>
                    <a:gs pos="100000">
                      <a:schemeClr val="accent1">
                        <a:lumMod val="50000"/>
                      </a:schemeClr>
                    </a:gs>
                  </a:gsLst>
                  <a:lin ang="5400000" scaled="1"/>
                </a:gradFill>
                <a:latin typeface="+mj-lt"/>
              </a:rPr>
              <a:t>Add</a:t>
            </a:r>
            <a:endParaRPr lang="zh-CN" altLang="en-US" sz="3200" b="1" u="sng" dirty="0">
              <a:gradFill>
                <a:gsLst>
                  <a:gs pos="0">
                    <a:schemeClr val="accent1"/>
                  </a:gs>
                  <a:gs pos="100000">
                    <a:schemeClr val="accent1">
                      <a:lumMod val="50000"/>
                    </a:schemeClr>
                  </a:gs>
                </a:gsLst>
                <a:lin ang="5400000" scaled="1"/>
              </a:gradFill>
              <a:latin typeface="+mj-lt"/>
            </a:endParaRPr>
          </a:p>
        </p:txBody>
      </p:sp>
      <p:cxnSp>
        <p:nvCxnSpPr>
          <p:cNvPr id="4" name="直接连接符 3"/>
          <p:cNvCxnSpPr/>
          <p:nvPr/>
        </p:nvCxnSpPr>
        <p:spPr>
          <a:xfrm>
            <a:off x="7104134"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69630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2" presetClass="entr" presetSubtype="8" fill="hold" nodeType="withEffect">
                                  <p:stCondLst>
                                    <p:cond delay="40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par>
                                <p:cTn id="12" presetID="22" presetClass="entr" presetSubtype="2" fill="hold" nodeType="withEffect">
                                  <p:stCondLst>
                                    <p:cond delay="400"/>
                                  </p:stCondLst>
                                  <p:childTnLst>
                                    <p:set>
                                      <p:cBhvr>
                                        <p:cTn id="13" dur="1" fill="hold">
                                          <p:stCondLst>
                                            <p:cond delay="0"/>
                                          </p:stCondLst>
                                        </p:cTn>
                                        <p:tgtEl>
                                          <p:spTgt spid="12"/>
                                        </p:tgtEl>
                                        <p:attrNameLst>
                                          <p:attrName>style.visibility</p:attrName>
                                        </p:attrNameLst>
                                      </p:cBhvr>
                                      <p:to>
                                        <p:strVal val="visible"/>
                                      </p:to>
                                    </p:set>
                                    <p:animEffect transition="in" filter="wipe(right)">
                                      <p:cBhvr>
                                        <p:cTn id="14" dur="500"/>
                                        <p:tgtEl>
                                          <p:spTgt spid="12"/>
                                        </p:tgtEl>
                                      </p:cBhvr>
                                    </p:animEffect>
                                  </p:childTnLst>
                                </p:cTn>
                              </p:par>
                            </p:childTnLst>
                          </p:cTn>
                        </p:par>
                        <p:par>
                          <p:cTn id="15" fill="hold">
                            <p:stCondLst>
                              <p:cond delay="900"/>
                            </p:stCondLst>
                            <p:childTnLst>
                              <p:par>
                                <p:cTn id="16" presetID="5" presetClass="entr" presetSubtype="1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heckerboard(across)">
                                      <p:cBhvr>
                                        <p:cTn id="18" dur="500"/>
                                        <p:tgtEl>
                                          <p:spTgt spid="2"/>
                                        </p:tgtEl>
                                      </p:cBhvr>
                                    </p:animEffect>
                                  </p:childTnLst>
                                </p:cTn>
                              </p:par>
                            </p:childTnLst>
                          </p:cTn>
                        </p:par>
                        <p:par>
                          <p:cTn id="19" fill="hold">
                            <p:stCondLst>
                              <p:cond delay="1400"/>
                            </p:stCondLst>
                            <p:childTnLst>
                              <p:par>
                                <p:cTn id="20" presetID="2" presetClass="entr" presetSubtype="2" decel="10000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5"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48"/>
          <p:cNvCxnSpPr/>
          <p:nvPr/>
        </p:nvCxnSpPr>
        <p:spPr>
          <a:xfrm>
            <a:off x="5326134" y="3757084"/>
            <a:ext cx="1532467" cy="2116"/>
          </a:xfrm>
          <a:prstGeom prst="line">
            <a:avLst/>
          </a:prstGeom>
          <a:ln w="127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5" name="Straight Connector 45"/>
          <p:cNvCxnSpPr/>
          <p:nvPr/>
        </p:nvCxnSpPr>
        <p:spPr>
          <a:xfrm>
            <a:off x="5326134" y="2328333"/>
            <a:ext cx="1532467" cy="2117"/>
          </a:xfrm>
          <a:prstGeom prst="line">
            <a:avLst/>
          </a:prstGeom>
          <a:ln w="127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50"/>
          <p:cNvCxnSpPr/>
          <p:nvPr/>
        </p:nvCxnSpPr>
        <p:spPr>
          <a:xfrm>
            <a:off x="5326134" y="5281084"/>
            <a:ext cx="1532467" cy="2116"/>
          </a:xfrm>
          <a:prstGeom prst="line">
            <a:avLst/>
          </a:prstGeom>
          <a:ln w="12700">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nvGrpSpPr>
          <p:cNvPr id="53" name="组合 52"/>
          <p:cNvGrpSpPr/>
          <p:nvPr/>
        </p:nvGrpSpPr>
        <p:grpSpPr bwMode="auto">
          <a:xfrm>
            <a:off x="6039451" y="1524000"/>
            <a:ext cx="114300" cy="4764617"/>
            <a:chOff x="4529137" y="1142992"/>
            <a:chExt cx="85726" cy="3572693"/>
          </a:xfrm>
        </p:grpSpPr>
        <p:cxnSp>
          <p:nvCxnSpPr>
            <p:cNvPr id="2" name="Straight Connector 8"/>
            <p:cNvCxnSpPr/>
            <p:nvPr/>
          </p:nvCxnSpPr>
          <p:spPr>
            <a:xfrm rot="5400000">
              <a:off x="2785652" y="2929339"/>
              <a:ext cx="3572693" cy="0"/>
            </a:xfrm>
            <a:prstGeom prst="line">
              <a:avLst/>
            </a:prstGeom>
            <a:ln w="12700">
              <a:solidFill>
                <a:schemeClr val="accent1"/>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 name="Oval 51"/>
            <p:cNvSpPr/>
            <p:nvPr/>
          </p:nvSpPr>
          <p:spPr>
            <a:xfrm>
              <a:off x="4529137" y="2774590"/>
              <a:ext cx="85726" cy="85707"/>
            </a:xfrm>
            <a:prstGeom prst="ellipse">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cs typeface="Lao UI" panose="020B0502040204020203" pitchFamily="34" charset="0"/>
              </a:endParaRPr>
            </a:p>
          </p:txBody>
        </p:sp>
        <p:sp>
          <p:nvSpPr>
            <p:cNvPr id="6" name="Oval 52"/>
            <p:cNvSpPr/>
            <p:nvPr/>
          </p:nvSpPr>
          <p:spPr>
            <a:xfrm>
              <a:off x="4529137" y="1708020"/>
              <a:ext cx="85726" cy="85707"/>
            </a:xfrm>
            <a:prstGeom prst="ellipse">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cs typeface="Lao UI" panose="020B0502040204020203" pitchFamily="34" charset="0"/>
              </a:endParaRPr>
            </a:p>
          </p:txBody>
        </p:sp>
        <p:sp>
          <p:nvSpPr>
            <p:cNvPr id="8" name="Oval 53"/>
            <p:cNvSpPr/>
            <p:nvPr/>
          </p:nvSpPr>
          <p:spPr>
            <a:xfrm>
              <a:off x="4529137" y="3917344"/>
              <a:ext cx="85726" cy="85707"/>
            </a:xfrm>
            <a:prstGeom prst="ellipse">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cs typeface="Lao UI" panose="020B0502040204020203" pitchFamily="34" charset="0"/>
              </a:endParaRPr>
            </a:p>
          </p:txBody>
        </p:sp>
      </p:grpSp>
      <p:grpSp>
        <p:nvGrpSpPr>
          <p:cNvPr id="9" name="Group 88"/>
          <p:cNvGrpSpPr/>
          <p:nvPr/>
        </p:nvGrpSpPr>
        <p:grpSpPr bwMode="auto">
          <a:xfrm>
            <a:off x="476851" y="3177117"/>
            <a:ext cx="3524249" cy="750333"/>
            <a:chOff x="357158" y="2428874"/>
            <a:chExt cx="2643206" cy="562883"/>
          </a:xfrm>
        </p:grpSpPr>
        <p:sp>
          <p:nvSpPr>
            <p:cNvPr id="10" name="Rectangle 31"/>
            <p:cNvSpPr/>
            <p:nvPr/>
          </p:nvSpPr>
          <p:spPr>
            <a:xfrm>
              <a:off x="357158" y="2714692"/>
              <a:ext cx="2643206" cy="277065"/>
            </a:xfrm>
            <a:prstGeom prst="rect">
              <a:avLst/>
            </a:prstGeom>
          </p:spPr>
          <p:txBody>
            <a:bodyPr>
              <a:spAutoFit/>
            </a:bodyPr>
            <a:lstStyle/>
            <a:p>
              <a:pPr algn="r">
                <a:lnSpc>
                  <a:spcPct val="150000"/>
                </a:lnSpc>
                <a:defRPr/>
              </a:pPr>
              <a:r>
                <a:rPr lang="en-US" altLang="zh-CN" sz="1200" dirty="0">
                  <a:gradFill>
                    <a:gsLst>
                      <a:gs pos="0">
                        <a:schemeClr val="accent1"/>
                      </a:gs>
                      <a:gs pos="100000">
                        <a:schemeClr val="accent1">
                          <a:lumMod val="50000"/>
                        </a:schemeClr>
                      </a:gs>
                    </a:gsLst>
                    <a:lin ang="5400000" scaled="1"/>
                  </a:gradFill>
                  <a:latin typeface="+mj-lt"/>
                </a:rPr>
                <a:t>You have to be signed in to your  Google account.</a:t>
              </a:r>
              <a:endParaRPr lang="en-US" altLang="zh-CN"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Lao UI" panose="020B0502040204020203" pitchFamily="34" charset="0"/>
              </a:endParaRPr>
            </a:p>
          </p:txBody>
        </p:sp>
        <p:sp>
          <p:nvSpPr>
            <p:cNvPr id="11" name="Rectangle 32"/>
            <p:cNvSpPr/>
            <p:nvPr/>
          </p:nvSpPr>
          <p:spPr>
            <a:xfrm>
              <a:off x="2572922" y="2428874"/>
              <a:ext cx="386167" cy="342435"/>
            </a:xfrm>
            <a:prstGeom prst="rect">
              <a:avLst/>
            </a:prstGeom>
          </p:spPr>
          <p:txBody>
            <a:bodyPr wrap="none">
              <a:spAutoFit/>
            </a:bodyPr>
            <a:lstStyle/>
            <a:p>
              <a:pPr algn="r">
                <a:lnSpc>
                  <a:spcPct val="150000"/>
                </a:lnSpc>
                <a:defRPr/>
              </a:pPr>
              <a:r>
                <a:rPr lang="tr-TR" altLang="zh-CN" dirty="0">
                  <a:gradFill>
                    <a:gsLst>
                      <a:gs pos="0">
                        <a:schemeClr val="accent1"/>
                      </a:gs>
                      <a:gs pos="100000">
                        <a:schemeClr val="accent1">
                          <a:lumMod val="50000"/>
                        </a:schemeClr>
                      </a:gs>
                    </a:gsLst>
                    <a:lin ang="5400000" scaled="1"/>
                  </a:gradFill>
                  <a:latin typeface="+mj-lt"/>
                </a:rPr>
                <a:t>Bill</a:t>
              </a:r>
              <a:endParaRPr lang="en-US" altLang="zh-CN" dirty="0">
                <a:gradFill>
                  <a:gsLst>
                    <a:gs pos="0">
                      <a:schemeClr val="accent1"/>
                    </a:gs>
                    <a:gs pos="100000">
                      <a:schemeClr val="accent1">
                        <a:lumMod val="50000"/>
                      </a:schemeClr>
                    </a:gs>
                  </a:gsLst>
                  <a:lin ang="5400000" scaled="1"/>
                </a:gradFill>
                <a:latin typeface="+mj-lt"/>
              </a:endParaRPr>
            </a:p>
          </p:txBody>
        </p:sp>
      </p:grpSp>
      <p:grpSp>
        <p:nvGrpSpPr>
          <p:cNvPr id="57" name="组合 56"/>
          <p:cNvGrpSpPr/>
          <p:nvPr/>
        </p:nvGrpSpPr>
        <p:grpSpPr bwMode="auto">
          <a:xfrm>
            <a:off x="4477351" y="3333751"/>
            <a:ext cx="848783" cy="848783"/>
            <a:chOff x="3357554" y="2500312"/>
            <a:chExt cx="636196" cy="636164"/>
          </a:xfrm>
        </p:grpSpPr>
        <p:sp>
          <p:nvSpPr>
            <p:cNvPr id="12" name="Rectangle 22"/>
            <p:cNvSpPr/>
            <p:nvPr/>
          </p:nvSpPr>
          <p:spPr>
            <a:xfrm>
              <a:off x="3357554" y="2500312"/>
              <a:ext cx="636196" cy="636164"/>
            </a:xfrm>
            <a:prstGeom prst="ellipse">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cs typeface="Lao UI" panose="020B0502040204020203" pitchFamily="34" charset="0"/>
              </a:endParaRPr>
            </a:p>
          </p:txBody>
        </p:sp>
        <p:sp>
          <p:nvSpPr>
            <p:cNvPr id="13" name="Freeform 23"/>
            <p:cNvSpPr>
              <a:spLocks noEditPoints="1"/>
            </p:cNvSpPr>
            <p:nvPr/>
          </p:nvSpPr>
          <p:spPr bwMode="auto">
            <a:xfrm>
              <a:off x="3478130" y="2660542"/>
              <a:ext cx="388698" cy="323635"/>
            </a:xfrm>
            <a:custGeom>
              <a:avLst/>
              <a:gdLst/>
              <a:ahLst/>
              <a:cxnLst>
                <a:cxn ang="0">
                  <a:pos x="312" y="110"/>
                </a:cxn>
                <a:cxn ang="0">
                  <a:pos x="323" y="138"/>
                </a:cxn>
                <a:cxn ang="0">
                  <a:pos x="350" y="127"/>
                </a:cxn>
                <a:cxn ang="0">
                  <a:pos x="339" y="100"/>
                </a:cxn>
                <a:cxn ang="0">
                  <a:pos x="25" y="100"/>
                </a:cxn>
                <a:cxn ang="0">
                  <a:pos x="15" y="127"/>
                </a:cxn>
                <a:cxn ang="0">
                  <a:pos x="42" y="138"/>
                </a:cxn>
                <a:cxn ang="0">
                  <a:pos x="53" y="110"/>
                </a:cxn>
                <a:cxn ang="0">
                  <a:pos x="270" y="60"/>
                </a:cxn>
                <a:cxn ang="0">
                  <a:pos x="248" y="69"/>
                </a:cxn>
                <a:cxn ang="0">
                  <a:pos x="239" y="91"/>
                </a:cxn>
                <a:cxn ang="0">
                  <a:pos x="252" y="116"/>
                </a:cxn>
                <a:cxn ang="0">
                  <a:pos x="276" y="121"/>
                </a:cxn>
                <a:cxn ang="0">
                  <a:pos x="297" y="103"/>
                </a:cxn>
                <a:cxn ang="0">
                  <a:pos x="297" y="80"/>
                </a:cxn>
                <a:cxn ang="0">
                  <a:pos x="276" y="62"/>
                </a:cxn>
                <a:cxn ang="0">
                  <a:pos x="330" y="183"/>
                </a:cxn>
                <a:cxn ang="0">
                  <a:pos x="321" y="152"/>
                </a:cxn>
                <a:cxn ang="0">
                  <a:pos x="350" y="158"/>
                </a:cxn>
                <a:cxn ang="0">
                  <a:pos x="364" y="185"/>
                </a:cxn>
                <a:cxn ang="0">
                  <a:pos x="83" y="63"/>
                </a:cxn>
                <a:cxn ang="0">
                  <a:pos x="65" y="85"/>
                </a:cxn>
                <a:cxn ang="0">
                  <a:pos x="71" y="109"/>
                </a:cxn>
                <a:cxn ang="0">
                  <a:pos x="96" y="121"/>
                </a:cxn>
                <a:cxn ang="0">
                  <a:pos x="118" y="112"/>
                </a:cxn>
                <a:cxn ang="0">
                  <a:pos x="127" y="91"/>
                </a:cxn>
                <a:cxn ang="0">
                  <a:pos x="112" y="65"/>
                </a:cxn>
                <a:cxn ang="0">
                  <a:pos x="35" y="150"/>
                </a:cxn>
                <a:cxn ang="0">
                  <a:pos x="36" y="176"/>
                </a:cxn>
                <a:cxn ang="0">
                  <a:pos x="0" y="185"/>
                </a:cxn>
                <a:cxn ang="0">
                  <a:pos x="15" y="158"/>
                </a:cxn>
                <a:cxn ang="0">
                  <a:pos x="183" y="0"/>
                </a:cxn>
                <a:cxn ang="0">
                  <a:pos x="151" y="13"/>
                </a:cxn>
                <a:cxn ang="0">
                  <a:pos x="138" y="45"/>
                </a:cxn>
                <a:cxn ang="0">
                  <a:pos x="158" y="81"/>
                </a:cxn>
                <a:cxn ang="0">
                  <a:pos x="192" y="89"/>
                </a:cxn>
                <a:cxn ang="0">
                  <a:pos x="225" y="62"/>
                </a:cxn>
                <a:cxn ang="0">
                  <a:pos x="225" y="27"/>
                </a:cxn>
                <a:cxn ang="0">
                  <a:pos x="192" y="0"/>
                </a:cxn>
                <a:cxn ang="0">
                  <a:pos x="265" y="174"/>
                </a:cxn>
                <a:cxn ang="0">
                  <a:pos x="256" y="136"/>
                </a:cxn>
                <a:cxn ang="0">
                  <a:pos x="279" y="136"/>
                </a:cxn>
                <a:cxn ang="0">
                  <a:pos x="316" y="165"/>
                </a:cxn>
                <a:cxn ang="0">
                  <a:pos x="100" y="272"/>
                </a:cxn>
                <a:cxn ang="0">
                  <a:pos x="51" y="165"/>
                </a:cxn>
                <a:cxn ang="0">
                  <a:pos x="85" y="136"/>
                </a:cxn>
                <a:cxn ang="0">
                  <a:pos x="109" y="136"/>
                </a:cxn>
                <a:cxn ang="0">
                  <a:pos x="100" y="174"/>
                </a:cxn>
                <a:cxn ang="0">
                  <a:pos x="252" y="159"/>
                </a:cxn>
                <a:cxn ang="0">
                  <a:pos x="210" y="109"/>
                </a:cxn>
                <a:cxn ang="0">
                  <a:pos x="154" y="109"/>
                </a:cxn>
                <a:cxn ang="0">
                  <a:pos x="112" y="159"/>
                </a:cxn>
              </a:cxnLst>
              <a:rect l="0" t="0" r="r" b="b"/>
              <a:pathLst>
                <a:path w="364" h="301">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chemeClr val="bg1"/>
            </a:solidFill>
            <a:ln w="9525">
              <a:noFill/>
              <a:round/>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cs typeface="Lao UI" panose="020B0502040204020203" pitchFamily="34" charset="0"/>
              </a:endParaRPr>
            </a:p>
          </p:txBody>
        </p:sp>
      </p:grpSp>
      <p:grpSp>
        <p:nvGrpSpPr>
          <p:cNvPr id="14" name="Group 89"/>
          <p:cNvGrpSpPr/>
          <p:nvPr/>
        </p:nvGrpSpPr>
        <p:grpSpPr bwMode="auto">
          <a:xfrm>
            <a:off x="476851" y="1748366"/>
            <a:ext cx="3524249" cy="1304329"/>
            <a:chOff x="357158" y="1357304"/>
            <a:chExt cx="2643206" cy="978478"/>
          </a:xfrm>
        </p:grpSpPr>
        <p:sp>
          <p:nvSpPr>
            <p:cNvPr id="15" name="Rectangle 29"/>
            <p:cNvSpPr/>
            <p:nvPr/>
          </p:nvSpPr>
          <p:spPr>
            <a:xfrm>
              <a:off x="357158" y="1643121"/>
              <a:ext cx="2643206" cy="692661"/>
            </a:xfrm>
            <a:prstGeom prst="rect">
              <a:avLst/>
            </a:prstGeom>
          </p:spPr>
          <p:txBody>
            <a:bodyPr>
              <a:spAutoFit/>
            </a:bodyPr>
            <a:lstStyle/>
            <a:p>
              <a:pPr algn="r">
                <a:lnSpc>
                  <a:spcPct val="150000"/>
                </a:lnSpc>
                <a:defRPr/>
              </a:pPr>
              <a:r>
                <a:rPr lang="en-US" altLang="zh-CN" sz="1200" dirty="0">
                  <a:gradFill>
                    <a:gsLst>
                      <a:gs pos="0">
                        <a:schemeClr val="accent1"/>
                      </a:gs>
                      <a:gs pos="100000">
                        <a:schemeClr val="accent1">
                          <a:lumMod val="50000"/>
                        </a:schemeClr>
                      </a:gs>
                    </a:gsLst>
                    <a:lin ang="5400000" scaled="1"/>
                  </a:gradFill>
                  <a:latin typeface="+mj-lt"/>
                </a:rPr>
                <a:t>You will get a copy of this document on  your Google Drive and will be able to  edit, add or delete slides.</a:t>
              </a:r>
              <a:endParaRPr lang="en-US" altLang="zh-CN"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Lao UI" panose="020B0502040204020203" pitchFamily="34" charset="0"/>
              </a:endParaRPr>
            </a:p>
          </p:txBody>
        </p:sp>
        <p:sp>
          <p:nvSpPr>
            <p:cNvPr id="16" name="Rectangle 30"/>
            <p:cNvSpPr/>
            <p:nvPr/>
          </p:nvSpPr>
          <p:spPr>
            <a:xfrm>
              <a:off x="2094038" y="1357304"/>
              <a:ext cx="868225" cy="342435"/>
            </a:xfrm>
            <a:prstGeom prst="rect">
              <a:avLst/>
            </a:prstGeom>
          </p:spPr>
          <p:txBody>
            <a:bodyPr wrap="none">
              <a:spAutoFit/>
            </a:bodyPr>
            <a:lstStyle/>
            <a:p>
              <a:pPr algn="r">
                <a:lnSpc>
                  <a:spcPct val="150000"/>
                </a:lnSpc>
                <a:defRPr/>
              </a:pPr>
              <a:r>
                <a:rPr lang="tr-TR" altLang="zh-CN" dirty="0" err="1">
                  <a:gradFill>
                    <a:gsLst>
                      <a:gs pos="0">
                        <a:schemeClr val="accent1"/>
                      </a:gs>
                      <a:gs pos="100000">
                        <a:schemeClr val="accent1">
                          <a:lumMod val="50000"/>
                        </a:schemeClr>
                      </a:gs>
                    </a:gsLst>
                    <a:lin ang="5400000" scaled="1"/>
                  </a:gradFill>
                  <a:latin typeface="+mj-lt"/>
                </a:rPr>
                <a:t>Authorize</a:t>
              </a:r>
              <a:endParaRPr lang="en-US" altLang="zh-CN" dirty="0">
                <a:gradFill>
                  <a:gsLst>
                    <a:gs pos="0">
                      <a:schemeClr val="accent1"/>
                    </a:gs>
                    <a:gs pos="100000">
                      <a:schemeClr val="accent1">
                        <a:lumMod val="50000"/>
                      </a:schemeClr>
                    </a:gs>
                  </a:gsLst>
                  <a:lin ang="5400000" scaled="1"/>
                </a:gradFill>
                <a:latin typeface="+mj-lt"/>
              </a:endParaRPr>
            </a:p>
          </p:txBody>
        </p:sp>
      </p:grpSp>
      <p:grpSp>
        <p:nvGrpSpPr>
          <p:cNvPr id="58" name="组合 57"/>
          <p:cNvGrpSpPr/>
          <p:nvPr/>
        </p:nvGrpSpPr>
        <p:grpSpPr bwMode="auto">
          <a:xfrm>
            <a:off x="4477351" y="1905000"/>
            <a:ext cx="848783" cy="848784"/>
            <a:chOff x="3357554" y="1428742"/>
            <a:chExt cx="636196" cy="636164"/>
          </a:xfrm>
        </p:grpSpPr>
        <p:sp>
          <p:nvSpPr>
            <p:cNvPr id="17" name="Rectangle 13"/>
            <p:cNvSpPr/>
            <p:nvPr/>
          </p:nvSpPr>
          <p:spPr>
            <a:xfrm>
              <a:off x="3357554" y="1428742"/>
              <a:ext cx="636196" cy="636164"/>
            </a:xfrm>
            <a:prstGeom prst="ellipse">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cs typeface="Lao UI" panose="020B0502040204020203" pitchFamily="34" charset="0"/>
              </a:endParaRPr>
            </a:p>
          </p:txBody>
        </p:sp>
        <p:sp>
          <p:nvSpPr>
            <p:cNvPr id="18" name="Freeform 100"/>
            <p:cNvSpPr/>
            <p:nvPr/>
          </p:nvSpPr>
          <p:spPr bwMode="auto">
            <a:xfrm>
              <a:off x="3500341" y="1571522"/>
              <a:ext cx="303026" cy="342672"/>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cs typeface="Lao UI" panose="020B0502040204020203" pitchFamily="34" charset="0"/>
              </a:endParaRPr>
            </a:p>
          </p:txBody>
        </p:sp>
      </p:grpSp>
      <p:grpSp>
        <p:nvGrpSpPr>
          <p:cNvPr id="19" name="Group 92"/>
          <p:cNvGrpSpPr/>
          <p:nvPr/>
        </p:nvGrpSpPr>
        <p:grpSpPr bwMode="auto">
          <a:xfrm>
            <a:off x="8192100" y="4701117"/>
            <a:ext cx="3524251" cy="750333"/>
            <a:chOff x="6143636" y="3571882"/>
            <a:chExt cx="2643206" cy="562883"/>
          </a:xfrm>
        </p:grpSpPr>
        <p:sp>
          <p:nvSpPr>
            <p:cNvPr id="20" name="Rectangle 39"/>
            <p:cNvSpPr/>
            <p:nvPr/>
          </p:nvSpPr>
          <p:spPr>
            <a:xfrm>
              <a:off x="6143636" y="3857700"/>
              <a:ext cx="2643206" cy="277065"/>
            </a:xfrm>
            <a:prstGeom prst="rect">
              <a:avLst/>
            </a:prstGeom>
          </p:spPr>
          <p:txBody>
            <a:bodyPr>
              <a:spAutoFit/>
            </a:bodyPr>
            <a:lstStyle/>
            <a:p>
              <a:pPr>
                <a:lnSpc>
                  <a:spcPct val="150000"/>
                </a:lnSpc>
                <a:defRPr/>
              </a:pPr>
              <a:r>
                <a:rPr lang="en-US" altLang="zh-CN" sz="1200" dirty="0">
                  <a:gradFill>
                    <a:gsLst>
                      <a:gs pos="0">
                        <a:schemeClr val="accent1"/>
                      </a:gs>
                      <a:gs pos="100000">
                        <a:schemeClr val="accent1">
                          <a:lumMod val="50000"/>
                        </a:schemeClr>
                      </a:gs>
                    </a:gsLst>
                    <a:lin ang="5400000" scaled="1"/>
                  </a:gradFill>
                  <a:latin typeface="+mj-lt"/>
                </a:rPr>
                <a:t>You have to be signed in to your  Google account.</a:t>
              </a:r>
              <a:endParaRPr lang="en-US" altLang="zh-CN"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Lao UI" panose="020B0502040204020203" pitchFamily="34" charset="0"/>
              </a:endParaRPr>
            </a:p>
          </p:txBody>
        </p:sp>
        <p:sp>
          <p:nvSpPr>
            <p:cNvPr id="21" name="Rectangle 40"/>
            <p:cNvSpPr/>
            <p:nvPr/>
          </p:nvSpPr>
          <p:spPr>
            <a:xfrm>
              <a:off x="6143636" y="3571882"/>
              <a:ext cx="386166" cy="342435"/>
            </a:xfrm>
            <a:prstGeom prst="rect">
              <a:avLst/>
            </a:prstGeom>
          </p:spPr>
          <p:txBody>
            <a:bodyPr wrap="none">
              <a:spAutoFit/>
            </a:bodyPr>
            <a:lstStyle/>
            <a:p>
              <a:pPr>
                <a:lnSpc>
                  <a:spcPct val="150000"/>
                </a:lnSpc>
                <a:defRPr/>
              </a:pPr>
              <a:r>
                <a:rPr lang="tr-TR" altLang="zh-CN" dirty="0">
                  <a:gradFill>
                    <a:gsLst>
                      <a:gs pos="0">
                        <a:schemeClr val="accent1"/>
                      </a:gs>
                      <a:gs pos="100000">
                        <a:schemeClr val="accent1">
                          <a:lumMod val="50000"/>
                        </a:schemeClr>
                      </a:gs>
                    </a:gsLst>
                    <a:lin ang="5400000" scaled="1"/>
                  </a:gradFill>
                  <a:latin typeface="+mj-lt"/>
                </a:rPr>
                <a:t>Bill</a:t>
              </a:r>
              <a:endParaRPr lang="en-US" altLang="zh-CN" dirty="0">
                <a:gradFill>
                  <a:gsLst>
                    <a:gs pos="0">
                      <a:schemeClr val="accent1"/>
                    </a:gs>
                    <a:gs pos="100000">
                      <a:schemeClr val="accent1">
                        <a:lumMod val="50000"/>
                      </a:schemeClr>
                    </a:gs>
                  </a:gsLst>
                  <a:lin ang="5400000" scaled="1"/>
                </a:gradFill>
                <a:latin typeface="+mj-lt"/>
              </a:endParaRPr>
            </a:p>
          </p:txBody>
        </p:sp>
      </p:grpSp>
      <p:grpSp>
        <p:nvGrpSpPr>
          <p:cNvPr id="56" name="组合 55"/>
          <p:cNvGrpSpPr/>
          <p:nvPr/>
        </p:nvGrpSpPr>
        <p:grpSpPr bwMode="auto">
          <a:xfrm>
            <a:off x="6858600" y="4857751"/>
            <a:ext cx="848784" cy="848783"/>
            <a:chOff x="5143504" y="3643320"/>
            <a:chExt cx="636196" cy="636164"/>
          </a:xfrm>
        </p:grpSpPr>
        <p:sp>
          <p:nvSpPr>
            <p:cNvPr id="22" name="Rectangle 27"/>
            <p:cNvSpPr/>
            <p:nvPr/>
          </p:nvSpPr>
          <p:spPr>
            <a:xfrm>
              <a:off x="5143504" y="3643320"/>
              <a:ext cx="636196" cy="636164"/>
            </a:xfrm>
            <a:prstGeom prst="ellipse">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cs typeface="Lao UI" panose="020B0502040204020203" pitchFamily="34" charset="0"/>
              </a:endParaRPr>
            </a:p>
          </p:txBody>
        </p:sp>
        <p:sp>
          <p:nvSpPr>
            <p:cNvPr id="23" name="Freeform 107"/>
            <p:cNvSpPr>
              <a:spLocks noEditPoints="1"/>
            </p:cNvSpPr>
            <p:nvPr/>
          </p:nvSpPr>
          <p:spPr bwMode="auto">
            <a:xfrm>
              <a:off x="5286291" y="3786100"/>
              <a:ext cx="364900" cy="314116"/>
            </a:xfrm>
            <a:custGeom>
              <a:avLst/>
              <a:gdLst/>
              <a:ahLst/>
              <a:cxnLst>
                <a:cxn ang="0">
                  <a:pos x="337" y="165"/>
                </a:cxn>
                <a:cxn ang="0">
                  <a:pos x="170" y="0"/>
                </a:cxn>
                <a:cxn ang="0">
                  <a:pos x="5" y="165"/>
                </a:cxn>
                <a:cxn ang="0">
                  <a:pos x="5" y="165"/>
                </a:cxn>
                <a:cxn ang="0">
                  <a:pos x="0" y="172"/>
                </a:cxn>
                <a:cxn ang="0">
                  <a:pos x="0" y="181"/>
                </a:cxn>
                <a:cxn ang="0">
                  <a:pos x="0" y="189"/>
                </a:cxn>
                <a:cxn ang="0">
                  <a:pos x="5" y="196"/>
                </a:cxn>
                <a:cxn ang="0">
                  <a:pos x="5" y="196"/>
                </a:cxn>
                <a:cxn ang="0">
                  <a:pos x="13" y="201"/>
                </a:cxn>
                <a:cxn ang="0">
                  <a:pos x="20" y="201"/>
                </a:cxn>
                <a:cxn ang="0">
                  <a:pos x="29" y="201"/>
                </a:cxn>
                <a:cxn ang="0">
                  <a:pos x="36" y="196"/>
                </a:cxn>
                <a:cxn ang="0">
                  <a:pos x="42" y="189"/>
                </a:cxn>
                <a:cxn ang="0">
                  <a:pos x="42" y="294"/>
                </a:cxn>
                <a:cxn ang="0">
                  <a:pos x="301" y="294"/>
                </a:cxn>
                <a:cxn ang="0">
                  <a:pos x="301" y="189"/>
                </a:cxn>
                <a:cxn ang="0">
                  <a:pos x="306" y="196"/>
                </a:cxn>
                <a:cxn ang="0">
                  <a:pos x="306" y="196"/>
                </a:cxn>
                <a:cxn ang="0">
                  <a:pos x="314" y="201"/>
                </a:cxn>
                <a:cxn ang="0">
                  <a:pos x="321" y="201"/>
                </a:cxn>
                <a:cxn ang="0">
                  <a:pos x="321" y="201"/>
                </a:cxn>
                <a:cxn ang="0">
                  <a:pos x="330" y="201"/>
                </a:cxn>
                <a:cxn ang="0">
                  <a:pos x="337" y="196"/>
                </a:cxn>
                <a:cxn ang="0">
                  <a:pos x="337" y="196"/>
                </a:cxn>
                <a:cxn ang="0">
                  <a:pos x="341" y="189"/>
                </a:cxn>
                <a:cxn ang="0">
                  <a:pos x="343" y="181"/>
                </a:cxn>
                <a:cxn ang="0">
                  <a:pos x="341" y="172"/>
                </a:cxn>
                <a:cxn ang="0">
                  <a:pos x="337" y="165"/>
                </a:cxn>
                <a:cxn ang="0">
                  <a:pos x="337" y="165"/>
                </a:cxn>
                <a:cxn ang="0">
                  <a:pos x="279" y="272"/>
                </a:cxn>
                <a:cxn ang="0">
                  <a:pos x="214" y="272"/>
                </a:cxn>
                <a:cxn ang="0">
                  <a:pos x="214" y="187"/>
                </a:cxn>
                <a:cxn ang="0">
                  <a:pos x="129" y="187"/>
                </a:cxn>
                <a:cxn ang="0">
                  <a:pos x="129" y="272"/>
                </a:cxn>
                <a:cxn ang="0">
                  <a:pos x="63" y="272"/>
                </a:cxn>
                <a:cxn ang="0">
                  <a:pos x="63" y="169"/>
                </a:cxn>
                <a:cxn ang="0">
                  <a:pos x="170" y="60"/>
                </a:cxn>
                <a:cxn ang="0">
                  <a:pos x="279" y="169"/>
                </a:cxn>
                <a:cxn ang="0">
                  <a:pos x="279" y="272"/>
                </a:cxn>
              </a:cxnLst>
              <a:rect l="0" t="0" r="r" b="b"/>
              <a:pathLst>
                <a:path w="343" h="294">
                  <a:moveTo>
                    <a:pt x="337" y="165"/>
                  </a:moveTo>
                  <a:lnTo>
                    <a:pt x="170" y="0"/>
                  </a:lnTo>
                  <a:lnTo>
                    <a:pt x="5" y="165"/>
                  </a:lnTo>
                  <a:lnTo>
                    <a:pt x="5" y="165"/>
                  </a:lnTo>
                  <a:lnTo>
                    <a:pt x="0" y="172"/>
                  </a:lnTo>
                  <a:lnTo>
                    <a:pt x="0" y="181"/>
                  </a:lnTo>
                  <a:lnTo>
                    <a:pt x="0" y="189"/>
                  </a:lnTo>
                  <a:lnTo>
                    <a:pt x="5" y="196"/>
                  </a:lnTo>
                  <a:lnTo>
                    <a:pt x="5" y="196"/>
                  </a:lnTo>
                  <a:lnTo>
                    <a:pt x="13" y="201"/>
                  </a:lnTo>
                  <a:lnTo>
                    <a:pt x="20" y="201"/>
                  </a:lnTo>
                  <a:lnTo>
                    <a:pt x="29" y="201"/>
                  </a:lnTo>
                  <a:lnTo>
                    <a:pt x="36" y="196"/>
                  </a:lnTo>
                  <a:lnTo>
                    <a:pt x="42" y="189"/>
                  </a:lnTo>
                  <a:lnTo>
                    <a:pt x="42" y="294"/>
                  </a:lnTo>
                  <a:lnTo>
                    <a:pt x="301" y="294"/>
                  </a:lnTo>
                  <a:lnTo>
                    <a:pt x="301" y="189"/>
                  </a:lnTo>
                  <a:lnTo>
                    <a:pt x="306" y="196"/>
                  </a:lnTo>
                  <a:lnTo>
                    <a:pt x="306" y="196"/>
                  </a:lnTo>
                  <a:lnTo>
                    <a:pt x="314" y="201"/>
                  </a:lnTo>
                  <a:lnTo>
                    <a:pt x="321" y="201"/>
                  </a:lnTo>
                  <a:lnTo>
                    <a:pt x="321" y="201"/>
                  </a:lnTo>
                  <a:lnTo>
                    <a:pt x="330" y="201"/>
                  </a:lnTo>
                  <a:lnTo>
                    <a:pt x="337" y="196"/>
                  </a:lnTo>
                  <a:lnTo>
                    <a:pt x="337" y="196"/>
                  </a:lnTo>
                  <a:lnTo>
                    <a:pt x="341" y="189"/>
                  </a:lnTo>
                  <a:lnTo>
                    <a:pt x="343" y="181"/>
                  </a:lnTo>
                  <a:lnTo>
                    <a:pt x="341" y="172"/>
                  </a:lnTo>
                  <a:lnTo>
                    <a:pt x="337" y="165"/>
                  </a:lnTo>
                  <a:lnTo>
                    <a:pt x="337" y="165"/>
                  </a:lnTo>
                  <a:close/>
                  <a:moveTo>
                    <a:pt x="279" y="272"/>
                  </a:moveTo>
                  <a:lnTo>
                    <a:pt x="214" y="272"/>
                  </a:lnTo>
                  <a:lnTo>
                    <a:pt x="214" y="187"/>
                  </a:lnTo>
                  <a:lnTo>
                    <a:pt x="129" y="187"/>
                  </a:lnTo>
                  <a:lnTo>
                    <a:pt x="129" y="272"/>
                  </a:lnTo>
                  <a:lnTo>
                    <a:pt x="63" y="272"/>
                  </a:lnTo>
                  <a:lnTo>
                    <a:pt x="63" y="169"/>
                  </a:lnTo>
                  <a:lnTo>
                    <a:pt x="170" y="60"/>
                  </a:lnTo>
                  <a:lnTo>
                    <a:pt x="279" y="169"/>
                  </a:lnTo>
                  <a:lnTo>
                    <a:pt x="279" y="272"/>
                  </a:lnTo>
                  <a:close/>
                </a:path>
              </a:pathLst>
            </a:custGeom>
            <a:solidFill>
              <a:schemeClr val="bg1"/>
            </a:solidFill>
            <a:ln w="9525">
              <a:noFill/>
              <a:round/>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cs typeface="Lao UI" panose="020B0502040204020203" pitchFamily="34" charset="0"/>
              </a:endParaRPr>
            </a:p>
          </p:txBody>
        </p:sp>
      </p:grpSp>
      <p:grpSp>
        <p:nvGrpSpPr>
          <p:cNvPr id="24" name="Group 87"/>
          <p:cNvGrpSpPr/>
          <p:nvPr/>
        </p:nvGrpSpPr>
        <p:grpSpPr bwMode="auto">
          <a:xfrm>
            <a:off x="476851" y="4694769"/>
            <a:ext cx="3524249" cy="1033682"/>
            <a:chOff x="357158" y="3567642"/>
            <a:chExt cx="2643206" cy="775011"/>
          </a:xfrm>
        </p:grpSpPr>
        <p:sp>
          <p:nvSpPr>
            <p:cNvPr id="25" name="Rectangle 33"/>
            <p:cNvSpPr/>
            <p:nvPr/>
          </p:nvSpPr>
          <p:spPr>
            <a:xfrm>
              <a:off x="357158" y="3858061"/>
              <a:ext cx="2643206" cy="484592"/>
            </a:xfrm>
            <a:prstGeom prst="rect">
              <a:avLst/>
            </a:prstGeom>
          </p:spPr>
          <p:txBody>
            <a:bodyPr>
              <a:spAutoFit/>
            </a:bodyPr>
            <a:lstStyle/>
            <a:p>
              <a:pPr algn="r">
                <a:lnSpc>
                  <a:spcPct val="150000"/>
                </a:lnSpc>
                <a:defRPr/>
              </a:pPr>
              <a:r>
                <a:rPr lang="en-US" altLang="zh-CN" sz="1200" dirty="0">
                  <a:gradFill>
                    <a:gsLst>
                      <a:gs pos="0">
                        <a:schemeClr val="accent1"/>
                      </a:gs>
                      <a:gs pos="100000">
                        <a:schemeClr val="accent1">
                          <a:lumMod val="50000"/>
                        </a:schemeClr>
                      </a:gs>
                    </a:gsLst>
                    <a:lin ang="5400000" scaled="1"/>
                  </a:gradFill>
                  <a:latin typeface="+mj-lt"/>
                </a:rPr>
                <a:t>Click on the button under the  presentation preview that says "Use as  Google Slides Theme.</a:t>
              </a:r>
              <a:endParaRPr lang="en-US" altLang="zh-CN"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Lao UI" panose="020B0502040204020203" pitchFamily="34" charset="0"/>
              </a:endParaRPr>
            </a:p>
          </p:txBody>
        </p:sp>
        <p:sp>
          <p:nvSpPr>
            <p:cNvPr id="26" name="Rectangle 34"/>
            <p:cNvSpPr/>
            <p:nvPr/>
          </p:nvSpPr>
          <p:spPr>
            <a:xfrm>
              <a:off x="2185119" y="3567642"/>
              <a:ext cx="766033" cy="342244"/>
            </a:xfrm>
            <a:prstGeom prst="rect">
              <a:avLst/>
            </a:prstGeom>
          </p:spPr>
          <p:txBody>
            <a:bodyPr wrap="none">
              <a:spAutoFit/>
            </a:bodyPr>
            <a:lstStyle/>
            <a:p>
              <a:pPr algn="r">
                <a:lnSpc>
                  <a:spcPct val="150000"/>
                </a:lnSpc>
                <a:defRPr/>
              </a:pPr>
              <a:r>
                <a:rPr lang="tr-TR" altLang="zh-CN" dirty="0" err="1">
                  <a:gradFill>
                    <a:gsLst>
                      <a:gs pos="0">
                        <a:schemeClr val="accent1"/>
                      </a:gs>
                      <a:gs pos="100000">
                        <a:schemeClr val="accent1">
                          <a:lumMod val="50000"/>
                        </a:schemeClr>
                      </a:gs>
                    </a:gsLst>
                    <a:lin ang="5400000" scaled="1"/>
                  </a:gradFill>
                  <a:latin typeface="+mj-lt"/>
                </a:rPr>
                <a:t>Approve</a:t>
              </a:r>
              <a:endParaRPr lang="en-US" altLang="zh-CN" dirty="0">
                <a:gradFill>
                  <a:gsLst>
                    <a:gs pos="0">
                      <a:schemeClr val="accent1"/>
                    </a:gs>
                    <a:gs pos="100000">
                      <a:schemeClr val="accent1">
                        <a:lumMod val="50000"/>
                      </a:schemeClr>
                    </a:gs>
                  </a:gsLst>
                  <a:lin ang="5400000" scaled="1"/>
                </a:gradFill>
                <a:latin typeface="+mj-lt"/>
              </a:endParaRPr>
            </a:p>
          </p:txBody>
        </p:sp>
      </p:grpSp>
      <p:grpSp>
        <p:nvGrpSpPr>
          <p:cNvPr id="59" name="组合 58"/>
          <p:cNvGrpSpPr/>
          <p:nvPr/>
        </p:nvGrpSpPr>
        <p:grpSpPr bwMode="auto">
          <a:xfrm>
            <a:off x="4477351" y="4857751"/>
            <a:ext cx="848783" cy="848783"/>
            <a:chOff x="3357554" y="3643320"/>
            <a:chExt cx="636196" cy="636164"/>
          </a:xfrm>
        </p:grpSpPr>
        <p:sp>
          <p:nvSpPr>
            <p:cNvPr id="27" name="Rectangle 26"/>
            <p:cNvSpPr/>
            <p:nvPr/>
          </p:nvSpPr>
          <p:spPr>
            <a:xfrm>
              <a:off x="3357554" y="3643320"/>
              <a:ext cx="636196" cy="636164"/>
            </a:xfrm>
            <a:prstGeom prst="ellipse">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cs typeface="Lao UI" panose="020B0502040204020203" pitchFamily="34" charset="0"/>
              </a:endParaRPr>
            </a:p>
          </p:txBody>
        </p:sp>
        <p:grpSp>
          <p:nvGrpSpPr>
            <p:cNvPr id="28" name="Group 67"/>
            <p:cNvGrpSpPr/>
            <p:nvPr/>
          </p:nvGrpSpPr>
          <p:grpSpPr>
            <a:xfrm>
              <a:off x="3428992" y="3857634"/>
              <a:ext cx="503238" cy="177800"/>
              <a:chOff x="1441430" y="4357700"/>
              <a:chExt cx="503238" cy="177800"/>
            </a:xfrm>
            <a:solidFill>
              <a:schemeClr val="bg1"/>
            </a:solidFill>
          </p:grpSpPr>
          <p:sp>
            <p:nvSpPr>
              <p:cNvPr id="29" name="Freeform 19"/>
              <p:cNvSpPr/>
              <p:nvPr/>
            </p:nvSpPr>
            <p:spPr bwMode="auto">
              <a:xfrm>
                <a:off x="1441430" y="4357700"/>
                <a:ext cx="231775" cy="177800"/>
              </a:xfrm>
              <a:custGeom>
                <a:avLst/>
                <a:gdLst/>
                <a:ahLst/>
                <a:cxnLst>
                  <a:cxn ang="0">
                    <a:pos x="192" y="0"/>
                  </a:cxn>
                  <a:cxn ang="0">
                    <a:pos x="203" y="0"/>
                  </a:cxn>
                  <a:cxn ang="0">
                    <a:pos x="225" y="5"/>
                  </a:cxn>
                  <a:cxn ang="0">
                    <a:pos x="245" y="13"/>
                  </a:cxn>
                  <a:cxn ang="0">
                    <a:pos x="262" y="26"/>
                  </a:cxn>
                  <a:cxn ang="0">
                    <a:pos x="271" y="32"/>
                  </a:cxn>
                  <a:cxn ang="0">
                    <a:pos x="282" y="47"/>
                  </a:cxn>
                  <a:cxn ang="0">
                    <a:pos x="292" y="63"/>
                  </a:cxn>
                  <a:cxn ang="0">
                    <a:pos x="232" y="63"/>
                  </a:cxn>
                  <a:cxn ang="0">
                    <a:pos x="213" y="53"/>
                  </a:cxn>
                  <a:cxn ang="0">
                    <a:pos x="192" y="49"/>
                  </a:cxn>
                  <a:cxn ang="0">
                    <a:pos x="112" y="49"/>
                  </a:cxn>
                  <a:cxn ang="0">
                    <a:pos x="88" y="54"/>
                  </a:cxn>
                  <a:cxn ang="0">
                    <a:pos x="68" y="68"/>
                  </a:cxn>
                  <a:cxn ang="0">
                    <a:pos x="61" y="77"/>
                  </a:cxn>
                  <a:cxn ang="0">
                    <a:pos x="51" y="99"/>
                  </a:cxn>
                  <a:cxn ang="0">
                    <a:pos x="50" y="111"/>
                  </a:cxn>
                  <a:cxn ang="0">
                    <a:pos x="51" y="124"/>
                  </a:cxn>
                  <a:cxn ang="0">
                    <a:pos x="61" y="146"/>
                  </a:cxn>
                  <a:cxn ang="0">
                    <a:pos x="68" y="154"/>
                  </a:cxn>
                  <a:cxn ang="0">
                    <a:pos x="88" y="168"/>
                  </a:cxn>
                  <a:cxn ang="0">
                    <a:pos x="112" y="173"/>
                  </a:cxn>
                  <a:cxn ang="0">
                    <a:pos x="192" y="173"/>
                  </a:cxn>
                  <a:cxn ang="0">
                    <a:pos x="213" y="169"/>
                  </a:cxn>
                  <a:cxn ang="0">
                    <a:pos x="232" y="158"/>
                  </a:cxn>
                  <a:cxn ang="0">
                    <a:pos x="292" y="158"/>
                  </a:cxn>
                  <a:cxn ang="0">
                    <a:pos x="282" y="175"/>
                  </a:cxn>
                  <a:cxn ang="0">
                    <a:pos x="271" y="189"/>
                  </a:cxn>
                  <a:cxn ang="0">
                    <a:pos x="262" y="196"/>
                  </a:cxn>
                  <a:cxn ang="0">
                    <a:pos x="245" y="209"/>
                  </a:cxn>
                  <a:cxn ang="0">
                    <a:pos x="225" y="217"/>
                  </a:cxn>
                  <a:cxn ang="0">
                    <a:pos x="203" y="221"/>
                  </a:cxn>
                  <a:cxn ang="0">
                    <a:pos x="112" y="222"/>
                  </a:cxn>
                  <a:cxn ang="0">
                    <a:pos x="100" y="221"/>
                  </a:cxn>
                  <a:cxn ang="0">
                    <a:pos x="78" y="217"/>
                  </a:cxn>
                  <a:cxn ang="0">
                    <a:pos x="58" y="209"/>
                  </a:cxn>
                  <a:cxn ang="0">
                    <a:pos x="41" y="196"/>
                  </a:cxn>
                  <a:cxn ang="0">
                    <a:pos x="34" y="189"/>
                  </a:cxn>
                  <a:cxn ang="0">
                    <a:pos x="20" y="173"/>
                  </a:cxn>
                  <a:cxn ang="0">
                    <a:pos x="9" y="154"/>
                  </a:cxn>
                  <a:cxn ang="0">
                    <a:pos x="3" y="133"/>
                  </a:cxn>
                  <a:cxn ang="0">
                    <a:pos x="0" y="111"/>
                  </a:cxn>
                  <a:cxn ang="0">
                    <a:pos x="0" y="111"/>
                  </a:cxn>
                  <a:cxn ang="0">
                    <a:pos x="3" y="89"/>
                  </a:cxn>
                  <a:cxn ang="0">
                    <a:pos x="9" y="68"/>
                  </a:cxn>
                  <a:cxn ang="0">
                    <a:pos x="20" y="49"/>
                  </a:cxn>
                  <a:cxn ang="0">
                    <a:pos x="34" y="32"/>
                  </a:cxn>
                  <a:cxn ang="0">
                    <a:pos x="41" y="26"/>
                  </a:cxn>
                  <a:cxn ang="0">
                    <a:pos x="58" y="13"/>
                  </a:cxn>
                  <a:cxn ang="0">
                    <a:pos x="78" y="5"/>
                  </a:cxn>
                  <a:cxn ang="0">
                    <a:pos x="100" y="0"/>
                  </a:cxn>
                  <a:cxn ang="0">
                    <a:pos x="112" y="0"/>
                  </a:cxn>
                </a:cxnLst>
                <a:rect l="0" t="0" r="r" b="b"/>
                <a:pathLst>
                  <a:path w="292" h="222">
                    <a:moveTo>
                      <a:pt x="112" y="0"/>
                    </a:moveTo>
                    <a:lnTo>
                      <a:pt x="192" y="0"/>
                    </a:lnTo>
                    <a:lnTo>
                      <a:pt x="192" y="0"/>
                    </a:lnTo>
                    <a:lnTo>
                      <a:pt x="203" y="0"/>
                    </a:lnTo>
                    <a:lnTo>
                      <a:pt x="214" y="2"/>
                    </a:lnTo>
                    <a:lnTo>
                      <a:pt x="225" y="5"/>
                    </a:lnTo>
                    <a:lnTo>
                      <a:pt x="235" y="9"/>
                    </a:lnTo>
                    <a:lnTo>
                      <a:pt x="245" y="13"/>
                    </a:lnTo>
                    <a:lnTo>
                      <a:pt x="254" y="18"/>
                    </a:lnTo>
                    <a:lnTo>
                      <a:pt x="262" y="26"/>
                    </a:lnTo>
                    <a:lnTo>
                      <a:pt x="271" y="32"/>
                    </a:lnTo>
                    <a:lnTo>
                      <a:pt x="271" y="32"/>
                    </a:lnTo>
                    <a:lnTo>
                      <a:pt x="277" y="39"/>
                    </a:lnTo>
                    <a:lnTo>
                      <a:pt x="282" y="47"/>
                    </a:lnTo>
                    <a:lnTo>
                      <a:pt x="288" y="56"/>
                    </a:lnTo>
                    <a:lnTo>
                      <a:pt x="292" y="63"/>
                    </a:lnTo>
                    <a:lnTo>
                      <a:pt x="232" y="63"/>
                    </a:lnTo>
                    <a:lnTo>
                      <a:pt x="232" y="63"/>
                    </a:lnTo>
                    <a:lnTo>
                      <a:pt x="223" y="58"/>
                    </a:lnTo>
                    <a:lnTo>
                      <a:pt x="213" y="53"/>
                    </a:lnTo>
                    <a:lnTo>
                      <a:pt x="203" y="51"/>
                    </a:lnTo>
                    <a:lnTo>
                      <a:pt x="192" y="49"/>
                    </a:lnTo>
                    <a:lnTo>
                      <a:pt x="112" y="49"/>
                    </a:lnTo>
                    <a:lnTo>
                      <a:pt x="112" y="49"/>
                    </a:lnTo>
                    <a:lnTo>
                      <a:pt x="99" y="51"/>
                    </a:lnTo>
                    <a:lnTo>
                      <a:pt x="88" y="54"/>
                    </a:lnTo>
                    <a:lnTo>
                      <a:pt x="77" y="60"/>
                    </a:lnTo>
                    <a:lnTo>
                      <a:pt x="68" y="68"/>
                    </a:lnTo>
                    <a:lnTo>
                      <a:pt x="68" y="68"/>
                    </a:lnTo>
                    <a:lnTo>
                      <a:pt x="61" y="77"/>
                    </a:lnTo>
                    <a:lnTo>
                      <a:pt x="55" y="86"/>
                    </a:lnTo>
                    <a:lnTo>
                      <a:pt x="51" y="99"/>
                    </a:lnTo>
                    <a:lnTo>
                      <a:pt x="50" y="111"/>
                    </a:lnTo>
                    <a:lnTo>
                      <a:pt x="50" y="111"/>
                    </a:lnTo>
                    <a:lnTo>
                      <a:pt x="50" y="111"/>
                    </a:lnTo>
                    <a:lnTo>
                      <a:pt x="51" y="124"/>
                    </a:lnTo>
                    <a:lnTo>
                      <a:pt x="55" y="135"/>
                    </a:lnTo>
                    <a:lnTo>
                      <a:pt x="61" y="146"/>
                    </a:lnTo>
                    <a:lnTo>
                      <a:pt x="68" y="154"/>
                    </a:lnTo>
                    <a:lnTo>
                      <a:pt x="68" y="154"/>
                    </a:lnTo>
                    <a:lnTo>
                      <a:pt x="77" y="162"/>
                    </a:lnTo>
                    <a:lnTo>
                      <a:pt x="88" y="168"/>
                    </a:lnTo>
                    <a:lnTo>
                      <a:pt x="99" y="172"/>
                    </a:lnTo>
                    <a:lnTo>
                      <a:pt x="112" y="173"/>
                    </a:lnTo>
                    <a:lnTo>
                      <a:pt x="192" y="173"/>
                    </a:lnTo>
                    <a:lnTo>
                      <a:pt x="192" y="173"/>
                    </a:lnTo>
                    <a:lnTo>
                      <a:pt x="203" y="172"/>
                    </a:lnTo>
                    <a:lnTo>
                      <a:pt x="213" y="169"/>
                    </a:lnTo>
                    <a:lnTo>
                      <a:pt x="223" y="164"/>
                    </a:lnTo>
                    <a:lnTo>
                      <a:pt x="232" y="158"/>
                    </a:lnTo>
                    <a:lnTo>
                      <a:pt x="292" y="158"/>
                    </a:lnTo>
                    <a:lnTo>
                      <a:pt x="292" y="158"/>
                    </a:lnTo>
                    <a:lnTo>
                      <a:pt x="288" y="167"/>
                    </a:lnTo>
                    <a:lnTo>
                      <a:pt x="282" y="175"/>
                    </a:lnTo>
                    <a:lnTo>
                      <a:pt x="277" y="183"/>
                    </a:lnTo>
                    <a:lnTo>
                      <a:pt x="271" y="189"/>
                    </a:lnTo>
                    <a:lnTo>
                      <a:pt x="271" y="189"/>
                    </a:lnTo>
                    <a:lnTo>
                      <a:pt x="262" y="196"/>
                    </a:lnTo>
                    <a:lnTo>
                      <a:pt x="254" y="203"/>
                    </a:lnTo>
                    <a:lnTo>
                      <a:pt x="245" y="209"/>
                    </a:lnTo>
                    <a:lnTo>
                      <a:pt x="235" y="214"/>
                    </a:lnTo>
                    <a:lnTo>
                      <a:pt x="225" y="217"/>
                    </a:lnTo>
                    <a:lnTo>
                      <a:pt x="214" y="220"/>
                    </a:lnTo>
                    <a:lnTo>
                      <a:pt x="203" y="221"/>
                    </a:lnTo>
                    <a:lnTo>
                      <a:pt x="192" y="222"/>
                    </a:lnTo>
                    <a:lnTo>
                      <a:pt x="112" y="222"/>
                    </a:lnTo>
                    <a:lnTo>
                      <a:pt x="112" y="222"/>
                    </a:lnTo>
                    <a:lnTo>
                      <a:pt x="100" y="221"/>
                    </a:lnTo>
                    <a:lnTo>
                      <a:pt x="89" y="220"/>
                    </a:lnTo>
                    <a:lnTo>
                      <a:pt x="78" y="217"/>
                    </a:lnTo>
                    <a:lnTo>
                      <a:pt x="68" y="214"/>
                    </a:lnTo>
                    <a:lnTo>
                      <a:pt x="58" y="209"/>
                    </a:lnTo>
                    <a:lnTo>
                      <a:pt x="50" y="203"/>
                    </a:lnTo>
                    <a:lnTo>
                      <a:pt x="41" y="196"/>
                    </a:lnTo>
                    <a:lnTo>
                      <a:pt x="34" y="189"/>
                    </a:lnTo>
                    <a:lnTo>
                      <a:pt x="34" y="189"/>
                    </a:lnTo>
                    <a:lnTo>
                      <a:pt x="26" y="182"/>
                    </a:lnTo>
                    <a:lnTo>
                      <a:pt x="20" y="173"/>
                    </a:lnTo>
                    <a:lnTo>
                      <a:pt x="14" y="164"/>
                    </a:lnTo>
                    <a:lnTo>
                      <a:pt x="9" y="154"/>
                    </a:lnTo>
                    <a:lnTo>
                      <a:pt x="5" y="143"/>
                    </a:lnTo>
                    <a:lnTo>
                      <a:pt x="3" y="133"/>
                    </a:lnTo>
                    <a:lnTo>
                      <a:pt x="2" y="122"/>
                    </a:lnTo>
                    <a:lnTo>
                      <a:pt x="0" y="111"/>
                    </a:lnTo>
                    <a:lnTo>
                      <a:pt x="0" y="111"/>
                    </a:lnTo>
                    <a:lnTo>
                      <a:pt x="0" y="111"/>
                    </a:lnTo>
                    <a:lnTo>
                      <a:pt x="2" y="100"/>
                    </a:lnTo>
                    <a:lnTo>
                      <a:pt x="3" y="89"/>
                    </a:lnTo>
                    <a:lnTo>
                      <a:pt x="5" y="78"/>
                    </a:lnTo>
                    <a:lnTo>
                      <a:pt x="9" y="68"/>
                    </a:lnTo>
                    <a:lnTo>
                      <a:pt x="14" y="58"/>
                    </a:lnTo>
                    <a:lnTo>
                      <a:pt x="20" y="49"/>
                    </a:lnTo>
                    <a:lnTo>
                      <a:pt x="26" y="41"/>
                    </a:lnTo>
                    <a:lnTo>
                      <a:pt x="34" y="32"/>
                    </a:lnTo>
                    <a:lnTo>
                      <a:pt x="34" y="32"/>
                    </a:lnTo>
                    <a:lnTo>
                      <a:pt x="41" y="26"/>
                    </a:lnTo>
                    <a:lnTo>
                      <a:pt x="50" y="18"/>
                    </a:lnTo>
                    <a:lnTo>
                      <a:pt x="58" y="13"/>
                    </a:lnTo>
                    <a:lnTo>
                      <a:pt x="68" y="9"/>
                    </a:lnTo>
                    <a:lnTo>
                      <a:pt x="78" y="5"/>
                    </a:lnTo>
                    <a:lnTo>
                      <a:pt x="89" y="2"/>
                    </a:lnTo>
                    <a:lnTo>
                      <a:pt x="100" y="0"/>
                    </a:lnTo>
                    <a:lnTo>
                      <a:pt x="112" y="0"/>
                    </a:lnTo>
                    <a:lnTo>
                      <a:pt x="112" y="0"/>
                    </a:lnTo>
                    <a:close/>
                  </a:path>
                </a:pathLst>
              </a:custGeom>
              <a:grpFill/>
              <a:ln w="9525">
                <a:noFill/>
                <a:round/>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cs typeface="Lao UI" panose="020B0502040204020203" pitchFamily="34" charset="0"/>
                </a:endParaRPr>
              </a:p>
            </p:txBody>
          </p:sp>
          <p:sp>
            <p:nvSpPr>
              <p:cNvPr id="30" name="Freeform 20"/>
              <p:cNvSpPr/>
              <p:nvPr/>
            </p:nvSpPr>
            <p:spPr bwMode="auto">
              <a:xfrm>
                <a:off x="1714480" y="4357700"/>
                <a:ext cx="230188" cy="177800"/>
              </a:xfrm>
              <a:custGeom>
                <a:avLst/>
                <a:gdLst/>
                <a:ahLst/>
                <a:cxnLst>
                  <a:cxn ang="0">
                    <a:pos x="181" y="0"/>
                  </a:cxn>
                  <a:cxn ang="0">
                    <a:pos x="192" y="0"/>
                  </a:cxn>
                  <a:cxn ang="0">
                    <a:pos x="213" y="5"/>
                  </a:cxn>
                  <a:cxn ang="0">
                    <a:pos x="234" y="13"/>
                  </a:cxn>
                  <a:cxn ang="0">
                    <a:pos x="251" y="26"/>
                  </a:cxn>
                  <a:cxn ang="0">
                    <a:pos x="258" y="32"/>
                  </a:cxn>
                  <a:cxn ang="0">
                    <a:pos x="272" y="49"/>
                  </a:cxn>
                  <a:cxn ang="0">
                    <a:pos x="283" y="68"/>
                  </a:cxn>
                  <a:cxn ang="0">
                    <a:pos x="289" y="89"/>
                  </a:cxn>
                  <a:cxn ang="0">
                    <a:pos x="292" y="111"/>
                  </a:cxn>
                  <a:cxn ang="0">
                    <a:pos x="292" y="111"/>
                  </a:cxn>
                  <a:cxn ang="0">
                    <a:pos x="289" y="133"/>
                  </a:cxn>
                  <a:cxn ang="0">
                    <a:pos x="283" y="154"/>
                  </a:cxn>
                  <a:cxn ang="0">
                    <a:pos x="272" y="173"/>
                  </a:cxn>
                  <a:cxn ang="0">
                    <a:pos x="258" y="189"/>
                  </a:cxn>
                  <a:cxn ang="0">
                    <a:pos x="251" y="196"/>
                  </a:cxn>
                  <a:cxn ang="0">
                    <a:pos x="234" y="209"/>
                  </a:cxn>
                  <a:cxn ang="0">
                    <a:pos x="213" y="217"/>
                  </a:cxn>
                  <a:cxn ang="0">
                    <a:pos x="192" y="221"/>
                  </a:cxn>
                  <a:cxn ang="0">
                    <a:pos x="100" y="222"/>
                  </a:cxn>
                  <a:cxn ang="0">
                    <a:pos x="89" y="221"/>
                  </a:cxn>
                  <a:cxn ang="0">
                    <a:pos x="67" y="217"/>
                  </a:cxn>
                  <a:cxn ang="0">
                    <a:pos x="47" y="209"/>
                  </a:cxn>
                  <a:cxn ang="0">
                    <a:pos x="30" y="196"/>
                  </a:cxn>
                  <a:cxn ang="0">
                    <a:pos x="21" y="189"/>
                  </a:cxn>
                  <a:cxn ang="0">
                    <a:pos x="9" y="175"/>
                  </a:cxn>
                  <a:cxn ang="0">
                    <a:pos x="0" y="158"/>
                  </a:cxn>
                  <a:cxn ang="0">
                    <a:pos x="61" y="158"/>
                  </a:cxn>
                  <a:cxn ang="0">
                    <a:pos x="79" y="169"/>
                  </a:cxn>
                  <a:cxn ang="0">
                    <a:pos x="100" y="173"/>
                  </a:cxn>
                  <a:cxn ang="0">
                    <a:pos x="181" y="173"/>
                  </a:cxn>
                  <a:cxn ang="0">
                    <a:pos x="204" y="168"/>
                  </a:cxn>
                  <a:cxn ang="0">
                    <a:pos x="224" y="154"/>
                  </a:cxn>
                  <a:cxn ang="0">
                    <a:pos x="231" y="146"/>
                  </a:cxn>
                  <a:cxn ang="0">
                    <a:pos x="241" y="124"/>
                  </a:cxn>
                  <a:cxn ang="0">
                    <a:pos x="242" y="111"/>
                  </a:cxn>
                  <a:cxn ang="0">
                    <a:pos x="241" y="99"/>
                  </a:cxn>
                  <a:cxn ang="0">
                    <a:pos x="231" y="77"/>
                  </a:cxn>
                  <a:cxn ang="0">
                    <a:pos x="224" y="68"/>
                  </a:cxn>
                  <a:cxn ang="0">
                    <a:pos x="204" y="54"/>
                  </a:cxn>
                  <a:cxn ang="0">
                    <a:pos x="181" y="49"/>
                  </a:cxn>
                  <a:cxn ang="0">
                    <a:pos x="100" y="49"/>
                  </a:cxn>
                  <a:cxn ang="0">
                    <a:pos x="79" y="53"/>
                  </a:cxn>
                  <a:cxn ang="0">
                    <a:pos x="61" y="63"/>
                  </a:cxn>
                  <a:cxn ang="0">
                    <a:pos x="0" y="63"/>
                  </a:cxn>
                  <a:cxn ang="0">
                    <a:pos x="9" y="47"/>
                  </a:cxn>
                  <a:cxn ang="0">
                    <a:pos x="21" y="32"/>
                  </a:cxn>
                  <a:cxn ang="0">
                    <a:pos x="30" y="26"/>
                  </a:cxn>
                  <a:cxn ang="0">
                    <a:pos x="47" y="13"/>
                  </a:cxn>
                  <a:cxn ang="0">
                    <a:pos x="67" y="5"/>
                  </a:cxn>
                  <a:cxn ang="0">
                    <a:pos x="89" y="0"/>
                  </a:cxn>
                  <a:cxn ang="0">
                    <a:pos x="100" y="0"/>
                  </a:cxn>
                </a:cxnLst>
                <a:rect l="0" t="0" r="r" b="b"/>
                <a:pathLst>
                  <a:path w="292" h="222">
                    <a:moveTo>
                      <a:pt x="100" y="0"/>
                    </a:moveTo>
                    <a:lnTo>
                      <a:pt x="181" y="0"/>
                    </a:lnTo>
                    <a:lnTo>
                      <a:pt x="181" y="0"/>
                    </a:lnTo>
                    <a:lnTo>
                      <a:pt x="192" y="0"/>
                    </a:lnTo>
                    <a:lnTo>
                      <a:pt x="203" y="2"/>
                    </a:lnTo>
                    <a:lnTo>
                      <a:pt x="213" y="5"/>
                    </a:lnTo>
                    <a:lnTo>
                      <a:pt x="224" y="9"/>
                    </a:lnTo>
                    <a:lnTo>
                      <a:pt x="234" y="13"/>
                    </a:lnTo>
                    <a:lnTo>
                      <a:pt x="242" y="18"/>
                    </a:lnTo>
                    <a:lnTo>
                      <a:pt x="251" y="26"/>
                    </a:lnTo>
                    <a:lnTo>
                      <a:pt x="258" y="32"/>
                    </a:lnTo>
                    <a:lnTo>
                      <a:pt x="258" y="32"/>
                    </a:lnTo>
                    <a:lnTo>
                      <a:pt x="266" y="41"/>
                    </a:lnTo>
                    <a:lnTo>
                      <a:pt x="272" y="49"/>
                    </a:lnTo>
                    <a:lnTo>
                      <a:pt x="278" y="58"/>
                    </a:lnTo>
                    <a:lnTo>
                      <a:pt x="283" y="68"/>
                    </a:lnTo>
                    <a:lnTo>
                      <a:pt x="287" y="78"/>
                    </a:lnTo>
                    <a:lnTo>
                      <a:pt x="289" y="89"/>
                    </a:lnTo>
                    <a:lnTo>
                      <a:pt x="291" y="100"/>
                    </a:lnTo>
                    <a:lnTo>
                      <a:pt x="292" y="111"/>
                    </a:lnTo>
                    <a:lnTo>
                      <a:pt x="292" y="111"/>
                    </a:lnTo>
                    <a:lnTo>
                      <a:pt x="292" y="111"/>
                    </a:lnTo>
                    <a:lnTo>
                      <a:pt x="291" y="122"/>
                    </a:lnTo>
                    <a:lnTo>
                      <a:pt x="289" y="133"/>
                    </a:lnTo>
                    <a:lnTo>
                      <a:pt x="287" y="143"/>
                    </a:lnTo>
                    <a:lnTo>
                      <a:pt x="283" y="154"/>
                    </a:lnTo>
                    <a:lnTo>
                      <a:pt x="278" y="164"/>
                    </a:lnTo>
                    <a:lnTo>
                      <a:pt x="272" y="173"/>
                    </a:lnTo>
                    <a:lnTo>
                      <a:pt x="266" y="182"/>
                    </a:lnTo>
                    <a:lnTo>
                      <a:pt x="258" y="189"/>
                    </a:lnTo>
                    <a:lnTo>
                      <a:pt x="258" y="189"/>
                    </a:lnTo>
                    <a:lnTo>
                      <a:pt x="251" y="196"/>
                    </a:lnTo>
                    <a:lnTo>
                      <a:pt x="242" y="203"/>
                    </a:lnTo>
                    <a:lnTo>
                      <a:pt x="234" y="209"/>
                    </a:lnTo>
                    <a:lnTo>
                      <a:pt x="224" y="214"/>
                    </a:lnTo>
                    <a:lnTo>
                      <a:pt x="213" y="217"/>
                    </a:lnTo>
                    <a:lnTo>
                      <a:pt x="203" y="220"/>
                    </a:lnTo>
                    <a:lnTo>
                      <a:pt x="192" y="221"/>
                    </a:lnTo>
                    <a:lnTo>
                      <a:pt x="181" y="222"/>
                    </a:lnTo>
                    <a:lnTo>
                      <a:pt x="100" y="222"/>
                    </a:lnTo>
                    <a:lnTo>
                      <a:pt x="100" y="222"/>
                    </a:lnTo>
                    <a:lnTo>
                      <a:pt x="89" y="221"/>
                    </a:lnTo>
                    <a:lnTo>
                      <a:pt x="78" y="220"/>
                    </a:lnTo>
                    <a:lnTo>
                      <a:pt x="67" y="217"/>
                    </a:lnTo>
                    <a:lnTo>
                      <a:pt x="57" y="214"/>
                    </a:lnTo>
                    <a:lnTo>
                      <a:pt x="47" y="209"/>
                    </a:lnTo>
                    <a:lnTo>
                      <a:pt x="38" y="203"/>
                    </a:lnTo>
                    <a:lnTo>
                      <a:pt x="30" y="196"/>
                    </a:lnTo>
                    <a:lnTo>
                      <a:pt x="21" y="189"/>
                    </a:lnTo>
                    <a:lnTo>
                      <a:pt x="21" y="189"/>
                    </a:lnTo>
                    <a:lnTo>
                      <a:pt x="15" y="183"/>
                    </a:lnTo>
                    <a:lnTo>
                      <a:pt x="9" y="175"/>
                    </a:lnTo>
                    <a:lnTo>
                      <a:pt x="4" y="167"/>
                    </a:lnTo>
                    <a:lnTo>
                      <a:pt x="0" y="158"/>
                    </a:lnTo>
                    <a:lnTo>
                      <a:pt x="61" y="158"/>
                    </a:lnTo>
                    <a:lnTo>
                      <a:pt x="61" y="158"/>
                    </a:lnTo>
                    <a:lnTo>
                      <a:pt x="69" y="164"/>
                    </a:lnTo>
                    <a:lnTo>
                      <a:pt x="79" y="169"/>
                    </a:lnTo>
                    <a:lnTo>
                      <a:pt x="89" y="172"/>
                    </a:lnTo>
                    <a:lnTo>
                      <a:pt x="100" y="173"/>
                    </a:lnTo>
                    <a:lnTo>
                      <a:pt x="181" y="173"/>
                    </a:lnTo>
                    <a:lnTo>
                      <a:pt x="181" y="173"/>
                    </a:lnTo>
                    <a:lnTo>
                      <a:pt x="193" y="172"/>
                    </a:lnTo>
                    <a:lnTo>
                      <a:pt x="204" y="168"/>
                    </a:lnTo>
                    <a:lnTo>
                      <a:pt x="215" y="162"/>
                    </a:lnTo>
                    <a:lnTo>
                      <a:pt x="224" y="154"/>
                    </a:lnTo>
                    <a:lnTo>
                      <a:pt x="224" y="154"/>
                    </a:lnTo>
                    <a:lnTo>
                      <a:pt x="231" y="146"/>
                    </a:lnTo>
                    <a:lnTo>
                      <a:pt x="237" y="135"/>
                    </a:lnTo>
                    <a:lnTo>
                      <a:pt x="241" y="124"/>
                    </a:lnTo>
                    <a:lnTo>
                      <a:pt x="242" y="111"/>
                    </a:lnTo>
                    <a:lnTo>
                      <a:pt x="242" y="111"/>
                    </a:lnTo>
                    <a:lnTo>
                      <a:pt x="242" y="111"/>
                    </a:lnTo>
                    <a:lnTo>
                      <a:pt x="241" y="99"/>
                    </a:lnTo>
                    <a:lnTo>
                      <a:pt x="237" y="86"/>
                    </a:lnTo>
                    <a:lnTo>
                      <a:pt x="231" y="77"/>
                    </a:lnTo>
                    <a:lnTo>
                      <a:pt x="224" y="68"/>
                    </a:lnTo>
                    <a:lnTo>
                      <a:pt x="224" y="68"/>
                    </a:lnTo>
                    <a:lnTo>
                      <a:pt x="215" y="60"/>
                    </a:lnTo>
                    <a:lnTo>
                      <a:pt x="204" y="54"/>
                    </a:lnTo>
                    <a:lnTo>
                      <a:pt x="193" y="51"/>
                    </a:lnTo>
                    <a:lnTo>
                      <a:pt x="181" y="49"/>
                    </a:lnTo>
                    <a:lnTo>
                      <a:pt x="100" y="49"/>
                    </a:lnTo>
                    <a:lnTo>
                      <a:pt x="100" y="49"/>
                    </a:lnTo>
                    <a:lnTo>
                      <a:pt x="89" y="51"/>
                    </a:lnTo>
                    <a:lnTo>
                      <a:pt x="79" y="53"/>
                    </a:lnTo>
                    <a:lnTo>
                      <a:pt x="69" y="58"/>
                    </a:lnTo>
                    <a:lnTo>
                      <a:pt x="61" y="63"/>
                    </a:lnTo>
                    <a:lnTo>
                      <a:pt x="0" y="63"/>
                    </a:lnTo>
                    <a:lnTo>
                      <a:pt x="0" y="63"/>
                    </a:lnTo>
                    <a:lnTo>
                      <a:pt x="4" y="56"/>
                    </a:lnTo>
                    <a:lnTo>
                      <a:pt x="9" y="47"/>
                    </a:lnTo>
                    <a:lnTo>
                      <a:pt x="15" y="39"/>
                    </a:lnTo>
                    <a:lnTo>
                      <a:pt x="21" y="32"/>
                    </a:lnTo>
                    <a:lnTo>
                      <a:pt x="21" y="32"/>
                    </a:lnTo>
                    <a:lnTo>
                      <a:pt x="30" y="26"/>
                    </a:lnTo>
                    <a:lnTo>
                      <a:pt x="38" y="18"/>
                    </a:lnTo>
                    <a:lnTo>
                      <a:pt x="47" y="13"/>
                    </a:lnTo>
                    <a:lnTo>
                      <a:pt x="57" y="9"/>
                    </a:lnTo>
                    <a:lnTo>
                      <a:pt x="67" y="5"/>
                    </a:lnTo>
                    <a:lnTo>
                      <a:pt x="78" y="2"/>
                    </a:lnTo>
                    <a:lnTo>
                      <a:pt x="89" y="0"/>
                    </a:lnTo>
                    <a:lnTo>
                      <a:pt x="100" y="0"/>
                    </a:lnTo>
                    <a:lnTo>
                      <a:pt x="100" y="0"/>
                    </a:lnTo>
                    <a:close/>
                  </a:path>
                </a:pathLst>
              </a:custGeom>
              <a:grpFill/>
              <a:ln w="9525">
                <a:noFill/>
                <a:round/>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cs typeface="Lao UI" panose="020B0502040204020203" pitchFamily="34" charset="0"/>
                </a:endParaRPr>
              </a:p>
            </p:txBody>
          </p:sp>
          <p:sp>
            <p:nvSpPr>
              <p:cNvPr id="31" name="Freeform 21"/>
              <p:cNvSpPr/>
              <p:nvPr/>
            </p:nvSpPr>
            <p:spPr bwMode="auto">
              <a:xfrm>
                <a:off x="1601767" y="4427550"/>
                <a:ext cx="195263" cy="36513"/>
              </a:xfrm>
              <a:custGeom>
                <a:avLst/>
                <a:gdLst/>
                <a:ahLst/>
                <a:cxnLst>
                  <a:cxn ang="0">
                    <a:pos x="24" y="0"/>
                  </a:cxn>
                  <a:cxn ang="0">
                    <a:pos x="224" y="0"/>
                  </a:cxn>
                  <a:cxn ang="0">
                    <a:pos x="224" y="0"/>
                  </a:cxn>
                  <a:cxn ang="0">
                    <a:pos x="229" y="1"/>
                  </a:cxn>
                  <a:cxn ang="0">
                    <a:pos x="233" y="2"/>
                  </a:cxn>
                  <a:cxn ang="0">
                    <a:pos x="236" y="5"/>
                  </a:cxn>
                  <a:cxn ang="0">
                    <a:pos x="240" y="7"/>
                  </a:cxn>
                  <a:cxn ang="0">
                    <a:pos x="242" y="11"/>
                  </a:cxn>
                  <a:cxn ang="0">
                    <a:pos x="245" y="14"/>
                  </a:cxn>
                  <a:cxn ang="0">
                    <a:pos x="246" y="18"/>
                  </a:cxn>
                  <a:cxn ang="0">
                    <a:pos x="246" y="23"/>
                  </a:cxn>
                  <a:cxn ang="0">
                    <a:pos x="246" y="23"/>
                  </a:cxn>
                  <a:cxn ang="0">
                    <a:pos x="246" y="23"/>
                  </a:cxn>
                  <a:cxn ang="0">
                    <a:pos x="246" y="28"/>
                  </a:cxn>
                  <a:cxn ang="0">
                    <a:pos x="245" y="32"/>
                  </a:cxn>
                  <a:cxn ang="0">
                    <a:pos x="242" y="36"/>
                  </a:cxn>
                  <a:cxn ang="0">
                    <a:pos x="240" y="39"/>
                  </a:cxn>
                  <a:cxn ang="0">
                    <a:pos x="236" y="42"/>
                  </a:cxn>
                  <a:cxn ang="0">
                    <a:pos x="233" y="44"/>
                  </a:cxn>
                  <a:cxn ang="0">
                    <a:pos x="229" y="45"/>
                  </a:cxn>
                  <a:cxn ang="0">
                    <a:pos x="224" y="45"/>
                  </a:cxn>
                  <a:cxn ang="0">
                    <a:pos x="24" y="45"/>
                  </a:cxn>
                  <a:cxn ang="0">
                    <a:pos x="24" y="45"/>
                  </a:cxn>
                  <a:cxn ang="0">
                    <a:pos x="19" y="45"/>
                  </a:cxn>
                  <a:cxn ang="0">
                    <a:pos x="14" y="44"/>
                  </a:cxn>
                  <a:cxn ang="0">
                    <a:pos x="10" y="42"/>
                  </a:cxn>
                  <a:cxn ang="0">
                    <a:pos x="6" y="39"/>
                  </a:cxn>
                  <a:cxn ang="0">
                    <a:pos x="4" y="36"/>
                  </a:cxn>
                  <a:cxn ang="0">
                    <a:pos x="3" y="32"/>
                  </a:cxn>
                  <a:cxn ang="0">
                    <a:pos x="0" y="28"/>
                  </a:cxn>
                  <a:cxn ang="0">
                    <a:pos x="0" y="23"/>
                  </a:cxn>
                  <a:cxn ang="0">
                    <a:pos x="0" y="23"/>
                  </a:cxn>
                  <a:cxn ang="0">
                    <a:pos x="0" y="23"/>
                  </a:cxn>
                  <a:cxn ang="0">
                    <a:pos x="0" y="18"/>
                  </a:cxn>
                  <a:cxn ang="0">
                    <a:pos x="3" y="14"/>
                  </a:cxn>
                  <a:cxn ang="0">
                    <a:pos x="4" y="11"/>
                  </a:cxn>
                  <a:cxn ang="0">
                    <a:pos x="6" y="7"/>
                  </a:cxn>
                  <a:cxn ang="0">
                    <a:pos x="10" y="5"/>
                  </a:cxn>
                  <a:cxn ang="0">
                    <a:pos x="14" y="2"/>
                  </a:cxn>
                  <a:cxn ang="0">
                    <a:pos x="19" y="1"/>
                  </a:cxn>
                  <a:cxn ang="0">
                    <a:pos x="24" y="0"/>
                  </a:cxn>
                  <a:cxn ang="0">
                    <a:pos x="24" y="0"/>
                  </a:cxn>
                </a:cxnLst>
                <a:rect l="0" t="0" r="r" b="b"/>
                <a:pathLst>
                  <a:path w="246" h="45">
                    <a:moveTo>
                      <a:pt x="24" y="0"/>
                    </a:moveTo>
                    <a:lnTo>
                      <a:pt x="224" y="0"/>
                    </a:lnTo>
                    <a:lnTo>
                      <a:pt x="224" y="0"/>
                    </a:lnTo>
                    <a:lnTo>
                      <a:pt x="229" y="1"/>
                    </a:lnTo>
                    <a:lnTo>
                      <a:pt x="233" y="2"/>
                    </a:lnTo>
                    <a:lnTo>
                      <a:pt x="236" y="5"/>
                    </a:lnTo>
                    <a:lnTo>
                      <a:pt x="240" y="7"/>
                    </a:lnTo>
                    <a:lnTo>
                      <a:pt x="242" y="11"/>
                    </a:lnTo>
                    <a:lnTo>
                      <a:pt x="245" y="14"/>
                    </a:lnTo>
                    <a:lnTo>
                      <a:pt x="246" y="18"/>
                    </a:lnTo>
                    <a:lnTo>
                      <a:pt x="246" y="23"/>
                    </a:lnTo>
                    <a:lnTo>
                      <a:pt x="246" y="23"/>
                    </a:lnTo>
                    <a:lnTo>
                      <a:pt x="246" y="23"/>
                    </a:lnTo>
                    <a:lnTo>
                      <a:pt x="246" y="28"/>
                    </a:lnTo>
                    <a:lnTo>
                      <a:pt x="245" y="32"/>
                    </a:lnTo>
                    <a:lnTo>
                      <a:pt x="242" y="36"/>
                    </a:lnTo>
                    <a:lnTo>
                      <a:pt x="240" y="39"/>
                    </a:lnTo>
                    <a:lnTo>
                      <a:pt x="236" y="42"/>
                    </a:lnTo>
                    <a:lnTo>
                      <a:pt x="233" y="44"/>
                    </a:lnTo>
                    <a:lnTo>
                      <a:pt x="229" y="45"/>
                    </a:lnTo>
                    <a:lnTo>
                      <a:pt x="224" y="45"/>
                    </a:lnTo>
                    <a:lnTo>
                      <a:pt x="24" y="45"/>
                    </a:lnTo>
                    <a:lnTo>
                      <a:pt x="24" y="45"/>
                    </a:lnTo>
                    <a:lnTo>
                      <a:pt x="19" y="45"/>
                    </a:lnTo>
                    <a:lnTo>
                      <a:pt x="14" y="44"/>
                    </a:lnTo>
                    <a:lnTo>
                      <a:pt x="10" y="42"/>
                    </a:lnTo>
                    <a:lnTo>
                      <a:pt x="6" y="39"/>
                    </a:lnTo>
                    <a:lnTo>
                      <a:pt x="4" y="36"/>
                    </a:lnTo>
                    <a:lnTo>
                      <a:pt x="3" y="32"/>
                    </a:lnTo>
                    <a:lnTo>
                      <a:pt x="0" y="28"/>
                    </a:lnTo>
                    <a:lnTo>
                      <a:pt x="0" y="23"/>
                    </a:lnTo>
                    <a:lnTo>
                      <a:pt x="0" y="23"/>
                    </a:lnTo>
                    <a:lnTo>
                      <a:pt x="0" y="23"/>
                    </a:lnTo>
                    <a:lnTo>
                      <a:pt x="0" y="18"/>
                    </a:lnTo>
                    <a:lnTo>
                      <a:pt x="3" y="14"/>
                    </a:lnTo>
                    <a:lnTo>
                      <a:pt x="4" y="11"/>
                    </a:lnTo>
                    <a:lnTo>
                      <a:pt x="6" y="7"/>
                    </a:lnTo>
                    <a:lnTo>
                      <a:pt x="10" y="5"/>
                    </a:lnTo>
                    <a:lnTo>
                      <a:pt x="14" y="2"/>
                    </a:lnTo>
                    <a:lnTo>
                      <a:pt x="19" y="1"/>
                    </a:lnTo>
                    <a:lnTo>
                      <a:pt x="24" y="0"/>
                    </a:lnTo>
                    <a:lnTo>
                      <a:pt x="24" y="0"/>
                    </a:lnTo>
                    <a:close/>
                  </a:path>
                </a:pathLst>
              </a:custGeom>
              <a:grpFill/>
              <a:ln w="9525">
                <a:noFill/>
                <a:round/>
              </a:ln>
            </p:spPr>
            <p:txBody>
              <a:bodyPr/>
              <a:lstStyle/>
              <a:p>
                <a:pP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a typeface="+mn-ea"/>
                  <a:cs typeface="Lao UI" panose="020B0502040204020203" pitchFamily="34" charset="0"/>
                </a:endParaRPr>
              </a:p>
            </p:txBody>
          </p:sp>
        </p:grpSp>
      </p:grpSp>
      <p:grpSp>
        <p:nvGrpSpPr>
          <p:cNvPr id="32" name="Group 90"/>
          <p:cNvGrpSpPr/>
          <p:nvPr/>
        </p:nvGrpSpPr>
        <p:grpSpPr bwMode="auto">
          <a:xfrm>
            <a:off x="8192100" y="1748367"/>
            <a:ext cx="3524251" cy="1027331"/>
            <a:chOff x="6143636" y="1357304"/>
            <a:chExt cx="2643206" cy="770680"/>
          </a:xfrm>
        </p:grpSpPr>
        <p:sp>
          <p:nvSpPr>
            <p:cNvPr id="33" name="Rectangle 35"/>
            <p:cNvSpPr/>
            <p:nvPr/>
          </p:nvSpPr>
          <p:spPr>
            <a:xfrm>
              <a:off x="6143636" y="1643121"/>
              <a:ext cx="2643206" cy="484863"/>
            </a:xfrm>
            <a:prstGeom prst="rect">
              <a:avLst/>
            </a:prstGeom>
          </p:spPr>
          <p:txBody>
            <a:bodyPr>
              <a:spAutoFit/>
            </a:bodyPr>
            <a:lstStyle/>
            <a:p>
              <a:pPr>
                <a:lnSpc>
                  <a:spcPct val="150000"/>
                </a:lnSpc>
                <a:defRPr/>
              </a:pPr>
              <a:r>
                <a:rPr lang="en-US" altLang="zh-CN" sz="1200" dirty="0">
                  <a:gradFill>
                    <a:gsLst>
                      <a:gs pos="0">
                        <a:schemeClr val="accent1"/>
                      </a:gs>
                      <a:gs pos="100000">
                        <a:schemeClr val="accent1">
                          <a:lumMod val="50000"/>
                        </a:schemeClr>
                      </a:gs>
                    </a:gsLst>
                    <a:lin ang="5400000" scaled="1"/>
                  </a:gradFill>
                  <a:latin typeface="+mj-lt"/>
                </a:rPr>
                <a:t>Click on the button under the  presentation preview that says "Use as  Google Slides Theme.</a:t>
              </a:r>
              <a:endParaRPr lang="en-US"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Lao UI" panose="020B0502040204020203" pitchFamily="34" charset="0"/>
              </a:endParaRPr>
            </a:p>
          </p:txBody>
        </p:sp>
        <p:sp>
          <p:nvSpPr>
            <p:cNvPr id="34" name="Rectangle 36"/>
            <p:cNvSpPr/>
            <p:nvPr/>
          </p:nvSpPr>
          <p:spPr>
            <a:xfrm>
              <a:off x="6143636" y="1357304"/>
              <a:ext cx="766033" cy="342435"/>
            </a:xfrm>
            <a:prstGeom prst="rect">
              <a:avLst/>
            </a:prstGeom>
          </p:spPr>
          <p:txBody>
            <a:bodyPr wrap="none">
              <a:spAutoFit/>
            </a:bodyPr>
            <a:lstStyle/>
            <a:p>
              <a:pPr>
                <a:lnSpc>
                  <a:spcPct val="150000"/>
                </a:lnSpc>
                <a:defRPr/>
              </a:pPr>
              <a:r>
                <a:rPr lang="tr-TR" altLang="zh-CN" dirty="0" err="1">
                  <a:gradFill>
                    <a:gsLst>
                      <a:gs pos="0">
                        <a:schemeClr val="accent1"/>
                      </a:gs>
                      <a:gs pos="100000">
                        <a:schemeClr val="accent1">
                          <a:lumMod val="50000"/>
                        </a:schemeClr>
                      </a:gs>
                    </a:gsLst>
                    <a:lin ang="5400000" scaled="1"/>
                  </a:gradFill>
                  <a:latin typeface="+mj-lt"/>
                </a:rPr>
                <a:t>Approve</a:t>
              </a:r>
              <a:endParaRPr lang="en-US" altLang="zh-CN" dirty="0">
                <a:gradFill>
                  <a:gsLst>
                    <a:gs pos="0">
                      <a:schemeClr val="accent1"/>
                    </a:gs>
                    <a:gs pos="100000">
                      <a:schemeClr val="accent1">
                        <a:lumMod val="50000"/>
                      </a:schemeClr>
                    </a:gs>
                  </a:gsLst>
                  <a:lin ang="5400000" scaled="1"/>
                </a:gradFill>
                <a:latin typeface="+mj-lt"/>
              </a:endParaRPr>
            </a:p>
          </p:txBody>
        </p:sp>
      </p:grpSp>
      <p:grpSp>
        <p:nvGrpSpPr>
          <p:cNvPr id="54" name="组合 53"/>
          <p:cNvGrpSpPr/>
          <p:nvPr/>
        </p:nvGrpSpPr>
        <p:grpSpPr bwMode="auto">
          <a:xfrm>
            <a:off x="6858600" y="1905000"/>
            <a:ext cx="848784" cy="848784"/>
            <a:chOff x="5143504" y="1428742"/>
            <a:chExt cx="636196" cy="636164"/>
          </a:xfrm>
        </p:grpSpPr>
        <p:sp>
          <p:nvSpPr>
            <p:cNvPr id="35" name="Rectangle 16"/>
            <p:cNvSpPr/>
            <p:nvPr/>
          </p:nvSpPr>
          <p:spPr>
            <a:xfrm>
              <a:off x="5143504" y="1428742"/>
              <a:ext cx="636196" cy="636164"/>
            </a:xfrm>
            <a:prstGeom prst="ellipse">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cs typeface="Lao UI" panose="020B0502040204020203" pitchFamily="34" charset="0"/>
              </a:endParaRPr>
            </a:p>
          </p:txBody>
        </p:sp>
        <p:grpSp>
          <p:nvGrpSpPr>
            <p:cNvPr id="36" name="Group 68"/>
            <p:cNvGrpSpPr/>
            <p:nvPr/>
          </p:nvGrpSpPr>
          <p:grpSpPr>
            <a:xfrm>
              <a:off x="5301319" y="1581456"/>
              <a:ext cx="337042" cy="337616"/>
              <a:chOff x="6998061" y="3496249"/>
              <a:chExt cx="366051" cy="366676"/>
            </a:xfrm>
            <a:solidFill>
              <a:schemeClr val="bg1"/>
            </a:solidFill>
          </p:grpSpPr>
          <p:sp>
            <p:nvSpPr>
              <p:cNvPr id="37" name="AutoShape 7"/>
              <p:cNvSpPr/>
              <p:nvPr/>
            </p:nvSpPr>
            <p:spPr bwMode="auto">
              <a:xfrm>
                <a:off x="6998061" y="3496249"/>
                <a:ext cx="366051" cy="366676"/>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38" name="AutoShape 8"/>
              <p:cNvSpPr/>
              <p:nvPr/>
            </p:nvSpPr>
            <p:spPr bwMode="auto">
              <a:xfrm>
                <a:off x="7158247" y="3656437"/>
                <a:ext cx="45678" cy="45678"/>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39" name="AutoShape 9"/>
              <p:cNvSpPr/>
              <p:nvPr/>
            </p:nvSpPr>
            <p:spPr bwMode="auto">
              <a:xfrm>
                <a:off x="7111943" y="3610758"/>
                <a:ext cx="137660" cy="13766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40" name="AutoShape 10"/>
              <p:cNvSpPr/>
              <p:nvPr/>
            </p:nvSpPr>
            <p:spPr bwMode="auto">
              <a:xfrm>
                <a:off x="7203927" y="3702114"/>
                <a:ext cx="56941" cy="58818"/>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41" name="AutoShape 11"/>
              <p:cNvSpPr/>
              <p:nvPr/>
            </p:nvSpPr>
            <p:spPr bwMode="auto">
              <a:xfrm>
                <a:off x="7226451" y="3725267"/>
                <a:ext cx="81970" cy="83847"/>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42" name="AutoShape 12"/>
              <p:cNvSpPr/>
              <p:nvPr/>
            </p:nvSpPr>
            <p:spPr bwMode="auto">
              <a:xfrm>
                <a:off x="7215188" y="3714003"/>
                <a:ext cx="69456" cy="70707"/>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43" name="AutoShape 13"/>
              <p:cNvSpPr/>
              <p:nvPr/>
            </p:nvSpPr>
            <p:spPr bwMode="auto">
              <a:xfrm>
                <a:off x="7100682" y="3599495"/>
                <a:ext cx="57567" cy="58192"/>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44" name="AutoShape 14"/>
              <p:cNvSpPr/>
              <p:nvPr/>
            </p:nvSpPr>
            <p:spPr bwMode="auto">
              <a:xfrm>
                <a:off x="7055002" y="3553816"/>
                <a:ext cx="81970" cy="83222"/>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45" name="AutoShape 15"/>
              <p:cNvSpPr/>
              <p:nvPr/>
            </p:nvSpPr>
            <p:spPr bwMode="auto">
              <a:xfrm>
                <a:off x="7078154" y="3576343"/>
                <a:ext cx="69456" cy="71333"/>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grpSp>
      </p:grpSp>
      <p:grpSp>
        <p:nvGrpSpPr>
          <p:cNvPr id="46" name="Group 91"/>
          <p:cNvGrpSpPr/>
          <p:nvPr/>
        </p:nvGrpSpPr>
        <p:grpSpPr bwMode="auto">
          <a:xfrm>
            <a:off x="8192100" y="3177117"/>
            <a:ext cx="3524251" cy="1304331"/>
            <a:chOff x="6143636" y="2428874"/>
            <a:chExt cx="2643206" cy="978480"/>
          </a:xfrm>
        </p:grpSpPr>
        <p:sp>
          <p:nvSpPr>
            <p:cNvPr id="47" name="Rectangle 37"/>
            <p:cNvSpPr/>
            <p:nvPr/>
          </p:nvSpPr>
          <p:spPr>
            <a:xfrm>
              <a:off x="6143636" y="2714692"/>
              <a:ext cx="2643206" cy="692662"/>
            </a:xfrm>
            <a:prstGeom prst="rect">
              <a:avLst/>
            </a:prstGeom>
          </p:spPr>
          <p:txBody>
            <a:bodyPr>
              <a:spAutoFit/>
            </a:bodyPr>
            <a:lstStyle/>
            <a:p>
              <a:pPr>
                <a:lnSpc>
                  <a:spcPct val="150000"/>
                </a:lnSpc>
                <a:defRPr/>
              </a:pPr>
              <a:r>
                <a:rPr lang="en-US" altLang="zh-CN" sz="1200" dirty="0">
                  <a:gradFill>
                    <a:gsLst>
                      <a:gs pos="0">
                        <a:schemeClr val="accent1"/>
                      </a:gs>
                      <a:gs pos="100000">
                        <a:schemeClr val="accent1">
                          <a:lumMod val="50000"/>
                        </a:schemeClr>
                      </a:gs>
                    </a:gsLst>
                    <a:lin ang="5400000" scaled="1"/>
                  </a:gradFill>
                  <a:latin typeface="+mj-lt"/>
                </a:rPr>
                <a:t>You will get a copy of this document on  your Google Drive and will be able to  edit, add or delete slides.</a:t>
              </a:r>
              <a:endParaRPr lang="en-US" altLang="zh-CN" sz="1200" dirty="0">
                <a:gradFill>
                  <a:gsLst>
                    <a:gs pos="0">
                      <a:schemeClr val="accent1"/>
                    </a:gs>
                    <a:gs pos="100000">
                      <a:schemeClr val="accent1">
                        <a:lumMod val="50000"/>
                      </a:schemeClr>
                    </a:gs>
                  </a:gsLst>
                  <a:lin ang="5400000" scaled="1"/>
                </a:gradFill>
                <a:latin typeface="+mj-lt"/>
                <a:ea typeface="Open Sans Light" panose="020B0306030504020204" pitchFamily="34" charset="0"/>
                <a:cs typeface="Lao UI" panose="020B0502040204020203" pitchFamily="34" charset="0"/>
              </a:endParaRPr>
            </a:p>
          </p:txBody>
        </p:sp>
        <p:sp>
          <p:nvSpPr>
            <p:cNvPr id="48" name="Rectangle 38"/>
            <p:cNvSpPr/>
            <p:nvPr/>
          </p:nvSpPr>
          <p:spPr>
            <a:xfrm>
              <a:off x="6143636" y="2428874"/>
              <a:ext cx="868225" cy="342435"/>
            </a:xfrm>
            <a:prstGeom prst="rect">
              <a:avLst/>
            </a:prstGeom>
          </p:spPr>
          <p:txBody>
            <a:bodyPr wrap="none">
              <a:spAutoFit/>
            </a:bodyPr>
            <a:lstStyle/>
            <a:p>
              <a:pPr>
                <a:lnSpc>
                  <a:spcPct val="150000"/>
                </a:lnSpc>
                <a:defRPr/>
              </a:pPr>
              <a:r>
                <a:rPr lang="tr-TR" altLang="zh-CN" dirty="0" err="1">
                  <a:gradFill>
                    <a:gsLst>
                      <a:gs pos="0">
                        <a:schemeClr val="accent1"/>
                      </a:gs>
                      <a:gs pos="100000">
                        <a:schemeClr val="accent1">
                          <a:lumMod val="50000"/>
                        </a:schemeClr>
                      </a:gs>
                    </a:gsLst>
                    <a:lin ang="5400000" scaled="1"/>
                  </a:gradFill>
                  <a:latin typeface="+mj-lt"/>
                </a:rPr>
                <a:t>Authorize</a:t>
              </a:r>
              <a:endParaRPr lang="en-US" altLang="zh-CN" dirty="0">
                <a:gradFill>
                  <a:gsLst>
                    <a:gs pos="0">
                      <a:schemeClr val="accent1"/>
                    </a:gs>
                    <a:gs pos="100000">
                      <a:schemeClr val="accent1">
                        <a:lumMod val="50000"/>
                      </a:schemeClr>
                    </a:gs>
                  </a:gsLst>
                  <a:lin ang="5400000" scaled="1"/>
                </a:gradFill>
                <a:latin typeface="+mj-lt"/>
              </a:endParaRPr>
            </a:p>
          </p:txBody>
        </p:sp>
      </p:grpSp>
      <p:grpSp>
        <p:nvGrpSpPr>
          <p:cNvPr id="55" name="组合 54"/>
          <p:cNvGrpSpPr/>
          <p:nvPr/>
        </p:nvGrpSpPr>
        <p:grpSpPr bwMode="auto">
          <a:xfrm>
            <a:off x="6858600" y="3333751"/>
            <a:ext cx="848784" cy="848783"/>
            <a:chOff x="5143504" y="2500312"/>
            <a:chExt cx="636196" cy="636164"/>
          </a:xfrm>
        </p:grpSpPr>
        <p:sp>
          <p:nvSpPr>
            <p:cNvPr id="49" name="Rectangle 23"/>
            <p:cNvSpPr/>
            <p:nvPr/>
          </p:nvSpPr>
          <p:spPr>
            <a:xfrm>
              <a:off x="5143504" y="2500312"/>
              <a:ext cx="636196" cy="636164"/>
            </a:xfrm>
            <a:prstGeom prst="ellipse">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cs typeface="Lao UI" panose="020B0502040204020203" pitchFamily="34" charset="0"/>
              </a:endParaRPr>
            </a:p>
          </p:txBody>
        </p:sp>
        <p:grpSp>
          <p:nvGrpSpPr>
            <p:cNvPr id="50" name="Group 78"/>
            <p:cNvGrpSpPr/>
            <p:nvPr/>
          </p:nvGrpSpPr>
          <p:grpSpPr>
            <a:xfrm>
              <a:off x="5333133" y="2643188"/>
              <a:ext cx="272454" cy="363686"/>
              <a:chOff x="1868971" y="2767277"/>
              <a:chExt cx="274694" cy="366676"/>
            </a:xfrm>
            <a:solidFill>
              <a:schemeClr val="bg1"/>
            </a:solidFill>
          </p:grpSpPr>
          <p:sp>
            <p:nvSpPr>
              <p:cNvPr id="51" name="AutoShape 115"/>
              <p:cNvSpPr/>
              <p:nvPr/>
            </p:nvSpPr>
            <p:spPr bwMode="auto">
              <a:xfrm>
                <a:off x="1868971" y="2767277"/>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sp>
            <p:nvSpPr>
              <p:cNvPr id="52" name="AutoShape 116"/>
              <p:cNvSpPr/>
              <p:nvPr/>
            </p:nvSpPr>
            <p:spPr bwMode="auto">
              <a:xfrm>
                <a:off x="1983479" y="2985030"/>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cs typeface="Lao UI" panose="020B0502040204020203" pitchFamily="34" charset="0"/>
                </a:endParaRPr>
              </a:p>
            </p:txBody>
          </p:sp>
        </p:grpSp>
      </p:grpSp>
      <p:cxnSp>
        <p:nvCxnSpPr>
          <p:cNvPr id="66" name="直接连接符 65"/>
          <p:cNvCxnSpPr/>
          <p:nvPr/>
        </p:nvCxnSpPr>
        <p:spPr>
          <a:xfrm>
            <a:off x="7104134"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369630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68" name="文本框 48"/>
          <p:cNvSpPr txBox="1">
            <a:spLocks noChangeArrowheads="1"/>
          </p:cNvSpPr>
          <p:nvPr/>
        </p:nvSpPr>
        <p:spPr bwMode="auto">
          <a:xfrm>
            <a:off x="5089067" y="355312"/>
            <a:ext cx="18880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u="sng" dirty="0" err="1">
                <a:gradFill>
                  <a:gsLst>
                    <a:gs pos="0">
                      <a:schemeClr val="accent1"/>
                    </a:gs>
                    <a:gs pos="100000">
                      <a:schemeClr val="accent1">
                        <a:lumMod val="50000"/>
                      </a:schemeClr>
                    </a:gs>
                  </a:gsLst>
                  <a:lin ang="5400000" scaled="1"/>
                </a:gradFill>
                <a:latin typeface="+mj-lt"/>
              </a:rPr>
              <a:t>Add</a:t>
            </a:r>
            <a:endParaRPr lang="zh-CN" altLang="en-US" sz="3200" b="1" u="sng" dirty="0">
              <a:gradFill>
                <a:gsLst>
                  <a:gs pos="0">
                    <a:schemeClr val="accent1"/>
                  </a:gs>
                  <a:gs pos="100000">
                    <a:schemeClr val="accent1">
                      <a:lumMod val="50000"/>
                    </a:schemeClr>
                  </a:gs>
                </a:gsLst>
                <a:lin ang="5400000" scaled="1"/>
              </a:gradFill>
              <a:latin typeface="+mj-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40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par>
                                <p:cTn id="8" presetID="22" presetClass="entr" presetSubtype="2" fill="hold" nodeType="withEffect">
                                  <p:stCondLst>
                                    <p:cond delay="400"/>
                                  </p:stCondLst>
                                  <p:childTnLst>
                                    <p:set>
                                      <p:cBhvr>
                                        <p:cTn id="9" dur="1" fill="hold">
                                          <p:stCondLst>
                                            <p:cond delay="0"/>
                                          </p:stCondLst>
                                        </p:cTn>
                                        <p:tgtEl>
                                          <p:spTgt spid="67"/>
                                        </p:tgtEl>
                                        <p:attrNameLst>
                                          <p:attrName>style.visibility</p:attrName>
                                        </p:attrNameLst>
                                      </p:cBhvr>
                                      <p:to>
                                        <p:strVal val="visible"/>
                                      </p:to>
                                    </p:set>
                                    <p:animEffect transition="in" filter="wipe(right)">
                                      <p:cBhvr>
                                        <p:cTn id="10" dur="500"/>
                                        <p:tgtEl>
                                          <p:spTgt spid="6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ipe(up)">
                                      <p:cBhvr>
                                        <p:cTn id="15" dur="500"/>
                                        <p:tgtEl>
                                          <p:spTgt spid="53"/>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37"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arn(outVertical)">
                                      <p:cBhvr>
                                        <p:cTn id="20" dur="500"/>
                                        <p:tgtEl>
                                          <p:spTgt spid="5"/>
                                        </p:tgtEl>
                                      </p:cBhvr>
                                    </p:animEffect>
                                  </p:childTnLst>
                                </p:cTn>
                              </p:par>
                              <p:par>
                                <p:cTn id="21" presetID="16" presetClass="entr" presetSubtype="37"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arn(outVertical)">
                                      <p:cBhvr>
                                        <p:cTn id="23" dur="500"/>
                                        <p:tgtEl>
                                          <p:spTgt spid="3"/>
                                        </p:tgtEl>
                                      </p:cBhvr>
                                    </p:animEffect>
                                  </p:childTnLst>
                                </p:cTn>
                              </p:par>
                              <p:par>
                                <p:cTn id="24" presetID="16" presetClass="entr" presetSubtype="37"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barn(outVertical)">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nodeType="click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p:cTn id="31" dur="500" fill="hold"/>
                                        <p:tgtEl>
                                          <p:spTgt spid="54"/>
                                        </p:tgtEl>
                                        <p:attrNameLst>
                                          <p:attrName>ppt_w</p:attrName>
                                        </p:attrNameLst>
                                      </p:cBhvr>
                                      <p:tavLst>
                                        <p:tav tm="0">
                                          <p:val>
                                            <p:fltVal val="0"/>
                                          </p:val>
                                        </p:tav>
                                        <p:tav tm="100000">
                                          <p:val>
                                            <p:strVal val="#ppt_w"/>
                                          </p:val>
                                        </p:tav>
                                      </p:tavLst>
                                    </p:anim>
                                    <p:anim calcmode="lin" valueType="num">
                                      <p:cBhvr>
                                        <p:cTn id="32" dur="500" fill="hold"/>
                                        <p:tgtEl>
                                          <p:spTgt spid="54"/>
                                        </p:tgtEl>
                                        <p:attrNameLst>
                                          <p:attrName>ppt_h</p:attrName>
                                        </p:attrNameLst>
                                      </p:cBhvr>
                                      <p:tavLst>
                                        <p:tav tm="0">
                                          <p:val>
                                            <p:fltVal val="0"/>
                                          </p:val>
                                        </p:tav>
                                        <p:tav tm="100000">
                                          <p:val>
                                            <p:strVal val="#ppt_h"/>
                                          </p:val>
                                        </p:tav>
                                      </p:tavLst>
                                    </p:anim>
                                    <p:anim calcmode="lin" valueType="num">
                                      <p:cBhvr>
                                        <p:cTn id="33" dur="500" fill="hold"/>
                                        <p:tgtEl>
                                          <p:spTgt spid="54"/>
                                        </p:tgtEl>
                                        <p:attrNameLst>
                                          <p:attrName>style.rotation</p:attrName>
                                        </p:attrNameLst>
                                      </p:cBhvr>
                                      <p:tavLst>
                                        <p:tav tm="0">
                                          <p:val>
                                            <p:fltVal val="360"/>
                                          </p:val>
                                        </p:tav>
                                        <p:tav tm="100000">
                                          <p:val>
                                            <p:fltVal val="0"/>
                                          </p:val>
                                        </p:tav>
                                      </p:tavLst>
                                    </p:anim>
                                    <p:animEffect transition="in" filter="fade">
                                      <p:cBhvr>
                                        <p:cTn id="34" dur="500"/>
                                        <p:tgtEl>
                                          <p:spTgt spid="54"/>
                                        </p:tgtEl>
                                      </p:cBhvr>
                                    </p:animEffect>
                                  </p:childTnLst>
                                </p:cTn>
                              </p:par>
                              <p:par>
                                <p:cTn id="35" presetID="49" presetClass="entr" presetSubtype="0" decel="100000" fill="hold" nodeType="with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p:cTn id="37" dur="500" fill="hold"/>
                                        <p:tgtEl>
                                          <p:spTgt spid="55"/>
                                        </p:tgtEl>
                                        <p:attrNameLst>
                                          <p:attrName>ppt_w</p:attrName>
                                        </p:attrNameLst>
                                      </p:cBhvr>
                                      <p:tavLst>
                                        <p:tav tm="0">
                                          <p:val>
                                            <p:fltVal val="0"/>
                                          </p:val>
                                        </p:tav>
                                        <p:tav tm="100000">
                                          <p:val>
                                            <p:strVal val="#ppt_w"/>
                                          </p:val>
                                        </p:tav>
                                      </p:tavLst>
                                    </p:anim>
                                    <p:anim calcmode="lin" valueType="num">
                                      <p:cBhvr>
                                        <p:cTn id="38" dur="500" fill="hold"/>
                                        <p:tgtEl>
                                          <p:spTgt spid="55"/>
                                        </p:tgtEl>
                                        <p:attrNameLst>
                                          <p:attrName>ppt_h</p:attrName>
                                        </p:attrNameLst>
                                      </p:cBhvr>
                                      <p:tavLst>
                                        <p:tav tm="0">
                                          <p:val>
                                            <p:fltVal val="0"/>
                                          </p:val>
                                        </p:tav>
                                        <p:tav tm="100000">
                                          <p:val>
                                            <p:strVal val="#ppt_h"/>
                                          </p:val>
                                        </p:tav>
                                      </p:tavLst>
                                    </p:anim>
                                    <p:anim calcmode="lin" valueType="num">
                                      <p:cBhvr>
                                        <p:cTn id="39" dur="500" fill="hold"/>
                                        <p:tgtEl>
                                          <p:spTgt spid="55"/>
                                        </p:tgtEl>
                                        <p:attrNameLst>
                                          <p:attrName>style.rotation</p:attrName>
                                        </p:attrNameLst>
                                      </p:cBhvr>
                                      <p:tavLst>
                                        <p:tav tm="0">
                                          <p:val>
                                            <p:fltVal val="360"/>
                                          </p:val>
                                        </p:tav>
                                        <p:tav tm="100000">
                                          <p:val>
                                            <p:fltVal val="0"/>
                                          </p:val>
                                        </p:tav>
                                      </p:tavLst>
                                    </p:anim>
                                    <p:animEffect transition="in" filter="fade">
                                      <p:cBhvr>
                                        <p:cTn id="40" dur="500"/>
                                        <p:tgtEl>
                                          <p:spTgt spid="55"/>
                                        </p:tgtEl>
                                      </p:cBhvr>
                                    </p:animEffect>
                                  </p:childTnLst>
                                </p:cTn>
                              </p:par>
                              <p:par>
                                <p:cTn id="41" presetID="49" presetClass="entr" presetSubtype="0" decel="100000"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p:cTn id="43" dur="500" fill="hold"/>
                                        <p:tgtEl>
                                          <p:spTgt spid="56"/>
                                        </p:tgtEl>
                                        <p:attrNameLst>
                                          <p:attrName>ppt_w</p:attrName>
                                        </p:attrNameLst>
                                      </p:cBhvr>
                                      <p:tavLst>
                                        <p:tav tm="0">
                                          <p:val>
                                            <p:fltVal val="0"/>
                                          </p:val>
                                        </p:tav>
                                        <p:tav tm="100000">
                                          <p:val>
                                            <p:strVal val="#ppt_w"/>
                                          </p:val>
                                        </p:tav>
                                      </p:tavLst>
                                    </p:anim>
                                    <p:anim calcmode="lin" valueType="num">
                                      <p:cBhvr>
                                        <p:cTn id="44" dur="500" fill="hold"/>
                                        <p:tgtEl>
                                          <p:spTgt spid="56"/>
                                        </p:tgtEl>
                                        <p:attrNameLst>
                                          <p:attrName>ppt_h</p:attrName>
                                        </p:attrNameLst>
                                      </p:cBhvr>
                                      <p:tavLst>
                                        <p:tav tm="0">
                                          <p:val>
                                            <p:fltVal val="0"/>
                                          </p:val>
                                        </p:tav>
                                        <p:tav tm="100000">
                                          <p:val>
                                            <p:strVal val="#ppt_h"/>
                                          </p:val>
                                        </p:tav>
                                      </p:tavLst>
                                    </p:anim>
                                    <p:anim calcmode="lin" valueType="num">
                                      <p:cBhvr>
                                        <p:cTn id="45" dur="500" fill="hold"/>
                                        <p:tgtEl>
                                          <p:spTgt spid="56"/>
                                        </p:tgtEl>
                                        <p:attrNameLst>
                                          <p:attrName>style.rotation</p:attrName>
                                        </p:attrNameLst>
                                      </p:cBhvr>
                                      <p:tavLst>
                                        <p:tav tm="0">
                                          <p:val>
                                            <p:fltVal val="360"/>
                                          </p:val>
                                        </p:tav>
                                        <p:tav tm="100000">
                                          <p:val>
                                            <p:fltVal val="0"/>
                                          </p:val>
                                        </p:tav>
                                      </p:tavLst>
                                    </p:anim>
                                    <p:animEffect transition="in" filter="fade">
                                      <p:cBhvr>
                                        <p:cTn id="46" dur="500"/>
                                        <p:tgtEl>
                                          <p:spTgt spid="56"/>
                                        </p:tgtEl>
                                      </p:cBhvr>
                                    </p:animEffect>
                                  </p:childTnLst>
                                </p:cTn>
                              </p:par>
                              <p:par>
                                <p:cTn id="47" presetID="49" presetClass="entr" presetSubtype="0" decel="100000" fill="hold" nodeType="with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p:cTn id="49" dur="500" fill="hold"/>
                                        <p:tgtEl>
                                          <p:spTgt spid="59"/>
                                        </p:tgtEl>
                                        <p:attrNameLst>
                                          <p:attrName>ppt_w</p:attrName>
                                        </p:attrNameLst>
                                      </p:cBhvr>
                                      <p:tavLst>
                                        <p:tav tm="0">
                                          <p:val>
                                            <p:fltVal val="0"/>
                                          </p:val>
                                        </p:tav>
                                        <p:tav tm="100000">
                                          <p:val>
                                            <p:strVal val="#ppt_w"/>
                                          </p:val>
                                        </p:tav>
                                      </p:tavLst>
                                    </p:anim>
                                    <p:anim calcmode="lin" valueType="num">
                                      <p:cBhvr>
                                        <p:cTn id="50" dur="500" fill="hold"/>
                                        <p:tgtEl>
                                          <p:spTgt spid="59"/>
                                        </p:tgtEl>
                                        <p:attrNameLst>
                                          <p:attrName>ppt_h</p:attrName>
                                        </p:attrNameLst>
                                      </p:cBhvr>
                                      <p:tavLst>
                                        <p:tav tm="0">
                                          <p:val>
                                            <p:fltVal val="0"/>
                                          </p:val>
                                        </p:tav>
                                        <p:tav tm="100000">
                                          <p:val>
                                            <p:strVal val="#ppt_h"/>
                                          </p:val>
                                        </p:tav>
                                      </p:tavLst>
                                    </p:anim>
                                    <p:anim calcmode="lin" valueType="num">
                                      <p:cBhvr>
                                        <p:cTn id="51" dur="500" fill="hold"/>
                                        <p:tgtEl>
                                          <p:spTgt spid="59"/>
                                        </p:tgtEl>
                                        <p:attrNameLst>
                                          <p:attrName>style.rotation</p:attrName>
                                        </p:attrNameLst>
                                      </p:cBhvr>
                                      <p:tavLst>
                                        <p:tav tm="0">
                                          <p:val>
                                            <p:fltVal val="360"/>
                                          </p:val>
                                        </p:tav>
                                        <p:tav tm="100000">
                                          <p:val>
                                            <p:fltVal val="0"/>
                                          </p:val>
                                        </p:tav>
                                      </p:tavLst>
                                    </p:anim>
                                    <p:animEffect transition="in" filter="fade">
                                      <p:cBhvr>
                                        <p:cTn id="52" dur="500"/>
                                        <p:tgtEl>
                                          <p:spTgt spid="59"/>
                                        </p:tgtEl>
                                      </p:cBhvr>
                                    </p:animEffect>
                                  </p:childTnLst>
                                </p:cTn>
                              </p:par>
                              <p:par>
                                <p:cTn id="53" presetID="49" presetClass="entr" presetSubtype="0" decel="100000" fill="hold" nodeType="with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p:cTn id="55" dur="500" fill="hold"/>
                                        <p:tgtEl>
                                          <p:spTgt spid="57"/>
                                        </p:tgtEl>
                                        <p:attrNameLst>
                                          <p:attrName>ppt_w</p:attrName>
                                        </p:attrNameLst>
                                      </p:cBhvr>
                                      <p:tavLst>
                                        <p:tav tm="0">
                                          <p:val>
                                            <p:fltVal val="0"/>
                                          </p:val>
                                        </p:tav>
                                        <p:tav tm="100000">
                                          <p:val>
                                            <p:strVal val="#ppt_w"/>
                                          </p:val>
                                        </p:tav>
                                      </p:tavLst>
                                    </p:anim>
                                    <p:anim calcmode="lin" valueType="num">
                                      <p:cBhvr>
                                        <p:cTn id="56" dur="500" fill="hold"/>
                                        <p:tgtEl>
                                          <p:spTgt spid="57"/>
                                        </p:tgtEl>
                                        <p:attrNameLst>
                                          <p:attrName>ppt_h</p:attrName>
                                        </p:attrNameLst>
                                      </p:cBhvr>
                                      <p:tavLst>
                                        <p:tav tm="0">
                                          <p:val>
                                            <p:fltVal val="0"/>
                                          </p:val>
                                        </p:tav>
                                        <p:tav tm="100000">
                                          <p:val>
                                            <p:strVal val="#ppt_h"/>
                                          </p:val>
                                        </p:tav>
                                      </p:tavLst>
                                    </p:anim>
                                    <p:anim calcmode="lin" valueType="num">
                                      <p:cBhvr>
                                        <p:cTn id="57" dur="500" fill="hold"/>
                                        <p:tgtEl>
                                          <p:spTgt spid="57"/>
                                        </p:tgtEl>
                                        <p:attrNameLst>
                                          <p:attrName>style.rotation</p:attrName>
                                        </p:attrNameLst>
                                      </p:cBhvr>
                                      <p:tavLst>
                                        <p:tav tm="0">
                                          <p:val>
                                            <p:fltVal val="360"/>
                                          </p:val>
                                        </p:tav>
                                        <p:tav tm="100000">
                                          <p:val>
                                            <p:fltVal val="0"/>
                                          </p:val>
                                        </p:tav>
                                      </p:tavLst>
                                    </p:anim>
                                    <p:animEffect transition="in" filter="fade">
                                      <p:cBhvr>
                                        <p:cTn id="58" dur="500"/>
                                        <p:tgtEl>
                                          <p:spTgt spid="57"/>
                                        </p:tgtEl>
                                      </p:cBhvr>
                                    </p:animEffect>
                                  </p:childTnLst>
                                </p:cTn>
                              </p:par>
                              <p:par>
                                <p:cTn id="59" presetID="49" presetClass="entr" presetSubtype="0" decel="100000" fill="hold" nodeType="with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p:cTn id="61" dur="500" fill="hold"/>
                                        <p:tgtEl>
                                          <p:spTgt spid="58"/>
                                        </p:tgtEl>
                                        <p:attrNameLst>
                                          <p:attrName>ppt_w</p:attrName>
                                        </p:attrNameLst>
                                      </p:cBhvr>
                                      <p:tavLst>
                                        <p:tav tm="0">
                                          <p:val>
                                            <p:fltVal val="0"/>
                                          </p:val>
                                        </p:tav>
                                        <p:tav tm="100000">
                                          <p:val>
                                            <p:strVal val="#ppt_w"/>
                                          </p:val>
                                        </p:tav>
                                      </p:tavLst>
                                    </p:anim>
                                    <p:anim calcmode="lin" valueType="num">
                                      <p:cBhvr>
                                        <p:cTn id="62" dur="500" fill="hold"/>
                                        <p:tgtEl>
                                          <p:spTgt spid="58"/>
                                        </p:tgtEl>
                                        <p:attrNameLst>
                                          <p:attrName>ppt_h</p:attrName>
                                        </p:attrNameLst>
                                      </p:cBhvr>
                                      <p:tavLst>
                                        <p:tav tm="0">
                                          <p:val>
                                            <p:fltVal val="0"/>
                                          </p:val>
                                        </p:tav>
                                        <p:tav tm="100000">
                                          <p:val>
                                            <p:strVal val="#ppt_h"/>
                                          </p:val>
                                        </p:tav>
                                      </p:tavLst>
                                    </p:anim>
                                    <p:anim calcmode="lin" valueType="num">
                                      <p:cBhvr>
                                        <p:cTn id="63" dur="500" fill="hold"/>
                                        <p:tgtEl>
                                          <p:spTgt spid="58"/>
                                        </p:tgtEl>
                                        <p:attrNameLst>
                                          <p:attrName>style.rotation</p:attrName>
                                        </p:attrNameLst>
                                      </p:cBhvr>
                                      <p:tavLst>
                                        <p:tav tm="0">
                                          <p:val>
                                            <p:fltVal val="360"/>
                                          </p:val>
                                        </p:tav>
                                        <p:tav tm="100000">
                                          <p:val>
                                            <p:fltVal val="0"/>
                                          </p:val>
                                        </p:tav>
                                      </p:tavLst>
                                    </p:anim>
                                    <p:animEffect transition="in" filter="fade">
                                      <p:cBhvr>
                                        <p:cTn id="64" dur="500"/>
                                        <p:tgtEl>
                                          <p:spTgt spid="58"/>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nodeType="click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wipe(left)">
                                      <p:cBhvr>
                                        <p:cTn id="69" dur="500"/>
                                        <p:tgtEl>
                                          <p:spTgt spid="32"/>
                                        </p:tgtEl>
                                      </p:cBhvr>
                                    </p:animEffect>
                                  </p:childTnLst>
                                </p:cTn>
                              </p:par>
                              <p:par>
                                <p:cTn id="70" presetID="22" presetClass="entr" presetSubtype="8" fill="hold" nodeType="with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left)">
                                      <p:cBhvr>
                                        <p:cTn id="72" dur="500"/>
                                        <p:tgtEl>
                                          <p:spTgt spid="46"/>
                                        </p:tgtEl>
                                      </p:cBhvr>
                                    </p:animEffect>
                                  </p:childTnLst>
                                </p:cTn>
                              </p:par>
                              <p:par>
                                <p:cTn id="73" presetID="22" presetClass="entr" presetSubtype="8" fill="hold" nodeType="with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wipe(left)">
                                      <p:cBhvr>
                                        <p:cTn id="75" dur="500"/>
                                        <p:tgtEl>
                                          <p:spTgt spid="19"/>
                                        </p:tgtEl>
                                      </p:cBhvr>
                                    </p:animEffect>
                                  </p:childTnLst>
                                </p:cTn>
                              </p:par>
                              <p:par>
                                <p:cTn id="76" presetID="22" presetClass="entr" presetSubtype="2" fill="hold" nodeType="with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wipe(right)">
                                      <p:cBhvr>
                                        <p:cTn id="78" dur="500"/>
                                        <p:tgtEl>
                                          <p:spTgt spid="14"/>
                                        </p:tgtEl>
                                      </p:cBhvr>
                                    </p:animEffect>
                                  </p:childTnLst>
                                </p:cTn>
                              </p:par>
                              <p:par>
                                <p:cTn id="79" presetID="22" presetClass="entr" presetSubtype="2" fill="hold" nodeType="with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wipe(right)">
                                      <p:cBhvr>
                                        <p:cTn id="81" dur="500"/>
                                        <p:tgtEl>
                                          <p:spTgt spid="9"/>
                                        </p:tgtEl>
                                      </p:cBhvr>
                                    </p:animEffect>
                                  </p:childTnLst>
                                </p:cTn>
                              </p:par>
                              <p:par>
                                <p:cTn id="82" presetID="22" presetClass="entr" presetSubtype="2" fill="hold"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right)">
                                      <p:cBhvr>
                                        <p:cTn id="84" dur="500"/>
                                        <p:tgtEl>
                                          <p:spTgt spid="24"/>
                                        </p:tgtEl>
                                      </p:cBhvr>
                                    </p:animEffect>
                                  </p:childTnLst>
                                </p:cTn>
                              </p:par>
                            </p:childTnLst>
                          </p:cTn>
                        </p:par>
                        <p:par>
                          <p:cTn id="85" fill="hold">
                            <p:stCondLst>
                              <p:cond delay="500"/>
                            </p:stCondLst>
                            <p:childTnLst>
                              <p:par>
                                <p:cTn id="86" presetID="2" presetClass="entr" presetSubtype="1" decel="100000" fill="hold" grpId="0" nodeType="afterEffect">
                                  <p:stCondLst>
                                    <p:cond delay="0"/>
                                  </p:stCondLst>
                                  <p:childTnLst>
                                    <p:set>
                                      <p:cBhvr>
                                        <p:cTn id="87" dur="1" fill="hold">
                                          <p:stCondLst>
                                            <p:cond delay="0"/>
                                          </p:stCondLst>
                                        </p:cTn>
                                        <p:tgtEl>
                                          <p:spTgt spid="68"/>
                                        </p:tgtEl>
                                        <p:attrNameLst>
                                          <p:attrName>style.visibility</p:attrName>
                                        </p:attrNameLst>
                                      </p:cBhvr>
                                      <p:to>
                                        <p:strVal val="visible"/>
                                      </p:to>
                                    </p:set>
                                    <p:anim calcmode="lin" valueType="num">
                                      <p:cBhvr additive="base">
                                        <p:cTn id="88" dur="500" fill="hold"/>
                                        <p:tgtEl>
                                          <p:spTgt spid="68"/>
                                        </p:tgtEl>
                                        <p:attrNameLst>
                                          <p:attrName>ppt_x</p:attrName>
                                        </p:attrNameLst>
                                      </p:cBhvr>
                                      <p:tavLst>
                                        <p:tav tm="0">
                                          <p:val>
                                            <p:strVal val="#ppt_x"/>
                                          </p:val>
                                        </p:tav>
                                        <p:tav tm="100000">
                                          <p:val>
                                            <p:strVal val="#ppt_x"/>
                                          </p:val>
                                        </p:tav>
                                      </p:tavLst>
                                    </p:anim>
                                    <p:anim calcmode="lin" valueType="num">
                                      <p:cBhvr additive="base">
                                        <p:cTn id="89" dur="500" fill="hold"/>
                                        <p:tgtEl>
                                          <p:spTgt spid="6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31"/>
          <p:cNvCxnSpPr/>
          <p:nvPr/>
        </p:nvCxnSpPr>
        <p:spPr>
          <a:xfrm rot="5400000">
            <a:off x="7050159" y="3063876"/>
            <a:ext cx="952500" cy="2116"/>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bwMode="auto">
          <a:xfrm>
            <a:off x="6953851" y="1905000"/>
            <a:ext cx="1176867" cy="1176867"/>
            <a:chOff x="5214942" y="1428742"/>
            <a:chExt cx="883120" cy="883120"/>
          </a:xfrm>
        </p:grpSpPr>
        <p:sp>
          <p:nvSpPr>
            <p:cNvPr id="6" name="Oval 32"/>
            <p:cNvSpPr/>
            <p:nvPr/>
          </p:nvSpPr>
          <p:spPr>
            <a:xfrm>
              <a:off x="5214942" y="1428742"/>
              <a:ext cx="883120" cy="883120"/>
            </a:xfrm>
            <a:prstGeom prst="ellipse">
              <a:avLst/>
            </a:prstGeom>
            <a:gradFill>
              <a:gsLst>
                <a:gs pos="0">
                  <a:schemeClr val="accent1"/>
                </a:gs>
                <a:gs pos="100000">
                  <a:schemeClr val="accent1">
                    <a:lumMod val="50000"/>
                  </a:schemeClr>
                </a:gs>
              </a:gsLst>
              <a:lin ang="5400000" scaled="1"/>
            </a:gra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ndParaRPr>
            </a:p>
          </p:txBody>
        </p:sp>
        <p:grpSp>
          <p:nvGrpSpPr>
            <p:cNvPr id="7" name="Group 83"/>
            <p:cNvGrpSpPr/>
            <p:nvPr/>
          </p:nvGrpSpPr>
          <p:grpSpPr>
            <a:xfrm>
              <a:off x="5461828" y="1684189"/>
              <a:ext cx="366050" cy="366676"/>
              <a:chOff x="6853177" y="4545107"/>
              <a:chExt cx="366050" cy="366676"/>
            </a:xfrm>
            <a:solidFill>
              <a:schemeClr val="bg1"/>
            </a:solidFill>
          </p:grpSpPr>
          <p:sp>
            <p:nvSpPr>
              <p:cNvPr id="8" name="AutoShape 18"/>
              <p:cNvSpPr/>
              <p:nvPr/>
            </p:nvSpPr>
            <p:spPr bwMode="auto">
              <a:xfrm>
                <a:off x="6853177" y="4545107"/>
                <a:ext cx="366050"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endParaRPr>
              </a:p>
            </p:txBody>
          </p:sp>
          <p:sp>
            <p:nvSpPr>
              <p:cNvPr id="9" name="AutoShape 19"/>
              <p:cNvSpPr/>
              <p:nvPr/>
            </p:nvSpPr>
            <p:spPr bwMode="auto">
              <a:xfrm>
                <a:off x="6933270" y="4682768"/>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endParaRPr>
              </a:p>
            </p:txBody>
          </p:sp>
          <p:sp>
            <p:nvSpPr>
              <p:cNvPr id="10" name="AutoShape 20"/>
              <p:cNvSpPr/>
              <p:nvPr/>
            </p:nvSpPr>
            <p:spPr bwMode="auto">
              <a:xfrm>
                <a:off x="6933270" y="4739710"/>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endParaRPr>
              </a:p>
            </p:txBody>
          </p:sp>
          <p:sp>
            <p:nvSpPr>
              <p:cNvPr id="11" name="AutoShape 21"/>
              <p:cNvSpPr/>
              <p:nvPr/>
            </p:nvSpPr>
            <p:spPr bwMode="auto">
              <a:xfrm>
                <a:off x="6933270" y="4797277"/>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endParaRPr>
              </a:p>
            </p:txBody>
          </p:sp>
          <p:sp>
            <p:nvSpPr>
              <p:cNvPr id="12" name="AutoShape 22"/>
              <p:cNvSpPr/>
              <p:nvPr/>
            </p:nvSpPr>
            <p:spPr bwMode="auto">
              <a:xfrm>
                <a:off x="7013363" y="4797277"/>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endParaRPr>
              </a:p>
            </p:txBody>
          </p:sp>
          <p:sp>
            <p:nvSpPr>
              <p:cNvPr id="13" name="AutoShape 23"/>
              <p:cNvSpPr/>
              <p:nvPr/>
            </p:nvSpPr>
            <p:spPr bwMode="auto">
              <a:xfrm>
                <a:off x="7013363" y="4739710"/>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endParaRPr>
              </a:p>
            </p:txBody>
          </p:sp>
          <p:sp>
            <p:nvSpPr>
              <p:cNvPr id="14" name="AutoShape 24"/>
              <p:cNvSpPr/>
              <p:nvPr/>
            </p:nvSpPr>
            <p:spPr bwMode="auto">
              <a:xfrm>
                <a:off x="7013363" y="4682768"/>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endParaRPr>
              </a:p>
            </p:txBody>
          </p:sp>
          <p:sp>
            <p:nvSpPr>
              <p:cNvPr id="15" name="AutoShape 25"/>
              <p:cNvSpPr/>
              <p:nvPr/>
            </p:nvSpPr>
            <p:spPr bwMode="auto">
              <a:xfrm>
                <a:off x="7093457" y="4797277"/>
                <a:ext cx="45678" cy="33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endParaRPr>
              </a:p>
            </p:txBody>
          </p:sp>
          <p:sp>
            <p:nvSpPr>
              <p:cNvPr id="16" name="AutoShape 26"/>
              <p:cNvSpPr/>
              <p:nvPr/>
            </p:nvSpPr>
            <p:spPr bwMode="auto">
              <a:xfrm>
                <a:off x="7093457" y="4739710"/>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endParaRPr>
              </a:p>
            </p:txBody>
          </p:sp>
          <p:sp>
            <p:nvSpPr>
              <p:cNvPr id="17" name="AutoShape 27"/>
              <p:cNvSpPr/>
              <p:nvPr/>
            </p:nvSpPr>
            <p:spPr bwMode="auto">
              <a:xfrm>
                <a:off x="7093457" y="4682768"/>
                <a:ext cx="45678" cy="3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endParaRPr>
              </a:p>
            </p:txBody>
          </p:sp>
        </p:grpSp>
      </p:grpSp>
      <p:cxnSp>
        <p:nvCxnSpPr>
          <p:cNvPr id="21" name="Straight Connector 43"/>
          <p:cNvCxnSpPr/>
          <p:nvPr/>
        </p:nvCxnSpPr>
        <p:spPr>
          <a:xfrm rot="5400000">
            <a:off x="9907659" y="3085043"/>
            <a:ext cx="952500" cy="2116"/>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bwMode="auto">
          <a:xfrm>
            <a:off x="9811351" y="1905000"/>
            <a:ext cx="1176867" cy="1176867"/>
            <a:chOff x="7358082" y="1428742"/>
            <a:chExt cx="883120" cy="883120"/>
          </a:xfrm>
        </p:grpSpPr>
        <p:sp>
          <p:nvSpPr>
            <p:cNvPr id="22" name="Oval 44"/>
            <p:cNvSpPr/>
            <p:nvPr/>
          </p:nvSpPr>
          <p:spPr>
            <a:xfrm>
              <a:off x="7358082" y="1428742"/>
              <a:ext cx="883120" cy="883120"/>
            </a:xfrm>
            <a:prstGeom prst="ellipse">
              <a:avLst/>
            </a:prstGeom>
            <a:gradFill>
              <a:gsLst>
                <a:gs pos="0">
                  <a:schemeClr val="accent1"/>
                </a:gs>
                <a:gs pos="100000">
                  <a:schemeClr val="accent1">
                    <a:lumMod val="50000"/>
                  </a:schemeClr>
                </a:gs>
              </a:gsLst>
              <a:lin ang="5400000" scaled="1"/>
            </a:gra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ndParaRPr>
            </a:p>
          </p:txBody>
        </p:sp>
        <p:sp>
          <p:nvSpPr>
            <p:cNvPr id="24" name="AutoShape 103"/>
            <p:cNvSpPr/>
            <p:nvPr/>
          </p:nvSpPr>
          <p:spPr bwMode="auto">
            <a:xfrm>
              <a:off x="7678928" y="1771825"/>
              <a:ext cx="131832" cy="857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chemeClr val="bg1"/>
            </a:solidFill>
            <a:ln>
              <a:noFill/>
            </a:ln>
            <a:effec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endParaRPr>
            </a:p>
          </p:txBody>
        </p:sp>
        <p:sp>
          <p:nvSpPr>
            <p:cNvPr id="25" name="AutoShape 104"/>
            <p:cNvSpPr/>
            <p:nvPr/>
          </p:nvSpPr>
          <p:spPr bwMode="auto">
            <a:xfrm>
              <a:off x="7621747" y="1714644"/>
              <a:ext cx="365319" cy="320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chemeClr val="bg1"/>
            </a:solidFill>
            <a:ln>
              <a:noFill/>
            </a:ln>
            <a:effec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endParaRPr>
            </a:p>
          </p:txBody>
        </p:sp>
      </p:grpSp>
      <p:cxnSp>
        <p:nvCxnSpPr>
          <p:cNvPr id="30" name="Straight Connector 19"/>
          <p:cNvCxnSpPr/>
          <p:nvPr/>
        </p:nvCxnSpPr>
        <p:spPr>
          <a:xfrm rot="5400000">
            <a:off x="4097408" y="3063876"/>
            <a:ext cx="952500" cy="21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bwMode="auto">
          <a:xfrm>
            <a:off x="4001100" y="1905000"/>
            <a:ext cx="1176867" cy="1176867"/>
            <a:chOff x="3000364" y="1428742"/>
            <a:chExt cx="883120" cy="883120"/>
          </a:xfrm>
        </p:grpSpPr>
        <p:sp>
          <p:nvSpPr>
            <p:cNvPr id="31" name="Oval 20"/>
            <p:cNvSpPr/>
            <p:nvPr/>
          </p:nvSpPr>
          <p:spPr>
            <a:xfrm>
              <a:off x="3000364" y="1428742"/>
              <a:ext cx="883120" cy="883120"/>
            </a:xfrm>
            <a:prstGeom prst="ellipse">
              <a:avLst/>
            </a:prstGeom>
            <a:gradFill>
              <a:gsLst>
                <a:gs pos="0">
                  <a:schemeClr val="accent1"/>
                </a:gs>
                <a:gs pos="100000">
                  <a:schemeClr val="accent1">
                    <a:lumMod val="50000"/>
                  </a:schemeClr>
                </a:gs>
              </a:gsLst>
              <a:lin ang="5400000" scaled="1"/>
            </a:gra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ndParaRPr>
            </a:p>
          </p:txBody>
        </p:sp>
        <p:grpSp>
          <p:nvGrpSpPr>
            <p:cNvPr id="32" name="Group 81"/>
            <p:cNvGrpSpPr/>
            <p:nvPr/>
          </p:nvGrpSpPr>
          <p:grpSpPr>
            <a:xfrm>
              <a:off x="3251393" y="1753373"/>
              <a:ext cx="365425" cy="229016"/>
              <a:chOff x="2411138" y="4617692"/>
              <a:chExt cx="365425" cy="229016"/>
            </a:xfrm>
            <a:solidFill>
              <a:schemeClr val="bg1"/>
            </a:solidFill>
          </p:grpSpPr>
          <p:sp>
            <p:nvSpPr>
              <p:cNvPr id="33" name="AutoShape 105"/>
              <p:cNvSpPr/>
              <p:nvPr/>
            </p:nvSpPr>
            <p:spPr bwMode="auto">
              <a:xfrm>
                <a:off x="2411138" y="4617692"/>
                <a:ext cx="365425" cy="2290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endParaRPr>
              </a:p>
            </p:txBody>
          </p:sp>
          <p:sp>
            <p:nvSpPr>
              <p:cNvPr id="34" name="AutoShape 106"/>
              <p:cNvSpPr/>
              <p:nvPr/>
            </p:nvSpPr>
            <p:spPr bwMode="auto">
              <a:xfrm>
                <a:off x="2548173" y="4686523"/>
                <a:ext cx="51935" cy="513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endParaRPr>
              </a:p>
            </p:txBody>
          </p:sp>
          <p:sp>
            <p:nvSpPr>
              <p:cNvPr id="35" name="AutoShape 107"/>
              <p:cNvSpPr/>
              <p:nvPr/>
            </p:nvSpPr>
            <p:spPr bwMode="auto">
              <a:xfrm>
                <a:off x="2513756" y="4652107"/>
                <a:ext cx="160186" cy="1601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endParaRPr>
              </a:p>
            </p:txBody>
          </p:sp>
        </p:grpSp>
      </p:grpSp>
      <p:cxnSp>
        <p:nvCxnSpPr>
          <p:cNvPr id="40" name="Straight Connector 7"/>
          <p:cNvCxnSpPr/>
          <p:nvPr/>
        </p:nvCxnSpPr>
        <p:spPr>
          <a:xfrm rot="5400000">
            <a:off x="1276950" y="3139017"/>
            <a:ext cx="912284" cy="21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bwMode="auto">
          <a:xfrm>
            <a:off x="1143600" y="1905000"/>
            <a:ext cx="1176867" cy="1176867"/>
            <a:chOff x="857224" y="1428742"/>
            <a:chExt cx="883120" cy="883120"/>
          </a:xfrm>
        </p:grpSpPr>
        <p:sp>
          <p:nvSpPr>
            <p:cNvPr id="41" name="Oval 8"/>
            <p:cNvSpPr/>
            <p:nvPr/>
          </p:nvSpPr>
          <p:spPr>
            <a:xfrm>
              <a:off x="857224" y="1428742"/>
              <a:ext cx="883120" cy="883120"/>
            </a:xfrm>
            <a:prstGeom prst="ellipse">
              <a:avLst/>
            </a:prstGeom>
            <a:gradFill>
              <a:gsLst>
                <a:gs pos="0">
                  <a:schemeClr val="accent1"/>
                </a:gs>
                <a:gs pos="100000">
                  <a:schemeClr val="accent1">
                    <a:lumMod val="50000"/>
                  </a:schemeClr>
                </a:gs>
              </a:gsLst>
              <a:lin ang="5400000" scaled="1"/>
            </a:gra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400">
                <a:gradFill>
                  <a:gsLst>
                    <a:gs pos="0">
                      <a:schemeClr val="accent1"/>
                    </a:gs>
                    <a:gs pos="100000">
                      <a:schemeClr val="accent1">
                        <a:lumMod val="50000"/>
                      </a:schemeClr>
                    </a:gs>
                  </a:gsLst>
                  <a:lin ang="5400000" scaled="1"/>
                </a:gradFill>
                <a:latin typeface="+mj-lt"/>
              </a:endParaRPr>
            </a:p>
          </p:txBody>
        </p:sp>
        <p:grpSp>
          <p:nvGrpSpPr>
            <p:cNvPr id="42" name="Group 80"/>
            <p:cNvGrpSpPr/>
            <p:nvPr/>
          </p:nvGrpSpPr>
          <p:grpSpPr>
            <a:xfrm>
              <a:off x="1167519" y="1684543"/>
              <a:ext cx="274694" cy="366676"/>
              <a:chOff x="1724713" y="4548862"/>
              <a:chExt cx="274694" cy="366676"/>
            </a:xfrm>
            <a:solidFill>
              <a:schemeClr val="bg1"/>
            </a:solidFill>
          </p:grpSpPr>
          <p:sp>
            <p:nvSpPr>
              <p:cNvPr id="43" name="AutoShape 108"/>
              <p:cNvSpPr/>
              <p:nvPr/>
            </p:nvSpPr>
            <p:spPr bwMode="auto">
              <a:xfrm>
                <a:off x="1792917" y="4617692"/>
                <a:ext cx="137660" cy="1376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endParaRPr>
              </a:p>
            </p:txBody>
          </p:sp>
          <p:sp>
            <p:nvSpPr>
              <p:cNvPr id="44" name="AutoShape 109"/>
              <p:cNvSpPr/>
              <p:nvPr/>
            </p:nvSpPr>
            <p:spPr bwMode="auto">
              <a:xfrm>
                <a:off x="1724713" y="4548862"/>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800" tIns="50800" rIns="50800" bIns="50800" anchor="ctr"/>
              <a:lstStyle/>
              <a:p>
                <a:pPr defTabSz="457200" eaLnBrk="1" fontAlgn="auto" hangingPunct="1">
                  <a:spcBef>
                    <a:spcPts val="0"/>
                  </a:spcBef>
                  <a:spcAft>
                    <a:spcPts val="0"/>
                  </a:spcAft>
                  <a:defRPr/>
                </a:pPr>
                <a:endParaRPr lang="en-US" sz="4000">
                  <a:gradFill>
                    <a:gsLst>
                      <a:gs pos="0">
                        <a:schemeClr val="accent1"/>
                      </a:gs>
                      <a:gs pos="100000">
                        <a:schemeClr val="accent1">
                          <a:lumMod val="50000"/>
                        </a:schemeClr>
                      </a:gs>
                    </a:gsLst>
                    <a:lin ang="5400000" scaled="1"/>
                  </a:gradFill>
                  <a:effectLst>
                    <a:outerShdw blurRad="38100" dist="38100" dir="2700000" algn="tl">
                      <a:srgbClr val="000000"/>
                    </a:outerShdw>
                  </a:effectLst>
                  <a:latin typeface="+mj-lt"/>
                  <a:ea typeface="+mn-ea"/>
                </a:endParaRPr>
              </a:p>
            </p:txBody>
          </p:sp>
        </p:grpSp>
      </p:grpSp>
      <p:sp>
        <p:nvSpPr>
          <p:cNvPr id="46" name="文本框 45"/>
          <p:cNvSpPr txBox="1"/>
          <p:nvPr/>
        </p:nvSpPr>
        <p:spPr>
          <a:xfrm>
            <a:off x="900184" y="3964517"/>
            <a:ext cx="1824567" cy="400110"/>
          </a:xfrm>
          <a:prstGeom prst="rect">
            <a:avLst/>
          </a:prstGeom>
          <a:noFill/>
        </p:spPr>
        <p:txBody>
          <a:bodyPr>
            <a:spAutoFit/>
          </a:bodyPr>
          <a:lstStyle/>
          <a:p>
            <a:pPr algn="ctr">
              <a:defRPr/>
            </a:pPr>
            <a:r>
              <a:rPr lang="tr-TR" altLang="zh-CN" sz="2000" dirty="0">
                <a:gradFill>
                  <a:gsLst>
                    <a:gs pos="0">
                      <a:schemeClr val="accent1"/>
                    </a:gs>
                    <a:gs pos="100000">
                      <a:schemeClr val="accent1">
                        <a:lumMod val="50000"/>
                      </a:schemeClr>
                    </a:gs>
                  </a:gsLst>
                  <a:lin ang="5400000" scaled="1"/>
                </a:gradFill>
                <a:latin typeface="+mj-lt"/>
              </a:rPr>
              <a:t>Buy</a:t>
            </a:r>
            <a:endParaRPr lang="zh-CN" altLang="en-US" sz="2000" dirty="0">
              <a:gradFill>
                <a:gsLst>
                  <a:gs pos="0">
                    <a:schemeClr val="accent1"/>
                  </a:gs>
                  <a:gs pos="100000">
                    <a:schemeClr val="accent1">
                      <a:lumMod val="50000"/>
                    </a:schemeClr>
                  </a:gs>
                </a:gsLst>
                <a:lin ang="5400000" scaled="1"/>
              </a:gradFill>
              <a:latin typeface="+mj-lt"/>
            </a:endParaRPr>
          </a:p>
        </p:txBody>
      </p:sp>
      <p:sp>
        <p:nvSpPr>
          <p:cNvPr id="47" name="文本框 46"/>
          <p:cNvSpPr txBox="1"/>
          <p:nvPr/>
        </p:nvSpPr>
        <p:spPr>
          <a:xfrm>
            <a:off x="360434" y="4377267"/>
            <a:ext cx="2575984" cy="1188720"/>
          </a:xfrm>
          <a:prstGeom prst="rect">
            <a:avLst/>
          </a:prstGeom>
          <a:noFill/>
        </p:spPr>
        <p:txBody>
          <a:bodyPr>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Is the color of gold, butter  and ripe lemons. In the  spectrum of visible light,  yellow is found between  green and orange.</a:t>
            </a:r>
            <a:endParaRPr lang="zh-CN" altLang="en-US" sz="935" dirty="0">
              <a:gradFill>
                <a:gsLst>
                  <a:gs pos="0">
                    <a:schemeClr val="accent1"/>
                  </a:gs>
                  <a:gs pos="100000">
                    <a:schemeClr val="accent1">
                      <a:lumMod val="50000"/>
                    </a:schemeClr>
                  </a:gs>
                </a:gsLst>
                <a:lin ang="5400000" scaled="1"/>
              </a:gradFill>
              <a:latin typeface="+mj-lt"/>
            </a:endParaRPr>
          </a:p>
        </p:txBody>
      </p:sp>
      <p:sp>
        <p:nvSpPr>
          <p:cNvPr id="49" name="文本框 48"/>
          <p:cNvSpPr txBox="1"/>
          <p:nvPr/>
        </p:nvSpPr>
        <p:spPr>
          <a:xfrm>
            <a:off x="3723818" y="3964517"/>
            <a:ext cx="1826683" cy="400110"/>
          </a:xfrm>
          <a:prstGeom prst="rect">
            <a:avLst/>
          </a:prstGeom>
          <a:noFill/>
        </p:spPr>
        <p:txBody>
          <a:bodyPr>
            <a:spAutoFit/>
          </a:bodyPr>
          <a:lstStyle/>
          <a:p>
            <a:pPr algn="ctr">
              <a:defRPr/>
            </a:pPr>
            <a:r>
              <a:rPr lang="tr-TR" altLang="zh-CN" sz="2000" dirty="0">
                <a:gradFill>
                  <a:gsLst>
                    <a:gs pos="0">
                      <a:schemeClr val="accent1"/>
                    </a:gs>
                    <a:gs pos="100000">
                      <a:schemeClr val="accent1">
                        <a:lumMod val="50000"/>
                      </a:schemeClr>
                    </a:gs>
                  </a:gsLst>
                  <a:lin ang="5400000" scaled="1"/>
                </a:gradFill>
                <a:latin typeface="+mj-lt"/>
              </a:rPr>
              <a:t>Budget</a:t>
            </a:r>
            <a:endParaRPr lang="zh-CN" altLang="en-US" sz="2000" dirty="0">
              <a:gradFill>
                <a:gsLst>
                  <a:gs pos="0">
                    <a:schemeClr val="accent1"/>
                  </a:gs>
                  <a:gs pos="100000">
                    <a:schemeClr val="accent1">
                      <a:lumMod val="50000"/>
                    </a:schemeClr>
                  </a:gs>
                </a:gsLst>
                <a:lin ang="5400000" scaled="1"/>
              </a:gradFill>
              <a:latin typeface="+mj-lt"/>
            </a:endParaRPr>
          </a:p>
        </p:txBody>
      </p:sp>
      <p:sp>
        <p:nvSpPr>
          <p:cNvPr id="50" name="文本框 49"/>
          <p:cNvSpPr txBox="1"/>
          <p:nvPr/>
        </p:nvSpPr>
        <p:spPr>
          <a:xfrm>
            <a:off x="3184067" y="4377267"/>
            <a:ext cx="2575984" cy="1477328"/>
          </a:xfrm>
          <a:prstGeom prst="rect">
            <a:avLst/>
          </a:prstGeom>
          <a:noFill/>
        </p:spPr>
        <p:txBody>
          <a:bodyPr>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Add or delete slides. You have to be signed in to your  Google account. in PowerPoint. Remember to download and install the fonts used in this</a:t>
            </a:r>
            <a:endParaRPr lang="zh-CN" altLang="en-US" sz="935" dirty="0">
              <a:gradFill>
                <a:gsLst>
                  <a:gs pos="0">
                    <a:schemeClr val="accent1"/>
                  </a:gs>
                  <a:gs pos="100000">
                    <a:schemeClr val="accent1">
                      <a:lumMod val="50000"/>
                    </a:schemeClr>
                  </a:gs>
                </a:gsLst>
                <a:lin ang="5400000" scaled="1"/>
              </a:gradFill>
              <a:latin typeface="+mj-lt"/>
            </a:endParaRPr>
          </a:p>
        </p:txBody>
      </p:sp>
      <p:sp>
        <p:nvSpPr>
          <p:cNvPr id="52" name="文本框 51"/>
          <p:cNvSpPr txBox="1"/>
          <p:nvPr/>
        </p:nvSpPr>
        <p:spPr>
          <a:xfrm>
            <a:off x="6701967" y="3964517"/>
            <a:ext cx="1826684" cy="400110"/>
          </a:xfrm>
          <a:prstGeom prst="rect">
            <a:avLst/>
          </a:prstGeom>
          <a:noFill/>
        </p:spPr>
        <p:txBody>
          <a:bodyPr>
            <a:spAutoFit/>
          </a:bodyPr>
          <a:lstStyle/>
          <a:p>
            <a:pPr algn="ctr">
              <a:defRPr/>
            </a:pPr>
            <a:r>
              <a:rPr lang="tr-TR" altLang="zh-CN" sz="2000" dirty="0">
                <a:gradFill>
                  <a:gsLst>
                    <a:gs pos="0">
                      <a:schemeClr val="accent1"/>
                    </a:gs>
                    <a:gs pos="100000">
                      <a:schemeClr val="accent1">
                        <a:lumMod val="50000"/>
                      </a:schemeClr>
                    </a:gs>
                  </a:gsLst>
                  <a:lin ang="5400000" scaled="1"/>
                </a:gradFill>
                <a:latin typeface="+mj-lt"/>
              </a:rPr>
              <a:t>Budget</a:t>
            </a:r>
            <a:endParaRPr lang="zh-CN" altLang="en-US" sz="2000" dirty="0">
              <a:gradFill>
                <a:gsLst>
                  <a:gs pos="0">
                    <a:schemeClr val="accent1"/>
                  </a:gs>
                  <a:gs pos="100000">
                    <a:schemeClr val="accent1">
                      <a:lumMod val="50000"/>
                    </a:schemeClr>
                  </a:gs>
                </a:gsLst>
                <a:lin ang="5400000" scaled="1"/>
              </a:gradFill>
              <a:latin typeface="+mj-lt"/>
            </a:endParaRPr>
          </a:p>
        </p:txBody>
      </p:sp>
      <p:sp>
        <p:nvSpPr>
          <p:cNvPr id="53" name="文本框 52"/>
          <p:cNvSpPr txBox="1"/>
          <p:nvPr/>
        </p:nvSpPr>
        <p:spPr>
          <a:xfrm>
            <a:off x="6162218" y="4377267"/>
            <a:ext cx="2575983" cy="1188720"/>
          </a:xfrm>
          <a:prstGeom prst="rect">
            <a:avLst/>
          </a:prstGeom>
          <a:noFill/>
        </p:spPr>
        <p:txBody>
          <a:bodyPr>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Is the color of gold, butter  and ripe lemons. In the  spectrum of visible light,  yellow is found between  green and orange.</a:t>
            </a:r>
            <a:endParaRPr lang="zh-CN" altLang="en-US" sz="935" dirty="0">
              <a:gradFill>
                <a:gsLst>
                  <a:gs pos="0">
                    <a:schemeClr val="accent1"/>
                  </a:gs>
                  <a:gs pos="100000">
                    <a:schemeClr val="accent1">
                      <a:lumMod val="50000"/>
                    </a:schemeClr>
                  </a:gs>
                </a:gsLst>
                <a:lin ang="5400000" scaled="1"/>
              </a:gradFill>
              <a:latin typeface="+mj-lt"/>
            </a:endParaRPr>
          </a:p>
        </p:txBody>
      </p:sp>
      <p:sp>
        <p:nvSpPr>
          <p:cNvPr id="55" name="文本框 54"/>
          <p:cNvSpPr txBox="1"/>
          <p:nvPr/>
        </p:nvSpPr>
        <p:spPr>
          <a:xfrm>
            <a:off x="9633551" y="3964517"/>
            <a:ext cx="1826683" cy="400110"/>
          </a:xfrm>
          <a:prstGeom prst="rect">
            <a:avLst/>
          </a:prstGeom>
          <a:noFill/>
        </p:spPr>
        <p:txBody>
          <a:bodyPr>
            <a:spAutoFit/>
          </a:bodyPr>
          <a:lstStyle/>
          <a:p>
            <a:pPr algn="ctr">
              <a:defRPr/>
            </a:pPr>
            <a:r>
              <a:rPr lang="tr-TR" altLang="zh-CN" sz="2000" dirty="0" err="1">
                <a:gradFill>
                  <a:gsLst>
                    <a:gs pos="0">
                      <a:schemeClr val="accent1"/>
                    </a:gs>
                    <a:gs pos="100000">
                      <a:schemeClr val="accent1">
                        <a:lumMod val="50000"/>
                      </a:schemeClr>
                    </a:gs>
                  </a:gsLst>
                  <a:lin ang="5400000" scaled="1"/>
                </a:gradFill>
                <a:latin typeface="+mj-lt"/>
              </a:rPr>
              <a:t>Brand</a:t>
            </a:r>
            <a:endParaRPr lang="zh-CN" altLang="en-US" sz="2000" dirty="0">
              <a:gradFill>
                <a:gsLst>
                  <a:gs pos="0">
                    <a:schemeClr val="accent1"/>
                  </a:gs>
                  <a:gs pos="100000">
                    <a:schemeClr val="accent1">
                      <a:lumMod val="50000"/>
                    </a:schemeClr>
                  </a:gs>
                </a:gsLst>
                <a:lin ang="5400000" scaled="1"/>
              </a:gradFill>
              <a:latin typeface="+mj-lt"/>
            </a:endParaRPr>
          </a:p>
        </p:txBody>
      </p:sp>
      <p:sp>
        <p:nvSpPr>
          <p:cNvPr id="56" name="文本框 55"/>
          <p:cNvSpPr txBox="1"/>
          <p:nvPr/>
        </p:nvSpPr>
        <p:spPr>
          <a:xfrm>
            <a:off x="9095918" y="4377267"/>
            <a:ext cx="2573867" cy="1477328"/>
          </a:xfrm>
          <a:prstGeom prst="rect">
            <a:avLst/>
          </a:prstGeom>
          <a:noFill/>
        </p:spPr>
        <p:txBody>
          <a:bodyPr>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Add or delete slides. You have to be signed in to your  Google account. in PowerPoint. Remember to download and install the fonts used in this</a:t>
            </a:r>
            <a:endParaRPr lang="zh-CN" altLang="en-US" sz="935" dirty="0">
              <a:gradFill>
                <a:gsLst>
                  <a:gs pos="0">
                    <a:schemeClr val="accent1"/>
                  </a:gs>
                  <a:gs pos="100000">
                    <a:schemeClr val="accent1">
                      <a:lumMod val="50000"/>
                    </a:schemeClr>
                  </a:gs>
                </a:gsLst>
                <a:lin ang="5400000" scaled="1"/>
              </a:gradFill>
              <a:latin typeface="+mj-lt"/>
            </a:endParaRPr>
          </a:p>
        </p:txBody>
      </p:sp>
      <p:cxnSp>
        <p:nvCxnSpPr>
          <p:cNvPr id="59" name="直接连接符 58"/>
          <p:cNvCxnSpPr/>
          <p:nvPr/>
        </p:nvCxnSpPr>
        <p:spPr>
          <a:xfrm>
            <a:off x="7104134"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369630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48" name="文本框 48"/>
          <p:cNvSpPr txBox="1">
            <a:spLocks noChangeArrowheads="1"/>
          </p:cNvSpPr>
          <p:nvPr/>
        </p:nvSpPr>
        <p:spPr bwMode="auto">
          <a:xfrm>
            <a:off x="5089067" y="355312"/>
            <a:ext cx="18880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u="sng" dirty="0" err="1">
                <a:gradFill>
                  <a:gsLst>
                    <a:gs pos="0">
                      <a:schemeClr val="accent1"/>
                    </a:gs>
                    <a:gs pos="100000">
                      <a:schemeClr val="accent1">
                        <a:lumMod val="50000"/>
                      </a:schemeClr>
                    </a:gs>
                  </a:gsLst>
                  <a:lin ang="5400000" scaled="1"/>
                </a:gradFill>
                <a:latin typeface="+mj-lt"/>
              </a:rPr>
              <a:t>Add</a:t>
            </a:r>
            <a:endParaRPr lang="zh-CN" altLang="en-US" sz="3200" b="1" u="sng" dirty="0">
              <a:gradFill>
                <a:gsLst>
                  <a:gs pos="0">
                    <a:schemeClr val="accent1"/>
                  </a:gs>
                  <a:gs pos="100000">
                    <a:schemeClr val="accent1">
                      <a:lumMod val="50000"/>
                    </a:schemeClr>
                  </a:gs>
                </a:gsLst>
                <a:lin ang="5400000" scaled="1"/>
              </a:gradFill>
              <a:latin typeface="+mj-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40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par>
                                <p:cTn id="8" presetID="22" presetClass="entr" presetSubtype="2" fill="hold" nodeType="withEffect">
                                  <p:stCondLst>
                                    <p:cond delay="400"/>
                                  </p:stCondLst>
                                  <p:childTnLst>
                                    <p:set>
                                      <p:cBhvr>
                                        <p:cTn id="9" dur="1" fill="hold">
                                          <p:stCondLst>
                                            <p:cond delay="0"/>
                                          </p:stCondLst>
                                        </p:cTn>
                                        <p:tgtEl>
                                          <p:spTgt spid="60"/>
                                        </p:tgtEl>
                                        <p:attrNameLst>
                                          <p:attrName>style.visibility</p:attrName>
                                        </p:attrNameLst>
                                      </p:cBhvr>
                                      <p:to>
                                        <p:strVal val="visible"/>
                                      </p:to>
                                    </p:set>
                                    <p:animEffect transition="in" filter="wipe(right)">
                                      <p:cBhvr>
                                        <p:cTn id="10" dur="500"/>
                                        <p:tgtEl>
                                          <p:spTgt spid="60"/>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 calcmode="lin" valueType="num">
                                      <p:cBhvr>
                                        <p:cTn id="17" dur="500" fill="hold"/>
                                        <p:tgtEl>
                                          <p:spTgt spid="2"/>
                                        </p:tgtEl>
                                        <p:attrNameLst>
                                          <p:attrName>style.rotation</p:attrName>
                                        </p:attrNameLst>
                                      </p:cBhvr>
                                      <p:tavLst>
                                        <p:tav tm="0">
                                          <p:val>
                                            <p:fltVal val="360"/>
                                          </p:val>
                                        </p:tav>
                                        <p:tav tm="100000">
                                          <p:val>
                                            <p:fltVal val="0"/>
                                          </p:val>
                                        </p:tav>
                                      </p:tavLst>
                                    </p:anim>
                                    <p:animEffect transition="in" filter="fade">
                                      <p:cBhvr>
                                        <p:cTn id="18" dur="500"/>
                                        <p:tgtEl>
                                          <p:spTgt spid="2"/>
                                        </p:tgtEl>
                                      </p:cBhvr>
                                    </p:animEffect>
                                  </p:childTnLst>
                                </p:cTn>
                              </p:par>
                              <p:par>
                                <p:cTn id="19" presetID="49" presetClass="entr" presetSubtype="0" decel="10000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 calcmode="lin" valueType="num">
                                      <p:cBhvr>
                                        <p:cTn id="23" dur="500" fill="hold"/>
                                        <p:tgtEl>
                                          <p:spTgt spid="3"/>
                                        </p:tgtEl>
                                        <p:attrNameLst>
                                          <p:attrName>style.rotation</p:attrName>
                                        </p:attrNameLst>
                                      </p:cBhvr>
                                      <p:tavLst>
                                        <p:tav tm="0">
                                          <p:val>
                                            <p:fltVal val="360"/>
                                          </p:val>
                                        </p:tav>
                                        <p:tav tm="100000">
                                          <p:val>
                                            <p:fltVal val="0"/>
                                          </p:val>
                                        </p:tav>
                                      </p:tavLst>
                                    </p:anim>
                                    <p:animEffect transition="in" filter="fade">
                                      <p:cBhvr>
                                        <p:cTn id="24" dur="500"/>
                                        <p:tgtEl>
                                          <p:spTgt spid="3"/>
                                        </p:tgtEl>
                                      </p:cBhvr>
                                    </p:animEffect>
                                  </p:childTnLst>
                                </p:cTn>
                              </p:par>
                              <p:par>
                                <p:cTn id="25" presetID="49" presetClass="entr" presetSubtype="0" decel="10000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 calcmode="lin" valueType="num">
                                      <p:cBhvr>
                                        <p:cTn id="29" dur="500" fill="hold"/>
                                        <p:tgtEl>
                                          <p:spTgt spid="4"/>
                                        </p:tgtEl>
                                        <p:attrNameLst>
                                          <p:attrName>style.rotation</p:attrName>
                                        </p:attrNameLst>
                                      </p:cBhvr>
                                      <p:tavLst>
                                        <p:tav tm="0">
                                          <p:val>
                                            <p:fltVal val="360"/>
                                          </p:val>
                                        </p:tav>
                                        <p:tav tm="100000">
                                          <p:val>
                                            <p:fltVal val="0"/>
                                          </p:val>
                                        </p:tav>
                                      </p:tavLst>
                                    </p:anim>
                                    <p:animEffect transition="in" filter="fade">
                                      <p:cBhvr>
                                        <p:cTn id="30" dur="500"/>
                                        <p:tgtEl>
                                          <p:spTgt spid="4"/>
                                        </p:tgtEl>
                                      </p:cBhvr>
                                    </p:animEffect>
                                  </p:childTnLst>
                                </p:cTn>
                              </p:par>
                              <p:par>
                                <p:cTn id="31" presetID="49" presetClass="entr" presetSubtype="0" decel="10000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 calcmode="lin" valueType="num">
                                      <p:cBhvr>
                                        <p:cTn id="35" dur="500" fill="hold"/>
                                        <p:tgtEl>
                                          <p:spTgt spid="18"/>
                                        </p:tgtEl>
                                        <p:attrNameLst>
                                          <p:attrName>style.rotation</p:attrName>
                                        </p:attrNameLst>
                                      </p:cBhvr>
                                      <p:tavLst>
                                        <p:tav tm="0">
                                          <p:val>
                                            <p:fltVal val="360"/>
                                          </p:val>
                                        </p:tav>
                                        <p:tav tm="100000">
                                          <p:val>
                                            <p:fltVal val="0"/>
                                          </p:val>
                                        </p:tav>
                                      </p:tavLst>
                                    </p:anim>
                                    <p:animEffect transition="in" filter="fade">
                                      <p:cBhvr>
                                        <p:cTn id="36" dur="500"/>
                                        <p:tgtEl>
                                          <p:spTgt spid="18"/>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nodeType="click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up)">
                                      <p:cBhvr>
                                        <p:cTn id="41" dur="500"/>
                                        <p:tgtEl>
                                          <p:spTgt spid="40"/>
                                        </p:tgtEl>
                                      </p:cBhvr>
                                    </p:animEffect>
                                  </p:childTnLst>
                                </p:cTn>
                              </p:par>
                              <p:par>
                                <p:cTn id="42" presetID="22" presetClass="entr" presetSubtype="1" fill="hold" nodeType="with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wipe(up)">
                                      <p:cBhvr>
                                        <p:cTn id="44" dur="500"/>
                                        <p:tgtEl>
                                          <p:spTgt spid="30"/>
                                        </p:tgtEl>
                                      </p:cBhvr>
                                    </p:animEffect>
                                  </p:childTnLst>
                                </p:cTn>
                              </p:par>
                              <p:par>
                                <p:cTn id="45" presetID="22" presetClass="entr" presetSubtype="1" fill="hold" nodeType="with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up)">
                                      <p:cBhvr>
                                        <p:cTn id="47" dur="500"/>
                                        <p:tgtEl>
                                          <p:spTgt spid="5"/>
                                        </p:tgtEl>
                                      </p:cBhvr>
                                    </p:animEffect>
                                  </p:childTnLst>
                                </p:cTn>
                              </p:par>
                              <p:par>
                                <p:cTn id="48" presetID="22" presetClass="entr" presetSubtype="1"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up)">
                                      <p:cBhvr>
                                        <p:cTn id="50" dur="500"/>
                                        <p:tgtEl>
                                          <p:spTgt spid="21"/>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wipe(left)">
                                      <p:cBhvr>
                                        <p:cTn id="58" dur="500"/>
                                        <p:tgtEl>
                                          <p:spTgt spid="49"/>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wipe(left)">
                                      <p:cBhvr>
                                        <p:cTn id="61" dur="500"/>
                                        <p:tgtEl>
                                          <p:spTgt spid="52"/>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wipe(left)">
                                      <p:cBhvr>
                                        <p:cTn id="64" dur="500"/>
                                        <p:tgtEl>
                                          <p:spTgt spid="55"/>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iterate type="lt">
                                    <p:tmPct val="15000"/>
                                  </p:iterate>
                                  <p:childTnLst>
                                    <p:set>
                                      <p:cBhvr>
                                        <p:cTn id="68" dur="1" fill="hold">
                                          <p:stCondLst>
                                            <p:cond delay="0"/>
                                          </p:stCondLst>
                                        </p:cTn>
                                        <p:tgtEl>
                                          <p:spTgt spid="47"/>
                                        </p:tgtEl>
                                        <p:attrNameLst>
                                          <p:attrName>style.visibility</p:attrName>
                                        </p:attrNameLst>
                                      </p:cBhvr>
                                      <p:to>
                                        <p:strVal val="visible"/>
                                      </p:to>
                                    </p:set>
                                    <p:animEffect transition="in" filter="fade">
                                      <p:cBhvr>
                                        <p:cTn id="69" dur="350"/>
                                        <p:tgtEl>
                                          <p:spTgt spid="47"/>
                                        </p:tgtEl>
                                      </p:cBhvr>
                                    </p:animEffect>
                                  </p:childTnLst>
                                </p:cTn>
                              </p:par>
                              <p:par>
                                <p:cTn id="70" presetID="10" presetClass="entr" presetSubtype="0" fill="hold" grpId="0" nodeType="withEffect">
                                  <p:stCondLst>
                                    <p:cond delay="0"/>
                                  </p:stCondLst>
                                  <p:iterate type="lt">
                                    <p:tmPct val="15000"/>
                                  </p:iterate>
                                  <p:childTnLst>
                                    <p:set>
                                      <p:cBhvr>
                                        <p:cTn id="71" dur="1" fill="hold">
                                          <p:stCondLst>
                                            <p:cond delay="0"/>
                                          </p:stCondLst>
                                        </p:cTn>
                                        <p:tgtEl>
                                          <p:spTgt spid="50"/>
                                        </p:tgtEl>
                                        <p:attrNameLst>
                                          <p:attrName>style.visibility</p:attrName>
                                        </p:attrNameLst>
                                      </p:cBhvr>
                                      <p:to>
                                        <p:strVal val="visible"/>
                                      </p:to>
                                    </p:set>
                                    <p:animEffect transition="in" filter="fade">
                                      <p:cBhvr>
                                        <p:cTn id="72" dur="350"/>
                                        <p:tgtEl>
                                          <p:spTgt spid="50"/>
                                        </p:tgtEl>
                                      </p:cBhvr>
                                    </p:animEffect>
                                  </p:childTnLst>
                                </p:cTn>
                              </p:par>
                              <p:par>
                                <p:cTn id="73" presetID="10" presetClass="entr" presetSubtype="0" fill="hold" grpId="0" nodeType="withEffect">
                                  <p:stCondLst>
                                    <p:cond delay="0"/>
                                  </p:stCondLst>
                                  <p:iterate type="lt">
                                    <p:tmPct val="15000"/>
                                  </p:iterate>
                                  <p:childTnLst>
                                    <p:set>
                                      <p:cBhvr>
                                        <p:cTn id="74" dur="1" fill="hold">
                                          <p:stCondLst>
                                            <p:cond delay="0"/>
                                          </p:stCondLst>
                                        </p:cTn>
                                        <p:tgtEl>
                                          <p:spTgt spid="53"/>
                                        </p:tgtEl>
                                        <p:attrNameLst>
                                          <p:attrName>style.visibility</p:attrName>
                                        </p:attrNameLst>
                                      </p:cBhvr>
                                      <p:to>
                                        <p:strVal val="visible"/>
                                      </p:to>
                                    </p:set>
                                    <p:animEffect transition="in" filter="fade">
                                      <p:cBhvr>
                                        <p:cTn id="75" dur="350"/>
                                        <p:tgtEl>
                                          <p:spTgt spid="53"/>
                                        </p:tgtEl>
                                      </p:cBhvr>
                                    </p:animEffect>
                                  </p:childTnLst>
                                </p:cTn>
                              </p:par>
                              <p:par>
                                <p:cTn id="76" presetID="10" presetClass="entr" presetSubtype="0" fill="hold" grpId="0" nodeType="withEffect">
                                  <p:stCondLst>
                                    <p:cond delay="0"/>
                                  </p:stCondLst>
                                  <p:iterate type="lt">
                                    <p:tmPct val="15000"/>
                                  </p:iterate>
                                  <p:childTnLst>
                                    <p:set>
                                      <p:cBhvr>
                                        <p:cTn id="77" dur="1" fill="hold">
                                          <p:stCondLst>
                                            <p:cond delay="0"/>
                                          </p:stCondLst>
                                        </p:cTn>
                                        <p:tgtEl>
                                          <p:spTgt spid="56"/>
                                        </p:tgtEl>
                                        <p:attrNameLst>
                                          <p:attrName>style.visibility</p:attrName>
                                        </p:attrNameLst>
                                      </p:cBhvr>
                                      <p:to>
                                        <p:strVal val="visible"/>
                                      </p:to>
                                    </p:set>
                                    <p:animEffect transition="in" filter="fade">
                                      <p:cBhvr>
                                        <p:cTn id="78" dur="350"/>
                                        <p:tgtEl>
                                          <p:spTgt spid="56"/>
                                        </p:tgtEl>
                                      </p:cBhvr>
                                    </p:animEffect>
                                  </p:childTnLst>
                                </p:cTn>
                              </p:par>
                            </p:childTnLst>
                          </p:cTn>
                        </p:par>
                        <p:par>
                          <p:cTn id="79" fill="hold">
                            <p:stCondLst>
                              <p:cond delay="6387"/>
                            </p:stCondLst>
                            <p:childTnLst>
                              <p:par>
                                <p:cTn id="80" presetID="2" presetClass="entr" presetSubtype="1" decel="100000" fill="hold" grpId="0" nodeType="afterEffect">
                                  <p:stCondLst>
                                    <p:cond delay="0"/>
                                  </p:stCondLst>
                                  <p:childTnLst>
                                    <p:set>
                                      <p:cBhvr>
                                        <p:cTn id="81" dur="1" fill="hold">
                                          <p:stCondLst>
                                            <p:cond delay="0"/>
                                          </p:stCondLst>
                                        </p:cTn>
                                        <p:tgtEl>
                                          <p:spTgt spid="48"/>
                                        </p:tgtEl>
                                        <p:attrNameLst>
                                          <p:attrName>style.visibility</p:attrName>
                                        </p:attrNameLst>
                                      </p:cBhvr>
                                      <p:to>
                                        <p:strVal val="visible"/>
                                      </p:to>
                                    </p:set>
                                    <p:anim calcmode="lin" valueType="num">
                                      <p:cBhvr additive="base">
                                        <p:cTn id="82" dur="500" fill="hold"/>
                                        <p:tgtEl>
                                          <p:spTgt spid="48"/>
                                        </p:tgtEl>
                                        <p:attrNameLst>
                                          <p:attrName>ppt_x</p:attrName>
                                        </p:attrNameLst>
                                      </p:cBhvr>
                                      <p:tavLst>
                                        <p:tav tm="0">
                                          <p:val>
                                            <p:strVal val="#ppt_x"/>
                                          </p:val>
                                        </p:tav>
                                        <p:tav tm="100000">
                                          <p:val>
                                            <p:strVal val="#ppt_x"/>
                                          </p:val>
                                        </p:tav>
                                      </p:tavLst>
                                    </p:anim>
                                    <p:anim calcmode="lin" valueType="num">
                                      <p:cBhvr additive="base">
                                        <p:cTn id="83" dur="500" fill="hold"/>
                                        <p:tgtEl>
                                          <p:spTgt spid="4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9" grpId="0"/>
      <p:bldP spid="50" grpId="0"/>
      <p:bldP spid="52" grpId="0"/>
      <p:bldP spid="53" grpId="0"/>
      <p:bldP spid="55" grpId="0"/>
      <p:bldP spid="56" grpId="0"/>
      <p:bldP spid="4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bwMode="auto">
          <a:xfrm>
            <a:off x="1224034" y="1991784"/>
            <a:ext cx="2882900" cy="2080683"/>
            <a:chOff x="918241" y="1494189"/>
            <a:chExt cx="2161688" cy="1559981"/>
          </a:xfrm>
        </p:grpSpPr>
        <p:sp>
          <p:nvSpPr>
            <p:cNvPr id="27" name="MH_SubTitle_1"/>
            <p:cNvSpPr/>
            <p:nvPr>
              <p:custDataLst>
                <p:tags r:id="rId14"/>
              </p:custDataLst>
            </p:nvPr>
          </p:nvSpPr>
          <p:spPr>
            <a:xfrm>
              <a:off x="918241" y="1494189"/>
              <a:ext cx="2161688" cy="155998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gradFill>
                <a:gsLst>
                  <a:gs pos="0">
                    <a:schemeClr val="accent1"/>
                  </a:gs>
                  <a:gs pos="100000">
                    <a:schemeClr val="accent1">
                      <a:lumMod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0" tIns="612000" rIns="0" bIns="0" anchor="ctr">
              <a:normAutofit/>
            </a:bodyPr>
            <a:lstStyle/>
            <a:p>
              <a:pPr algn="ctr" eaLnBrk="1" fontAlgn="auto" hangingPunct="1">
                <a:lnSpc>
                  <a:spcPct val="120000"/>
                </a:lnSpc>
                <a:spcBef>
                  <a:spcPts val="0"/>
                </a:spcBef>
                <a:spcAft>
                  <a:spcPts val="0"/>
                </a:spcAft>
                <a:defRPr/>
              </a:pPr>
              <a:endParaRPr lang="zh-CN" altLang="en-US" sz="1355" dirty="0">
                <a:gradFill>
                  <a:gsLst>
                    <a:gs pos="0">
                      <a:schemeClr val="accent1"/>
                    </a:gs>
                    <a:gs pos="100000">
                      <a:schemeClr val="accent1">
                        <a:lumMod val="50000"/>
                      </a:schemeClr>
                    </a:gs>
                  </a:gsLst>
                  <a:lin ang="5400000" scaled="1"/>
                </a:gradFill>
                <a:latin typeface="+mj-lt"/>
              </a:endParaRPr>
            </a:p>
          </p:txBody>
        </p:sp>
        <p:sp>
          <p:nvSpPr>
            <p:cNvPr id="28" name="MH_Other_2"/>
            <p:cNvSpPr/>
            <p:nvPr>
              <p:custDataLst>
                <p:tags r:id="rId15"/>
              </p:custDataLst>
            </p:nvPr>
          </p:nvSpPr>
          <p:spPr>
            <a:xfrm>
              <a:off x="1656263" y="1568776"/>
              <a:ext cx="682471" cy="668111"/>
            </a:xfrm>
            <a:prstGeom prst="diamond">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5">
                <a:gradFill>
                  <a:gsLst>
                    <a:gs pos="0">
                      <a:schemeClr val="accent1"/>
                    </a:gs>
                    <a:gs pos="100000">
                      <a:schemeClr val="accent1">
                        <a:lumMod val="50000"/>
                      </a:schemeClr>
                    </a:gs>
                  </a:gsLst>
                  <a:lin ang="5400000" scaled="1"/>
                </a:gradFill>
                <a:latin typeface="+mj-lt"/>
              </a:endParaRPr>
            </a:p>
          </p:txBody>
        </p:sp>
        <p:sp>
          <p:nvSpPr>
            <p:cNvPr id="32" name="MH_Other_3"/>
            <p:cNvSpPr/>
            <p:nvPr>
              <p:custDataLst>
                <p:tags r:id="rId16"/>
              </p:custDataLst>
            </p:nvPr>
          </p:nvSpPr>
          <p:spPr>
            <a:xfrm>
              <a:off x="1838784" y="1740167"/>
              <a:ext cx="309493" cy="288827"/>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5">
                <a:gradFill>
                  <a:gsLst>
                    <a:gs pos="0">
                      <a:schemeClr val="accent1"/>
                    </a:gs>
                    <a:gs pos="100000">
                      <a:schemeClr val="accent1">
                        <a:lumMod val="50000"/>
                      </a:schemeClr>
                    </a:gs>
                  </a:gsLst>
                  <a:lin ang="5400000" scaled="1"/>
                </a:gradFill>
                <a:latin typeface="+mj-lt"/>
              </a:endParaRPr>
            </a:p>
          </p:txBody>
        </p:sp>
        <p:sp>
          <p:nvSpPr>
            <p:cNvPr id="33" name="Text Box 10"/>
            <p:cNvSpPr txBox="1">
              <a:spLocks noChangeArrowheads="1"/>
            </p:cNvSpPr>
            <p:nvPr/>
          </p:nvSpPr>
          <p:spPr bwMode="auto">
            <a:xfrm>
              <a:off x="997598" y="2235299"/>
              <a:ext cx="2028368" cy="435836"/>
            </a:xfrm>
            <a:prstGeom prst="rect">
              <a:avLst/>
            </a:prstGeom>
            <a:noFill/>
            <a:ln w="9525">
              <a:noFill/>
              <a:miter lim="800000"/>
            </a:ln>
          </p:spPr>
          <p:txBody>
            <a:bodyPr lIns="60960" tIns="30480" rIns="60960" bIns="30480">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Is the color of gold, butter  and ripe lemons.</a:t>
              </a:r>
              <a:endParaRPr lang="en-US" altLang="zh-CN" sz="1200" dirty="0">
                <a:gradFill>
                  <a:gsLst>
                    <a:gs pos="0">
                      <a:schemeClr val="accent1"/>
                    </a:gs>
                    <a:gs pos="100000">
                      <a:schemeClr val="accent1">
                        <a:lumMod val="50000"/>
                      </a:schemeClr>
                    </a:gs>
                  </a:gsLst>
                  <a:lin ang="5400000" scaled="1"/>
                </a:gradFill>
                <a:latin typeface="+mj-lt"/>
                <a:ea typeface="+mn-ea"/>
              </a:endParaRPr>
            </a:p>
          </p:txBody>
        </p:sp>
      </p:grpSp>
      <p:grpSp>
        <p:nvGrpSpPr>
          <p:cNvPr id="34" name="组合 33"/>
          <p:cNvGrpSpPr/>
          <p:nvPr/>
        </p:nvGrpSpPr>
        <p:grpSpPr bwMode="auto">
          <a:xfrm>
            <a:off x="4365167" y="1991784"/>
            <a:ext cx="2880784" cy="2080683"/>
            <a:chOff x="3273070" y="1494189"/>
            <a:chExt cx="2161689" cy="1559981"/>
          </a:xfrm>
        </p:grpSpPr>
        <p:sp>
          <p:nvSpPr>
            <p:cNvPr id="38" name="MH_SubTitle_2"/>
            <p:cNvSpPr/>
            <p:nvPr>
              <p:custDataLst>
                <p:tags r:id="rId11"/>
              </p:custDataLst>
            </p:nvPr>
          </p:nvSpPr>
          <p:spPr>
            <a:xfrm>
              <a:off x="3273070" y="1494189"/>
              <a:ext cx="2161689" cy="155998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gradFill>
                <a:gsLst>
                  <a:gs pos="0">
                    <a:schemeClr val="accent1"/>
                  </a:gs>
                  <a:gs pos="100000">
                    <a:schemeClr val="accent1">
                      <a:lumMod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0" tIns="612000" rIns="0" bIns="0" anchor="ctr">
              <a:normAutofit/>
            </a:bodyPr>
            <a:lstStyle/>
            <a:p>
              <a:pPr algn="ctr" eaLnBrk="1" fontAlgn="auto" hangingPunct="1">
                <a:lnSpc>
                  <a:spcPct val="120000"/>
                </a:lnSpc>
                <a:spcBef>
                  <a:spcPts val="0"/>
                </a:spcBef>
                <a:spcAft>
                  <a:spcPts val="0"/>
                </a:spcAft>
                <a:defRPr/>
              </a:pPr>
              <a:endParaRPr lang="zh-CN" altLang="en-US" sz="1355" dirty="0">
                <a:gradFill>
                  <a:gsLst>
                    <a:gs pos="0">
                      <a:schemeClr val="accent1"/>
                    </a:gs>
                    <a:gs pos="100000">
                      <a:schemeClr val="accent1">
                        <a:lumMod val="50000"/>
                      </a:schemeClr>
                    </a:gs>
                  </a:gsLst>
                  <a:lin ang="5400000" scaled="1"/>
                </a:gradFill>
                <a:latin typeface="+mj-lt"/>
              </a:endParaRPr>
            </a:p>
          </p:txBody>
        </p:sp>
        <p:sp>
          <p:nvSpPr>
            <p:cNvPr id="39" name="MH_Other_11"/>
            <p:cNvSpPr/>
            <p:nvPr>
              <p:custDataLst>
                <p:tags r:id="rId12"/>
              </p:custDataLst>
            </p:nvPr>
          </p:nvSpPr>
          <p:spPr>
            <a:xfrm>
              <a:off x="4011634" y="1568776"/>
              <a:ext cx="682973" cy="668111"/>
            </a:xfrm>
            <a:prstGeom prst="diamond">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5">
                <a:gradFill>
                  <a:gsLst>
                    <a:gs pos="0">
                      <a:schemeClr val="accent1"/>
                    </a:gs>
                    <a:gs pos="100000">
                      <a:schemeClr val="accent1">
                        <a:lumMod val="50000"/>
                      </a:schemeClr>
                    </a:gs>
                  </a:gsLst>
                  <a:lin ang="5400000" scaled="1"/>
                </a:gradFill>
                <a:latin typeface="+mj-lt"/>
              </a:endParaRPr>
            </a:p>
          </p:txBody>
        </p:sp>
        <p:sp>
          <p:nvSpPr>
            <p:cNvPr id="40" name="MH_Other_12"/>
            <p:cNvSpPr/>
            <p:nvPr>
              <p:custDataLst>
                <p:tags r:id="rId13"/>
              </p:custDataLst>
            </p:nvPr>
          </p:nvSpPr>
          <p:spPr>
            <a:xfrm>
              <a:off x="4203819" y="1776668"/>
              <a:ext cx="298602" cy="236457"/>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p>
              <a:pPr algn="ctr" eaLnBrk="1" fontAlgn="auto" hangingPunct="1">
                <a:spcBef>
                  <a:spcPts val="0"/>
                </a:spcBef>
                <a:spcAft>
                  <a:spcPts val="0"/>
                </a:spcAft>
                <a:defRPr/>
              </a:pPr>
              <a:endParaRPr lang="zh-CN" altLang="en-US" sz="1355" dirty="0">
                <a:gradFill>
                  <a:gsLst>
                    <a:gs pos="0">
                      <a:schemeClr val="accent1"/>
                    </a:gs>
                    <a:gs pos="100000">
                      <a:schemeClr val="accent1">
                        <a:lumMod val="50000"/>
                      </a:schemeClr>
                    </a:gs>
                  </a:gsLst>
                  <a:lin ang="5400000" scaled="1"/>
                </a:gradFill>
                <a:latin typeface="+mj-lt"/>
              </a:endParaRPr>
            </a:p>
          </p:txBody>
        </p:sp>
        <p:sp>
          <p:nvSpPr>
            <p:cNvPr id="41" name="Text Box 10"/>
            <p:cNvSpPr txBox="1">
              <a:spLocks noChangeArrowheads="1"/>
            </p:cNvSpPr>
            <p:nvPr/>
          </p:nvSpPr>
          <p:spPr bwMode="auto">
            <a:xfrm>
              <a:off x="3330249" y="2235299"/>
              <a:ext cx="2029859" cy="435836"/>
            </a:xfrm>
            <a:prstGeom prst="rect">
              <a:avLst/>
            </a:prstGeom>
            <a:noFill/>
            <a:ln w="9525">
              <a:noFill/>
              <a:miter lim="800000"/>
            </a:ln>
          </p:spPr>
          <p:txBody>
            <a:bodyPr lIns="60960" tIns="30480" rIns="60960" bIns="30480">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 In the  spectrum of visible light,  yellow is found between  green and orange.</a:t>
              </a:r>
              <a:endParaRPr lang="en-US" altLang="zh-CN" sz="1200" dirty="0">
                <a:gradFill>
                  <a:gsLst>
                    <a:gs pos="0">
                      <a:schemeClr val="accent1"/>
                    </a:gs>
                    <a:gs pos="100000">
                      <a:schemeClr val="accent1">
                        <a:lumMod val="50000"/>
                      </a:schemeClr>
                    </a:gs>
                  </a:gsLst>
                  <a:lin ang="5400000" scaled="1"/>
                </a:gradFill>
                <a:latin typeface="+mj-lt"/>
                <a:ea typeface="+mn-ea"/>
              </a:endParaRPr>
            </a:p>
          </p:txBody>
        </p:sp>
      </p:grpSp>
      <p:grpSp>
        <p:nvGrpSpPr>
          <p:cNvPr id="42" name="组合 41"/>
          <p:cNvGrpSpPr/>
          <p:nvPr/>
        </p:nvGrpSpPr>
        <p:grpSpPr bwMode="auto">
          <a:xfrm>
            <a:off x="7506300" y="1991784"/>
            <a:ext cx="2880784" cy="2080683"/>
            <a:chOff x="5629385" y="1494189"/>
            <a:chExt cx="2160203" cy="1559981"/>
          </a:xfrm>
        </p:grpSpPr>
        <p:sp>
          <p:nvSpPr>
            <p:cNvPr id="43" name="MH_SubTitle_3"/>
            <p:cNvSpPr/>
            <p:nvPr>
              <p:custDataLst>
                <p:tags r:id="rId8"/>
              </p:custDataLst>
            </p:nvPr>
          </p:nvSpPr>
          <p:spPr>
            <a:xfrm>
              <a:off x="5629385" y="1494189"/>
              <a:ext cx="2160203" cy="155998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gradFill>
                <a:gsLst>
                  <a:gs pos="0">
                    <a:schemeClr val="accent1"/>
                  </a:gs>
                  <a:gs pos="100000">
                    <a:schemeClr val="accent1">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0" tIns="612000" rIns="0" bIns="0" anchor="ctr">
              <a:normAutofit/>
            </a:bodyPr>
            <a:lstStyle/>
            <a:p>
              <a:pPr algn="ctr" eaLnBrk="1" fontAlgn="auto" hangingPunct="1">
                <a:lnSpc>
                  <a:spcPct val="120000"/>
                </a:lnSpc>
                <a:spcBef>
                  <a:spcPts val="0"/>
                </a:spcBef>
                <a:spcAft>
                  <a:spcPts val="0"/>
                </a:spcAft>
                <a:defRPr/>
              </a:pPr>
              <a:endParaRPr lang="zh-CN" altLang="en-US" sz="1355" dirty="0">
                <a:gradFill>
                  <a:gsLst>
                    <a:gs pos="0">
                      <a:schemeClr val="accent1"/>
                    </a:gs>
                    <a:gs pos="100000">
                      <a:schemeClr val="accent1">
                        <a:lumMod val="50000"/>
                      </a:schemeClr>
                    </a:gs>
                  </a:gsLst>
                  <a:lin ang="5400000" scaled="1"/>
                </a:gradFill>
                <a:latin typeface="+mj-lt"/>
              </a:endParaRPr>
            </a:p>
          </p:txBody>
        </p:sp>
        <p:sp>
          <p:nvSpPr>
            <p:cNvPr id="44" name="MH_Other_14"/>
            <p:cNvSpPr/>
            <p:nvPr>
              <p:custDataLst>
                <p:tags r:id="rId9"/>
              </p:custDataLst>
            </p:nvPr>
          </p:nvSpPr>
          <p:spPr>
            <a:xfrm>
              <a:off x="6367441" y="1568776"/>
              <a:ext cx="682503" cy="668111"/>
            </a:xfrm>
            <a:prstGeom prst="diamond">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5">
                <a:gradFill>
                  <a:gsLst>
                    <a:gs pos="0">
                      <a:schemeClr val="accent1"/>
                    </a:gs>
                    <a:gs pos="100000">
                      <a:schemeClr val="accent1">
                        <a:lumMod val="50000"/>
                      </a:schemeClr>
                    </a:gs>
                  </a:gsLst>
                  <a:lin ang="5400000" scaled="1"/>
                </a:gradFill>
                <a:latin typeface="+mj-lt"/>
              </a:endParaRPr>
            </a:p>
          </p:txBody>
        </p:sp>
        <p:sp>
          <p:nvSpPr>
            <p:cNvPr id="45" name="MH_Other_15"/>
            <p:cNvSpPr>
              <a:spLocks noChangeArrowheads="1"/>
            </p:cNvSpPr>
            <p:nvPr>
              <p:custDataLst>
                <p:tags r:id="rId10"/>
              </p:custDataLst>
            </p:nvPr>
          </p:nvSpPr>
          <p:spPr bwMode="auto">
            <a:xfrm>
              <a:off x="6572192" y="1751276"/>
              <a:ext cx="276176" cy="272957"/>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1355">
                <a:gradFill>
                  <a:gsLst>
                    <a:gs pos="0">
                      <a:schemeClr val="accent1"/>
                    </a:gs>
                    <a:gs pos="100000">
                      <a:schemeClr val="accent1">
                        <a:lumMod val="50000"/>
                      </a:schemeClr>
                    </a:gs>
                  </a:gsLst>
                  <a:lin ang="5400000" scaled="1"/>
                </a:gradFill>
                <a:latin typeface="+mj-lt"/>
                <a:ea typeface="+mn-ea"/>
              </a:endParaRPr>
            </a:p>
          </p:txBody>
        </p:sp>
        <p:sp>
          <p:nvSpPr>
            <p:cNvPr id="46" name="Text Box 10"/>
            <p:cNvSpPr txBox="1">
              <a:spLocks noChangeArrowheads="1"/>
            </p:cNvSpPr>
            <p:nvPr/>
          </p:nvSpPr>
          <p:spPr bwMode="auto">
            <a:xfrm>
              <a:off x="5686525" y="2235299"/>
              <a:ext cx="2028463" cy="435836"/>
            </a:xfrm>
            <a:prstGeom prst="rect">
              <a:avLst/>
            </a:prstGeom>
            <a:noFill/>
            <a:ln w="9525">
              <a:noFill/>
              <a:miter lim="800000"/>
            </a:ln>
          </p:spPr>
          <p:txBody>
            <a:bodyPr lIns="60960" tIns="30480" rIns="60960" bIns="30480">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Is the color of gold, butter  and ripe lemons.</a:t>
              </a:r>
              <a:endParaRPr lang="en-US" altLang="zh-CN" sz="1200" dirty="0">
                <a:gradFill>
                  <a:gsLst>
                    <a:gs pos="0">
                      <a:schemeClr val="accent1"/>
                    </a:gs>
                    <a:gs pos="100000">
                      <a:schemeClr val="accent1">
                        <a:lumMod val="50000"/>
                      </a:schemeClr>
                    </a:gs>
                  </a:gsLst>
                  <a:lin ang="5400000" scaled="1"/>
                </a:gradFill>
                <a:latin typeface="+mj-lt"/>
                <a:ea typeface="+mn-ea"/>
              </a:endParaRPr>
            </a:p>
          </p:txBody>
        </p:sp>
      </p:grpSp>
      <p:grpSp>
        <p:nvGrpSpPr>
          <p:cNvPr id="47" name="组合 46"/>
          <p:cNvGrpSpPr/>
          <p:nvPr/>
        </p:nvGrpSpPr>
        <p:grpSpPr bwMode="auto">
          <a:xfrm>
            <a:off x="2820000" y="4423833"/>
            <a:ext cx="2880784" cy="2078567"/>
            <a:chOff x="2114227" y="3317140"/>
            <a:chExt cx="2160203" cy="1559981"/>
          </a:xfrm>
        </p:grpSpPr>
        <p:sp>
          <p:nvSpPr>
            <p:cNvPr id="48" name="MH_Other_4"/>
            <p:cNvSpPr/>
            <p:nvPr>
              <p:custDataLst>
                <p:tags r:id="rId5"/>
              </p:custDataLst>
            </p:nvPr>
          </p:nvSpPr>
          <p:spPr>
            <a:xfrm flipV="1">
              <a:off x="2852283" y="4133668"/>
              <a:ext cx="682503" cy="670379"/>
            </a:xfrm>
            <a:prstGeom prst="diamond">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5">
                <a:gradFill>
                  <a:gsLst>
                    <a:gs pos="0">
                      <a:schemeClr val="accent1"/>
                    </a:gs>
                    <a:gs pos="100000">
                      <a:schemeClr val="accent1">
                        <a:lumMod val="50000"/>
                      </a:schemeClr>
                    </a:gs>
                  </a:gsLst>
                  <a:lin ang="5400000" scaled="1"/>
                </a:gradFill>
                <a:latin typeface="+mj-lt"/>
              </a:endParaRPr>
            </a:p>
          </p:txBody>
        </p:sp>
        <p:sp>
          <p:nvSpPr>
            <p:cNvPr id="49" name="MH_Other_5"/>
            <p:cNvSpPr/>
            <p:nvPr>
              <p:custDataLst>
                <p:tags r:id="rId6"/>
              </p:custDataLst>
            </p:nvPr>
          </p:nvSpPr>
          <p:spPr bwMode="auto">
            <a:xfrm>
              <a:off x="3026877" y="4340183"/>
              <a:ext cx="304746" cy="211281"/>
            </a:xfrm>
            <a:custGeom>
              <a:avLst/>
              <a:gdLst>
                <a:gd name="T0" fmla="*/ 2147483646 w 6190"/>
                <a:gd name="T1" fmla="*/ 2147483646 h 4291"/>
                <a:gd name="T2" fmla="*/ 2147483646 w 6190"/>
                <a:gd name="T3" fmla="*/ 2147483646 h 4291"/>
                <a:gd name="T4" fmla="*/ 2147483646 w 6190"/>
                <a:gd name="T5" fmla="*/ 2147483646 h 4291"/>
                <a:gd name="T6" fmla="*/ 2147483646 w 6190"/>
                <a:gd name="T7" fmla="*/ 2147483646 h 4291"/>
                <a:gd name="T8" fmla="*/ 2147483646 w 6190"/>
                <a:gd name="T9" fmla="*/ 2147483646 h 4291"/>
                <a:gd name="T10" fmla="*/ 2147483646 w 6190"/>
                <a:gd name="T11" fmla="*/ 2147483646 h 4291"/>
                <a:gd name="T12" fmla="*/ 2147483646 w 6190"/>
                <a:gd name="T13" fmla="*/ 2147483646 h 4291"/>
                <a:gd name="T14" fmla="*/ 2147483646 w 6190"/>
                <a:gd name="T15" fmla="*/ 2147483646 h 4291"/>
                <a:gd name="T16" fmla="*/ 2147483646 w 6190"/>
                <a:gd name="T17" fmla="*/ 2147483646 h 4291"/>
                <a:gd name="T18" fmla="*/ 2147483646 w 6190"/>
                <a:gd name="T19" fmla="*/ 2147483646 h 4291"/>
                <a:gd name="T20" fmla="*/ 2147483646 w 6190"/>
                <a:gd name="T21" fmla="*/ 2147483646 h 4291"/>
                <a:gd name="T22" fmla="*/ 2147483646 w 6190"/>
                <a:gd name="T23" fmla="*/ 2147483646 h 4291"/>
                <a:gd name="T24" fmla="*/ 2147483646 w 6190"/>
                <a:gd name="T25" fmla="*/ 2147483646 h 4291"/>
                <a:gd name="T26" fmla="*/ 2147483646 w 6190"/>
                <a:gd name="T27" fmla="*/ 2147483646 h 4291"/>
                <a:gd name="T28" fmla="*/ 2147483646 w 6190"/>
                <a:gd name="T29" fmla="*/ 2147483646 h 4291"/>
                <a:gd name="T30" fmla="*/ 2147483646 w 6190"/>
                <a:gd name="T31" fmla="*/ 2147483646 h 4291"/>
                <a:gd name="T32" fmla="*/ 2147483646 w 6190"/>
                <a:gd name="T33" fmla="*/ 2147483646 h 4291"/>
                <a:gd name="T34" fmla="*/ 2147483646 w 6190"/>
                <a:gd name="T35" fmla="*/ 2147483646 h 4291"/>
                <a:gd name="T36" fmla="*/ 2147483646 w 6190"/>
                <a:gd name="T37" fmla="*/ 2147483646 h 4291"/>
                <a:gd name="T38" fmla="*/ 2147483646 w 6190"/>
                <a:gd name="T39" fmla="*/ 2147483646 h 4291"/>
                <a:gd name="T40" fmla="*/ 2147483646 w 6190"/>
                <a:gd name="T41" fmla="*/ 2147483646 h 4291"/>
                <a:gd name="T42" fmla="*/ 2147483646 w 6190"/>
                <a:gd name="T43" fmla="*/ 2147483646 h 4291"/>
                <a:gd name="T44" fmla="*/ 2147483646 w 6190"/>
                <a:gd name="T45" fmla="*/ 2147483646 h 4291"/>
                <a:gd name="T46" fmla="*/ 2147483646 w 6190"/>
                <a:gd name="T47" fmla="*/ 2147483646 h 4291"/>
                <a:gd name="T48" fmla="*/ 2147483646 w 6190"/>
                <a:gd name="T49" fmla="*/ 2147483646 h 4291"/>
                <a:gd name="T50" fmla="*/ 0 w 6190"/>
                <a:gd name="T51" fmla="*/ 2147483646 h 4291"/>
                <a:gd name="T52" fmla="*/ 0 w 6190"/>
                <a:gd name="T53" fmla="*/ 2147483646 h 4291"/>
                <a:gd name="T54" fmla="*/ 2147483646 w 6190"/>
                <a:gd name="T55" fmla="*/ 2147483646 h 4291"/>
                <a:gd name="T56" fmla="*/ 2147483646 w 6190"/>
                <a:gd name="T57" fmla="*/ 2147483646 h 4291"/>
                <a:gd name="T58" fmla="*/ 2147483646 w 6190"/>
                <a:gd name="T59" fmla="*/ 0 h 4291"/>
                <a:gd name="T60" fmla="*/ 2147483646 w 6190"/>
                <a:gd name="T61" fmla="*/ 2147483646 h 4291"/>
                <a:gd name="T62" fmla="*/ 2147483646 w 6190"/>
                <a:gd name="T63" fmla="*/ 2147483646 h 4291"/>
                <a:gd name="T64" fmla="*/ 2147483646 w 6190"/>
                <a:gd name="T65" fmla="*/ 2147483646 h 4291"/>
                <a:gd name="T66" fmla="*/ 2147483646 w 6190"/>
                <a:gd name="T67" fmla="*/ 2147483646 h 4291"/>
                <a:gd name="T68" fmla="*/ 2147483646 w 6190"/>
                <a:gd name="T69" fmla="*/ 2147483646 h 4291"/>
                <a:gd name="T70" fmla="*/ 2147483646 w 6190"/>
                <a:gd name="T71" fmla="*/ 2147483646 h 4291"/>
                <a:gd name="T72" fmla="*/ 2147483646 w 6190"/>
                <a:gd name="T73" fmla="*/ 2147483646 h 4291"/>
                <a:gd name="T74" fmla="*/ 2147483646 w 6190"/>
                <a:gd name="T75" fmla="*/ 2147483646 h 4291"/>
                <a:gd name="T76" fmla="*/ 2147483646 w 6190"/>
                <a:gd name="T77" fmla="*/ 2147483646 h 4291"/>
                <a:gd name="T78" fmla="*/ 2147483646 w 6190"/>
                <a:gd name="T79" fmla="*/ 2147483646 h 4291"/>
                <a:gd name="T80" fmla="*/ 2147483646 w 6190"/>
                <a:gd name="T81" fmla="*/ 2147483646 h 4291"/>
                <a:gd name="T82" fmla="*/ 2147483646 w 6190"/>
                <a:gd name="T83" fmla="*/ 2147483646 h 4291"/>
                <a:gd name="T84" fmla="*/ 2147483646 w 6190"/>
                <a:gd name="T85" fmla="*/ 2147483646 h 4291"/>
                <a:gd name="T86" fmla="*/ 2147483646 w 6190"/>
                <a:gd name="T87" fmla="*/ 2147483646 h 4291"/>
                <a:gd name="T88" fmla="*/ 2147483646 w 6190"/>
                <a:gd name="T89" fmla="*/ 2147483646 h 4291"/>
                <a:gd name="T90" fmla="*/ 2147483646 w 6190"/>
                <a:gd name="T91" fmla="*/ 2147483646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eaLnBrk="1" fontAlgn="auto" hangingPunct="1">
                <a:spcBef>
                  <a:spcPts val="0"/>
                </a:spcBef>
                <a:spcAft>
                  <a:spcPts val="0"/>
                </a:spcAft>
                <a:defRPr/>
              </a:pPr>
              <a:endParaRPr lang="zh-CN" altLang="en-US" sz="1355">
                <a:gradFill>
                  <a:gsLst>
                    <a:gs pos="0">
                      <a:schemeClr val="accent1"/>
                    </a:gs>
                    <a:gs pos="100000">
                      <a:schemeClr val="accent1">
                        <a:lumMod val="50000"/>
                      </a:schemeClr>
                    </a:gs>
                  </a:gsLst>
                  <a:lin ang="5400000" scaled="1"/>
                </a:gradFill>
                <a:latin typeface="+mj-lt"/>
                <a:ea typeface="+mn-ea"/>
              </a:endParaRPr>
            </a:p>
          </p:txBody>
        </p:sp>
        <p:sp>
          <p:nvSpPr>
            <p:cNvPr id="50" name="MH_SubTitle_4"/>
            <p:cNvSpPr/>
            <p:nvPr>
              <p:custDataLst>
                <p:tags r:id="rId7"/>
              </p:custDataLst>
            </p:nvPr>
          </p:nvSpPr>
          <p:spPr>
            <a:xfrm>
              <a:off x="2114227" y="3317140"/>
              <a:ext cx="2160203" cy="1559981"/>
            </a:xfrm>
            <a:custGeom>
              <a:avLst/>
              <a:gdLst>
                <a:gd name="connsiteX0" fmla="*/ 0 w 2309360"/>
                <a:gd name="connsiteY0" fmla="*/ 0 h 1666434"/>
                <a:gd name="connsiteX1" fmla="*/ 2309360 w 2309360"/>
                <a:gd name="connsiteY1" fmla="*/ 0 h 1666434"/>
                <a:gd name="connsiteX2" fmla="*/ 2309360 w 2309360"/>
                <a:gd name="connsiteY2" fmla="*/ 1305879 h 1666434"/>
                <a:gd name="connsiteX3" fmla="*/ 1530338 w 2309360"/>
                <a:gd name="connsiteY3" fmla="*/ 1305879 h 1666434"/>
                <a:gd name="connsiteX4" fmla="*/ 1154681 w 2309360"/>
                <a:gd name="connsiteY4" fmla="*/ 1666434 h 1666434"/>
                <a:gd name="connsiteX5" fmla="*/ 779023 w 2309360"/>
                <a:gd name="connsiteY5" fmla="*/ 1305879 h 1666434"/>
                <a:gd name="connsiteX6" fmla="*/ 0 w 2309360"/>
                <a:gd name="connsiteY6" fmla="*/ 1305879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0" y="0"/>
                  </a:moveTo>
                  <a:lnTo>
                    <a:pt x="2309360" y="0"/>
                  </a:lnTo>
                  <a:lnTo>
                    <a:pt x="2309360" y="1305879"/>
                  </a:lnTo>
                  <a:lnTo>
                    <a:pt x="1530338" y="1305879"/>
                  </a:lnTo>
                  <a:lnTo>
                    <a:pt x="1154681" y="1666434"/>
                  </a:lnTo>
                  <a:lnTo>
                    <a:pt x="779023" y="1305879"/>
                  </a:lnTo>
                  <a:lnTo>
                    <a:pt x="0" y="1305879"/>
                  </a:lnTo>
                  <a:close/>
                </a:path>
              </a:pathLst>
            </a:custGeom>
            <a:noFill/>
            <a:ln w="19050">
              <a:gradFill>
                <a:gsLst>
                  <a:gs pos="0">
                    <a:schemeClr val="accent1"/>
                  </a:gs>
                  <a:gs pos="100000">
                    <a:schemeClr val="accent1">
                      <a:lumMod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612000" anchor="ctr">
              <a:normAutofit/>
            </a:bodyPr>
            <a:lstStyle/>
            <a:p>
              <a:pPr algn="ctr" eaLnBrk="1" fontAlgn="auto" hangingPunct="1">
                <a:lnSpc>
                  <a:spcPct val="120000"/>
                </a:lnSpc>
                <a:spcBef>
                  <a:spcPts val="0"/>
                </a:spcBef>
                <a:spcAft>
                  <a:spcPts val="0"/>
                </a:spcAft>
                <a:defRPr/>
              </a:pPr>
              <a:endParaRPr lang="zh-CN" altLang="en-US" sz="1355" dirty="0">
                <a:gradFill>
                  <a:gsLst>
                    <a:gs pos="0">
                      <a:schemeClr val="accent1"/>
                    </a:gs>
                    <a:gs pos="100000">
                      <a:schemeClr val="accent1">
                        <a:lumMod val="50000"/>
                      </a:schemeClr>
                    </a:gs>
                  </a:gsLst>
                  <a:lin ang="5400000" scaled="1"/>
                </a:gradFill>
                <a:latin typeface="+mj-lt"/>
              </a:endParaRPr>
            </a:p>
          </p:txBody>
        </p:sp>
        <p:sp>
          <p:nvSpPr>
            <p:cNvPr id="51" name="Text Box 10"/>
            <p:cNvSpPr txBox="1">
              <a:spLocks noChangeArrowheads="1"/>
            </p:cNvSpPr>
            <p:nvPr/>
          </p:nvSpPr>
          <p:spPr bwMode="auto">
            <a:xfrm>
              <a:off x="2149146" y="3433107"/>
              <a:ext cx="2028463" cy="436280"/>
            </a:xfrm>
            <a:prstGeom prst="rect">
              <a:avLst/>
            </a:prstGeom>
            <a:noFill/>
            <a:ln w="9525">
              <a:noFill/>
              <a:miter lim="800000"/>
            </a:ln>
          </p:spPr>
          <p:txBody>
            <a:bodyPr lIns="60960" tIns="30480" rIns="60960" bIns="30480">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 In the  spectrum of visible light,  yellow is found between  green and orange.</a:t>
              </a:r>
              <a:endParaRPr lang="en-US" altLang="zh-CN" sz="1200" dirty="0">
                <a:gradFill>
                  <a:gsLst>
                    <a:gs pos="0">
                      <a:schemeClr val="accent1"/>
                    </a:gs>
                    <a:gs pos="100000">
                      <a:schemeClr val="accent1">
                        <a:lumMod val="50000"/>
                      </a:schemeClr>
                    </a:gs>
                  </a:gsLst>
                  <a:lin ang="5400000" scaled="1"/>
                </a:gradFill>
                <a:latin typeface="+mj-lt"/>
                <a:ea typeface="+mn-ea"/>
              </a:endParaRPr>
            </a:p>
          </p:txBody>
        </p:sp>
      </p:grpSp>
      <p:grpSp>
        <p:nvGrpSpPr>
          <p:cNvPr id="54" name="组合 53"/>
          <p:cNvGrpSpPr/>
          <p:nvPr/>
        </p:nvGrpSpPr>
        <p:grpSpPr bwMode="auto">
          <a:xfrm>
            <a:off x="5959018" y="4423833"/>
            <a:ext cx="2882900" cy="2078567"/>
            <a:chOff x="4469056" y="3317140"/>
            <a:chExt cx="2161688" cy="1559981"/>
          </a:xfrm>
        </p:grpSpPr>
        <p:sp>
          <p:nvSpPr>
            <p:cNvPr id="55" name="MH_Other_6"/>
            <p:cNvSpPr/>
            <p:nvPr>
              <p:custDataLst>
                <p:tags r:id="rId2"/>
              </p:custDataLst>
            </p:nvPr>
          </p:nvSpPr>
          <p:spPr>
            <a:xfrm flipV="1">
              <a:off x="5207077" y="4133668"/>
              <a:ext cx="682471" cy="670379"/>
            </a:xfrm>
            <a:prstGeom prst="diamond">
              <a:avLst/>
            </a:prstGeom>
            <a:gradFill>
              <a:gsLst>
                <a:gs pos="0">
                  <a:schemeClr val="accent1"/>
                </a:gs>
                <a:gs pos="100000">
                  <a:schemeClr val="accent1">
                    <a:lumMod val="5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5">
                <a:gradFill>
                  <a:gsLst>
                    <a:gs pos="0">
                      <a:schemeClr val="accent1"/>
                    </a:gs>
                    <a:gs pos="100000">
                      <a:schemeClr val="accent1">
                        <a:lumMod val="50000"/>
                      </a:schemeClr>
                    </a:gs>
                  </a:gsLst>
                  <a:lin ang="5400000" scaled="1"/>
                </a:gradFill>
                <a:latin typeface="+mj-lt"/>
              </a:endParaRPr>
            </a:p>
          </p:txBody>
        </p:sp>
        <p:sp>
          <p:nvSpPr>
            <p:cNvPr id="56" name="MH_Other_7"/>
            <p:cNvSpPr/>
            <p:nvPr>
              <p:custDataLst>
                <p:tags r:id="rId3"/>
              </p:custDataLst>
            </p:nvPr>
          </p:nvSpPr>
          <p:spPr bwMode="auto">
            <a:xfrm>
              <a:off x="5389599" y="4305234"/>
              <a:ext cx="296795" cy="258938"/>
            </a:xfrm>
            <a:custGeom>
              <a:avLst/>
              <a:gdLst>
                <a:gd name="T0" fmla="*/ 2147483646 w 6361"/>
                <a:gd name="T1" fmla="*/ 2147483646 h 5554"/>
                <a:gd name="T2" fmla="*/ 2147483646 w 6361"/>
                <a:gd name="T3" fmla="*/ 2147483646 h 5554"/>
                <a:gd name="T4" fmla="*/ 2147483646 w 6361"/>
                <a:gd name="T5" fmla="*/ 2147483646 h 5554"/>
                <a:gd name="T6" fmla="*/ 2147483646 w 6361"/>
                <a:gd name="T7" fmla="*/ 2147483646 h 5554"/>
                <a:gd name="T8" fmla="*/ 2147483646 w 6361"/>
                <a:gd name="T9" fmla="*/ 2147483646 h 5554"/>
                <a:gd name="T10" fmla="*/ 2147483646 w 6361"/>
                <a:gd name="T11" fmla="*/ 2147483646 h 5554"/>
                <a:gd name="T12" fmla="*/ 2147483646 w 6361"/>
                <a:gd name="T13" fmla="*/ 2147483646 h 5554"/>
                <a:gd name="T14" fmla="*/ 2147483646 w 6361"/>
                <a:gd name="T15" fmla="*/ 2147483646 h 5554"/>
                <a:gd name="T16" fmla="*/ 2147483646 w 6361"/>
                <a:gd name="T17" fmla="*/ 2147483646 h 5554"/>
                <a:gd name="T18" fmla="*/ 2147483646 w 6361"/>
                <a:gd name="T19" fmla="*/ 2147483646 h 5554"/>
                <a:gd name="T20" fmla="*/ 2147483646 w 6361"/>
                <a:gd name="T21" fmla="*/ 2147483646 h 5554"/>
                <a:gd name="T22" fmla="*/ 2147483646 w 6361"/>
                <a:gd name="T23" fmla="*/ 2147483646 h 5554"/>
                <a:gd name="T24" fmla="*/ 2147483646 w 6361"/>
                <a:gd name="T25" fmla="*/ 2147483646 h 5554"/>
                <a:gd name="T26" fmla="*/ 2147483646 w 6361"/>
                <a:gd name="T27" fmla="*/ 2147483646 h 5554"/>
                <a:gd name="T28" fmla="*/ 2147483646 w 6361"/>
                <a:gd name="T29" fmla="*/ 2147483646 h 5554"/>
                <a:gd name="T30" fmla="*/ 2147483646 w 6361"/>
                <a:gd name="T31" fmla="*/ 2147483646 h 5554"/>
                <a:gd name="T32" fmla="*/ 2147483646 w 6361"/>
                <a:gd name="T33" fmla="*/ 2147483646 h 5554"/>
                <a:gd name="T34" fmla="*/ 2147483646 w 6361"/>
                <a:gd name="T35" fmla="*/ 2147483646 h 5554"/>
                <a:gd name="T36" fmla="*/ 2147483646 w 6361"/>
                <a:gd name="T37" fmla="*/ 2147483646 h 5554"/>
                <a:gd name="T38" fmla="*/ 2147483646 w 6361"/>
                <a:gd name="T39" fmla="*/ 2147483646 h 5554"/>
                <a:gd name="T40" fmla="*/ 2147483646 w 6361"/>
                <a:gd name="T41" fmla="*/ 2147483646 h 5554"/>
                <a:gd name="T42" fmla="*/ 2147483646 w 6361"/>
                <a:gd name="T43" fmla="*/ 2147483646 h 5554"/>
                <a:gd name="T44" fmla="*/ 2147483646 w 6361"/>
                <a:gd name="T45" fmla="*/ 2147483646 h 5554"/>
                <a:gd name="T46" fmla="*/ 2147483646 w 6361"/>
                <a:gd name="T47" fmla="*/ 2147483646 h 5554"/>
                <a:gd name="T48" fmla="*/ 2147483646 w 6361"/>
                <a:gd name="T49" fmla="*/ 2147483646 h 5554"/>
                <a:gd name="T50" fmla="*/ 2147483646 w 6361"/>
                <a:gd name="T51" fmla="*/ 2147483646 h 5554"/>
                <a:gd name="T52" fmla="*/ 2147483646 w 6361"/>
                <a:gd name="T53" fmla="*/ 2147483646 h 5554"/>
                <a:gd name="T54" fmla="*/ 2147483646 w 6361"/>
                <a:gd name="T55" fmla="*/ 2147483646 h 5554"/>
                <a:gd name="T56" fmla="*/ 2147483646 w 6361"/>
                <a:gd name="T57" fmla="*/ 2147483646 h 5554"/>
                <a:gd name="T58" fmla="*/ 2147483646 w 6361"/>
                <a:gd name="T59" fmla="*/ 2147483646 h 5554"/>
                <a:gd name="T60" fmla="*/ 2147483646 w 6361"/>
                <a:gd name="T61" fmla="*/ 2147483646 h 5554"/>
                <a:gd name="T62" fmla="*/ 2147483646 w 6361"/>
                <a:gd name="T63" fmla="*/ 2147483646 h 5554"/>
                <a:gd name="T64" fmla="*/ 2147483646 w 6361"/>
                <a:gd name="T65" fmla="*/ 2147483646 h 5554"/>
                <a:gd name="T66" fmla="*/ 2147483646 w 6361"/>
                <a:gd name="T67" fmla="*/ 2147483646 h 5554"/>
                <a:gd name="T68" fmla="*/ 2147483646 w 6361"/>
                <a:gd name="T69" fmla="*/ 2147483646 h 5554"/>
                <a:gd name="T70" fmla="*/ 2147483646 w 6361"/>
                <a:gd name="T71" fmla="*/ 2147483646 h 5554"/>
                <a:gd name="T72" fmla="*/ 2147483646 w 6361"/>
                <a:gd name="T73" fmla="*/ 2147483646 h 5554"/>
                <a:gd name="T74" fmla="*/ 2147483646 w 6361"/>
                <a:gd name="T75" fmla="*/ 2147483646 h 5554"/>
                <a:gd name="T76" fmla="*/ 2147483646 w 6361"/>
                <a:gd name="T77" fmla="*/ 2147483646 h 5554"/>
                <a:gd name="T78" fmla="*/ 2147483646 w 6361"/>
                <a:gd name="T79" fmla="*/ 2147483646 h 5554"/>
                <a:gd name="T80" fmla="*/ 2147483646 w 6361"/>
                <a:gd name="T81" fmla="*/ 2147483646 h 5554"/>
                <a:gd name="T82" fmla="*/ 2147483646 w 6361"/>
                <a:gd name="T83" fmla="*/ 2147483646 h 5554"/>
                <a:gd name="T84" fmla="*/ 2147483646 w 6361"/>
                <a:gd name="T85" fmla="*/ 2147483646 h 5554"/>
                <a:gd name="T86" fmla="*/ 2147483646 w 6361"/>
                <a:gd name="T87" fmla="*/ 2147483646 h 5554"/>
                <a:gd name="T88" fmla="*/ 2147483646 w 6361"/>
                <a:gd name="T89" fmla="*/ 2147483646 h 5554"/>
                <a:gd name="T90" fmla="*/ 2147483646 w 6361"/>
                <a:gd name="T91" fmla="*/ 2147483646 h 5554"/>
                <a:gd name="T92" fmla="*/ 2147483646 w 6361"/>
                <a:gd name="T93" fmla="*/ 2147483646 h 5554"/>
                <a:gd name="T94" fmla="*/ 2147483646 w 6361"/>
                <a:gd name="T95" fmla="*/ 2147483646 h 5554"/>
                <a:gd name="T96" fmla="*/ 2147483646 w 6361"/>
                <a:gd name="T97" fmla="*/ 2147483646 h 5554"/>
                <a:gd name="T98" fmla="*/ 2147483646 w 6361"/>
                <a:gd name="T99" fmla="*/ 2147483646 h 5554"/>
                <a:gd name="T100" fmla="*/ 2147483646 w 6361"/>
                <a:gd name="T101" fmla="*/ 2147483646 h 5554"/>
                <a:gd name="T102" fmla="*/ 2147483646 w 6361"/>
                <a:gd name="T103" fmla="*/ 2147483646 h 5554"/>
                <a:gd name="T104" fmla="*/ 2147483646 w 6361"/>
                <a:gd name="T105" fmla="*/ 2147483646 h 5554"/>
                <a:gd name="T106" fmla="*/ 2147483646 w 6361"/>
                <a:gd name="T107" fmla="*/ 2147483646 h 5554"/>
                <a:gd name="T108" fmla="*/ 2147483646 w 6361"/>
                <a:gd name="T109" fmla="*/ 2147483646 h 5554"/>
                <a:gd name="T110" fmla="*/ 2147483646 w 6361"/>
                <a:gd name="T111" fmla="*/ 2147483646 h 5554"/>
                <a:gd name="T112" fmla="*/ 2147483646 w 6361"/>
                <a:gd name="T113" fmla="*/ 2147483646 h 5554"/>
                <a:gd name="T114" fmla="*/ 2147483646 w 6361"/>
                <a:gd name="T115" fmla="*/ 2147483646 h 5554"/>
                <a:gd name="T116" fmla="*/ 2147483646 w 6361"/>
                <a:gd name="T117" fmla="*/ 2147483646 h 5554"/>
                <a:gd name="T118" fmla="*/ 2147483646 w 6361"/>
                <a:gd name="T119" fmla="*/ 2147483646 h 5554"/>
                <a:gd name="T120" fmla="*/ 2147483646 w 6361"/>
                <a:gd name="T121" fmla="*/ 2147483646 h 555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361" h="5554">
                  <a:moveTo>
                    <a:pt x="2311" y="2629"/>
                  </a:moveTo>
                  <a:lnTo>
                    <a:pt x="3634" y="2629"/>
                  </a:lnTo>
                  <a:lnTo>
                    <a:pt x="3584" y="2603"/>
                  </a:lnTo>
                  <a:lnTo>
                    <a:pt x="3535" y="2575"/>
                  </a:lnTo>
                  <a:lnTo>
                    <a:pt x="3487" y="2544"/>
                  </a:lnTo>
                  <a:lnTo>
                    <a:pt x="3441" y="2512"/>
                  </a:lnTo>
                  <a:lnTo>
                    <a:pt x="3396" y="2479"/>
                  </a:lnTo>
                  <a:lnTo>
                    <a:pt x="3352" y="2443"/>
                  </a:lnTo>
                  <a:lnTo>
                    <a:pt x="3311" y="2406"/>
                  </a:lnTo>
                  <a:lnTo>
                    <a:pt x="3270" y="2367"/>
                  </a:lnTo>
                  <a:lnTo>
                    <a:pt x="3247" y="2343"/>
                  </a:lnTo>
                  <a:lnTo>
                    <a:pt x="3224" y="2318"/>
                  </a:lnTo>
                  <a:lnTo>
                    <a:pt x="3202" y="2294"/>
                  </a:lnTo>
                  <a:lnTo>
                    <a:pt x="3181" y="2268"/>
                  </a:lnTo>
                  <a:lnTo>
                    <a:pt x="3160" y="2243"/>
                  </a:lnTo>
                  <a:lnTo>
                    <a:pt x="3139" y="2216"/>
                  </a:lnTo>
                  <a:lnTo>
                    <a:pt x="3120" y="2190"/>
                  </a:lnTo>
                  <a:lnTo>
                    <a:pt x="3101" y="2162"/>
                  </a:lnTo>
                  <a:lnTo>
                    <a:pt x="3083" y="2134"/>
                  </a:lnTo>
                  <a:lnTo>
                    <a:pt x="3065" y="2106"/>
                  </a:lnTo>
                  <a:lnTo>
                    <a:pt x="3048" y="2077"/>
                  </a:lnTo>
                  <a:lnTo>
                    <a:pt x="3032" y="2048"/>
                  </a:lnTo>
                  <a:lnTo>
                    <a:pt x="3016" y="2018"/>
                  </a:lnTo>
                  <a:lnTo>
                    <a:pt x="3001" y="1987"/>
                  </a:lnTo>
                  <a:lnTo>
                    <a:pt x="2986" y="1958"/>
                  </a:lnTo>
                  <a:lnTo>
                    <a:pt x="2973" y="1927"/>
                  </a:lnTo>
                  <a:lnTo>
                    <a:pt x="2961" y="1895"/>
                  </a:lnTo>
                  <a:lnTo>
                    <a:pt x="2948" y="1864"/>
                  </a:lnTo>
                  <a:lnTo>
                    <a:pt x="2937" y="1832"/>
                  </a:lnTo>
                  <a:lnTo>
                    <a:pt x="2926" y="1799"/>
                  </a:lnTo>
                  <a:lnTo>
                    <a:pt x="2917" y="1766"/>
                  </a:lnTo>
                  <a:lnTo>
                    <a:pt x="2907" y="1733"/>
                  </a:lnTo>
                  <a:lnTo>
                    <a:pt x="2900" y="1700"/>
                  </a:lnTo>
                  <a:lnTo>
                    <a:pt x="2892" y="1666"/>
                  </a:lnTo>
                  <a:lnTo>
                    <a:pt x="2886" y="1632"/>
                  </a:lnTo>
                  <a:lnTo>
                    <a:pt x="2880" y="1598"/>
                  </a:lnTo>
                  <a:lnTo>
                    <a:pt x="2875" y="1564"/>
                  </a:lnTo>
                  <a:lnTo>
                    <a:pt x="2871" y="1529"/>
                  </a:lnTo>
                  <a:lnTo>
                    <a:pt x="2868" y="1494"/>
                  </a:lnTo>
                  <a:lnTo>
                    <a:pt x="2866" y="1458"/>
                  </a:lnTo>
                  <a:lnTo>
                    <a:pt x="2865" y="1422"/>
                  </a:lnTo>
                  <a:lnTo>
                    <a:pt x="2864" y="1387"/>
                  </a:lnTo>
                  <a:lnTo>
                    <a:pt x="2865" y="1351"/>
                  </a:lnTo>
                  <a:lnTo>
                    <a:pt x="2866" y="1316"/>
                  </a:lnTo>
                  <a:lnTo>
                    <a:pt x="2868" y="1281"/>
                  </a:lnTo>
                  <a:lnTo>
                    <a:pt x="2871" y="1246"/>
                  </a:lnTo>
                  <a:lnTo>
                    <a:pt x="2875" y="1210"/>
                  </a:lnTo>
                  <a:lnTo>
                    <a:pt x="2880" y="1175"/>
                  </a:lnTo>
                  <a:lnTo>
                    <a:pt x="2886" y="1141"/>
                  </a:lnTo>
                  <a:lnTo>
                    <a:pt x="2892" y="1107"/>
                  </a:lnTo>
                  <a:lnTo>
                    <a:pt x="2900" y="1074"/>
                  </a:lnTo>
                  <a:lnTo>
                    <a:pt x="2907" y="1040"/>
                  </a:lnTo>
                  <a:lnTo>
                    <a:pt x="2917" y="1007"/>
                  </a:lnTo>
                  <a:lnTo>
                    <a:pt x="2926" y="975"/>
                  </a:lnTo>
                  <a:lnTo>
                    <a:pt x="2937" y="942"/>
                  </a:lnTo>
                  <a:lnTo>
                    <a:pt x="2948" y="910"/>
                  </a:lnTo>
                  <a:lnTo>
                    <a:pt x="2961" y="878"/>
                  </a:lnTo>
                  <a:lnTo>
                    <a:pt x="2973" y="848"/>
                  </a:lnTo>
                  <a:lnTo>
                    <a:pt x="2986" y="817"/>
                  </a:lnTo>
                  <a:lnTo>
                    <a:pt x="3001" y="786"/>
                  </a:lnTo>
                  <a:lnTo>
                    <a:pt x="3016" y="756"/>
                  </a:lnTo>
                  <a:lnTo>
                    <a:pt x="3032" y="726"/>
                  </a:lnTo>
                  <a:lnTo>
                    <a:pt x="3048" y="697"/>
                  </a:lnTo>
                  <a:lnTo>
                    <a:pt x="3065" y="668"/>
                  </a:lnTo>
                  <a:lnTo>
                    <a:pt x="3083" y="640"/>
                  </a:lnTo>
                  <a:lnTo>
                    <a:pt x="3101" y="612"/>
                  </a:lnTo>
                  <a:lnTo>
                    <a:pt x="3120" y="585"/>
                  </a:lnTo>
                  <a:lnTo>
                    <a:pt x="3139" y="558"/>
                  </a:lnTo>
                  <a:lnTo>
                    <a:pt x="3160" y="531"/>
                  </a:lnTo>
                  <a:lnTo>
                    <a:pt x="3181" y="505"/>
                  </a:lnTo>
                  <a:lnTo>
                    <a:pt x="3202" y="480"/>
                  </a:lnTo>
                  <a:lnTo>
                    <a:pt x="3224" y="455"/>
                  </a:lnTo>
                  <a:lnTo>
                    <a:pt x="3247" y="430"/>
                  </a:lnTo>
                  <a:lnTo>
                    <a:pt x="3270" y="407"/>
                  </a:lnTo>
                  <a:lnTo>
                    <a:pt x="3294" y="383"/>
                  </a:lnTo>
                  <a:lnTo>
                    <a:pt x="3318" y="361"/>
                  </a:lnTo>
                  <a:lnTo>
                    <a:pt x="3343" y="339"/>
                  </a:lnTo>
                  <a:lnTo>
                    <a:pt x="3368" y="317"/>
                  </a:lnTo>
                  <a:lnTo>
                    <a:pt x="3395" y="296"/>
                  </a:lnTo>
                  <a:lnTo>
                    <a:pt x="3421" y="276"/>
                  </a:lnTo>
                  <a:lnTo>
                    <a:pt x="3448" y="257"/>
                  </a:lnTo>
                  <a:lnTo>
                    <a:pt x="3476" y="238"/>
                  </a:lnTo>
                  <a:lnTo>
                    <a:pt x="3503" y="220"/>
                  </a:lnTo>
                  <a:lnTo>
                    <a:pt x="3531" y="201"/>
                  </a:lnTo>
                  <a:lnTo>
                    <a:pt x="3561" y="184"/>
                  </a:lnTo>
                  <a:lnTo>
                    <a:pt x="3590" y="168"/>
                  </a:lnTo>
                  <a:lnTo>
                    <a:pt x="3619" y="153"/>
                  </a:lnTo>
                  <a:lnTo>
                    <a:pt x="3649" y="138"/>
                  </a:lnTo>
                  <a:lnTo>
                    <a:pt x="3680" y="123"/>
                  </a:lnTo>
                  <a:lnTo>
                    <a:pt x="3711" y="110"/>
                  </a:lnTo>
                  <a:lnTo>
                    <a:pt x="3742" y="97"/>
                  </a:lnTo>
                  <a:lnTo>
                    <a:pt x="3774" y="84"/>
                  </a:lnTo>
                  <a:lnTo>
                    <a:pt x="3806" y="74"/>
                  </a:lnTo>
                  <a:lnTo>
                    <a:pt x="3839" y="63"/>
                  </a:lnTo>
                  <a:lnTo>
                    <a:pt x="3870" y="54"/>
                  </a:lnTo>
                  <a:lnTo>
                    <a:pt x="3903" y="44"/>
                  </a:lnTo>
                  <a:lnTo>
                    <a:pt x="3938" y="36"/>
                  </a:lnTo>
                  <a:lnTo>
                    <a:pt x="3971" y="29"/>
                  </a:lnTo>
                  <a:lnTo>
                    <a:pt x="4005" y="23"/>
                  </a:lnTo>
                  <a:lnTo>
                    <a:pt x="4039" y="16"/>
                  </a:lnTo>
                  <a:lnTo>
                    <a:pt x="4074" y="12"/>
                  </a:lnTo>
                  <a:lnTo>
                    <a:pt x="4109" y="8"/>
                  </a:lnTo>
                  <a:lnTo>
                    <a:pt x="4144" y="5"/>
                  </a:lnTo>
                  <a:lnTo>
                    <a:pt x="4179" y="2"/>
                  </a:lnTo>
                  <a:lnTo>
                    <a:pt x="4214" y="1"/>
                  </a:lnTo>
                  <a:lnTo>
                    <a:pt x="4250" y="0"/>
                  </a:lnTo>
                  <a:lnTo>
                    <a:pt x="4286" y="1"/>
                  </a:lnTo>
                  <a:lnTo>
                    <a:pt x="4322" y="2"/>
                  </a:lnTo>
                  <a:lnTo>
                    <a:pt x="4357" y="5"/>
                  </a:lnTo>
                  <a:lnTo>
                    <a:pt x="4392" y="8"/>
                  </a:lnTo>
                  <a:lnTo>
                    <a:pt x="4427" y="12"/>
                  </a:lnTo>
                  <a:lnTo>
                    <a:pt x="4461" y="16"/>
                  </a:lnTo>
                  <a:lnTo>
                    <a:pt x="4495" y="23"/>
                  </a:lnTo>
                  <a:lnTo>
                    <a:pt x="4529" y="29"/>
                  </a:lnTo>
                  <a:lnTo>
                    <a:pt x="4563" y="36"/>
                  </a:lnTo>
                  <a:lnTo>
                    <a:pt x="4596" y="44"/>
                  </a:lnTo>
                  <a:lnTo>
                    <a:pt x="4629" y="54"/>
                  </a:lnTo>
                  <a:lnTo>
                    <a:pt x="4662" y="63"/>
                  </a:lnTo>
                  <a:lnTo>
                    <a:pt x="4695" y="74"/>
                  </a:lnTo>
                  <a:lnTo>
                    <a:pt x="4727" y="84"/>
                  </a:lnTo>
                  <a:lnTo>
                    <a:pt x="4758" y="97"/>
                  </a:lnTo>
                  <a:lnTo>
                    <a:pt x="4790" y="110"/>
                  </a:lnTo>
                  <a:lnTo>
                    <a:pt x="4821" y="123"/>
                  </a:lnTo>
                  <a:lnTo>
                    <a:pt x="4851" y="138"/>
                  </a:lnTo>
                  <a:lnTo>
                    <a:pt x="4882" y="153"/>
                  </a:lnTo>
                  <a:lnTo>
                    <a:pt x="4911" y="168"/>
                  </a:lnTo>
                  <a:lnTo>
                    <a:pt x="4940" y="184"/>
                  </a:lnTo>
                  <a:lnTo>
                    <a:pt x="4969" y="201"/>
                  </a:lnTo>
                  <a:lnTo>
                    <a:pt x="4998" y="220"/>
                  </a:lnTo>
                  <a:lnTo>
                    <a:pt x="5025" y="238"/>
                  </a:lnTo>
                  <a:lnTo>
                    <a:pt x="5053" y="257"/>
                  </a:lnTo>
                  <a:lnTo>
                    <a:pt x="5079" y="276"/>
                  </a:lnTo>
                  <a:lnTo>
                    <a:pt x="5106" y="296"/>
                  </a:lnTo>
                  <a:lnTo>
                    <a:pt x="5132" y="317"/>
                  </a:lnTo>
                  <a:lnTo>
                    <a:pt x="5157" y="339"/>
                  </a:lnTo>
                  <a:lnTo>
                    <a:pt x="5183" y="361"/>
                  </a:lnTo>
                  <a:lnTo>
                    <a:pt x="5206" y="383"/>
                  </a:lnTo>
                  <a:lnTo>
                    <a:pt x="5231" y="407"/>
                  </a:lnTo>
                  <a:lnTo>
                    <a:pt x="5254" y="430"/>
                  </a:lnTo>
                  <a:lnTo>
                    <a:pt x="5276" y="455"/>
                  </a:lnTo>
                  <a:lnTo>
                    <a:pt x="5299" y="480"/>
                  </a:lnTo>
                  <a:lnTo>
                    <a:pt x="5320" y="505"/>
                  </a:lnTo>
                  <a:lnTo>
                    <a:pt x="5340" y="531"/>
                  </a:lnTo>
                  <a:lnTo>
                    <a:pt x="5360" y="558"/>
                  </a:lnTo>
                  <a:lnTo>
                    <a:pt x="5381" y="585"/>
                  </a:lnTo>
                  <a:lnTo>
                    <a:pt x="5400" y="612"/>
                  </a:lnTo>
                  <a:lnTo>
                    <a:pt x="5418" y="640"/>
                  </a:lnTo>
                  <a:lnTo>
                    <a:pt x="5436" y="668"/>
                  </a:lnTo>
                  <a:lnTo>
                    <a:pt x="5453" y="697"/>
                  </a:lnTo>
                  <a:lnTo>
                    <a:pt x="5469" y="726"/>
                  </a:lnTo>
                  <a:lnTo>
                    <a:pt x="5485" y="756"/>
                  </a:lnTo>
                  <a:lnTo>
                    <a:pt x="5500" y="786"/>
                  </a:lnTo>
                  <a:lnTo>
                    <a:pt x="5514" y="817"/>
                  </a:lnTo>
                  <a:lnTo>
                    <a:pt x="5527" y="848"/>
                  </a:lnTo>
                  <a:lnTo>
                    <a:pt x="5540" y="878"/>
                  </a:lnTo>
                  <a:lnTo>
                    <a:pt x="5552" y="910"/>
                  </a:lnTo>
                  <a:lnTo>
                    <a:pt x="5564" y="942"/>
                  </a:lnTo>
                  <a:lnTo>
                    <a:pt x="5574" y="975"/>
                  </a:lnTo>
                  <a:lnTo>
                    <a:pt x="5584" y="1007"/>
                  </a:lnTo>
                  <a:lnTo>
                    <a:pt x="5592" y="1040"/>
                  </a:lnTo>
                  <a:lnTo>
                    <a:pt x="5601" y="1074"/>
                  </a:lnTo>
                  <a:lnTo>
                    <a:pt x="5608" y="1107"/>
                  </a:lnTo>
                  <a:lnTo>
                    <a:pt x="5615" y="1141"/>
                  </a:lnTo>
                  <a:lnTo>
                    <a:pt x="5620" y="1175"/>
                  </a:lnTo>
                  <a:lnTo>
                    <a:pt x="5625" y="1210"/>
                  </a:lnTo>
                  <a:lnTo>
                    <a:pt x="5629" y="1246"/>
                  </a:lnTo>
                  <a:lnTo>
                    <a:pt x="5632" y="1281"/>
                  </a:lnTo>
                  <a:lnTo>
                    <a:pt x="5635" y="1316"/>
                  </a:lnTo>
                  <a:lnTo>
                    <a:pt x="5636" y="1351"/>
                  </a:lnTo>
                  <a:lnTo>
                    <a:pt x="5636" y="1387"/>
                  </a:lnTo>
                  <a:lnTo>
                    <a:pt x="5636" y="1422"/>
                  </a:lnTo>
                  <a:lnTo>
                    <a:pt x="5635" y="1458"/>
                  </a:lnTo>
                  <a:lnTo>
                    <a:pt x="5632" y="1494"/>
                  </a:lnTo>
                  <a:lnTo>
                    <a:pt x="5629" y="1529"/>
                  </a:lnTo>
                  <a:lnTo>
                    <a:pt x="5625" y="1564"/>
                  </a:lnTo>
                  <a:lnTo>
                    <a:pt x="5620" y="1598"/>
                  </a:lnTo>
                  <a:lnTo>
                    <a:pt x="5615" y="1632"/>
                  </a:lnTo>
                  <a:lnTo>
                    <a:pt x="5608" y="1666"/>
                  </a:lnTo>
                  <a:lnTo>
                    <a:pt x="5601" y="1700"/>
                  </a:lnTo>
                  <a:lnTo>
                    <a:pt x="5592" y="1733"/>
                  </a:lnTo>
                  <a:lnTo>
                    <a:pt x="5584" y="1766"/>
                  </a:lnTo>
                  <a:lnTo>
                    <a:pt x="5574" y="1799"/>
                  </a:lnTo>
                  <a:lnTo>
                    <a:pt x="5564" y="1832"/>
                  </a:lnTo>
                  <a:lnTo>
                    <a:pt x="5552" y="1864"/>
                  </a:lnTo>
                  <a:lnTo>
                    <a:pt x="5540" y="1895"/>
                  </a:lnTo>
                  <a:lnTo>
                    <a:pt x="5527" y="1927"/>
                  </a:lnTo>
                  <a:lnTo>
                    <a:pt x="5514" y="1958"/>
                  </a:lnTo>
                  <a:lnTo>
                    <a:pt x="5500" y="1987"/>
                  </a:lnTo>
                  <a:lnTo>
                    <a:pt x="5485" y="2018"/>
                  </a:lnTo>
                  <a:lnTo>
                    <a:pt x="5469" y="2048"/>
                  </a:lnTo>
                  <a:lnTo>
                    <a:pt x="5453" y="2077"/>
                  </a:lnTo>
                  <a:lnTo>
                    <a:pt x="5436" y="2106"/>
                  </a:lnTo>
                  <a:lnTo>
                    <a:pt x="5418" y="2134"/>
                  </a:lnTo>
                  <a:lnTo>
                    <a:pt x="5400" y="2162"/>
                  </a:lnTo>
                  <a:lnTo>
                    <a:pt x="5381" y="2190"/>
                  </a:lnTo>
                  <a:lnTo>
                    <a:pt x="5360" y="2216"/>
                  </a:lnTo>
                  <a:lnTo>
                    <a:pt x="5340" y="2243"/>
                  </a:lnTo>
                  <a:lnTo>
                    <a:pt x="5320" y="2268"/>
                  </a:lnTo>
                  <a:lnTo>
                    <a:pt x="5299" y="2294"/>
                  </a:lnTo>
                  <a:lnTo>
                    <a:pt x="5276" y="2318"/>
                  </a:lnTo>
                  <a:lnTo>
                    <a:pt x="5254" y="2343"/>
                  </a:lnTo>
                  <a:lnTo>
                    <a:pt x="5231" y="2367"/>
                  </a:lnTo>
                  <a:lnTo>
                    <a:pt x="5190" y="2406"/>
                  </a:lnTo>
                  <a:lnTo>
                    <a:pt x="5148" y="2443"/>
                  </a:lnTo>
                  <a:lnTo>
                    <a:pt x="5104" y="2479"/>
                  </a:lnTo>
                  <a:lnTo>
                    <a:pt x="5059" y="2512"/>
                  </a:lnTo>
                  <a:lnTo>
                    <a:pt x="5013" y="2544"/>
                  </a:lnTo>
                  <a:lnTo>
                    <a:pt x="4966" y="2575"/>
                  </a:lnTo>
                  <a:lnTo>
                    <a:pt x="4917" y="2603"/>
                  </a:lnTo>
                  <a:lnTo>
                    <a:pt x="4867" y="2629"/>
                  </a:lnTo>
                  <a:lnTo>
                    <a:pt x="5114" y="2629"/>
                  </a:lnTo>
                  <a:lnTo>
                    <a:pt x="5697" y="2231"/>
                  </a:lnTo>
                  <a:lnTo>
                    <a:pt x="5629" y="2131"/>
                  </a:lnTo>
                  <a:lnTo>
                    <a:pt x="5853" y="1978"/>
                  </a:lnTo>
                  <a:lnTo>
                    <a:pt x="6361" y="2721"/>
                  </a:lnTo>
                  <a:lnTo>
                    <a:pt x="6135" y="2875"/>
                  </a:lnTo>
                  <a:lnTo>
                    <a:pt x="6057" y="2760"/>
                  </a:lnTo>
                  <a:lnTo>
                    <a:pt x="5505" y="3136"/>
                  </a:lnTo>
                  <a:lnTo>
                    <a:pt x="5505" y="5232"/>
                  </a:lnTo>
                  <a:lnTo>
                    <a:pt x="5505" y="5249"/>
                  </a:lnTo>
                  <a:lnTo>
                    <a:pt x="5504" y="5265"/>
                  </a:lnTo>
                  <a:lnTo>
                    <a:pt x="5502" y="5281"/>
                  </a:lnTo>
                  <a:lnTo>
                    <a:pt x="5499" y="5296"/>
                  </a:lnTo>
                  <a:lnTo>
                    <a:pt x="5496" y="5312"/>
                  </a:lnTo>
                  <a:lnTo>
                    <a:pt x="5491" y="5327"/>
                  </a:lnTo>
                  <a:lnTo>
                    <a:pt x="5486" y="5342"/>
                  </a:lnTo>
                  <a:lnTo>
                    <a:pt x="5481" y="5357"/>
                  </a:lnTo>
                  <a:lnTo>
                    <a:pt x="5473" y="5371"/>
                  </a:lnTo>
                  <a:lnTo>
                    <a:pt x="5467" y="5385"/>
                  </a:lnTo>
                  <a:lnTo>
                    <a:pt x="5458" y="5399"/>
                  </a:lnTo>
                  <a:lnTo>
                    <a:pt x="5451" y="5411"/>
                  </a:lnTo>
                  <a:lnTo>
                    <a:pt x="5441" y="5424"/>
                  </a:lnTo>
                  <a:lnTo>
                    <a:pt x="5432" y="5437"/>
                  </a:lnTo>
                  <a:lnTo>
                    <a:pt x="5421" y="5449"/>
                  </a:lnTo>
                  <a:lnTo>
                    <a:pt x="5410" y="5459"/>
                  </a:lnTo>
                  <a:lnTo>
                    <a:pt x="5400" y="5470"/>
                  </a:lnTo>
                  <a:lnTo>
                    <a:pt x="5388" y="5481"/>
                  </a:lnTo>
                  <a:lnTo>
                    <a:pt x="5375" y="5490"/>
                  </a:lnTo>
                  <a:lnTo>
                    <a:pt x="5364" y="5499"/>
                  </a:lnTo>
                  <a:lnTo>
                    <a:pt x="5350" y="5507"/>
                  </a:lnTo>
                  <a:lnTo>
                    <a:pt x="5337" y="5515"/>
                  </a:lnTo>
                  <a:lnTo>
                    <a:pt x="5322" y="5522"/>
                  </a:lnTo>
                  <a:lnTo>
                    <a:pt x="5308" y="5529"/>
                  </a:lnTo>
                  <a:lnTo>
                    <a:pt x="5293" y="5535"/>
                  </a:lnTo>
                  <a:lnTo>
                    <a:pt x="5278" y="5540"/>
                  </a:lnTo>
                  <a:lnTo>
                    <a:pt x="5264" y="5544"/>
                  </a:lnTo>
                  <a:lnTo>
                    <a:pt x="5248" y="5548"/>
                  </a:lnTo>
                  <a:lnTo>
                    <a:pt x="5232" y="5551"/>
                  </a:lnTo>
                  <a:lnTo>
                    <a:pt x="5216" y="5553"/>
                  </a:lnTo>
                  <a:lnTo>
                    <a:pt x="5200" y="5554"/>
                  </a:lnTo>
                  <a:lnTo>
                    <a:pt x="5183" y="5554"/>
                  </a:lnTo>
                  <a:lnTo>
                    <a:pt x="1592" y="5554"/>
                  </a:lnTo>
                  <a:lnTo>
                    <a:pt x="1575" y="5554"/>
                  </a:lnTo>
                  <a:lnTo>
                    <a:pt x="1559" y="5553"/>
                  </a:lnTo>
                  <a:lnTo>
                    <a:pt x="1543" y="5551"/>
                  </a:lnTo>
                  <a:lnTo>
                    <a:pt x="1527" y="5548"/>
                  </a:lnTo>
                  <a:lnTo>
                    <a:pt x="1511" y="5544"/>
                  </a:lnTo>
                  <a:lnTo>
                    <a:pt x="1496" y="5540"/>
                  </a:lnTo>
                  <a:lnTo>
                    <a:pt x="1481" y="5535"/>
                  </a:lnTo>
                  <a:lnTo>
                    <a:pt x="1466" y="5529"/>
                  </a:lnTo>
                  <a:lnTo>
                    <a:pt x="1451" y="5522"/>
                  </a:lnTo>
                  <a:lnTo>
                    <a:pt x="1438" y="5515"/>
                  </a:lnTo>
                  <a:lnTo>
                    <a:pt x="1425" y="5507"/>
                  </a:lnTo>
                  <a:lnTo>
                    <a:pt x="1411" y="5499"/>
                  </a:lnTo>
                  <a:lnTo>
                    <a:pt x="1398" y="5490"/>
                  </a:lnTo>
                  <a:lnTo>
                    <a:pt x="1387" y="5481"/>
                  </a:lnTo>
                  <a:lnTo>
                    <a:pt x="1375" y="5470"/>
                  </a:lnTo>
                  <a:lnTo>
                    <a:pt x="1363" y="5459"/>
                  </a:lnTo>
                  <a:lnTo>
                    <a:pt x="1352" y="5449"/>
                  </a:lnTo>
                  <a:lnTo>
                    <a:pt x="1343" y="5437"/>
                  </a:lnTo>
                  <a:lnTo>
                    <a:pt x="1333" y="5424"/>
                  </a:lnTo>
                  <a:lnTo>
                    <a:pt x="1324" y="5411"/>
                  </a:lnTo>
                  <a:lnTo>
                    <a:pt x="1315" y="5399"/>
                  </a:lnTo>
                  <a:lnTo>
                    <a:pt x="1308" y="5385"/>
                  </a:lnTo>
                  <a:lnTo>
                    <a:pt x="1300" y="5371"/>
                  </a:lnTo>
                  <a:lnTo>
                    <a:pt x="1294" y="5357"/>
                  </a:lnTo>
                  <a:lnTo>
                    <a:pt x="1289" y="5342"/>
                  </a:lnTo>
                  <a:lnTo>
                    <a:pt x="1283" y="5327"/>
                  </a:lnTo>
                  <a:lnTo>
                    <a:pt x="1279" y="5312"/>
                  </a:lnTo>
                  <a:lnTo>
                    <a:pt x="1276" y="5296"/>
                  </a:lnTo>
                  <a:lnTo>
                    <a:pt x="1273" y="5281"/>
                  </a:lnTo>
                  <a:lnTo>
                    <a:pt x="1271" y="5265"/>
                  </a:lnTo>
                  <a:lnTo>
                    <a:pt x="1269" y="5249"/>
                  </a:lnTo>
                  <a:lnTo>
                    <a:pt x="1268" y="5232"/>
                  </a:lnTo>
                  <a:lnTo>
                    <a:pt x="1268" y="4543"/>
                  </a:lnTo>
                  <a:lnTo>
                    <a:pt x="452" y="4543"/>
                  </a:lnTo>
                  <a:lnTo>
                    <a:pt x="452" y="4694"/>
                  </a:lnTo>
                  <a:lnTo>
                    <a:pt x="0" y="4694"/>
                  </a:lnTo>
                  <a:lnTo>
                    <a:pt x="0" y="3209"/>
                  </a:lnTo>
                  <a:lnTo>
                    <a:pt x="452" y="3209"/>
                  </a:lnTo>
                  <a:lnTo>
                    <a:pt x="452" y="3371"/>
                  </a:lnTo>
                  <a:lnTo>
                    <a:pt x="1268" y="3371"/>
                  </a:lnTo>
                  <a:lnTo>
                    <a:pt x="1268" y="2952"/>
                  </a:lnTo>
                  <a:lnTo>
                    <a:pt x="1269" y="2933"/>
                  </a:lnTo>
                  <a:lnTo>
                    <a:pt x="1272" y="2913"/>
                  </a:lnTo>
                  <a:lnTo>
                    <a:pt x="1274" y="2894"/>
                  </a:lnTo>
                  <a:lnTo>
                    <a:pt x="1278" y="2876"/>
                  </a:lnTo>
                  <a:lnTo>
                    <a:pt x="1283" y="2858"/>
                  </a:lnTo>
                  <a:lnTo>
                    <a:pt x="1289" y="2840"/>
                  </a:lnTo>
                  <a:lnTo>
                    <a:pt x="1296" y="2823"/>
                  </a:lnTo>
                  <a:lnTo>
                    <a:pt x="1304" y="2806"/>
                  </a:lnTo>
                  <a:lnTo>
                    <a:pt x="1312" y="2790"/>
                  </a:lnTo>
                  <a:lnTo>
                    <a:pt x="1322" y="2775"/>
                  </a:lnTo>
                  <a:lnTo>
                    <a:pt x="1332" y="2760"/>
                  </a:lnTo>
                  <a:lnTo>
                    <a:pt x="1344" y="2745"/>
                  </a:lnTo>
                  <a:lnTo>
                    <a:pt x="1356" y="2731"/>
                  </a:lnTo>
                  <a:lnTo>
                    <a:pt x="1368" y="2719"/>
                  </a:lnTo>
                  <a:lnTo>
                    <a:pt x="1382" y="2707"/>
                  </a:lnTo>
                  <a:lnTo>
                    <a:pt x="1396" y="2695"/>
                  </a:lnTo>
                  <a:lnTo>
                    <a:pt x="1350" y="2675"/>
                  </a:lnTo>
                  <a:lnTo>
                    <a:pt x="1306" y="2652"/>
                  </a:lnTo>
                  <a:lnTo>
                    <a:pt x="1262" y="2627"/>
                  </a:lnTo>
                  <a:lnTo>
                    <a:pt x="1219" y="2600"/>
                  </a:lnTo>
                  <a:lnTo>
                    <a:pt x="1179" y="2572"/>
                  </a:lnTo>
                  <a:lnTo>
                    <a:pt x="1140" y="2541"/>
                  </a:lnTo>
                  <a:lnTo>
                    <a:pt x="1102" y="2508"/>
                  </a:lnTo>
                  <a:lnTo>
                    <a:pt x="1066" y="2474"/>
                  </a:lnTo>
                  <a:lnTo>
                    <a:pt x="1032" y="2439"/>
                  </a:lnTo>
                  <a:lnTo>
                    <a:pt x="1000" y="2401"/>
                  </a:lnTo>
                  <a:lnTo>
                    <a:pt x="970" y="2363"/>
                  </a:lnTo>
                  <a:lnTo>
                    <a:pt x="942" y="2323"/>
                  </a:lnTo>
                  <a:lnTo>
                    <a:pt x="915" y="2281"/>
                  </a:lnTo>
                  <a:lnTo>
                    <a:pt x="891" y="2239"/>
                  </a:lnTo>
                  <a:lnTo>
                    <a:pt x="868" y="2195"/>
                  </a:lnTo>
                  <a:lnTo>
                    <a:pt x="847" y="2149"/>
                  </a:lnTo>
                  <a:lnTo>
                    <a:pt x="829" y="2103"/>
                  </a:lnTo>
                  <a:lnTo>
                    <a:pt x="813" y="2056"/>
                  </a:lnTo>
                  <a:lnTo>
                    <a:pt x="799" y="2008"/>
                  </a:lnTo>
                  <a:lnTo>
                    <a:pt x="788" y="1958"/>
                  </a:lnTo>
                  <a:lnTo>
                    <a:pt x="783" y="1933"/>
                  </a:lnTo>
                  <a:lnTo>
                    <a:pt x="779" y="1908"/>
                  </a:lnTo>
                  <a:lnTo>
                    <a:pt x="776" y="1882"/>
                  </a:lnTo>
                  <a:lnTo>
                    <a:pt x="772" y="1857"/>
                  </a:lnTo>
                  <a:lnTo>
                    <a:pt x="770" y="1831"/>
                  </a:lnTo>
                  <a:lnTo>
                    <a:pt x="768" y="1804"/>
                  </a:lnTo>
                  <a:lnTo>
                    <a:pt x="767" y="1779"/>
                  </a:lnTo>
                  <a:lnTo>
                    <a:pt x="767" y="1752"/>
                  </a:lnTo>
                  <a:lnTo>
                    <a:pt x="767" y="1726"/>
                  </a:lnTo>
                  <a:lnTo>
                    <a:pt x="768" y="1699"/>
                  </a:lnTo>
                  <a:lnTo>
                    <a:pt x="770" y="1673"/>
                  </a:lnTo>
                  <a:lnTo>
                    <a:pt x="772" y="1648"/>
                  </a:lnTo>
                  <a:lnTo>
                    <a:pt x="776" y="1622"/>
                  </a:lnTo>
                  <a:lnTo>
                    <a:pt x="779" y="1597"/>
                  </a:lnTo>
                  <a:lnTo>
                    <a:pt x="783" y="1571"/>
                  </a:lnTo>
                  <a:lnTo>
                    <a:pt x="788" y="1546"/>
                  </a:lnTo>
                  <a:lnTo>
                    <a:pt x="799" y="1497"/>
                  </a:lnTo>
                  <a:lnTo>
                    <a:pt x="813" y="1449"/>
                  </a:lnTo>
                  <a:lnTo>
                    <a:pt x="829" y="1401"/>
                  </a:lnTo>
                  <a:lnTo>
                    <a:pt x="847" y="1354"/>
                  </a:lnTo>
                  <a:lnTo>
                    <a:pt x="868" y="1309"/>
                  </a:lnTo>
                  <a:lnTo>
                    <a:pt x="891" y="1266"/>
                  </a:lnTo>
                  <a:lnTo>
                    <a:pt x="915" y="1222"/>
                  </a:lnTo>
                  <a:lnTo>
                    <a:pt x="942" y="1181"/>
                  </a:lnTo>
                  <a:lnTo>
                    <a:pt x="970" y="1141"/>
                  </a:lnTo>
                  <a:lnTo>
                    <a:pt x="1000" y="1103"/>
                  </a:lnTo>
                  <a:lnTo>
                    <a:pt x="1032" y="1066"/>
                  </a:lnTo>
                  <a:lnTo>
                    <a:pt x="1066" y="1030"/>
                  </a:lnTo>
                  <a:lnTo>
                    <a:pt x="1101" y="997"/>
                  </a:lnTo>
                  <a:lnTo>
                    <a:pt x="1139" y="964"/>
                  </a:lnTo>
                  <a:lnTo>
                    <a:pt x="1177" y="934"/>
                  </a:lnTo>
                  <a:lnTo>
                    <a:pt x="1217" y="905"/>
                  </a:lnTo>
                  <a:lnTo>
                    <a:pt x="1259" y="878"/>
                  </a:lnTo>
                  <a:lnTo>
                    <a:pt x="1301" y="854"/>
                  </a:lnTo>
                  <a:lnTo>
                    <a:pt x="1346" y="832"/>
                  </a:lnTo>
                  <a:lnTo>
                    <a:pt x="1391" y="811"/>
                  </a:lnTo>
                  <a:lnTo>
                    <a:pt x="1438" y="793"/>
                  </a:lnTo>
                  <a:lnTo>
                    <a:pt x="1484" y="777"/>
                  </a:lnTo>
                  <a:lnTo>
                    <a:pt x="1533" y="763"/>
                  </a:lnTo>
                  <a:lnTo>
                    <a:pt x="1582" y="752"/>
                  </a:lnTo>
                  <a:lnTo>
                    <a:pt x="1608" y="746"/>
                  </a:lnTo>
                  <a:lnTo>
                    <a:pt x="1632" y="742"/>
                  </a:lnTo>
                  <a:lnTo>
                    <a:pt x="1658" y="739"/>
                  </a:lnTo>
                  <a:lnTo>
                    <a:pt x="1683" y="736"/>
                  </a:lnTo>
                  <a:lnTo>
                    <a:pt x="1710" y="734"/>
                  </a:lnTo>
                  <a:lnTo>
                    <a:pt x="1736" y="733"/>
                  </a:lnTo>
                  <a:lnTo>
                    <a:pt x="1762" y="732"/>
                  </a:lnTo>
                  <a:lnTo>
                    <a:pt x="1788" y="730"/>
                  </a:lnTo>
                  <a:lnTo>
                    <a:pt x="1814" y="732"/>
                  </a:lnTo>
                  <a:lnTo>
                    <a:pt x="1841" y="733"/>
                  </a:lnTo>
                  <a:lnTo>
                    <a:pt x="1867" y="734"/>
                  </a:lnTo>
                  <a:lnTo>
                    <a:pt x="1893" y="736"/>
                  </a:lnTo>
                  <a:lnTo>
                    <a:pt x="1919" y="739"/>
                  </a:lnTo>
                  <a:lnTo>
                    <a:pt x="1944" y="742"/>
                  </a:lnTo>
                  <a:lnTo>
                    <a:pt x="1969" y="746"/>
                  </a:lnTo>
                  <a:lnTo>
                    <a:pt x="1994" y="752"/>
                  </a:lnTo>
                  <a:lnTo>
                    <a:pt x="2043" y="763"/>
                  </a:lnTo>
                  <a:lnTo>
                    <a:pt x="2092" y="777"/>
                  </a:lnTo>
                  <a:lnTo>
                    <a:pt x="2139" y="793"/>
                  </a:lnTo>
                  <a:lnTo>
                    <a:pt x="2186" y="811"/>
                  </a:lnTo>
                  <a:lnTo>
                    <a:pt x="2230" y="832"/>
                  </a:lnTo>
                  <a:lnTo>
                    <a:pt x="2275" y="854"/>
                  </a:lnTo>
                  <a:lnTo>
                    <a:pt x="2318" y="878"/>
                  </a:lnTo>
                  <a:lnTo>
                    <a:pt x="2359" y="905"/>
                  </a:lnTo>
                  <a:lnTo>
                    <a:pt x="2399" y="934"/>
                  </a:lnTo>
                  <a:lnTo>
                    <a:pt x="2438" y="964"/>
                  </a:lnTo>
                  <a:lnTo>
                    <a:pt x="2475" y="997"/>
                  </a:lnTo>
                  <a:lnTo>
                    <a:pt x="2510" y="1030"/>
                  </a:lnTo>
                  <a:lnTo>
                    <a:pt x="2544" y="1066"/>
                  </a:lnTo>
                  <a:lnTo>
                    <a:pt x="2576" y="1103"/>
                  </a:lnTo>
                  <a:lnTo>
                    <a:pt x="2606" y="1141"/>
                  </a:lnTo>
                  <a:lnTo>
                    <a:pt x="2635" y="1181"/>
                  </a:lnTo>
                  <a:lnTo>
                    <a:pt x="2661" y="1222"/>
                  </a:lnTo>
                  <a:lnTo>
                    <a:pt x="2686" y="1266"/>
                  </a:lnTo>
                  <a:lnTo>
                    <a:pt x="2708" y="1309"/>
                  </a:lnTo>
                  <a:lnTo>
                    <a:pt x="2729" y="1354"/>
                  </a:lnTo>
                  <a:lnTo>
                    <a:pt x="2748" y="1401"/>
                  </a:lnTo>
                  <a:lnTo>
                    <a:pt x="2764" y="1449"/>
                  </a:lnTo>
                  <a:lnTo>
                    <a:pt x="2778" y="1497"/>
                  </a:lnTo>
                  <a:lnTo>
                    <a:pt x="2788" y="1546"/>
                  </a:lnTo>
                  <a:lnTo>
                    <a:pt x="2793" y="1571"/>
                  </a:lnTo>
                  <a:lnTo>
                    <a:pt x="2798" y="1597"/>
                  </a:lnTo>
                  <a:lnTo>
                    <a:pt x="2801" y="1622"/>
                  </a:lnTo>
                  <a:lnTo>
                    <a:pt x="2804" y="1648"/>
                  </a:lnTo>
                  <a:lnTo>
                    <a:pt x="2806" y="1673"/>
                  </a:lnTo>
                  <a:lnTo>
                    <a:pt x="2808" y="1699"/>
                  </a:lnTo>
                  <a:lnTo>
                    <a:pt x="2809" y="1726"/>
                  </a:lnTo>
                  <a:lnTo>
                    <a:pt x="2809" y="1752"/>
                  </a:lnTo>
                  <a:lnTo>
                    <a:pt x="2809" y="1779"/>
                  </a:lnTo>
                  <a:lnTo>
                    <a:pt x="2808" y="1804"/>
                  </a:lnTo>
                  <a:lnTo>
                    <a:pt x="2806" y="1831"/>
                  </a:lnTo>
                  <a:lnTo>
                    <a:pt x="2804" y="1857"/>
                  </a:lnTo>
                  <a:lnTo>
                    <a:pt x="2801" y="1882"/>
                  </a:lnTo>
                  <a:lnTo>
                    <a:pt x="2798" y="1908"/>
                  </a:lnTo>
                  <a:lnTo>
                    <a:pt x="2793" y="1933"/>
                  </a:lnTo>
                  <a:lnTo>
                    <a:pt x="2788" y="1958"/>
                  </a:lnTo>
                  <a:lnTo>
                    <a:pt x="2778" y="2008"/>
                  </a:lnTo>
                  <a:lnTo>
                    <a:pt x="2764" y="2056"/>
                  </a:lnTo>
                  <a:lnTo>
                    <a:pt x="2748" y="2103"/>
                  </a:lnTo>
                  <a:lnTo>
                    <a:pt x="2729" y="2149"/>
                  </a:lnTo>
                  <a:lnTo>
                    <a:pt x="2708" y="2195"/>
                  </a:lnTo>
                  <a:lnTo>
                    <a:pt x="2686" y="2239"/>
                  </a:lnTo>
                  <a:lnTo>
                    <a:pt x="2661" y="2281"/>
                  </a:lnTo>
                  <a:lnTo>
                    <a:pt x="2635" y="2323"/>
                  </a:lnTo>
                  <a:lnTo>
                    <a:pt x="2606" y="2363"/>
                  </a:lnTo>
                  <a:lnTo>
                    <a:pt x="2576" y="2401"/>
                  </a:lnTo>
                  <a:lnTo>
                    <a:pt x="2544" y="2439"/>
                  </a:lnTo>
                  <a:lnTo>
                    <a:pt x="2510" y="2474"/>
                  </a:lnTo>
                  <a:lnTo>
                    <a:pt x="2488" y="2496"/>
                  </a:lnTo>
                  <a:lnTo>
                    <a:pt x="2465" y="2517"/>
                  </a:lnTo>
                  <a:lnTo>
                    <a:pt x="2440" y="2538"/>
                  </a:lnTo>
                  <a:lnTo>
                    <a:pt x="2416" y="2558"/>
                  </a:lnTo>
                  <a:lnTo>
                    <a:pt x="2390" y="2577"/>
                  </a:lnTo>
                  <a:lnTo>
                    <a:pt x="2365" y="2595"/>
                  </a:lnTo>
                  <a:lnTo>
                    <a:pt x="2338" y="2612"/>
                  </a:lnTo>
                  <a:lnTo>
                    <a:pt x="2311" y="2629"/>
                  </a:lnTo>
                  <a:close/>
                  <a:moveTo>
                    <a:pt x="4969" y="2053"/>
                  </a:moveTo>
                  <a:lnTo>
                    <a:pt x="4437" y="1746"/>
                  </a:lnTo>
                  <a:lnTo>
                    <a:pt x="4437" y="2349"/>
                  </a:lnTo>
                  <a:lnTo>
                    <a:pt x="4473" y="2341"/>
                  </a:lnTo>
                  <a:lnTo>
                    <a:pt x="4509" y="2332"/>
                  </a:lnTo>
                  <a:lnTo>
                    <a:pt x="4544" y="2322"/>
                  </a:lnTo>
                  <a:lnTo>
                    <a:pt x="4579" y="2310"/>
                  </a:lnTo>
                  <a:lnTo>
                    <a:pt x="4613" y="2297"/>
                  </a:lnTo>
                  <a:lnTo>
                    <a:pt x="4647" y="2283"/>
                  </a:lnTo>
                  <a:lnTo>
                    <a:pt x="4680" y="2267"/>
                  </a:lnTo>
                  <a:lnTo>
                    <a:pt x="4712" y="2251"/>
                  </a:lnTo>
                  <a:lnTo>
                    <a:pt x="4744" y="2233"/>
                  </a:lnTo>
                  <a:lnTo>
                    <a:pt x="4775" y="2214"/>
                  </a:lnTo>
                  <a:lnTo>
                    <a:pt x="4805" y="2195"/>
                  </a:lnTo>
                  <a:lnTo>
                    <a:pt x="4835" y="2174"/>
                  </a:lnTo>
                  <a:lnTo>
                    <a:pt x="4862" y="2151"/>
                  </a:lnTo>
                  <a:lnTo>
                    <a:pt x="4890" y="2129"/>
                  </a:lnTo>
                  <a:lnTo>
                    <a:pt x="4917" y="2105"/>
                  </a:lnTo>
                  <a:lnTo>
                    <a:pt x="4943" y="2080"/>
                  </a:lnTo>
                  <a:lnTo>
                    <a:pt x="4969" y="2053"/>
                  </a:lnTo>
                  <a:close/>
                  <a:moveTo>
                    <a:pt x="3870" y="1419"/>
                  </a:moveTo>
                  <a:lnTo>
                    <a:pt x="3314" y="1098"/>
                  </a:lnTo>
                  <a:lnTo>
                    <a:pt x="3304" y="1132"/>
                  </a:lnTo>
                  <a:lnTo>
                    <a:pt x="3296" y="1167"/>
                  </a:lnTo>
                  <a:lnTo>
                    <a:pt x="3288" y="1203"/>
                  </a:lnTo>
                  <a:lnTo>
                    <a:pt x="3282" y="1239"/>
                  </a:lnTo>
                  <a:lnTo>
                    <a:pt x="3277" y="1275"/>
                  </a:lnTo>
                  <a:lnTo>
                    <a:pt x="3273" y="1312"/>
                  </a:lnTo>
                  <a:lnTo>
                    <a:pt x="3271" y="1349"/>
                  </a:lnTo>
                  <a:lnTo>
                    <a:pt x="3270" y="1387"/>
                  </a:lnTo>
                  <a:lnTo>
                    <a:pt x="3271" y="1432"/>
                  </a:lnTo>
                  <a:lnTo>
                    <a:pt x="3275" y="1477"/>
                  </a:lnTo>
                  <a:lnTo>
                    <a:pt x="3280" y="1520"/>
                  </a:lnTo>
                  <a:lnTo>
                    <a:pt x="3286" y="1564"/>
                  </a:lnTo>
                  <a:lnTo>
                    <a:pt x="3295" y="1606"/>
                  </a:lnTo>
                  <a:lnTo>
                    <a:pt x="3305" y="1648"/>
                  </a:lnTo>
                  <a:lnTo>
                    <a:pt x="3318" y="1689"/>
                  </a:lnTo>
                  <a:lnTo>
                    <a:pt x="3332" y="1730"/>
                  </a:lnTo>
                  <a:lnTo>
                    <a:pt x="3870" y="1419"/>
                  </a:lnTo>
                  <a:close/>
                  <a:moveTo>
                    <a:pt x="3493" y="766"/>
                  </a:moveTo>
                  <a:lnTo>
                    <a:pt x="4060" y="1092"/>
                  </a:lnTo>
                  <a:lnTo>
                    <a:pt x="4060" y="426"/>
                  </a:lnTo>
                  <a:lnTo>
                    <a:pt x="4024" y="433"/>
                  </a:lnTo>
                  <a:lnTo>
                    <a:pt x="3988" y="443"/>
                  </a:lnTo>
                  <a:lnTo>
                    <a:pt x="3952" y="454"/>
                  </a:lnTo>
                  <a:lnTo>
                    <a:pt x="3918" y="465"/>
                  </a:lnTo>
                  <a:lnTo>
                    <a:pt x="3884" y="478"/>
                  </a:lnTo>
                  <a:lnTo>
                    <a:pt x="3850" y="492"/>
                  </a:lnTo>
                  <a:lnTo>
                    <a:pt x="3818" y="507"/>
                  </a:lnTo>
                  <a:lnTo>
                    <a:pt x="3786" y="524"/>
                  </a:lnTo>
                  <a:lnTo>
                    <a:pt x="3754" y="542"/>
                  </a:lnTo>
                  <a:lnTo>
                    <a:pt x="3725" y="560"/>
                  </a:lnTo>
                  <a:lnTo>
                    <a:pt x="3695" y="580"/>
                  </a:lnTo>
                  <a:lnTo>
                    <a:pt x="3665" y="601"/>
                  </a:lnTo>
                  <a:lnTo>
                    <a:pt x="3637" y="623"/>
                  </a:lnTo>
                  <a:lnTo>
                    <a:pt x="3610" y="645"/>
                  </a:lnTo>
                  <a:lnTo>
                    <a:pt x="3583" y="670"/>
                  </a:lnTo>
                  <a:lnTo>
                    <a:pt x="3558" y="694"/>
                  </a:lnTo>
                  <a:lnTo>
                    <a:pt x="3525" y="729"/>
                  </a:lnTo>
                  <a:lnTo>
                    <a:pt x="3493" y="766"/>
                  </a:lnTo>
                  <a:close/>
                  <a:moveTo>
                    <a:pt x="4625" y="1419"/>
                  </a:moveTo>
                  <a:lnTo>
                    <a:pt x="5168" y="1732"/>
                  </a:lnTo>
                  <a:lnTo>
                    <a:pt x="5182" y="1692"/>
                  </a:lnTo>
                  <a:lnTo>
                    <a:pt x="5194" y="1650"/>
                  </a:lnTo>
                  <a:lnTo>
                    <a:pt x="5205" y="1607"/>
                  </a:lnTo>
                  <a:lnTo>
                    <a:pt x="5214" y="1565"/>
                  </a:lnTo>
                  <a:lnTo>
                    <a:pt x="5221" y="1521"/>
                  </a:lnTo>
                  <a:lnTo>
                    <a:pt x="5225" y="1477"/>
                  </a:lnTo>
                  <a:lnTo>
                    <a:pt x="5228" y="1432"/>
                  </a:lnTo>
                  <a:lnTo>
                    <a:pt x="5230" y="1387"/>
                  </a:lnTo>
                  <a:lnTo>
                    <a:pt x="5230" y="1349"/>
                  </a:lnTo>
                  <a:lnTo>
                    <a:pt x="5227" y="1312"/>
                  </a:lnTo>
                  <a:lnTo>
                    <a:pt x="5223" y="1274"/>
                  </a:lnTo>
                  <a:lnTo>
                    <a:pt x="5219" y="1238"/>
                  </a:lnTo>
                  <a:lnTo>
                    <a:pt x="5212" y="1201"/>
                  </a:lnTo>
                  <a:lnTo>
                    <a:pt x="5205" y="1166"/>
                  </a:lnTo>
                  <a:lnTo>
                    <a:pt x="5195" y="1131"/>
                  </a:lnTo>
                  <a:lnTo>
                    <a:pt x="5186" y="1096"/>
                  </a:lnTo>
                  <a:lnTo>
                    <a:pt x="4625" y="1419"/>
                  </a:lnTo>
                  <a:close/>
                  <a:moveTo>
                    <a:pt x="4060" y="1746"/>
                  </a:moveTo>
                  <a:lnTo>
                    <a:pt x="3530" y="2051"/>
                  </a:lnTo>
                  <a:lnTo>
                    <a:pt x="3558" y="2080"/>
                  </a:lnTo>
                  <a:lnTo>
                    <a:pt x="3583" y="2105"/>
                  </a:lnTo>
                  <a:lnTo>
                    <a:pt x="3610" y="2128"/>
                  </a:lnTo>
                  <a:lnTo>
                    <a:pt x="3637" y="2151"/>
                  </a:lnTo>
                  <a:lnTo>
                    <a:pt x="3665" y="2173"/>
                  </a:lnTo>
                  <a:lnTo>
                    <a:pt x="3695" y="2194"/>
                  </a:lnTo>
                  <a:lnTo>
                    <a:pt x="3725" y="2214"/>
                  </a:lnTo>
                  <a:lnTo>
                    <a:pt x="3754" y="2232"/>
                  </a:lnTo>
                  <a:lnTo>
                    <a:pt x="3786" y="2250"/>
                  </a:lnTo>
                  <a:lnTo>
                    <a:pt x="3818" y="2266"/>
                  </a:lnTo>
                  <a:lnTo>
                    <a:pt x="3850" y="2282"/>
                  </a:lnTo>
                  <a:lnTo>
                    <a:pt x="3884" y="2296"/>
                  </a:lnTo>
                  <a:lnTo>
                    <a:pt x="3918" y="2309"/>
                  </a:lnTo>
                  <a:lnTo>
                    <a:pt x="3952" y="2321"/>
                  </a:lnTo>
                  <a:lnTo>
                    <a:pt x="3988" y="2331"/>
                  </a:lnTo>
                  <a:lnTo>
                    <a:pt x="4024" y="2341"/>
                  </a:lnTo>
                  <a:lnTo>
                    <a:pt x="4060" y="2348"/>
                  </a:lnTo>
                  <a:lnTo>
                    <a:pt x="4060" y="1746"/>
                  </a:lnTo>
                  <a:close/>
                  <a:moveTo>
                    <a:pt x="4437" y="1092"/>
                  </a:moveTo>
                  <a:lnTo>
                    <a:pt x="5006" y="763"/>
                  </a:lnTo>
                  <a:lnTo>
                    <a:pt x="4975" y="728"/>
                  </a:lnTo>
                  <a:lnTo>
                    <a:pt x="4943" y="694"/>
                  </a:lnTo>
                  <a:lnTo>
                    <a:pt x="4917" y="669"/>
                  </a:lnTo>
                  <a:lnTo>
                    <a:pt x="4890" y="645"/>
                  </a:lnTo>
                  <a:lnTo>
                    <a:pt x="4862" y="622"/>
                  </a:lnTo>
                  <a:lnTo>
                    <a:pt x="4835" y="601"/>
                  </a:lnTo>
                  <a:lnTo>
                    <a:pt x="4805" y="579"/>
                  </a:lnTo>
                  <a:lnTo>
                    <a:pt x="4775" y="559"/>
                  </a:lnTo>
                  <a:lnTo>
                    <a:pt x="4744" y="541"/>
                  </a:lnTo>
                  <a:lnTo>
                    <a:pt x="4712" y="523"/>
                  </a:lnTo>
                  <a:lnTo>
                    <a:pt x="4680" y="506"/>
                  </a:lnTo>
                  <a:lnTo>
                    <a:pt x="4647" y="491"/>
                  </a:lnTo>
                  <a:lnTo>
                    <a:pt x="4613" y="477"/>
                  </a:lnTo>
                  <a:lnTo>
                    <a:pt x="4579" y="463"/>
                  </a:lnTo>
                  <a:lnTo>
                    <a:pt x="4544" y="453"/>
                  </a:lnTo>
                  <a:lnTo>
                    <a:pt x="4509" y="442"/>
                  </a:lnTo>
                  <a:lnTo>
                    <a:pt x="4473" y="432"/>
                  </a:lnTo>
                  <a:lnTo>
                    <a:pt x="4437" y="425"/>
                  </a:lnTo>
                  <a:lnTo>
                    <a:pt x="4437" y="1092"/>
                  </a:lnTo>
                  <a:close/>
                  <a:moveTo>
                    <a:pt x="2318" y="2243"/>
                  </a:moveTo>
                  <a:lnTo>
                    <a:pt x="1925" y="2016"/>
                  </a:lnTo>
                  <a:lnTo>
                    <a:pt x="1925" y="2461"/>
                  </a:lnTo>
                  <a:lnTo>
                    <a:pt x="1953" y="2455"/>
                  </a:lnTo>
                  <a:lnTo>
                    <a:pt x="1979" y="2448"/>
                  </a:lnTo>
                  <a:lnTo>
                    <a:pt x="2005" y="2441"/>
                  </a:lnTo>
                  <a:lnTo>
                    <a:pt x="2030" y="2432"/>
                  </a:lnTo>
                  <a:lnTo>
                    <a:pt x="2056" y="2423"/>
                  </a:lnTo>
                  <a:lnTo>
                    <a:pt x="2080" y="2412"/>
                  </a:lnTo>
                  <a:lnTo>
                    <a:pt x="2105" y="2400"/>
                  </a:lnTo>
                  <a:lnTo>
                    <a:pt x="2128" y="2389"/>
                  </a:lnTo>
                  <a:lnTo>
                    <a:pt x="2152" y="2376"/>
                  </a:lnTo>
                  <a:lnTo>
                    <a:pt x="2175" y="2362"/>
                  </a:lnTo>
                  <a:lnTo>
                    <a:pt x="2196" y="2347"/>
                  </a:lnTo>
                  <a:lnTo>
                    <a:pt x="2219" y="2331"/>
                  </a:lnTo>
                  <a:lnTo>
                    <a:pt x="2239" y="2315"/>
                  </a:lnTo>
                  <a:lnTo>
                    <a:pt x="2260" y="2298"/>
                  </a:lnTo>
                  <a:lnTo>
                    <a:pt x="2279" y="2281"/>
                  </a:lnTo>
                  <a:lnTo>
                    <a:pt x="2299" y="2262"/>
                  </a:lnTo>
                  <a:lnTo>
                    <a:pt x="2318" y="2243"/>
                  </a:lnTo>
                  <a:close/>
                  <a:moveTo>
                    <a:pt x="1509" y="1776"/>
                  </a:moveTo>
                  <a:lnTo>
                    <a:pt x="1098" y="1539"/>
                  </a:lnTo>
                  <a:lnTo>
                    <a:pt x="1092" y="1565"/>
                  </a:lnTo>
                  <a:lnTo>
                    <a:pt x="1084" y="1590"/>
                  </a:lnTo>
                  <a:lnTo>
                    <a:pt x="1079" y="1616"/>
                  </a:lnTo>
                  <a:lnTo>
                    <a:pt x="1075" y="1643"/>
                  </a:lnTo>
                  <a:lnTo>
                    <a:pt x="1072" y="1670"/>
                  </a:lnTo>
                  <a:lnTo>
                    <a:pt x="1068" y="1697"/>
                  </a:lnTo>
                  <a:lnTo>
                    <a:pt x="1067" y="1725"/>
                  </a:lnTo>
                  <a:lnTo>
                    <a:pt x="1066" y="1752"/>
                  </a:lnTo>
                  <a:lnTo>
                    <a:pt x="1067" y="1785"/>
                  </a:lnTo>
                  <a:lnTo>
                    <a:pt x="1069" y="1818"/>
                  </a:lnTo>
                  <a:lnTo>
                    <a:pt x="1074" y="1850"/>
                  </a:lnTo>
                  <a:lnTo>
                    <a:pt x="1078" y="1882"/>
                  </a:lnTo>
                  <a:lnTo>
                    <a:pt x="1084" y="1914"/>
                  </a:lnTo>
                  <a:lnTo>
                    <a:pt x="1093" y="1945"/>
                  </a:lnTo>
                  <a:lnTo>
                    <a:pt x="1101" y="1975"/>
                  </a:lnTo>
                  <a:lnTo>
                    <a:pt x="1112" y="2004"/>
                  </a:lnTo>
                  <a:lnTo>
                    <a:pt x="1509" y="1776"/>
                  </a:lnTo>
                  <a:close/>
                  <a:moveTo>
                    <a:pt x="1230" y="1295"/>
                  </a:moveTo>
                  <a:lnTo>
                    <a:pt x="1647" y="1535"/>
                  </a:lnTo>
                  <a:lnTo>
                    <a:pt x="1647" y="1044"/>
                  </a:lnTo>
                  <a:lnTo>
                    <a:pt x="1621" y="1050"/>
                  </a:lnTo>
                  <a:lnTo>
                    <a:pt x="1595" y="1056"/>
                  </a:lnTo>
                  <a:lnTo>
                    <a:pt x="1569" y="1065"/>
                  </a:lnTo>
                  <a:lnTo>
                    <a:pt x="1544" y="1073"/>
                  </a:lnTo>
                  <a:lnTo>
                    <a:pt x="1519" y="1083"/>
                  </a:lnTo>
                  <a:lnTo>
                    <a:pt x="1494" y="1092"/>
                  </a:lnTo>
                  <a:lnTo>
                    <a:pt x="1470" y="1104"/>
                  </a:lnTo>
                  <a:lnTo>
                    <a:pt x="1446" y="1116"/>
                  </a:lnTo>
                  <a:lnTo>
                    <a:pt x="1424" y="1130"/>
                  </a:lnTo>
                  <a:lnTo>
                    <a:pt x="1400" y="1143"/>
                  </a:lnTo>
                  <a:lnTo>
                    <a:pt x="1379" y="1157"/>
                  </a:lnTo>
                  <a:lnTo>
                    <a:pt x="1358" y="1173"/>
                  </a:lnTo>
                  <a:lnTo>
                    <a:pt x="1337" y="1189"/>
                  </a:lnTo>
                  <a:lnTo>
                    <a:pt x="1316" y="1206"/>
                  </a:lnTo>
                  <a:lnTo>
                    <a:pt x="1297" y="1223"/>
                  </a:lnTo>
                  <a:lnTo>
                    <a:pt x="1278" y="1241"/>
                  </a:lnTo>
                  <a:lnTo>
                    <a:pt x="1254" y="1267"/>
                  </a:lnTo>
                  <a:lnTo>
                    <a:pt x="1230" y="1295"/>
                  </a:lnTo>
                  <a:close/>
                  <a:moveTo>
                    <a:pt x="2064" y="1776"/>
                  </a:moveTo>
                  <a:lnTo>
                    <a:pt x="2464" y="2007"/>
                  </a:lnTo>
                  <a:lnTo>
                    <a:pt x="2474" y="1977"/>
                  </a:lnTo>
                  <a:lnTo>
                    <a:pt x="2484" y="1946"/>
                  </a:lnTo>
                  <a:lnTo>
                    <a:pt x="2491" y="1915"/>
                  </a:lnTo>
                  <a:lnTo>
                    <a:pt x="2498" y="1883"/>
                  </a:lnTo>
                  <a:lnTo>
                    <a:pt x="2503" y="1851"/>
                  </a:lnTo>
                  <a:lnTo>
                    <a:pt x="2507" y="1818"/>
                  </a:lnTo>
                  <a:lnTo>
                    <a:pt x="2509" y="1785"/>
                  </a:lnTo>
                  <a:lnTo>
                    <a:pt x="2510" y="1752"/>
                  </a:lnTo>
                  <a:lnTo>
                    <a:pt x="2509" y="1725"/>
                  </a:lnTo>
                  <a:lnTo>
                    <a:pt x="2508" y="1697"/>
                  </a:lnTo>
                  <a:lnTo>
                    <a:pt x="2505" y="1669"/>
                  </a:lnTo>
                  <a:lnTo>
                    <a:pt x="2502" y="1642"/>
                  </a:lnTo>
                  <a:lnTo>
                    <a:pt x="2497" y="1615"/>
                  </a:lnTo>
                  <a:lnTo>
                    <a:pt x="2491" y="1589"/>
                  </a:lnTo>
                  <a:lnTo>
                    <a:pt x="2485" y="1563"/>
                  </a:lnTo>
                  <a:lnTo>
                    <a:pt x="2477" y="1537"/>
                  </a:lnTo>
                  <a:lnTo>
                    <a:pt x="2064" y="1776"/>
                  </a:lnTo>
                  <a:close/>
                  <a:moveTo>
                    <a:pt x="1647" y="2016"/>
                  </a:moveTo>
                  <a:lnTo>
                    <a:pt x="1258" y="2242"/>
                  </a:lnTo>
                  <a:lnTo>
                    <a:pt x="1278" y="2262"/>
                  </a:lnTo>
                  <a:lnTo>
                    <a:pt x="1297" y="2280"/>
                  </a:lnTo>
                  <a:lnTo>
                    <a:pt x="1316" y="2298"/>
                  </a:lnTo>
                  <a:lnTo>
                    <a:pt x="1337" y="2315"/>
                  </a:lnTo>
                  <a:lnTo>
                    <a:pt x="1358" y="2331"/>
                  </a:lnTo>
                  <a:lnTo>
                    <a:pt x="1379" y="2346"/>
                  </a:lnTo>
                  <a:lnTo>
                    <a:pt x="1400" y="2361"/>
                  </a:lnTo>
                  <a:lnTo>
                    <a:pt x="1424" y="2375"/>
                  </a:lnTo>
                  <a:lnTo>
                    <a:pt x="1446" y="2388"/>
                  </a:lnTo>
                  <a:lnTo>
                    <a:pt x="1470" y="2400"/>
                  </a:lnTo>
                  <a:lnTo>
                    <a:pt x="1494" y="2411"/>
                  </a:lnTo>
                  <a:lnTo>
                    <a:pt x="1519" y="2422"/>
                  </a:lnTo>
                  <a:lnTo>
                    <a:pt x="1544" y="2431"/>
                  </a:lnTo>
                  <a:lnTo>
                    <a:pt x="1569" y="2440"/>
                  </a:lnTo>
                  <a:lnTo>
                    <a:pt x="1595" y="2447"/>
                  </a:lnTo>
                  <a:lnTo>
                    <a:pt x="1621" y="2455"/>
                  </a:lnTo>
                  <a:lnTo>
                    <a:pt x="1647" y="2460"/>
                  </a:lnTo>
                  <a:lnTo>
                    <a:pt x="1647" y="2016"/>
                  </a:lnTo>
                  <a:close/>
                  <a:moveTo>
                    <a:pt x="1925" y="1535"/>
                  </a:moveTo>
                  <a:lnTo>
                    <a:pt x="2345" y="1292"/>
                  </a:lnTo>
                  <a:lnTo>
                    <a:pt x="2322" y="1267"/>
                  </a:lnTo>
                  <a:lnTo>
                    <a:pt x="2299" y="1241"/>
                  </a:lnTo>
                  <a:lnTo>
                    <a:pt x="2279" y="1223"/>
                  </a:lnTo>
                  <a:lnTo>
                    <a:pt x="2260" y="1205"/>
                  </a:lnTo>
                  <a:lnTo>
                    <a:pt x="2239" y="1189"/>
                  </a:lnTo>
                  <a:lnTo>
                    <a:pt x="2219" y="1172"/>
                  </a:lnTo>
                  <a:lnTo>
                    <a:pt x="2196" y="1157"/>
                  </a:lnTo>
                  <a:lnTo>
                    <a:pt x="2175" y="1142"/>
                  </a:lnTo>
                  <a:lnTo>
                    <a:pt x="2152" y="1129"/>
                  </a:lnTo>
                  <a:lnTo>
                    <a:pt x="2128" y="1116"/>
                  </a:lnTo>
                  <a:lnTo>
                    <a:pt x="2105" y="1103"/>
                  </a:lnTo>
                  <a:lnTo>
                    <a:pt x="2080" y="1092"/>
                  </a:lnTo>
                  <a:lnTo>
                    <a:pt x="2056" y="1082"/>
                  </a:lnTo>
                  <a:lnTo>
                    <a:pt x="2030" y="1072"/>
                  </a:lnTo>
                  <a:lnTo>
                    <a:pt x="2005" y="1064"/>
                  </a:lnTo>
                  <a:lnTo>
                    <a:pt x="1979" y="1056"/>
                  </a:lnTo>
                  <a:lnTo>
                    <a:pt x="1953" y="1049"/>
                  </a:lnTo>
                  <a:lnTo>
                    <a:pt x="1925" y="1043"/>
                  </a:lnTo>
                  <a:lnTo>
                    <a:pt x="1925" y="15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tIns="720000" anchor="ctr"/>
            <a:lstStyle/>
            <a:p>
              <a:pPr eaLnBrk="1" fontAlgn="auto" hangingPunct="1">
                <a:spcBef>
                  <a:spcPts val="0"/>
                </a:spcBef>
                <a:spcAft>
                  <a:spcPts val="0"/>
                </a:spcAft>
                <a:defRPr/>
              </a:pPr>
              <a:endParaRPr lang="zh-CN" altLang="en-US" sz="1355">
                <a:gradFill>
                  <a:gsLst>
                    <a:gs pos="0">
                      <a:schemeClr val="accent1"/>
                    </a:gs>
                    <a:gs pos="100000">
                      <a:schemeClr val="accent1">
                        <a:lumMod val="50000"/>
                      </a:schemeClr>
                    </a:gs>
                  </a:gsLst>
                  <a:lin ang="5400000" scaled="1"/>
                </a:gradFill>
                <a:latin typeface="+mj-lt"/>
                <a:ea typeface="+mn-ea"/>
              </a:endParaRPr>
            </a:p>
          </p:txBody>
        </p:sp>
        <p:sp>
          <p:nvSpPr>
            <p:cNvPr id="57" name="MH_SubTitle_5"/>
            <p:cNvSpPr/>
            <p:nvPr>
              <p:custDataLst>
                <p:tags r:id="rId4"/>
              </p:custDataLst>
            </p:nvPr>
          </p:nvSpPr>
          <p:spPr>
            <a:xfrm>
              <a:off x="4469056" y="3317140"/>
              <a:ext cx="2161688" cy="1559981"/>
            </a:xfrm>
            <a:custGeom>
              <a:avLst/>
              <a:gdLst>
                <a:gd name="connsiteX0" fmla="*/ 0 w 2309360"/>
                <a:gd name="connsiteY0" fmla="*/ 0 h 1666434"/>
                <a:gd name="connsiteX1" fmla="*/ 2309360 w 2309360"/>
                <a:gd name="connsiteY1" fmla="*/ 0 h 1666434"/>
                <a:gd name="connsiteX2" fmla="*/ 2309360 w 2309360"/>
                <a:gd name="connsiteY2" fmla="*/ 1305879 h 1666434"/>
                <a:gd name="connsiteX3" fmla="*/ 1530338 w 2309360"/>
                <a:gd name="connsiteY3" fmla="*/ 1305879 h 1666434"/>
                <a:gd name="connsiteX4" fmla="*/ 1154681 w 2309360"/>
                <a:gd name="connsiteY4" fmla="*/ 1666434 h 1666434"/>
                <a:gd name="connsiteX5" fmla="*/ 779023 w 2309360"/>
                <a:gd name="connsiteY5" fmla="*/ 1305879 h 1666434"/>
                <a:gd name="connsiteX6" fmla="*/ 0 w 2309360"/>
                <a:gd name="connsiteY6" fmla="*/ 1305879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0" y="0"/>
                  </a:moveTo>
                  <a:lnTo>
                    <a:pt x="2309360" y="0"/>
                  </a:lnTo>
                  <a:lnTo>
                    <a:pt x="2309360" y="1305879"/>
                  </a:lnTo>
                  <a:lnTo>
                    <a:pt x="1530338" y="1305879"/>
                  </a:lnTo>
                  <a:lnTo>
                    <a:pt x="1154681" y="1666434"/>
                  </a:lnTo>
                  <a:lnTo>
                    <a:pt x="779023" y="1305879"/>
                  </a:lnTo>
                  <a:lnTo>
                    <a:pt x="0" y="1305879"/>
                  </a:lnTo>
                  <a:close/>
                </a:path>
              </a:pathLst>
            </a:custGeom>
            <a:noFill/>
            <a:ln w="19050">
              <a:gradFill>
                <a:gsLst>
                  <a:gs pos="0">
                    <a:schemeClr val="accent1"/>
                  </a:gs>
                  <a:gs pos="100000">
                    <a:schemeClr val="accent1">
                      <a:lumMod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612000" anchor="ctr">
              <a:normAutofit/>
            </a:bodyPr>
            <a:lstStyle/>
            <a:p>
              <a:pPr algn="ctr" eaLnBrk="1" fontAlgn="auto" hangingPunct="1">
                <a:lnSpc>
                  <a:spcPct val="120000"/>
                </a:lnSpc>
                <a:spcBef>
                  <a:spcPts val="0"/>
                </a:spcBef>
                <a:spcAft>
                  <a:spcPts val="0"/>
                </a:spcAft>
                <a:defRPr/>
              </a:pPr>
              <a:endParaRPr lang="zh-CN" altLang="en-US" sz="1355" dirty="0">
                <a:gradFill>
                  <a:gsLst>
                    <a:gs pos="0">
                      <a:schemeClr val="accent1"/>
                    </a:gs>
                    <a:gs pos="100000">
                      <a:schemeClr val="accent1">
                        <a:lumMod val="50000"/>
                      </a:schemeClr>
                    </a:gs>
                  </a:gsLst>
                  <a:lin ang="5400000" scaled="1"/>
                </a:gradFill>
                <a:latin typeface="+mj-lt"/>
              </a:endParaRPr>
            </a:p>
          </p:txBody>
        </p:sp>
        <p:sp>
          <p:nvSpPr>
            <p:cNvPr id="58" name="Text Box 10"/>
            <p:cNvSpPr txBox="1">
              <a:spLocks noChangeArrowheads="1"/>
            </p:cNvSpPr>
            <p:nvPr/>
          </p:nvSpPr>
          <p:spPr bwMode="auto">
            <a:xfrm>
              <a:off x="4503973" y="3433107"/>
              <a:ext cx="2028368" cy="436280"/>
            </a:xfrm>
            <a:prstGeom prst="rect">
              <a:avLst/>
            </a:prstGeom>
            <a:noFill/>
            <a:ln w="9525">
              <a:noFill/>
              <a:miter lim="800000"/>
            </a:ln>
          </p:spPr>
          <p:txBody>
            <a:bodyPr lIns="60960" tIns="30480" rIns="60960" bIns="30480">
              <a:spAutoFit/>
            </a:bodyPr>
            <a:lstStyle/>
            <a:p>
              <a:pPr algn="ctr">
                <a:lnSpc>
                  <a:spcPct val="150000"/>
                </a:lnSpc>
                <a:defRPr/>
              </a:pPr>
              <a:r>
                <a:rPr lang="en-US" altLang="zh-CN" sz="1200" dirty="0">
                  <a:gradFill>
                    <a:gsLst>
                      <a:gs pos="0">
                        <a:schemeClr val="accent1"/>
                      </a:gs>
                      <a:gs pos="100000">
                        <a:schemeClr val="accent1">
                          <a:lumMod val="50000"/>
                        </a:schemeClr>
                      </a:gs>
                    </a:gsLst>
                    <a:lin ang="5400000" scaled="1"/>
                  </a:gradFill>
                  <a:latin typeface="+mj-lt"/>
                </a:rPr>
                <a:t>We use well-known development methodologies to create a customized</a:t>
              </a:r>
              <a:endParaRPr lang="en-US" altLang="zh-CN" sz="1200" dirty="0">
                <a:gradFill>
                  <a:gsLst>
                    <a:gs pos="0">
                      <a:schemeClr val="accent1"/>
                    </a:gs>
                    <a:gs pos="100000">
                      <a:schemeClr val="accent1">
                        <a:lumMod val="50000"/>
                      </a:schemeClr>
                    </a:gs>
                  </a:gsLst>
                  <a:lin ang="5400000" scaled="1"/>
                </a:gradFill>
                <a:latin typeface="+mj-lt"/>
                <a:ea typeface="+mn-ea"/>
              </a:endParaRPr>
            </a:p>
          </p:txBody>
        </p:sp>
      </p:grpSp>
      <p:cxnSp>
        <p:nvCxnSpPr>
          <p:cNvPr id="59" name="直接连接符 58"/>
          <p:cNvCxnSpPr/>
          <p:nvPr/>
        </p:nvCxnSpPr>
        <p:spPr>
          <a:xfrm>
            <a:off x="7104134"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369630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1" name="文本框 48"/>
          <p:cNvSpPr txBox="1">
            <a:spLocks noChangeArrowheads="1"/>
          </p:cNvSpPr>
          <p:nvPr/>
        </p:nvSpPr>
        <p:spPr bwMode="auto">
          <a:xfrm>
            <a:off x="5089067" y="355312"/>
            <a:ext cx="18880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u="sng" dirty="0" err="1">
                <a:gradFill>
                  <a:gsLst>
                    <a:gs pos="0">
                      <a:schemeClr val="accent1"/>
                    </a:gs>
                    <a:gs pos="100000">
                      <a:schemeClr val="accent1">
                        <a:lumMod val="50000"/>
                      </a:schemeClr>
                    </a:gs>
                  </a:gsLst>
                  <a:lin ang="5400000" scaled="1"/>
                </a:gradFill>
                <a:latin typeface="+mj-lt"/>
              </a:rPr>
              <a:t>Add</a:t>
            </a:r>
            <a:endParaRPr lang="zh-CN" altLang="en-US" sz="3200" b="1" u="sng" dirty="0">
              <a:gradFill>
                <a:gsLst>
                  <a:gs pos="0">
                    <a:schemeClr val="accent1"/>
                  </a:gs>
                  <a:gs pos="100000">
                    <a:schemeClr val="accent1">
                      <a:lumMod val="50000"/>
                    </a:schemeClr>
                  </a:gs>
                </a:gsLst>
                <a:lin ang="5400000" scaled="1"/>
              </a:gradFill>
              <a:latin typeface="+mj-lt"/>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Scale>
                                      <p:cBhvr>
                                        <p:cTn id="7"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6"/>
                                        </p:tgtEl>
                                        <p:attrNameLst>
                                          <p:attrName>ppt_x</p:attrName>
                                          <p:attrName>ppt_y</p:attrName>
                                        </p:attrNameLst>
                                      </p:cBhvr>
                                    </p:animMotion>
                                    <p:animEffect transition="in" filter="fade">
                                      <p:cBhvr>
                                        <p:cTn id="9" dur="1000"/>
                                        <p:tgtEl>
                                          <p:spTgt spid="26"/>
                                        </p:tgtEl>
                                      </p:cBhvr>
                                    </p:animEffect>
                                  </p:childTnLst>
                                </p:cTn>
                              </p:par>
                              <p:par>
                                <p:cTn id="10" presetID="52" presetClass="entr" presetSubtype="0" fill="hold" nodeType="withEffect">
                                  <p:stCondLst>
                                    <p:cond delay="500"/>
                                  </p:stCondLst>
                                  <p:childTnLst>
                                    <p:set>
                                      <p:cBhvr>
                                        <p:cTn id="11" dur="1" fill="hold">
                                          <p:stCondLst>
                                            <p:cond delay="0"/>
                                          </p:stCondLst>
                                        </p:cTn>
                                        <p:tgtEl>
                                          <p:spTgt spid="34"/>
                                        </p:tgtEl>
                                        <p:attrNameLst>
                                          <p:attrName>style.visibility</p:attrName>
                                        </p:attrNameLst>
                                      </p:cBhvr>
                                      <p:to>
                                        <p:strVal val="visible"/>
                                      </p:to>
                                    </p:set>
                                    <p:animScale>
                                      <p:cBhvr>
                                        <p:cTn id="12"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4"/>
                                        </p:tgtEl>
                                        <p:attrNameLst>
                                          <p:attrName>ppt_x</p:attrName>
                                          <p:attrName>ppt_y</p:attrName>
                                        </p:attrNameLst>
                                      </p:cBhvr>
                                    </p:animMotion>
                                    <p:animEffect transition="in" filter="fade">
                                      <p:cBhvr>
                                        <p:cTn id="14" dur="1000"/>
                                        <p:tgtEl>
                                          <p:spTgt spid="34"/>
                                        </p:tgtEl>
                                      </p:cBhvr>
                                    </p:animEffect>
                                  </p:childTnLst>
                                </p:cTn>
                              </p:par>
                              <p:par>
                                <p:cTn id="15" presetID="52" presetClass="entr" presetSubtype="0" fill="hold" nodeType="withEffect">
                                  <p:stCondLst>
                                    <p:cond delay="1000"/>
                                  </p:stCondLst>
                                  <p:childTnLst>
                                    <p:set>
                                      <p:cBhvr>
                                        <p:cTn id="16" dur="1" fill="hold">
                                          <p:stCondLst>
                                            <p:cond delay="0"/>
                                          </p:stCondLst>
                                        </p:cTn>
                                        <p:tgtEl>
                                          <p:spTgt spid="42"/>
                                        </p:tgtEl>
                                        <p:attrNameLst>
                                          <p:attrName>style.visibility</p:attrName>
                                        </p:attrNameLst>
                                      </p:cBhvr>
                                      <p:to>
                                        <p:strVal val="visible"/>
                                      </p:to>
                                    </p:set>
                                    <p:animScale>
                                      <p:cBhvr>
                                        <p:cTn id="17"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2"/>
                                        </p:tgtEl>
                                        <p:attrNameLst>
                                          <p:attrName>ppt_x</p:attrName>
                                          <p:attrName>ppt_y</p:attrName>
                                        </p:attrNameLst>
                                      </p:cBhvr>
                                    </p:animMotion>
                                    <p:animEffect transition="in" filter="fade">
                                      <p:cBhvr>
                                        <p:cTn id="19" dur="1000"/>
                                        <p:tgtEl>
                                          <p:spTgt spid="42"/>
                                        </p:tgtEl>
                                      </p:cBhvr>
                                    </p:animEffect>
                                  </p:childTnLst>
                                </p:cTn>
                              </p:par>
                              <p:par>
                                <p:cTn id="20" presetID="52" presetClass="entr" presetSubtype="0" fill="hold" nodeType="withEffect">
                                  <p:stCondLst>
                                    <p:cond delay="1500"/>
                                  </p:stCondLst>
                                  <p:childTnLst>
                                    <p:set>
                                      <p:cBhvr>
                                        <p:cTn id="21" dur="1" fill="hold">
                                          <p:stCondLst>
                                            <p:cond delay="0"/>
                                          </p:stCondLst>
                                        </p:cTn>
                                        <p:tgtEl>
                                          <p:spTgt spid="47"/>
                                        </p:tgtEl>
                                        <p:attrNameLst>
                                          <p:attrName>style.visibility</p:attrName>
                                        </p:attrNameLst>
                                      </p:cBhvr>
                                      <p:to>
                                        <p:strVal val="visible"/>
                                      </p:to>
                                    </p:set>
                                    <p:animScale>
                                      <p:cBhvr>
                                        <p:cTn id="22"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47"/>
                                        </p:tgtEl>
                                        <p:attrNameLst>
                                          <p:attrName>ppt_x</p:attrName>
                                          <p:attrName>ppt_y</p:attrName>
                                        </p:attrNameLst>
                                      </p:cBhvr>
                                    </p:animMotion>
                                    <p:animEffect transition="in" filter="fade">
                                      <p:cBhvr>
                                        <p:cTn id="24" dur="1000"/>
                                        <p:tgtEl>
                                          <p:spTgt spid="47"/>
                                        </p:tgtEl>
                                      </p:cBhvr>
                                    </p:animEffect>
                                  </p:childTnLst>
                                </p:cTn>
                              </p:par>
                              <p:par>
                                <p:cTn id="25" presetID="52" presetClass="entr" presetSubtype="0" fill="hold" nodeType="withEffect">
                                  <p:stCondLst>
                                    <p:cond delay="2000"/>
                                  </p:stCondLst>
                                  <p:childTnLst>
                                    <p:set>
                                      <p:cBhvr>
                                        <p:cTn id="26" dur="1" fill="hold">
                                          <p:stCondLst>
                                            <p:cond delay="0"/>
                                          </p:stCondLst>
                                        </p:cTn>
                                        <p:tgtEl>
                                          <p:spTgt spid="54"/>
                                        </p:tgtEl>
                                        <p:attrNameLst>
                                          <p:attrName>style.visibility</p:attrName>
                                        </p:attrNameLst>
                                      </p:cBhvr>
                                      <p:to>
                                        <p:strVal val="visible"/>
                                      </p:to>
                                    </p:set>
                                    <p:animScale>
                                      <p:cBhvr>
                                        <p:cTn id="27" dur="1000" decel="50000" fill="hold">
                                          <p:stCondLst>
                                            <p:cond delay="0"/>
                                          </p:stCondLst>
                                        </p:cTn>
                                        <p:tgtEl>
                                          <p:spTgt spid="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54"/>
                                        </p:tgtEl>
                                        <p:attrNameLst>
                                          <p:attrName>ppt_x</p:attrName>
                                          <p:attrName>ppt_y</p:attrName>
                                        </p:attrNameLst>
                                      </p:cBhvr>
                                    </p:animMotion>
                                    <p:animEffect transition="in" filter="fade">
                                      <p:cBhvr>
                                        <p:cTn id="29" dur="1000"/>
                                        <p:tgtEl>
                                          <p:spTgt spid="54"/>
                                        </p:tgtEl>
                                      </p:cBhvr>
                                    </p:animEffect>
                                  </p:childTnLst>
                                </p:cTn>
                              </p:par>
                              <p:par>
                                <p:cTn id="30" presetID="22" presetClass="entr" presetSubtype="8" fill="hold" nodeType="withEffect">
                                  <p:stCondLst>
                                    <p:cond delay="400"/>
                                  </p:stCondLst>
                                  <p:childTnLst>
                                    <p:set>
                                      <p:cBhvr>
                                        <p:cTn id="31" dur="1" fill="hold">
                                          <p:stCondLst>
                                            <p:cond delay="0"/>
                                          </p:stCondLst>
                                        </p:cTn>
                                        <p:tgtEl>
                                          <p:spTgt spid="59"/>
                                        </p:tgtEl>
                                        <p:attrNameLst>
                                          <p:attrName>style.visibility</p:attrName>
                                        </p:attrNameLst>
                                      </p:cBhvr>
                                      <p:to>
                                        <p:strVal val="visible"/>
                                      </p:to>
                                    </p:set>
                                    <p:animEffect transition="in" filter="wipe(left)">
                                      <p:cBhvr>
                                        <p:cTn id="32" dur="500"/>
                                        <p:tgtEl>
                                          <p:spTgt spid="59"/>
                                        </p:tgtEl>
                                      </p:cBhvr>
                                    </p:animEffect>
                                  </p:childTnLst>
                                </p:cTn>
                              </p:par>
                              <p:par>
                                <p:cTn id="33" presetID="22" presetClass="entr" presetSubtype="2" fill="hold" nodeType="withEffect">
                                  <p:stCondLst>
                                    <p:cond delay="400"/>
                                  </p:stCondLst>
                                  <p:childTnLst>
                                    <p:set>
                                      <p:cBhvr>
                                        <p:cTn id="34" dur="1" fill="hold">
                                          <p:stCondLst>
                                            <p:cond delay="0"/>
                                          </p:stCondLst>
                                        </p:cTn>
                                        <p:tgtEl>
                                          <p:spTgt spid="60"/>
                                        </p:tgtEl>
                                        <p:attrNameLst>
                                          <p:attrName>style.visibility</p:attrName>
                                        </p:attrNameLst>
                                      </p:cBhvr>
                                      <p:to>
                                        <p:strVal val="visible"/>
                                      </p:to>
                                    </p:set>
                                    <p:animEffect transition="in" filter="wipe(right)">
                                      <p:cBhvr>
                                        <p:cTn id="35" dur="500"/>
                                        <p:tgtEl>
                                          <p:spTgt spid="60"/>
                                        </p:tgtEl>
                                      </p:cBhvr>
                                    </p:animEffect>
                                  </p:childTnLst>
                                </p:cTn>
                              </p:par>
                            </p:childTnLst>
                          </p:cTn>
                        </p:par>
                        <p:par>
                          <p:cTn id="36" fill="hold">
                            <p:stCondLst>
                              <p:cond delay="3000"/>
                            </p:stCondLst>
                            <p:childTnLst>
                              <p:par>
                                <p:cTn id="37" presetID="2" presetClass="entr" presetSubtype="1" decel="100000"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直接连接符 19"/>
          <p:cNvCxnSpPr/>
          <p:nvPr/>
        </p:nvCxnSpPr>
        <p:spPr>
          <a:xfrm>
            <a:off x="5328251" y="1892300"/>
            <a:ext cx="0" cy="2785533"/>
          </a:xfrm>
          <a:prstGeom prst="line">
            <a:avLst/>
          </a:prstGeom>
          <a:ln w="1270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7" name="TextBox 4"/>
          <p:cNvSpPr txBox="1"/>
          <p:nvPr/>
        </p:nvSpPr>
        <p:spPr>
          <a:xfrm>
            <a:off x="2447467" y="3807884"/>
            <a:ext cx="2553841" cy="420884"/>
          </a:xfrm>
          <a:prstGeom prst="rect">
            <a:avLst/>
          </a:prstGeom>
          <a:noFill/>
        </p:spPr>
        <p:txBody>
          <a:bodyPr wrap="none" lIns="91440" tIns="45720" rIns="91440" bIns="45720">
            <a:spAutoFit/>
          </a:bodyPr>
          <a:lstStyle/>
          <a:p>
            <a:pPr eaLnBrk="1" fontAlgn="auto" hangingPunct="1">
              <a:spcBef>
                <a:spcPts val="0"/>
              </a:spcBef>
              <a:spcAft>
                <a:spcPts val="0"/>
              </a:spcAft>
              <a:defRPr/>
            </a:pPr>
            <a:r>
              <a:rPr lang="en-US" altLang="zh-CN" sz="2135" dirty="0">
                <a:gradFill>
                  <a:gsLst>
                    <a:gs pos="0">
                      <a:schemeClr val="accent1"/>
                    </a:gs>
                    <a:gs pos="100000">
                      <a:schemeClr val="accent1">
                        <a:lumMod val="50000"/>
                      </a:schemeClr>
                    </a:gs>
                  </a:gsLst>
                  <a:lin ang="5400000" scaled="1"/>
                </a:gradFill>
                <a:latin typeface="+mj-lt"/>
                <a:ea typeface="华文细黑" panose="02010600040101010101" pitchFamily="2" charset="-122"/>
              </a:rPr>
              <a:t>Project Introduction</a:t>
            </a:r>
            <a:endParaRPr lang="zh-CN" altLang="en-US" sz="2135" dirty="0">
              <a:gradFill>
                <a:gsLst>
                  <a:gs pos="0">
                    <a:schemeClr val="accent1"/>
                  </a:gs>
                  <a:gs pos="100000">
                    <a:schemeClr val="accent1">
                      <a:lumMod val="50000"/>
                    </a:schemeClr>
                  </a:gs>
                </a:gsLst>
                <a:lin ang="5400000" scaled="1"/>
              </a:gradFill>
              <a:latin typeface="+mj-lt"/>
              <a:ea typeface="华文细黑" panose="02010600040101010101" pitchFamily="2" charset="-122"/>
            </a:endParaRPr>
          </a:p>
        </p:txBody>
      </p:sp>
      <p:grpSp>
        <p:nvGrpSpPr>
          <p:cNvPr id="19" name="组合 18"/>
          <p:cNvGrpSpPr/>
          <p:nvPr/>
        </p:nvGrpSpPr>
        <p:grpSpPr bwMode="auto">
          <a:xfrm>
            <a:off x="3105751" y="2156884"/>
            <a:ext cx="1392767" cy="1392767"/>
            <a:chOff x="2290468" y="2104851"/>
            <a:chExt cx="1044500" cy="1044500"/>
          </a:xfrm>
        </p:grpSpPr>
        <p:sp>
          <p:nvSpPr>
            <p:cNvPr id="29" name="椭圆 28"/>
            <p:cNvSpPr/>
            <p:nvPr/>
          </p:nvSpPr>
          <p:spPr>
            <a:xfrm>
              <a:off x="2290468" y="2104851"/>
              <a:ext cx="1044500" cy="1044500"/>
            </a:xfrm>
            <a:prstGeom prst="ellipse">
              <a:avLst/>
            </a:prstGeom>
            <a:gradFill>
              <a:gsLst>
                <a:gs pos="0">
                  <a:schemeClr val="accent1"/>
                </a:gs>
                <a:gs pos="100000">
                  <a:schemeClr val="accent1">
                    <a:lumMod val="50000"/>
                  </a:schemeClr>
                </a:gs>
              </a:gsLst>
              <a:lin ang="5400000" scaled="1"/>
            </a:gra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gradFill>
                  <a:gsLst>
                    <a:gs pos="0">
                      <a:schemeClr val="accent1"/>
                    </a:gs>
                    <a:gs pos="100000">
                      <a:schemeClr val="accent1">
                        <a:lumMod val="50000"/>
                      </a:schemeClr>
                    </a:gs>
                  </a:gsLst>
                  <a:lin ang="5400000" scaled="1"/>
                </a:gradFill>
                <a:latin typeface="+mj-lt"/>
              </a:endParaRPr>
            </a:p>
          </p:txBody>
        </p:sp>
        <p:sp>
          <p:nvSpPr>
            <p:cNvPr id="20489" name="KSO_Shape"/>
            <p:cNvSpPr>
              <a:spLocks noChangeAspect="1"/>
            </p:cNvSpPr>
            <p:nvPr/>
          </p:nvSpPr>
          <p:spPr bwMode="auto">
            <a:xfrm>
              <a:off x="2503064" y="2335636"/>
              <a:ext cx="612000" cy="514080"/>
            </a:xfrm>
            <a:custGeom>
              <a:avLst/>
              <a:gdLst>
                <a:gd name="T0" fmla="*/ 2147483646 w 232"/>
                <a:gd name="T1" fmla="*/ 2147483646 h 195"/>
                <a:gd name="T2" fmla="*/ 2147483646 w 232"/>
                <a:gd name="T3" fmla="*/ 0 h 195"/>
                <a:gd name="T4" fmla="*/ 2147483646 w 232"/>
                <a:gd name="T5" fmla="*/ 0 h 195"/>
                <a:gd name="T6" fmla="*/ 2147483646 w 232"/>
                <a:gd name="T7" fmla="*/ 2147483646 h 195"/>
                <a:gd name="T8" fmla="*/ 2147483646 w 232"/>
                <a:gd name="T9" fmla="*/ 2147483646 h 195"/>
                <a:gd name="T10" fmla="*/ 2147483646 w 232"/>
                <a:gd name="T11" fmla="*/ 2147483646 h 195"/>
                <a:gd name="T12" fmla="*/ 2147483646 w 232"/>
                <a:gd name="T13" fmla="*/ 2147483646 h 195"/>
                <a:gd name="T14" fmla="*/ 2147483646 w 232"/>
                <a:gd name="T15" fmla="*/ 2147483646 h 195"/>
                <a:gd name="T16" fmla="*/ 2147483646 w 232"/>
                <a:gd name="T17" fmla="*/ 2147483646 h 195"/>
                <a:gd name="T18" fmla="*/ 2147483646 w 232"/>
                <a:gd name="T19" fmla="*/ 2147483646 h 195"/>
                <a:gd name="T20" fmla="*/ 2147483646 w 232"/>
                <a:gd name="T21" fmla="*/ 2147483646 h 195"/>
                <a:gd name="T22" fmla="*/ 2147483646 w 232"/>
                <a:gd name="T23" fmla="*/ 2147483646 h 195"/>
                <a:gd name="T24" fmla="*/ 2147483646 w 232"/>
                <a:gd name="T25" fmla="*/ 2147483646 h 195"/>
                <a:gd name="T26" fmla="*/ 2147483646 w 232"/>
                <a:gd name="T27" fmla="*/ 2147483646 h 195"/>
                <a:gd name="T28" fmla="*/ 2147483646 w 232"/>
                <a:gd name="T29" fmla="*/ 2147483646 h 195"/>
                <a:gd name="T30" fmla="*/ 2147483646 w 232"/>
                <a:gd name="T31" fmla="*/ 2147483646 h 195"/>
                <a:gd name="T32" fmla="*/ 0 w 232"/>
                <a:gd name="T33" fmla="*/ 2147483646 h 195"/>
                <a:gd name="T34" fmla="*/ 0 w 232"/>
                <a:gd name="T35" fmla="*/ 2147483646 h 195"/>
                <a:gd name="T36" fmla="*/ 2147483646 w 232"/>
                <a:gd name="T37" fmla="*/ 2147483646 h 195"/>
                <a:gd name="T38" fmla="*/ 2147483646 w 232"/>
                <a:gd name="T39" fmla="*/ 2147483646 h 195"/>
                <a:gd name="T40" fmla="*/ 2147483646 w 232"/>
                <a:gd name="T41" fmla="*/ 2147483646 h 195"/>
                <a:gd name="T42" fmla="*/ 2147483646 w 232"/>
                <a:gd name="T43" fmla="*/ 2147483646 h 195"/>
                <a:gd name="T44" fmla="*/ 2147483646 w 232"/>
                <a:gd name="T45" fmla="*/ 2147483646 h 195"/>
                <a:gd name="T46" fmla="*/ 2147483646 w 232"/>
                <a:gd name="T47" fmla="*/ 2147483646 h 195"/>
                <a:gd name="T48" fmla="*/ 2147483646 w 232"/>
                <a:gd name="T49" fmla="*/ 2147483646 h 195"/>
                <a:gd name="T50" fmla="*/ 2147483646 w 232"/>
                <a:gd name="T51" fmla="*/ 2147483646 h 195"/>
                <a:gd name="T52" fmla="*/ 2147483646 w 232"/>
                <a:gd name="T53" fmla="*/ 2147483646 h 195"/>
                <a:gd name="T54" fmla="*/ 2147483646 w 232"/>
                <a:gd name="T55" fmla="*/ 2147483646 h 195"/>
                <a:gd name="T56" fmla="*/ 2147483646 w 232"/>
                <a:gd name="T57" fmla="*/ 2147483646 h 195"/>
                <a:gd name="T58" fmla="*/ 2147483646 w 232"/>
                <a:gd name="T59" fmla="*/ 2147483646 h 195"/>
                <a:gd name="T60" fmla="*/ 2147483646 w 232"/>
                <a:gd name="T61" fmla="*/ 2147483646 h 195"/>
                <a:gd name="T62" fmla="*/ 2147483646 w 232"/>
                <a:gd name="T63" fmla="*/ 2147483646 h 195"/>
                <a:gd name="T64" fmla="*/ 2147483646 w 232"/>
                <a:gd name="T65" fmla="*/ 2147483646 h 195"/>
                <a:gd name="T66" fmla="*/ 2147483646 w 232"/>
                <a:gd name="T67" fmla="*/ 2147483646 h 195"/>
                <a:gd name="T68" fmla="*/ 2147483646 w 232"/>
                <a:gd name="T69" fmla="*/ 2147483646 h 195"/>
                <a:gd name="T70" fmla="*/ 2147483646 w 232"/>
                <a:gd name="T71" fmla="*/ 2147483646 h 195"/>
                <a:gd name="T72" fmla="*/ 2147483646 w 232"/>
                <a:gd name="T73" fmla="*/ 2147483646 h 195"/>
                <a:gd name="T74" fmla="*/ 2147483646 w 232"/>
                <a:gd name="T75" fmla="*/ 2147483646 h 195"/>
                <a:gd name="T76" fmla="*/ 2147483646 w 232"/>
                <a:gd name="T77" fmla="*/ 2147483646 h 195"/>
                <a:gd name="T78" fmla="*/ 2147483646 w 232"/>
                <a:gd name="T79" fmla="*/ 2147483646 h 195"/>
                <a:gd name="T80" fmla="*/ 2147483646 w 232"/>
                <a:gd name="T81" fmla="*/ 2147483646 h 195"/>
                <a:gd name="T82" fmla="*/ 2147483646 w 232"/>
                <a:gd name="T83" fmla="*/ 2147483646 h 195"/>
                <a:gd name="T84" fmla="*/ 2147483646 w 232"/>
                <a:gd name="T85" fmla="*/ 2147483646 h 195"/>
                <a:gd name="T86" fmla="*/ 2147483646 w 232"/>
                <a:gd name="T87" fmla="*/ 2147483646 h 195"/>
                <a:gd name="T88" fmla="*/ 2147483646 w 232"/>
                <a:gd name="T89" fmla="*/ 2147483646 h 195"/>
                <a:gd name="T90" fmla="*/ 2147483646 w 232"/>
                <a:gd name="T91" fmla="*/ 2147483646 h 195"/>
                <a:gd name="T92" fmla="*/ 2147483646 w 232"/>
                <a:gd name="T93" fmla="*/ 2147483646 h 195"/>
                <a:gd name="T94" fmla="*/ 2147483646 w 232"/>
                <a:gd name="T95" fmla="*/ 2147483646 h 195"/>
                <a:gd name="T96" fmla="*/ 2147483646 w 232"/>
                <a:gd name="T97" fmla="*/ 2147483646 h 19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32" h="195">
                  <a:moveTo>
                    <a:pt x="155" y="27"/>
                  </a:moveTo>
                  <a:cubicBezTo>
                    <a:pt x="153" y="10"/>
                    <a:pt x="142" y="0"/>
                    <a:pt x="127" y="0"/>
                  </a:cubicBezTo>
                  <a:cubicBezTo>
                    <a:pt x="105" y="0"/>
                    <a:pt x="105" y="0"/>
                    <a:pt x="105" y="0"/>
                  </a:cubicBezTo>
                  <a:cubicBezTo>
                    <a:pt x="90" y="0"/>
                    <a:pt x="79" y="10"/>
                    <a:pt x="77" y="28"/>
                  </a:cubicBezTo>
                  <a:cubicBezTo>
                    <a:pt x="58" y="28"/>
                    <a:pt x="58" y="28"/>
                    <a:pt x="58" y="28"/>
                  </a:cubicBezTo>
                  <a:cubicBezTo>
                    <a:pt x="58" y="195"/>
                    <a:pt x="58" y="195"/>
                    <a:pt x="58" y="195"/>
                  </a:cubicBezTo>
                  <a:cubicBezTo>
                    <a:pt x="174" y="195"/>
                    <a:pt x="174" y="195"/>
                    <a:pt x="174" y="195"/>
                  </a:cubicBezTo>
                  <a:cubicBezTo>
                    <a:pt x="174" y="28"/>
                    <a:pt x="174" y="28"/>
                    <a:pt x="174" y="28"/>
                  </a:cubicBezTo>
                  <a:lnTo>
                    <a:pt x="155" y="27"/>
                  </a:lnTo>
                  <a:close/>
                  <a:moveTo>
                    <a:pt x="105" y="12"/>
                  </a:moveTo>
                  <a:cubicBezTo>
                    <a:pt x="127" y="12"/>
                    <a:pt x="127" y="12"/>
                    <a:pt x="127" y="12"/>
                  </a:cubicBezTo>
                  <a:cubicBezTo>
                    <a:pt x="135" y="12"/>
                    <a:pt x="140" y="18"/>
                    <a:pt x="141" y="28"/>
                  </a:cubicBezTo>
                  <a:cubicBezTo>
                    <a:pt x="91" y="28"/>
                    <a:pt x="91" y="28"/>
                    <a:pt x="91" y="28"/>
                  </a:cubicBezTo>
                  <a:cubicBezTo>
                    <a:pt x="93" y="13"/>
                    <a:pt x="102" y="12"/>
                    <a:pt x="105" y="12"/>
                  </a:cubicBezTo>
                  <a:close/>
                  <a:moveTo>
                    <a:pt x="45" y="28"/>
                  </a:moveTo>
                  <a:cubicBezTo>
                    <a:pt x="21" y="28"/>
                    <a:pt x="21" y="28"/>
                    <a:pt x="21" y="28"/>
                  </a:cubicBezTo>
                  <a:cubicBezTo>
                    <a:pt x="9" y="28"/>
                    <a:pt x="0" y="37"/>
                    <a:pt x="0" y="49"/>
                  </a:cubicBezTo>
                  <a:cubicBezTo>
                    <a:pt x="0" y="174"/>
                    <a:pt x="0" y="174"/>
                    <a:pt x="0" y="174"/>
                  </a:cubicBezTo>
                  <a:cubicBezTo>
                    <a:pt x="0" y="185"/>
                    <a:pt x="9" y="195"/>
                    <a:pt x="21" y="195"/>
                  </a:cubicBezTo>
                  <a:cubicBezTo>
                    <a:pt x="45" y="195"/>
                    <a:pt x="45" y="195"/>
                    <a:pt x="45" y="195"/>
                  </a:cubicBezTo>
                  <a:lnTo>
                    <a:pt x="45" y="28"/>
                  </a:lnTo>
                  <a:close/>
                  <a:moveTo>
                    <a:pt x="232" y="174"/>
                  </a:moveTo>
                  <a:cubicBezTo>
                    <a:pt x="232" y="185"/>
                    <a:pt x="223" y="195"/>
                    <a:pt x="211" y="195"/>
                  </a:cubicBezTo>
                  <a:cubicBezTo>
                    <a:pt x="187" y="195"/>
                    <a:pt x="187" y="195"/>
                    <a:pt x="187" y="195"/>
                  </a:cubicBezTo>
                  <a:cubicBezTo>
                    <a:pt x="187" y="28"/>
                    <a:pt x="187" y="28"/>
                    <a:pt x="187" y="28"/>
                  </a:cubicBezTo>
                  <a:cubicBezTo>
                    <a:pt x="211" y="28"/>
                    <a:pt x="211" y="28"/>
                    <a:pt x="211" y="28"/>
                  </a:cubicBezTo>
                  <a:cubicBezTo>
                    <a:pt x="223" y="28"/>
                    <a:pt x="232" y="37"/>
                    <a:pt x="232" y="49"/>
                  </a:cubicBezTo>
                  <a:lnTo>
                    <a:pt x="232" y="174"/>
                  </a:lnTo>
                  <a:close/>
                  <a:moveTo>
                    <a:pt x="125" y="128"/>
                  </a:moveTo>
                  <a:cubicBezTo>
                    <a:pt x="125" y="123"/>
                    <a:pt x="121" y="120"/>
                    <a:pt x="111" y="117"/>
                  </a:cubicBezTo>
                  <a:cubicBezTo>
                    <a:pt x="98" y="113"/>
                    <a:pt x="89" y="107"/>
                    <a:pt x="89" y="94"/>
                  </a:cubicBezTo>
                  <a:cubicBezTo>
                    <a:pt x="89" y="83"/>
                    <a:pt x="97" y="75"/>
                    <a:pt x="110" y="72"/>
                  </a:cubicBezTo>
                  <a:cubicBezTo>
                    <a:pt x="110" y="60"/>
                    <a:pt x="110" y="60"/>
                    <a:pt x="110" y="60"/>
                  </a:cubicBezTo>
                  <a:cubicBezTo>
                    <a:pt x="122" y="60"/>
                    <a:pt x="122" y="60"/>
                    <a:pt x="122" y="60"/>
                  </a:cubicBezTo>
                  <a:cubicBezTo>
                    <a:pt x="122" y="71"/>
                    <a:pt x="122" y="71"/>
                    <a:pt x="122" y="71"/>
                  </a:cubicBezTo>
                  <a:cubicBezTo>
                    <a:pt x="131" y="72"/>
                    <a:pt x="136" y="73"/>
                    <a:pt x="141" y="75"/>
                  </a:cubicBezTo>
                  <a:cubicBezTo>
                    <a:pt x="137" y="90"/>
                    <a:pt x="137" y="90"/>
                    <a:pt x="137" y="90"/>
                  </a:cubicBezTo>
                  <a:cubicBezTo>
                    <a:pt x="134" y="88"/>
                    <a:pt x="128" y="85"/>
                    <a:pt x="119" y="85"/>
                  </a:cubicBezTo>
                  <a:cubicBezTo>
                    <a:pt x="111" y="85"/>
                    <a:pt x="108" y="89"/>
                    <a:pt x="108" y="92"/>
                  </a:cubicBezTo>
                  <a:cubicBezTo>
                    <a:pt x="108" y="96"/>
                    <a:pt x="112" y="99"/>
                    <a:pt x="123" y="103"/>
                  </a:cubicBezTo>
                  <a:cubicBezTo>
                    <a:pt x="138" y="108"/>
                    <a:pt x="144" y="115"/>
                    <a:pt x="144" y="126"/>
                  </a:cubicBezTo>
                  <a:cubicBezTo>
                    <a:pt x="144" y="137"/>
                    <a:pt x="136" y="147"/>
                    <a:pt x="122" y="149"/>
                  </a:cubicBezTo>
                  <a:cubicBezTo>
                    <a:pt x="122" y="162"/>
                    <a:pt x="122" y="162"/>
                    <a:pt x="122" y="162"/>
                  </a:cubicBezTo>
                  <a:cubicBezTo>
                    <a:pt x="109" y="162"/>
                    <a:pt x="109" y="162"/>
                    <a:pt x="109" y="162"/>
                  </a:cubicBezTo>
                  <a:cubicBezTo>
                    <a:pt x="109" y="150"/>
                    <a:pt x="109" y="150"/>
                    <a:pt x="109" y="150"/>
                  </a:cubicBezTo>
                  <a:cubicBezTo>
                    <a:pt x="101" y="150"/>
                    <a:pt x="93" y="148"/>
                    <a:pt x="88" y="145"/>
                  </a:cubicBezTo>
                  <a:cubicBezTo>
                    <a:pt x="92" y="130"/>
                    <a:pt x="92" y="130"/>
                    <a:pt x="92" y="130"/>
                  </a:cubicBezTo>
                  <a:cubicBezTo>
                    <a:pt x="97" y="133"/>
                    <a:pt x="105" y="136"/>
                    <a:pt x="113" y="136"/>
                  </a:cubicBezTo>
                  <a:cubicBezTo>
                    <a:pt x="120" y="136"/>
                    <a:pt x="125" y="133"/>
                    <a:pt x="125" y="128"/>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sz="2400">
                <a:gradFill>
                  <a:gsLst>
                    <a:gs pos="0">
                      <a:schemeClr val="accent1"/>
                    </a:gs>
                    <a:gs pos="100000">
                      <a:schemeClr val="accent1">
                        <a:lumMod val="50000"/>
                      </a:schemeClr>
                    </a:gs>
                  </a:gsLst>
                  <a:lin ang="5400000" scaled="1"/>
                </a:gradFill>
                <a:latin typeface="+mj-lt"/>
              </a:endParaRPr>
            </a:p>
          </p:txBody>
        </p:sp>
      </p:grpSp>
      <p:sp>
        <p:nvSpPr>
          <p:cNvPr id="10" name="矩形 17"/>
          <p:cNvSpPr/>
          <p:nvPr/>
        </p:nvSpPr>
        <p:spPr>
          <a:xfrm>
            <a:off x="5616118" y="1864784"/>
            <a:ext cx="6328720" cy="1015663"/>
          </a:xfrm>
          <a:prstGeom prst="rect">
            <a:avLst/>
          </a:prstGeom>
        </p:spPr>
        <p:txBody>
          <a:bodyPr wrap="none">
            <a:spAutoFit/>
          </a:bodyPr>
          <a:lstStyle/>
          <a:p>
            <a:pPr>
              <a:defRPr/>
            </a:pPr>
            <a:r>
              <a:rPr lang="tr-TR" altLang="zh-CN" sz="6000" b="1" kern="100" dirty="0">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rPr>
              <a:t>ADVERTISEMENT</a:t>
            </a:r>
            <a:endParaRPr lang="zh-CN" altLang="en-US" sz="6000" b="1" kern="100" dirty="0">
              <a:gradFill>
                <a:gsLst>
                  <a:gs pos="0">
                    <a:srgbClr val="EDD5A5"/>
                  </a:gs>
                  <a:gs pos="83000">
                    <a:schemeClr val="accent1">
                      <a:lumMod val="50000"/>
                    </a:schemeClr>
                  </a:gs>
                </a:gsLst>
                <a:lin ang="5400000" scaled="0"/>
              </a:gradFill>
              <a:effectLst>
                <a:outerShdw blurRad="38100" dist="38100" dir="2700000" algn="tl">
                  <a:srgbClr val="000000">
                    <a:alpha val="43137"/>
                  </a:srgbClr>
                </a:outerShdw>
              </a:effectLst>
              <a:latin typeface="+mj-lt"/>
              <a:cs typeface="Times New Roman" panose="02020603050405020304" pitchFamily="18" charset="0"/>
            </a:endParaRPr>
          </a:p>
        </p:txBody>
      </p:sp>
      <p:cxnSp>
        <p:nvCxnSpPr>
          <p:cNvPr id="11" name="直接连接符 19"/>
          <p:cNvCxnSpPr/>
          <p:nvPr/>
        </p:nvCxnSpPr>
        <p:spPr>
          <a:xfrm>
            <a:off x="5328251" y="1892300"/>
            <a:ext cx="0" cy="2785533"/>
          </a:xfrm>
          <a:prstGeom prst="line">
            <a:avLst/>
          </a:prstGeom>
          <a:ln w="12700">
            <a:gradFill>
              <a:gsLst>
                <a:gs pos="0">
                  <a:schemeClr val="accent1"/>
                </a:gs>
                <a:gs pos="100000">
                  <a:schemeClr val="accent1">
                    <a:lumMod val="50000"/>
                  </a:schemeClr>
                </a:gs>
              </a:gsLst>
              <a:lin ang="5400000" scaled="1"/>
            </a:gradFill>
            <a:prstDash val="dash"/>
          </a:ln>
        </p:spPr>
        <p:style>
          <a:lnRef idx="1">
            <a:schemeClr val="accent1"/>
          </a:lnRef>
          <a:fillRef idx="0">
            <a:schemeClr val="accent1"/>
          </a:fillRef>
          <a:effectRef idx="0">
            <a:schemeClr val="accent1"/>
          </a:effectRef>
          <a:fontRef idx="minor">
            <a:schemeClr val="tx1"/>
          </a:fontRef>
        </p:style>
      </p:cxnSp>
      <p:sp>
        <p:nvSpPr>
          <p:cNvPr id="12" name="TextBox 23"/>
          <p:cNvSpPr txBox="1">
            <a:spLocks noChangeArrowheads="1"/>
          </p:cNvSpPr>
          <p:nvPr/>
        </p:nvSpPr>
        <p:spPr bwMode="auto">
          <a:xfrm>
            <a:off x="5616118" y="2952751"/>
            <a:ext cx="17139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Occupation</a:t>
            </a:r>
            <a:endParaRPr lang="zh-CN" altLang="en-US" sz="2000" dirty="0">
              <a:gradFill>
                <a:gsLst>
                  <a:gs pos="0">
                    <a:srgbClr val="EDD5A5"/>
                  </a:gs>
                  <a:gs pos="83000">
                    <a:schemeClr val="accent1">
                      <a:lumMod val="50000"/>
                    </a:schemeClr>
                  </a:gs>
                </a:gsLst>
                <a:lin ang="5400000" scaled="0"/>
              </a:gradFill>
              <a:latin typeface="+mj-lt"/>
            </a:endParaRPr>
          </a:p>
        </p:txBody>
      </p:sp>
      <p:sp>
        <p:nvSpPr>
          <p:cNvPr id="13" name="TextBox 24"/>
          <p:cNvSpPr txBox="1">
            <a:spLocks noChangeArrowheads="1"/>
          </p:cNvSpPr>
          <p:nvPr/>
        </p:nvSpPr>
        <p:spPr bwMode="auto">
          <a:xfrm>
            <a:off x="5616118" y="3390900"/>
            <a:ext cx="12134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Accept</a:t>
            </a:r>
            <a:endParaRPr lang="zh-CN" altLang="en-US" sz="2000" dirty="0">
              <a:gradFill>
                <a:gsLst>
                  <a:gs pos="0">
                    <a:srgbClr val="EDD5A5"/>
                  </a:gs>
                  <a:gs pos="83000">
                    <a:schemeClr val="accent1">
                      <a:lumMod val="50000"/>
                    </a:schemeClr>
                  </a:gs>
                </a:gsLst>
                <a:lin ang="5400000" scaled="0"/>
              </a:gradFill>
              <a:latin typeface="+mj-lt"/>
            </a:endParaRPr>
          </a:p>
        </p:txBody>
      </p:sp>
      <p:sp>
        <p:nvSpPr>
          <p:cNvPr id="16" name="TextBox 25"/>
          <p:cNvSpPr txBox="1">
            <a:spLocks noChangeArrowheads="1"/>
          </p:cNvSpPr>
          <p:nvPr/>
        </p:nvSpPr>
        <p:spPr bwMode="auto">
          <a:xfrm>
            <a:off x="5616118" y="3856567"/>
            <a:ext cx="10102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Send</a:t>
            </a:r>
            <a:endParaRPr lang="zh-CN" altLang="en-US" sz="2000" dirty="0">
              <a:gradFill>
                <a:gsLst>
                  <a:gs pos="0">
                    <a:srgbClr val="EDD5A5"/>
                  </a:gs>
                  <a:gs pos="83000">
                    <a:schemeClr val="accent1">
                      <a:lumMod val="50000"/>
                    </a:schemeClr>
                  </a:gs>
                </a:gsLst>
                <a:lin ang="5400000" scaled="0"/>
              </a:gradFill>
              <a:latin typeface="+mj-lt"/>
            </a:endParaRPr>
          </a:p>
        </p:txBody>
      </p:sp>
      <p:sp>
        <p:nvSpPr>
          <p:cNvPr id="17" name="TextBox 23"/>
          <p:cNvSpPr txBox="1">
            <a:spLocks noChangeArrowheads="1"/>
          </p:cNvSpPr>
          <p:nvPr/>
        </p:nvSpPr>
        <p:spPr bwMode="auto">
          <a:xfrm>
            <a:off x="8113784" y="2999317"/>
            <a:ext cx="14574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a:gradFill>
                  <a:gsLst>
                    <a:gs pos="0">
                      <a:srgbClr val="EDD5A5"/>
                    </a:gs>
                    <a:gs pos="83000">
                      <a:schemeClr val="accent1">
                        <a:lumMod val="50000"/>
                      </a:schemeClr>
                    </a:gs>
                  </a:gsLst>
                  <a:lin ang="5400000" scaled="0"/>
                </a:gradFill>
                <a:latin typeface="+mj-lt"/>
              </a:rPr>
              <a:t>Schedule</a:t>
            </a:r>
            <a:endParaRPr lang="zh-CN" altLang="en-US" sz="2000" dirty="0">
              <a:gradFill>
                <a:gsLst>
                  <a:gs pos="0">
                    <a:srgbClr val="EDD5A5"/>
                  </a:gs>
                  <a:gs pos="83000">
                    <a:schemeClr val="accent1">
                      <a:lumMod val="50000"/>
                    </a:schemeClr>
                  </a:gs>
                </a:gsLst>
                <a:lin ang="5400000" scaled="0"/>
              </a:gradFill>
              <a:latin typeface="+mj-lt"/>
            </a:endParaRPr>
          </a:p>
        </p:txBody>
      </p:sp>
      <p:sp>
        <p:nvSpPr>
          <p:cNvPr id="21" name="TextBox 24"/>
          <p:cNvSpPr txBox="1">
            <a:spLocks noChangeArrowheads="1"/>
          </p:cNvSpPr>
          <p:nvPr/>
        </p:nvSpPr>
        <p:spPr bwMode="auto">
          <a:xfrm>
            <a:off x="8113784" y="3435351"/>
            <a:ext cx="12554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Lanage</a:t>
            </a:r>
            <a:endParaRPr lang="zh-CN" altLang="en-US" sz="2000" dirty="0">
              <a:gradFill>
                <a:gsLst>
                  <a:gs pos="0">
                    <a:srgbClr val="EDD5A5"/>
                  </a:gs>
                  <a:gs pos="83000">
                    <a:schemeClr val="accent1">
                      <a:lumMod val="50000"/>
                    </a:schemeClr>
                  </a:gs>
                </a:gsLst>
                <a:lin ang="5400000" scaled="0"/>
              </a:gradFill>
              <a:latin typeface="+mj-lt"/>
            </a:endParaRPr>
          </a:p>
        </p:txBody>
      </p:sp>
      <p:sp>
        <p:nvSpPr>
          <p:cNvPr id="22" name="TextBox 25"/>
          <p:cNvSpPr txBox="1">
            <a:spLocks noChangeArrowheads="1"/>
          </p:cNvSpPr>
          <p:nvPr/>
        </p:nvSpPr>
        <p:spPr bwMode="auto">
          <a:xfrm>
            <a:off x="8113784" y="3903133"/>
            <a:ext cx="11723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marL="285750" indent="-285750">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buFont typeface="Wingdings" panose="05000000000000000000" pitchFamily="2" charset="2"/>
              <a:buChar char="ü"/>
            </a:pPr>
            <a:r>
              <a:rPr lang="tr-TR" altLang="zh-CN" sz="2000" dirty="0" err="1">
                <a:gradFill>
                  <a:gsLst>
                    <a:gs pos="0">
                      <a:srgbClr val="EDD5A5"/>
                    </a:gs>
                    <a:gs pos="83000">
                      <a:schemeClr val="accent1">
                        <a:lumMod val="50000"/>
                      </a:schemeClr>
                    </a:gs>
                  </a:gsLst>
                  <a:lin ang="5400000" scaled="0"/>
                </a:gradFill>
                <a:latin typeface="+mj-lt"/>
              </a:rPr>
              <a:t>Lower</a:t>
            </a:r>
            <a:endParaRPr lang="zh-CN" altLang="en-US" sz="2000" dirty="0">
              <a:gradFill>
                <a:gsLst>
                  <a:gs pos="0">
                    <a:srgbClr val="EDD5A5"/>
                  </a:gs>
                  <a:gs pos="83000">
                    <a:schemeClr val="accent1">
                      <a:lumMod val="50000"/>
                    </a:schemeClr>
                  </a:gs>
                </a:gsLst>
                <a:lin ang="5400000" scaled="0"/>
              </a:gradFill>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600" fill="hold"/>
                                        <p:tgtEl>
                                          <p:spTgt spid="19"/>
                                        </p:tgtEl>
                                        <p:attrNameLst>
                                          <p:attrName>ppt_x</p:attrName>
                                        </p:attrNameLst>
                                      </p:cBhvr>
                                      <p:tavLst>
                                        <p:tav tm="0">
                                          <p:val>
                                            <p:strVal val="#ppt_x"/>
                                          </p:val>
                                        </p:tav>
                                        <p:tav tm="100000">
                                          <p:val>
                                            <p:strVal val="#ppt_x"/>
                                          </p:val>
                                        </p:tav>
                                      </p:tavLst>
                                    </p:anim>
                                    <p:anim calcmode="lin" valueType="num">
                                      <p:cBhvr additive="base">
                                        <p:cTn id="8" dur="600" fill="hold"/>
                                        <p:tgtEl>
                                          <p:spTgt spid="1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par>
                          <p:cTn id="13" fill="hold">
                            <p:stCondLst>
                              <p:cond delay="1500"/>
                            </p:stCondLst>
                            <p:childTnLst>
                              <p:par>
                                <p:cTn id="14" presetID="2" presetClass="entr" presetSubtype="1" decel="10000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ppt_x"/>
                                          </p:val>
                                        </p:tav>
                                        <p:tav tm="100000">
                                          <p:val>
                                            <p:strVal val="#ppt_x"/>
                                          </p:val>
                                        </p:tav>
                                      </p:tavLst>
                                    </p:anim>
                                    <p:anim calcmode="lin" valueType="num">
                                      <p:cBhvr additive="base">
                                        <p:cTn id="17" dur="500" fill="hold"/>
                                        <p:tgtEl>
                                          <p:spTgt spid="20"/>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 presetClass="entr" presetSubtype="1" decel="10000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0-#ppt_h/2"/>
                                          </p:val>
                                        </p:tav>
                                        <p:tav tm="100000">
                                          <p:val>
                                            <p:strVal val="#ppt_y"/>
                                          </p:val>
                                        </p:tav>
                                      </p:tavLst>
                                    </p:anim>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par>
                          <p:cTn id="27" fill="hold">
                            <p:stCondLst>
                              <p:cond delay="3000"/>
                            </p:stCondLst>
                            <p:childTnLst>
                              <p:par>
                                <p:cTn id="28" presetID="42"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750"/>
                                        <p:tgtEl>
                                          <p:spTgt spid="12"/>
                                        </p:tgtEl>
                                      </p:cBhvr>
                                    </p:animEffect>
                                    <p:anim calcmode="lin" valueType="num">
                                      <p:cBhvr>
                                        <p:cTn id="31" dur="750" fill="hold"/>
                                        <p:tgtEl>
                                          <p:spTgt spid="12"/>
                                        </p:tgtEl>
                                        <p:attrNameLst>
                                          <p:attrName>ppt_x</p:attrName>
                                        </p:attrNameLst>
                                      </p:cBhvr>
                                      <p:tavLst>
                                        <p:tav tm="0">
                                          <p:val>
                                            <p:strVal val="#ppt_x"/>
                                          </p:val>
                                        </p:tav>
                                        <p:tav tm="100000">
                                          <p:val>
                                            <p:strVal val="#ppt_x"/>
                                          </p:val>
                                        </p:tav>
                                      </p:tavLst>
                                    </p:anim>
                                    <p:anim calcmode="lin" valueType="num">
                                      <p:cBhvr>
                                        <p:cTn id="32" dur="750" fill="hold"/>
                                        <p:tgtEl>
                                          <p:spTgt spid="1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15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750"/>
                                        <p:tgtEl>
                                          <p:spTgt spid="13"/>
                                        </p:tgtEl>
                                      </p:cBhvr>
                                    </p:animEffect>
                                    <p:anim calcmode="lin" valueType="num">
                                      <p:cBhvr>
                                        <p:cTn id="36" dur="750" fill="hold"/>
                                        <p:tgtEl>
                                          <p:spTgt spid="13"/>
                                        </p:tgtEl>
                                        <p:attrNameLst>
                                          <p:attrName>ppt_x</p:attrName>
                                        </p:attrNameLst>
                                      </p:cBhvr>
                                      <p:tavLst>
                                        <p:tav tm="0">
                                          <p:val>
                                            <p:strVal val="#ppt_x"/>
                                          </p:val>
                                        </p:tav>
                                        <p:tav tm="100000">
                                          <p:val>
                                            <p:strVal val="#ppt_x"/>
                                          </p:val>
                                        </p:tav>
                                      </p:tavLst>
                                    </p:anim>
                                    <p:anim calcmode="lin" valueType="num">
                                      <p:cBhvr>
                                        <p:cTn id="37" dur="750" fill="hold"/>
                                        <p:tgtEl>
                                          <p:spTgt spid="1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30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750"/>
                                        <p:tgtEl>
                                          <p:spTgt spid="16"/>
                                        </p:tgtEl>
                                      </p:cBhvr>
                                    </p:animEffect>
                                    <p:anim calcmode="lin" valueType="num">
                                      <p:cBhvr>
                                        <p:cTn id="41" dur="750" fill="hold"/>
                                        <p:tgtEl>
                                          <p:spTgt spid="16"/>
                                        </p:tgtEl>
                                        <p:attrNameLst>
                                          <p:attrName>ppt_x</p:attrName>
                                        </p:attrNameLst>
                                      </p:cBhvr>
                                      <p:tavLst>
                                        <p:tav tm="0">
                                          <p:val>
                                            <p:strVal val="#ppt_x"/>
                                          </p:val>
                                        </p:tav>
                                        <p:tav tm="100000">
                                          <p:val>
                                            <p:strVal val="#ppt_x"/>
                                          </p:val>
                                        </p:tav>
                                      </p:tavLst>
                                    </p:anim>
                                    <p:anim calcmode="lin" valueType="num">
                                      <p:cBhvr>
                                        <p:cTn id="42" dur="750" fill="hold"/>
                                        <p:tgtEl>
                                          <p:spTgt spid="16"/>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750"/>
                                        <p:tgtEl>
                                          <p:spTgt spid="17"/>
                                        </p:tgtEl>
                                      </p:cBhvr>
                                    </p:animEffect>
                                    <p:anim calcmode="lin" valueType="num">
                                      <p:cBhvr>
                                        <p:cTn id="46" dur="750" fill="hold"/>
                                        <p:tgtEl>
                                          <p:spTgt spid="17"/>
                                        </p:tgtEl>
                                        <p:attrNameLst>
                                          <p:attrName>ppt_x</p:attrName>
                                        </p:attrNameLst>
                                      </p:cBhvr>
                                      <p:tavLst>
                                        <p:tav tm="0">
                                          <p:val>
                                            <p:strVal val="#ppt_x"/>
                                          </p:val>
                                        </p:tav>
                                        <p:tav tm="100000">
                                          <p:val>
                                            <p:strVal val="#ppt_x"/>
                                          </p:val>
                                        </p:tav>
                                      </p:tavLst>
                                    </p:anim>
                                    <p:anim calcmode="lin" valueType="num">
                                      <p:cBhvr>
                                        <p:cTn id="47" dur="750" fill="hold"/>
                                        <p:tgtEl>
                                          <p:spTgt spid="17"/>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15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750"/>
                                        <p:tgtEl>
                                          <p:spTgt spid="21"/>
                                        </p:tgtEl>
                                      </p:cBhvr>
                                    </p:animEffect>
                                    <p:anim calcmode="lin" valueType="num">
                                      <p:cBhvr>
                                        <p:cTn id="51" dur="750" fill="hold"/>
                                        <p:tgtEl>
                                          <p:spTgt spid="21"/>
                                        </p:tgtEl>
                                        <p:attrNameLst>
                                          <p:attrName>ppt_x</p:attrName>
                                        </p:attrNameLst>
                                      </p:cBhvr>
                                      <p:tavLst>
                                        <p:tav tm="0">
                                          <p:val>
                                            <p:strVal val="#ppt_x"/>
                                          </p:val>
                                        </p:tav>
                                        <p:tav tm="100000">
                                          <p:val>
                                            <p:strVal val="#ppt_x"/>
                                          </p:val>
                                        </p:tav>
                                      </p:tavLst>
                                    </p:anim>
                                    <p:anim calcmode="lin" valueType="num">
                                      <p:cBhvr>
                                        <p:cTn id="52" dur="750" fill="hold"/>
                                        <p:tgtEl>
                                          <p:spTgt spid="2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30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750"/>
                                        <p:tgtEl>
                                          <p:spTgt spid="22"/>
                                        </p:tgtEl>
                                      </p:cBhvr>
                                    </p:animEffect>
                                    <p:anim calcmode="lin" valueType="num">
                                      <p:cBhvr>
                                        <p:cTn id="56" dur="750" fill="hold"/>
                                        <p:tgtEl>
                                          <p:spTgt spid="22"/>
                                        </p:tgtEl>
                                        <p:attrNameLst>
                                          <p:attrName>ppt_x</p:attrName>
                                        </p:attrNameLst>
                                      </p:cBhvr>
                                      <p:tavLst>
                                        <p:tav tm="0">
                                          <p:val>
                                            <p:strVal val="#ppt_x"/>
                                          </p:val>
                                        </p:tav>
                                        <p:tav tm="100000">
                                          <p:val>
                                            <p:strVal val="#ppt_x"/>
                                          </p:val>
                                        </p:tav>
                                      </p:tavLst>
                                    </p:anim>
                                    <p:anim calcmode="lin" valueType="num">
                                      <p:cBhvr>
                                        <p:cTn id="57" dur="75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0" grpId="0"/>
      <p:bldP spid="12" grpId="0"/>
      <p:bldP spid="13" grpId="0"/>
      <p:bldP spid="16" grpId="0"/>
      <p:bldP spid="17" grpId="0"/>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0"/>
          <p:cNvSpPr/>
          <p:nvPr/>
        </p:nvSpPr>
        <p:spPr>
          <a:xfrm>
            <a:off x="1219800" y="2025651"/>
            <a:ext cx="5786967" cy="4267200"/>
          </a:xfrm>
          <a:prstGeom prst="rect">
            <a:avLst/>
          </a:prstGeom>
          <a:blipFill rotWithShape="1">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5" dirty="0">
              <a:gradFill>
                <a:gsLst>
                  <a:gs pos="0">
                    <a:schemeClr val="accent1"/>
                  </a:gs>
                  <a:gs pos="100000">
                    <a:schemeClr val="accent1">
                      <a:lumMod val="50000"/>
                    </a:schemeClr>
                  </a:gs>
                </a:gsLst>
                <a:lin ang="5400000" scaled="1"/>
              </a:gradFill>
              <a:latin typeface="+mj-lt"/>
            </a:endParaRPr>
          </a:p>
        </p:txBody>
      </p:sp>
      <p:grpSp>
        <p:nvGrpSpPr>
          <p:cNvPr id="2" name="组合 1"/>
          <p:cNvGrpSpPr/>
          <p:nvPr/>
        </p:nvGrpSpPr>
        <p:grpSpPr bwMode="auto">
          <a:xfrm>
            <a:off x="5167384" y="2944284"/>
            <a:ext cx="5806016" cy="1638392"/>
            <a:chOff x="3875568" y="2208594"/>
            <a:chExt cx="4354033" cy="1227545"/>
          </a:xfrm>
        </p:grpSpPr>
        <p:sp>
          <p:nvSpPr>
            <p:cNvPr id="10" name="Rectangle 22"/>
            <p:cNvSpPr/>
            <p:nvPr/>
          </p:nvSpPr>
          <p:spPr>
            <a:xfrm>
              <a:off x="3875568" y="2208594"/>
              <a:ext cx="4354033" cy="1124393"/>
            </a:xfrm>
            <a:prstGeom prst="rect">
              <a:avLst/>
            </a:prstGeom>
            <a:solidFill>
              <a:schemeClr val="tx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5" dirty="0">
                <a:gradFill>
                  <a:gsLst>
                    <a:gs pos="0">
                      <a:schemeClr val="accent1"/>
                    </a:gs>
                    <a:gs pos="100000">
                      <a:schemeClr val="accent1">
                        <a:lumMod val="50000"/>
                      </a:schemeClr>
                    </a:gs>
                  </a:gsLst>
                  <a:lin ang="5400000" scaled="1"/>
                </a:gradFill>
                <a:latin typeface="+mj-lt"/>
              </a:endParaRPr>
            </a:p>
          </p:txBody>
        </p:sp>
        <p:grpSp>
          <p:nvGrpSpPr>
            <p:cNvPr id="22539" name="Group 25"/>
            <p:cNvGrpSpPr/>
            <p:nvPr/>
          </p:nvGrpSpPr>
          <p:grpSpPr bwMode="auto">
            <a:xfrm>
              <a:off x="4202557" y="2470266"/>
              <a:ext cx="3700055" cy="965873"/>
              <a:chOff x="5560029" y="2765551"/>
              <a:chExt cx="4933406" cy="1287833"/>
            </a:xfrm>
          </p:grpSpPr>
          <p:sp>
            <p:nvSpPr>
              <p:cNvPr id="12" name="TextBox 23"/>
              <p:cNvSpPr txBox="1"/>
              <p:nvPr/>
            </p:nvSpPr>
            <p:spPr>
              <a:xfrm>
                <a:off x="5560029" y="2765551"/>
                <a:ext cx="1336566" cy="420457"/>
              </a:xfrm>
              <a:prstGeom prst="rect">
                <a:avLst/>
              </a:prstGeom>
              <a:noFill/>
            </p:spPr>
            <p:txBody>
              <a:bodyPr wrap="none">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r>
                  <a:rPr lang="tr-TR" altLang="zh-CN" sz="2135" b="1" dirty="0" err="1">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rPr>
                  <a:t>Calculate</a:t>
                </a:r>
                <a:endParaRPr lang="en-US" sz="2000" b="1" dirty="0">
                  <a:gradFill>
                    <a:gsLst>
                      <a:gs pos="0">
                        <a:schemeClr val="accent1"/>
                      </a:gs>
                      <a:gs pos="100000">
                        <a:schemeClr val="accent1">
                          <a:lumMod val="50000"/>
                        </a:schemeClr>
                      </a:gs>
                    </a:gsLst>
                    <a:lin ang="5400000" scaled="1"/>
                  </a:gradFill>
                  <a:effectLst>
                    <a:outerShdw blurRad="38100" dist="38100" dir="2700000" algn="tl">
                      <a:srgbClr val="000000">
                        <a:alpha val="43137"/>
                      </a:srgbClr>
                    </a:outerShdw>
                  </a:effectLst>
                  <a:latin typeface="+mj-lt"/>
                  <a:ea typeface="Open Sans" panose="020B0606030504020204"/>
                  <a:cs typeface="Open Sans" panose="020B0606030504020204"/>
                </a:endParaRPr>
              </a:p>
            </p:txBody>
          </p:sp>
          <p:sp>
            <p:nvSpPr>
              <p:cNvPr id="13" name="TextBox 24"/>
              <p:cNvSpPr txBox="1"/>
              <p:nvPr/>
            </p:nvSpPr>
            <p:spPr>
              <a:xfrm>
                <a:off x="5560029" y="3165196"/>
                <a:ext cx="4933406" cy="888188"/>
              </a:xfrm>
              <a:prstGeom prst="rect">
                <a:avLst/>
              </a:prstGeom>
              <a:noFill/>
            </p:spPr>
            <p:txBody>
              <a:bodyPr>
                <a:spAutoFit/>
              </a:bodyPr>
              <a:lstStyle/>
              <a:p>
                <a:pPr algn="just">
                  <a:lnSpc>
                    <a:spcPct val="150000"/>
                  </a:lnSpc>
                  <a:defRPr/>
                </a:pPr>
                <a:r>
                  <a:rPr lang="en-US" altLang="zh-CN" sz="1200" dirty="0">
                    <a:gradFill>
                      <a:gsLst>
                        <a:gs pos="0">
                          <a:schemeClr val="accent1"/>
                        </a:gs>
                        <a:gs pos="100000">
                          <a:schemeClr val="accent1">
                            <a:lumMod val="50000"/>
                          </a:schemeClr>
                        </a:gs>
                      </a:gsLst>
                      <a:lin ang="5400000" scaled="1"/>
                    </a:gradFill>
                    <a:latin typeface="+mj-lt"/>
                  </a:rPr>
                  <a:t>This allows us to achieve high quality outcomes and full transparency This allows us to achieve high quality outcomes and full transparency towards.</a:t>
                </a:r>
              </a:p>
            </p:txBody>
          </p:sp>
        </p:grpSp>
      </p:grpSp>
      <p:sp>
        <p:nvSpPr>
          <p:cNvPr id="14" name="TextBox 26"/>
          <p:cNvSpPr txBox="1"/>
          <p:nvPr/>
        </p:nvSpPr>
        <p:spPr>
          <a:xfrm>
            <a:off x="7169751" y="4635500"/>
            <a:ext cx="4912783" cy="914400"/>
          </a:xfrm>
          <a:prstGeom prst="rect">
            <a:avLst/>
          </a:prstGeom>
          <a:noFill/>
        </p:spPr>
        <p:txBody>
          <a:bodyPr>
            <a:spAutoFit/>
          </a:bodyPr>
          <a:lstStyle/>
          <a:p>
            <a:pPr algn="just">
              <a:lnSpc>
                <a:spcPct val="150000"/>
              </a:lnSpc>
              <a:defRPr/>
            </a:pPr>
            <a:r>
              <a:rPr lang="en-US" altLang="zh-CN" sz="1200" dirty="0">
                <a:gradFill>
                  <a:gsLst>
                    <a:gs pos="0">
                      <a:schemeClr val="accent1"/>
                    </a:gs>
                    <a:gs pos="100000">
                      <a:schemeClr val="accent1">
                        <a:lumMod val="50000"/>
                      </a:schemeClr>
                    </a:gs>
                  </a:gsLst>
                  <a:lin ang="5400000" scaled="1"/>
                </a:gradFill>
                <a:latin typeface="+mj-lt"/>
              </a:rPr>
              <a:t>We press play on your digital story. Using conceptual, digital design, we work with you to build experiences that feel 'right' for your users. We create a solid user-product relationship, one that's long and fruitful.</a:t>
            </a:r>
          </a:p>
        </p:txBody>
      </p:sp>
      <p:cxnSp>
        <p:nvCxnSpPr>
          <p:cNvPr id="21" name="直接连接符 20"/>
          <p:cNvCxnSpPr/>
          <p:nvPr/>
        </p:nvCxnSpPr>
        <p:spPr>
          <a:xfrm>
            <a:off x="7727569"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855640" y="647700"/>
            <a:ext cx="139276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6" name="文本框 48"/>
          <p:cNvSpPr txBox="1">
            <a:spLocks noChangeArrowheads="1"/>
          </p:cNvSpPr>
          <p:nvPr/>
        </p:nvSpPr>
        <p:spPr bwMode="auto">
          <a:xfrm>
            <a:off x="4248407" y="355312"/>
            <a:ext cx="347916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a:defRPr/>
            </a:pPr>
            <a:r>
              <a:rPr lang="tr-TR" altLang="zh-CN" sz="3200" b="1" u="sng" dirty="0" err="1">
                <a:gradFill>
                  <a:gsLst>
                    <a:gs pos="0">
                      <a:schemeClr val="accent1"/>
                    </a:gs>
                    <a:gs pos="100000">
                      <a:schemeClr val="accent1">
                        <a:lumMod val="50000"/>
                      </a:schemeClr>
                    </a:gs>
                  </a:gsLst>
                  <a:lin ang="5400000" scaled="1"/>
                </a:gradFill>
                <a:latin typeface="+mj-lt"/>
              </a:rPr>
              <a:t>Advertisement</a:t>
            </a:r>
            <a:endParaRPr lang="zh-CN" altLang="en-US" sz="3200" b="1" u="sng" dirty="0">
              <a:gradFill>
                <a:gsLst>
                  <a:gs pos="0">
                    <a:schemeClr val="accent1"/>
                  </a:gs>
                  <a:gs pos="100000">
                    <a:schemeClr val="accent1">
                      <a:lumMod val="50000"/>
                    </a:schemeClr>
                  </a:gs>
                </a:gsLst>
                <a:lin ang="5400000" scaled="1"/>
              </a:gradFill>
              <a:latin typeface="+mj-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40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par>
                                <p:cTn id="8" presetID="22" presetClass="entr" presetSubtype="2" fill="hold" nodeType="withEffect">
                                  <p:stCondLst>
                                    <p:cond delay="400"/>
                                  </p:stCondLst>
                                  <p:childTnLst>
                                    <p:set>
                                      <p:cBhvr>
                                        <p:cTn id="9" dur="1" fill="hold">
                                          <p:stCondLst>
                                            <p:cond delay="0"/>
                                          </p:stCondLst>
                                        </p:cTn>
                                        <p:tgtEl>
                                          <p:spTgt spid="23"/>
                                        </p:tgtEl>
                                        <p:attrNameLst>
                                          <p:attrName>style.visibility</p:attrName>
                                        </p:attrNameLst>
                                      </p:cBhvr>
                                      <p:to>
                                        <p:strVal val="visible"/>
                                      </p:to>
                                    </p:set>
                                    <p:animEffect transition="in" filter="wipe(right)">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500"/>
                            </p:stCondLst>
                            <p:childTnLst>
                              <p:par>
                                <p:cTn id="17" presetID="2" presetClass="entr" presetSubtype="2" decel="10000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25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1+#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childTnLst>
                          </p:cTn>
                        </p:par>
                        <p:par>
                          <p:cTn id="25" fill="hold">
                            <p:stCondLst>
                              <p:cond delay="1250"/>
                            </p:stCondLst>
                            <p:childTnLst>
                              <p:par>
                                <p:cTn id="26" presetID="2" presetClass="entr" presetSubtype="1" decel="10000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4"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51008134811"/>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15"/>
</p:tagLst>
</file>

<file path=ppt/tags/tag11.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SubTitle"/>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11"/>
</p:tagLst>
</file>

<file path=ppt/tags/tag13.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12"/>
</p:tagLst>
</file>

<file path=ppt/tags/tag14.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2"/>
</p:tagLst>
</file>

<file path=ppt/tags/tag16.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3"/>
</p:tagLst>
</file>

<file path=ppt/tags/tag17.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
  <p:tag name="MH" val="20151007230828"/>
  <p:tag name="MH_LIBRARY" val="GRAPHIC"/>
</p:tagLst>
</file>

<file path=ppt/tags/tag18.xml><?xml version="1.0" encoding="utf-8"?>
<p:tagLst xmlns:a="http://schemas.openxmlformats.org/drawingml/2006/main" xmlns:r="http://schemas.openxmlformats.org/officeDocument/2006/relationships" xmlns:p="http://schemas.openxmlformats.org/presentationml/2006/main">
  <p:tag name="MH" val="20151007230828"/>
  <p:tag name="MH_LIBRARY" val="GRAPHIC"/>
  <p:tag name="MH_TYPE" val="Other"/>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51007230828"/>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6"/>
</p:tagLst>
</file>

<file path=ppt/tags/tag20.xml><?xml version="1.0" encoding="utf-8"?>
<p:tagLst xmlns:a="http://schemas.openxmlformats.org/drawingml/2006/main" xmlns:r="http://schemas.openxmlformats.org/officeDocument/2006/relationships" xmlns:p="http://schemas.openxmlformats.org/presentationml/2006/main">
  <p:tag name="MH" val="20151007230436"/>
  <p:tag name="MH_LIBRARY" val="GRAPHIC"/>
  <p:tag name="MH_TYPE" val="Other"/>
  <p:tag name="MH_ORDER" val="5"/>
</p:tagLst>
</file>

<file path=ppt/tags/tag21.xml><?xml version="1.0" encoding="utf-8"?>
<p:tagLst xmlns:a="http://schemas.openxmlformats.org/drawingml/2006/main" xmlns:r="http://schemas.openxmlformats.org/officeDocument/2006/relationships" xmlns:p="http://schemas.openxmlformats.org/presentationml/2006/main">
  <p:tag name="MH" val="20151007230828"/>
  <p:tag name="MH_LIBRARY" val="GRAPHIC"/>
  <p:tag name="MH_TYPE" val="Other"/>
  <p:tag name="MH_ORDER" val="7"/>
</p:tagLst>
</file>

<file path=ppt/tags/tag22.xml><?xml version="1.0" encoding="utf-8"?>
<p:tagLst xmlns:a="http://schemas.openxmlformats.org/drawingml/2006/main" xmlns:r="http://schemas.openxmlformats.org/officeDocument/2006/relationships" xmlns:p="http://schemas.openxmlformats.org/presentationml/2006/main">
  <p:tag name="MH" val="20151007230828"/>
  <p:tag name="MH_LIBRARY" val="GRAPHIC"/>
  <p:tag name="MH_TYPE" val="Other"/>
  <p:tag name="MH_ORDER" val="8"/>
</p:tagLst>
</file>

<file path=ppt/tags/tag23.xml><?xml version="1.0" encoding="utf-8"?>
<p:tagLst xmlns:a="http://schemas.openxmlformats.org/drawingml/2006/main" xmlns:r="http://schemas.openxmlformats.org/officeDocument/2006/relationships" xmlns:p="http://schemas.openxmlformats.org/presentationml/2006/main">
  <p:tag name="MH" val="20151007230436"/>
  <p:tag name="MH_LIBRARY" val="GRAPHIC"/>
  <p:tag name="MH_TYPE" val="Other"/>
  <p:tag name="MH_ORDER" val="4"/>
</p:tagLst>
</file>

<file path=ppt/tags/tag24.xml><?xml version="1.0" encoding="utf-8"?>
<p:tagLst xmlns:a="http://schemas.openxmlformats.org/drawingml/2006/main" xmlns:r="http://schemas.openxmlformats.org/officeDocument/2006/relationships" xmlns:p="http://schemas.openxmlformats.org/presentationml/2006/main">
  <p:tag name="MH" val="20151007230828"/>
  <p:tag name="MH_LIBRARY" val="GRAPHIC"/>
  <p:tag name="MH_TYPE" val="Other"/>
  <p:tag name="MH_ORDER" val="4"/>
</p:tagLst>
</file>

<file path=ppt/tags/tag25.xml><?xml version="1.0" encoding="utf-8"?>
<p:tagLst xmlns:a="http://schemas.openxmlformats.org/drawingml/2006/main" xmlns:r="http://schemas.openxmlformats.org/officeDocument/2006/relationships" xmlns:p="http://schemas.openxmlformats.org/presentationml/2006/main">
  <p:tag name="MH" val="20151007230828"/>
  <p:tag name="MH_LIBRARY" val="GRAPHIC"/>
  <p:tag name="MH_TYPE" val="Other"/>
  <p:tag name="MH_ORDER" val="5"/>
</p:tagLst>
</file>

<file path=ppt/tags/tag26.xml><?xml version="1.0" encoding="utf-8"?>
<p:tagLst xmlns:a="http://schemas.openxmlformats.org/drawingml/2006/main" xmlns:r="http://schemas.openxmlformats.org/officeDocument/2006/relationships" xmlns:p="http://schemas.openxmlformats.org/presentationml/2006/main">
  <p:tag name="MH" val="20151007230436"/>
  <p:tag name="MH_LIBRARY" val="GRAPHIC"/>
  <p:tag name="MH_TYPE" val="Other"/>
  <p:tag name="MH_ORDER" val="2"/>
</p:tagLst>
</file>

<file path=ppt/tags/tag27.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
  <p:tag name="MH" val="20151007232237"/>
  <p:tag name="MH_LIBRARY" val="GRAPHIC"/>
</p:tagLst>
</file>

<file path=ppt/tags/tag28.xml><?xml version="1.0" encoding="utf-8"?>
<p:tagLst xmlns:a="http://schemas.openxmlformats.org/drawingml/2006/main" xmlns:r="http://schemas.openxmlformats.org/officeDocument/2006/relationships" xmlns:p="http://schemas.openxmlformats.org/presentationml/2006/main">
  <p:tag name="MH" val="20151007232237"/>
  <p:tag name="MH_LIBRARY" val="GRAPHIC"/>
  <p:tag name="MH_TYPE" val="Other"/>
  <p:tag name="MH_ORDER" val="3"/>
</p:tagLst>
</file>

<file path=ppt/tags/tag29.xml><?xml version="1.0" encoding="utf-8"?>
<p:tagLst xmlns:a="http://schemas.openxmlformats.org/drawingml/2006/main" xmlns:r="http://schemas.openxmlformats.org/officeDocument/2006/relationships" xmlns:p="http://schemas.openxmlformats.org/presentationml/2006/main">
  <p:tag name="MH" val="20151007232237"/>
  <p:tag name="MH_LIBRARY" val="GRAPHIC"/>
  <p:tag name="MH_TYPE" val="SubTitle"/>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7"/>
</p:tagLst>
</file>

<file path=ppt/tags/tag30.xml><?xml version="1.0" encoding="utf-8"?>
<p:tagLst xmlns:a="http://schemas.openxmlformats.org/drawingml/2006/main" xmlns:r="http://schemas.openxmlformats.org/officeDocument/2006/relationships" xmlns:p="http://schemas.openxmlformats.org/presentationml/2006/main">
  <p:tag name="MH" val="20151007232237"/>
  <p:tag name="MH_LIBRARY" val="GRAPHIC"/>
  <p:tag name="MH_TYPE" val="Other"/>
  <p:tag name="MH_ORDER" val="4"/>
</p:tagLst>
</file>

<file path=ppt/tags/tag31.xml><?xml version="1.0" encoding="utf-8"?>
<p:tagLst xmlns:a="http://schemas.openxmlformats.org/drawingml/2006/main" xmlns:r="http://schemas.openxmlformats.org/officeDocument/2006/relationships" xmlns:p="http://schemas.openxmlformats.org/presentationml/2006/main">
  <p:tag name="MH" val="20151007232237"/>
  <p:tag name="MH_LIBRARY" val="GRAPHIC"/>
  <p:tag name="MH_TYPE" val="Other"/>
  <p:tag name="MH_ORDER" val="2"/>
</p:tagLst>
</file>

<file path=ppt/tags/tag32.xml><?xml version="1.0" encoding="utf-8"?>
<p:tagLst xmlns:a="http://schemas.openxmlformats.org/drawingml/2006/main" xmlns:r="http://schemas.openxmlformats.org/officeDocument/2006/relationships" xmlns:p="http://schemas.openxmlformats.org/presentationml/2006/main">
  <p:tag name="MH" val="20151007232237"/>
  <p:tag name="MH_LIBRARY" val="GRAPHIC"/>
  <p:tag name="MH_TYPE" val="SubTitle"/>
  <p:tag name="MH_ORDER" val="2"/>
</p:tagLst>
</file>

<file path=ppt/tags/tag33.xml><?xml version="1.0" encoding="utf-8"?>
<p:tagLst xmlns:a="http://schemas.openxmlformats.org/drawingml/2006/main" xmlns:r="http://schemas.openxmlformats.org/officeDocument/2006/relationships" xmlns:p="http://schemas.openxmlformats.org/presentationml/2006/main">
  <p:tag name="MH" val="20151007232237"/>
  <p:tag name="MH_LIBRARY" val="GRAPHIC"/>
  <p:tag name="MH_TYPE" val="Other"/>
  <p:tag name="MH_ORDER" val="6"/>
</p:tagLst>
</file>

<file path=ppt/tags/tag34.xml><?xml version="1.0" encoding="utf-8"?>
<p:tagLst xmlns:a="http://schemas.openxmlformats.org/drawingml/2006/main" xmlns:r="http://schemas.openxmlformats.org/officeDocument/2006/relationships" xmlns:p="http://schemas.openxmlformats.org/presentationml/2006/main">
  <p:tag name="MH" val="20151007232237"/>
  <p:tag name="MH_LIBRARY" val="GRAPHIC"/>
  <p:tag name="MH_TYPE" val="Other"/>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51007232237"/>
  <p:tag name="MH_LIBRARY" val="GRAPHIC"/>
  <p:tag name="MH_TYPE" val="SubTitle"/>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51007232237"/>
  <p:tag name="MH_LIBRARY" val="GRAPHIC"/>
  <p:tag name="MH_TYPE" val="Other"/>
  <p:tag name="MH_ORDER" val="5"/>
</p:tagLst>
</file>

<file path=ppt/tags/tag37.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15"/>
</p:tagLst>
</file>

<file path=ppt/tags/tag38.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12"/>
</p:tagLst>
</file>

<file path=ppt/tags/tag39.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5"/>
</p:tagLst>
</file>

<file path=ppt/tags/tag4.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SubTitle"/>
  <p:tag name="MH_ORDER" val="5"/>
</p:tagLst>
</file>

<file path=ppt/tags/tag40.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3"/>
</p:tagLst>
</file>

<file path=ppt/tags/tag41.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YinZJG#"/>
  <p:tag name="MH_LAYOUT" val="TitleSubTitle"/>
  <p:tag name="MH" val="20151007231130"/>
  <p:tag name="MH_LIBRARY" val="GRAPHIC"/>
</p:tagLst>
</file>

<file path=ppt/tags/tag42.xml><?xml version="1.0" encoding="utf-8"?>
<p:tagLst xmlns:a="http://schemas.openxmlformats.org/drawingml/2006/main" xmlns:r="http://schemas.openxmlformats.org/officeDocument/2006/relationships" xmlns:p="http://schemas.openxmlformats.org/presentationml/2006/main">
  <p:tag name="MH" val="20151007231130"/>
  <p:tag name="MH_LIBRARY" val="GRAPHIC"/>
  <p:tag name="MH_TYPE" val="Title"/>
  <p:tag name="MH_ORDER" val="1"/>
</p:tagLst>
</file>

<file path=ppt/tags/tag43.xml><?xml version="1.0" encoding="utf-8"?>
<p:tagLst xmlns:a="http://schemas.openxmlformats.org/drawingml/2006/main" xmlns:r="http://schemas.openxmlformats.org/officeDocument/2006/relationships" xmlns:p="http://schemas.openxmlformats.org/presentationml/2006/main">
  <p:tag name="MH" val="20151007231130"/>
  <p:tag name="MH_LIBRARY" val="GRAPHIC"/>
  <p:tag name="MH_TYPE" val="Other"/>
  <p:tag name="MH_ORDER" val="5"/>
</p:tagLst>
</file>

<file path=ppt/tags/tag44.xml><?xml version="1.0" encoding="utf-8"?>
<p:tagLst xmlns:a="http://schemas.openxmlformats.org/drawingml/2006/main" xmlns:r="http://schemas.openxmlformats.org/officeDocument/2006/relationships" xmlns:p="http://schemas.openxmlformats.org/presentationml/2006/main">
  <p:tag name="MH" val="20151007231130"/>
  <p:tag name="MH_LIBRARY" val="GRAPHIC"/>
  <p:tag name="MH_TYPE" val="Other"/>
  <p:tag name="MH_ORDER" val="8"/>
</p:tagLst>
</file>

<file path=ppt/tags/tag45.xml><?xml version="1.0" encoding="utf-8"?>
<p:tagLst xmlns:a="http://schemas.openxmlformats.org/drawingml/2006/main" xmlns:r="http://schemas.openxmlformats.org/officeDocument/2006/relationships" xmlns:p="http://schemas.openxmlformats.org/presentationml/2006/main">
  <p:tag name="MH" val="20151007231130"/>
  <p:tag name="MH_LIBRARY" val="GRAPHIC"/>
  <p:tag name="MH_TYPE" val="Other"/>
  <p:tag name="MH_ORDER" val="6"/>
</p:tagLst>
</file>

<file path=ppt/tags/tag46.xml><?xml version="1.0" encoding="utf-8"?>
<p:tagLst xmlns:a="http://schemas.openxmlformats.org/drawingml/2006/main" xmlns:r="http://schemas.openxmlformats.org/officeDocument/2006/relationships" xmlns:p="http://schemas.openxmlformats.org/presentationml/2006/main">
  <p:tag name="MH" val="20151007231130"/>
  <p:tag name="MH_LIBRARY" val="GRAPHIC"/>
  <p:tag name="MH_TYPE" val="Other"/>
  <p:tag name="MH_ORDER" val="7"/>
</p:tagLst>
</file>

<file path=ppt/tags/tag47.xml><?xml version="1.0" encoding="utf-8"?>
<p:tagLst xmlns:a="http://schemas.openxmlformats.org/drawingml/2006/main" xmlns:r="http://schemas.openxmlformats.org/officeDocument/2006/relationships" xmlns:p="http://schemas.openxmlformats.org/presentationml/2006/main">
  <p:tag name="MH" val="20151007231130"/>
  <p:tag name="MH_LIBRARY" val="GRAPHIC"/>
  <p:tag name="MH_TYPE" val="Other"/>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51007231130"/>
  <p:tag name="MH_LIBRARY" val="GRAPHIC"/>
  <p:tag name="MH_TYPE" val="Other"/>
  <p:tag name="MH_ORDER" val="4"/>
</p:tagLst>
</file>

<file path=ppt/tags/tag49.xml><?xml version="1.0" encoding="utf-8"?>
<p:tagLst xmlns:a="http://schemas.openxmlformats.org/drawingml/2006/main" xmlns:r="http://schemas.openxmlformats.org/officeDocument/2006/relationships" xmlns:p="http://schemas.openxmlformats.org/presentationml/2006/main">
  <p:tag name="MH" val="20151007231130"/>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4"/>
</p:tagLst>
</file>

<file path=ppt/tags/tag50.xml><?xml version="1.0" encoding="utf-8"?>
<p:tagLst xmlns:a="http://schemas.openxmlformats.org/drawingml/2006/main" xmlns:r="http://schemas.openxmlformats.org/officeDocument/2006/relationships" xmlns:p="http://schemas.openxmlformats.org/presentationml/2006/main">
  <p:tag name="MH" val="20151007231130"/>
  <p:tag name="MH_LIBRARY" val="GRAPHIC"/>
  <p:tag name="MH_TYPE" val="Other"/>
  <p:tag name="MH_ORDER" val="3"/>
</p:tagLst>
</file>

<file path=ppt/tags/tag51.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51008135147"/>
  <p:tag name="MH_LIBRARY" val="GRAPHIC"/>
</p:tagLst>
</file>

<file path=ppt/tags/tag52.xml><?xml version="1.0" encoding="utf-8"?>
<p:tagLst xmlns:a="http://schemas.openxmlformats.org/drawingml/2006/main" xmlns:r="http://schemas.openxmlformats.org/officeDocument/2006/relationships" xmlns:p="http://schemas.openxmlformats.org/presentationml/2006/main">
  <p:tag name="MH" val="20151008135147"/>
  <p:tag name="MH_LIBRARY" val="GRAPHIC"/>
  <p:tag name="MH_TYPE" val="SubTitle"/>
  <p:tag name="MH_ORDER" val="1"/>
</p:tagLst>
</file>

<file path=ppt/tags/tag53.xml><?xml version="1.0" encoding="utf-8"?>
<p:tagLst xmlns:a="http://schemas.openxmlformats.org/drawingml/2006/main" xmlns:r="http://schemas.openxmlformats.org/officeDocument/2006/relationships" xmlns:p="http://schemas.openxmlformats.org/presentationml/2006/main">
  <p:tag name="MH" val="20151008135147"/>
  <p:tag name="MH_LIBRARY" val="GRAPHIC"/>
  <p:tag name="MH_TYPE" val="SubTitle"/>
  <p:tag name="MH_ORDER" val="2"/>
</p:tagLst>
</file>

<file path=ppt/tags/tag54.xml><?xml version="1.0" encoding="utf-8"?>
<p:tagLst xmlns:a="http://schemas.openxmlformats.org/drawingml/2006/main" xmlns:r="http://schemas.openxmlformats.org/officeDocument/2006/relationships" xmlns:p="http://schemas.openxmlformats.org/presentationml/2006/main">
  <p:tag name="MH" val="20151008135147"/>
  <p:tag name="MH_LIBRARY" val="GRAPHIC"/>
  <p:tag name="MH_TYPE" val="SubTitle"/>
  <p:tag name="MH_ORDER" val="3"/>
</p:tagLst>
</file>

<file path=ppt/tags/tag55.xml><?xml version="1.0" encoding="utf-8"?>
<p:tagLst xmlns:a="http://schemas.openxmlformats.org/drawingml/2006/main" xmlns:r="http://schemas.openxmlformats.org/officeDocument/2006/relationships" xmlns:p="http://schemas.openxmlformats.org/presentationml/2006/main">
  <p:tag name="MH" val="20151008135147"/>
  <p:tag name="MH_LIBRARY" val="GRAPHIC"/>
  <p:tag name="MH_TYPE" val="SubTitle"/>
  <p:tag name="MH_ORDER" val="4"/>
</p:tagLst>
</file>

<file path=ppt/tags/tag56.xml><?xml version="1.0" encoding="utf-8"?>
<p:tagLst xmlns:a="http://schemas.openxmlformats.org/drawingml/2006/main" xmlns:r="http://schemas.openxmlformats.org/officeDocument/2006/relationships" xmlns:p="http://schemas.openxmlformats.org/presentationml/2006/main">
  <p:tag name="MH" val="20151008135147"/>
  <p:tag name="MH_LIBRARY" val="GRAPHIC"/>
  <p:tag name="MH_TYPE" val="Other"/>
  <p:tag name="MH_ORDER" val="4"/>
</p:tagLst>
</file>

<file path=ppt/tags/tag57.xml><?xml version="1.0" encoding="utf-8"?>
<p:tagLst xmlns:a="http://schemas.openxmlformats.org/drawingml/2006/main" xmlns:r="http://schemas.openxmlformats.org/officeDocument/2006/relationships" xmlns:p="http://schemas.openxmlformats.org/presentationml/2006/main">
  <p:tag name="MH" val="20151008135147"/>
  <p:tag name="MH_LIBRARY" val="GRAPHIC"/>
  <p:tag name="MH_TYPE" val="Other"/>
  <p:tag name="MH_ORDER" val="8"/>
</p:tagLst>
</file>

<file path=ppt/tags/tag58.xml><?xml version="1.0" encoding="utf-8"?>
<p:tagLst xmlns:a="http://schemas.openxmlformats.org/drawingml/2006/main" xmlns:r="http://schemas.openxmlformats.org/officeDocument/2006/relationships" xmlns:p="http://schemas.openxmlformats.org/presentationml/2006/main">
  <p:tag name="MH" val="20151008135147"/>
  <p:tag name="MH_LIBRARY" val="GRAPHIC"/>
  <p:tag name="MH_TYPE" val="Other"/>
  <p:tag name="MH_ORDER" val="2"/>
</p:tagLst>
</file>

<file path=ppt/tags/tag59.xml><?xml version="1.0" encoding="utf-8"?>
<p:tagLst xmlns:a="http://schemas.openxmlformats.org/drawingml/2006/main" xmlns:r="http://schemas.openxmlformats.org/officeDocument/2006/relationships" xmlns:p="http://schemas.openxmlformats.org/presentationml/2006/main">
  <p:tag name="MH" val="20151008135147"/>
  <p:tag name="MH_LIBRARY" val="GRAPHIC"/>
  <p:tag name="MH_TYPE" val="Other"/>
  <p:tag name="MH_ORDER" val="7"/>
</p:tagLst>
</file>

<file path=ppt/tags/tag6.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5"/>
</p:tagLst>
</file>

<file path=ppt/tags/tag60.xml><?xml version="1.0" encoding="utf-8"?>
<p:tagLst xmlns:a="http://schemas.openxmlformats.org/drawingml/2006/main" xmlns:r="http://schemas.openxmlformats.org/officeDocument/2006/relationships" xmlns:p="http://schemas.openxmlformats.org/presentationml/2006/main">
  <p:tag name="MH" val="20151008135147"/>
  <p:tag name="MH_LIBRARY" val="GRAPHIC"/>
  <p:tag name="MH_TYPE" val="Other"/>
  <p:tag name="MH_ORDER" val="1"/>
</p:tagLst>
</file>

<file path=ppt/tags/tag61.xml><?xml version="1.0" encoding="utf-8"?>
<p:tagLst xmlns:a="http://schemas.openxmlformats.org/drawingml/2006/main" xmlns:r="http://schemas.openxmlformats.org/officeDocument/2006/relationships" xmlns:p="http://schemas.openxmlformats.org/presentationml/2006/main">
  <p:tag name="MH" val="20151008135147"/>
  <p:tag name="MH_LIBRARY" val="GRAPHIC"/>
  <p:tag name="MH_TYPE" val="Other"/>
  <p:tag name="MH_ORDER" val="6"/>
</p:tagLst>
</file>

<file path=ppt/tags/tag62.xml><?xml version="1.0" encoding="utf-8"?>
<p:tagLst xmlns:a="http://schemas.openxmlformats.org/drawingml/2006/main" xmlns:r="http://schemas.openxmlformats.org/officeDocument/2006/relationships" xmlns:p="http://schemas.openxmlformats.org/presentationml/2006/main">
  <p:tag name="MH" val="20151008135147"/>
  <p:tag name="MH_LIBRARY" val="GRAPHIC"/>
  <p:tag name="MH_TYPE" val="Other"/>
  <p:tag name="MH_ORDER" val="3"/>
</p:tagLst>
</file>

<file path=ppt/tags/tag63.xml><?xml version="1.0" encoding="utf-8"?>
<p:tagLst xmlns:a="http://schemas.openxmlformats.org/drawingml/2006/main" xmlns:r="http://schemas.openxmlformats.org/officeDocument/2006/relationships" xmlns:p="http://schemas.openxmlformats.org/presentationml/2006/main">
  <p:tag name="MH" val="20151008135147"/>
  <p:tag name="MH_LIBRARY" val="GRAPHIC"/>
  <p:tag name="MH_TYPE" val="Other"/>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SubTitle"/>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14"/>
</p:tagLst>
</file>

<file path=ppt/theme/theme1.xml><?xml version="1.0" encoding="utf-8"?>
<a:theme xmlns:a="http://schemas.openxmlformats.org/drawingml/2006/main" name="Car Hire Powerpoint Template，Freepptbackgrounds.net">
  <a:themeElements>
    <a:clrScheme name="金黄-5">
      <a:dk1>
        <a:sysClr val="windowText" lastClr="000000"/>
      </a:dk1>
      <a:lt1>
        <a:sysClr val="window" lastClr="FFFFFF"/>
      </a:lt1>
      <a:dk2>
        <a:srgbClr val="44546A"/>
      </a:dk2>
      <a:lt2>
        <a:srgbClr val="E7E6E6"/>
      </a:lt2>
      <a:accent1>
        <a:srgbClr val="EACF99"/>
      </a:accent1>
      <a:accent2>
        <a:srgbClr val="232234"/>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292</TotalTime>
  <Words>1983</Words>
  <Application>Microsoft Office PowerPoint</Application>
  <PresentationFormat>Widescreen</PresentationFormat>
  <Paragraphs>268</Paragraphs>
  <Slides>27</Slides>
  <Notes>27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Cambria</vt:lpstr>
      <vt:lpstr>Wingdings</vt:lpstr>
      <vt:lpstr>Car Hire Powerpoint Template，Freepptbackgrounds.net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Freepptbackgrounds.net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 Hire Powerpoint Template</dc:title>
  <dc:subject>Powerpoint Template</dc:subject>
  <dc:creator>Freepptbackgrounds.net</dc:creator>
  <cp:keywords>Car Hire Powerpoint Template</cp:keywords>
  <dc:description>Car Hire Powerpoint Template_x000d_
www.freepptbackgrounds.net</dc:description>
  <cp:lastModifiedBy>KaraPardazesh</cp:lastModifiedBy>
  <cp:revision>128</cp:revision>
  <dcterms:created xsi:type="dcterms:W3CDTF">2014-09-01T14:19:00Z</dcterms:created>
  <dcterms:modified xsi:type="dcterms:W3CDTF">2023-08-31T14:59:00Z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